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.xml" ContentType="application/vnd.openxmlformats-officedocument.presentationml.notesSlide+xml"/>
  <Override PartName="/ppt/tags/tag25.xml" ContentType="application/vnd.openxmlformats-officedocument.presentationml.tags+xml"/>
  <Override PartName="/ppt/notesSlides/notesSlide2.xml" ContentType="application/vnd.openxmlformats-officedocument.presentationml.notesSlide+xml"/>
  <Override PartName="/ppt/tags/tag26.xml" ContentType="application/vnd.openxmlformats-officedocument.presentationml.tags+xml"/>
  <Override PartName="/ppt/notesSlides/notesSlide3.xml" ContentType="application/vnd.openxmlformats-officedocument.presentationml.notesSlide+xml"/>
  <Override PartName="/ppt/tags/tag27.xml" ContentType="application/vnd.openxmlformats-officedocument.presentationml.tags+xml"/>
  <Override PartName="/ppt/notesSlides/notesSlide4.xml" ContentType="application/vnd.openxmlformats-officedocument.presentationml.notesSlide+xml"/>
  <Override PartName="/ppt/tags/tag28.xml" ContentType="application/vnd.openxmlformats-officedocument.presentationml.tags+xml"/>
  <Override PartName="/ppt/notesSlides/notesSlide5.xml" ContentType="application/vnd.openxmlformats-officedocument.presentationml.notesSlide+xml"/>
  <Override PartName="/ppt/tags/tag29.xml" ContentType="application/vnd.openxmlformats-officedocument.presentationml.tags+xml"/>
  <Override PartName="/ppt/notesSlides/notesSlide6.xml" ContentType="application/vnd.openxmlformats-officedocument.presentationml.notesSlide+xml"/>
  <Override PartName="/ppt/tags/tag30.xml" ContentType="application/vnd.openxmlformats-officedocument.presentationml.tags+xml"/>
  <Override PartName="/ppt/notesSlides/notesSlide7.xml" ContentType="application/vnd.openxmlformats-officedocument.presentationml.notesSlide+xml"/>
  <Override PartName="/ppt/tags/tag31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67" r:id="rId2"/>
    <p:sldId id="266" r:id="rId3"/>
    <p:sldId id="258" r:id="rId4"/>
    <p:sldId id="1703" r:id="rId5"/>
    <p:sldId id="1702" r:id="rId6"/>
    <p:sldId id="271" r:id="rId7"/>
    <p:sldId id="272" r:id="rId8"/>
    <p:sldId id="273" r:id="rId9"/>
    <p:sldId id="276" r:id="rId10"/>
    <p:sldId id="275" r:id="rId11"/>
    <p:sldId id="1704" r:id="rId12"/>
    <p:sldId id="278" r:id="rId13"/>
    <p:sldId id="280" r:id="rId14"/>
    <p:sldId id="1705" r:id="rId15"/>
    <p:sldId id="279" r:id="rId16"/>
    <p:sldId id="281" r:id="rId17"/>
    <p:sldId id="283" r:id="rId18"/>
    <p:sldId id="286" r:id="rId19"/>
    <p:sldId id="284" r:id="rId20"/>
    <p:sldId id="285" r:id="rId21"/>
    <p:sldId id="282" r:id="rId22"/>
    <p:sldId id="288" r:id="rId23"/>
    <p:sldId id="289" r:id="rId24"/>
    <p:sldId id="291" r:id="rId25"/>
    <p:sldId id="292" r:id="rId26"/>
    <p:sldId id="293" r:id="rId27"/>
    <p:sldId id="296" r:id="rId28"/>
    <p:sldId id="294" r:id="rId29"/>
    <p:sldId id="295" r:id="rId30"/>
    <p:sldId id="1706" r:id="rId31"/>
    <p:sldId id="297" r:id="rId32"/>
    <p:sldId id="261" r:id="rId33"/>
    <p:sldId id="306" r:id="rId34"/>
    <p:sldId id="259" r:id="rId35"/>
    <p:sldId id="260" r:id="rId36"/>
    <p:sldId id="1700" r:id="rId37"/>
    <p:sldId id="262" r:id="rId38"/>
    <p:sldId id="263" r:id="rId39"/>
    <p:sldId id="265" r:id="rId40"/>
    <p:sldId id="1701" r:id="rId41"/>
    <p:sldId id="1707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4919"/>
    <a:srgbClr val="313F49"/>
    <a:srgbClr val="404F64"/>
    <a:srgbClr val="F29D04"/>
    <a:srgbClr val="F68A00"/>
    <a:srgbClr val="CC4A4A"/>
    <a:srgbClr val="FEF3D2"/>
    <a:srgbClr val="EAECE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9" autoAdjust="0"/>
    <p:restoredTop sz="94710" autoAdjust="0"/>
  </p:normalViewPr>
  <p:slideViewPr>
    <p:cSldViewPr snapToGrid="0">
      <p:cViewPr varScale="1">
        <p:scale>
          <a:sx n="89" d="100"/>
          <a:sy n="89" d="100"/>
        </p:scale>
        <p:origin x="293" y="4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06CF4-FA77-4E71-BDBB-B62F97D48318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EA511-84E0-4AE0-9842-AB0E10994B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11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矩形 438"/>
          <p:cNvSpPr/>
          <p:nvPr userDrawn="1"/>
        </p:nvSpPr>
        <p:spPr>
          <a:xfrm>
            <a:off x="1" y="0"/>
            <a:ext cx="12192000" cy="6863542"/>
          </a:xfrm>
          <a:prstGeom prst="rect">
            <a:avLst/>
          </a:prstGeom>
          <a:blipFill dpi="0" rotWithShape="1">
            <a:blip r:embed="rId2">
              <a:alphaModFix amt="3000"/>
            </a:blip>
            <a:srcRect/>
            <a:stretch>
              <a:fillRect t="-39501" b="-3950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" name="矩形 440"/>
          <p:cNvSpPr/>
          <p:nvPr userDrawn="1"/>
        </p:nvSpPr>
        <p:spPr>
          <a:xfrm>
            <a:off x="1" y="0"/>
            <a:ext cx="12191999" cy="6863542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 l="-6296" r="-629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0" name="Rectangle 409"/>
          <p:cNvSpPr>
            <a:spLocks noChangeArrowheads="1"/>
          </p:cNvSpPr>
          <p:nvPr userDrawn="1"/>
        </p:nvSpPr>
        <p:spPr bwMode="auto">
          <a:xfrm>
            <a:off x="2343150" y="1723870"/>
            <a:ext cx="7377113" cy="3048000"/>
          </a:xfrm>
          <a:prstGeom prst="wedgeRectCallout">
            <a:avLst>
              <a:gd name="adj1" fmla="val 2393"/>
              <a:gd name="adj2" fmla="val 59296"/>
            </a:avLst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328644" y="2364433"/>
            <a:ext cx="7366508" cy="446087"/>
          </a:xfrm>
        </p:spPr>
        <p:txBody>
          <a:bodyPr anchor="b">
            <a:normAutofit/>
          </a:bodyPr>
          <a:lstStyle>
            <a:lvl1pPr marL="0" marR="0" indent="0" algn="ct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ct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2340915" y="2826931"/>
            <a:ext cx="7366506" cy="1143819"/>
          </a:xfrm>
        </p:spPr>
        <p:txBody>
          <a:bodyPr anchor="b">
            <a:normAutofit/>
          </a:bodyPr>
          <a:lstStyle>
            <a:lvl1pPr algn="ctr">
              <a:defRPr sz="3600" b="1" spc="3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7435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1960952" y="2217953"/>
            <a:ext cx="8270096" cy="804151"/>
          </a:xfrm>
          <a:noFill/>
        </p:spPr>
        <p:txBody>
          <a:bodyPr anchor="b">
            <a:normAutofit/>
          </a:bodyPr>
          <a:lstStyle>
            <a:lvl1pPr algn="ctr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1960952" y="3065104"/>
            <a:ext cx="8270096" cy="1082874"/>
          </a:xfrm>
          <a:noFill/>
        </p:spPr>
        <p:txBody>
          <a:bodyPr anchor="t">
            <a:norm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216" name="矩形 215"/>
          <p:cNvSpPr/>
          <p:nvPr userDrawn="1"/>
        </p:nvSpPr>
        <p:spPr>
          <a:xfrm>
            <a:off x="0" y="5044440"/>
            <a:ext cx="12192000" cy="1929765"/>
          </a:xfrm>
          <a:prstGeom prst="rect">
            <a:avLst/>
          </a:prstGeom>
          <a:blipFill dpi="0" rotWithShape="1">
            <a:blip r:embed="rId2">
              <a:alphaModFix amt="6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7634" r="-763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 userDrawn="1"/>
        </p:nvSpPr>
        <p:spPr>
          <a:xfrm>
            <a:off x="1" y="0"/>
            <a:ext cx="12192000" cy="6863542"/>
          </a:xfrm>
          <a:prstGeom prst="rect">
            <a:avLst/>
          </a:prstGeom>
          <a:blipFill dpi="0" rotWithShape="1">
            <a:blip r:embed="rId2">
              <a:alphaModFix amt="3000"/>
            </a:blip>
            <a:srcRect/>
            <a:stretch>
              <a:fillRect t="-39501" b="-3950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 userDrawn="1"/>
        </p:nvSpPr>
        <p:spPr>
          <a:xfrm>
            <a:off x="3810000" y="0"/>
            <a:ext cx="8382000" cy="6863542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 t="-7785" b="-77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409"/>
          <p:cNvSpPr>
            <a:spLocks noChangeArrowheads="1"/>
          </p:cNvSpPr>
          <p:nvPr userDrawn="1"/>
        </p:nvSpPr>
        <p:spPr bwMode="auto">
          <a:xfrm>
            <a:off x="669924" y="2187444"/>
            <a:ext cx="4944205" cy="2042796"/>
          </a:xfrm>
          <a:prstGeom prst="wedgeRectCallout">
            <a:avLst>
              <a:gd name="adj1" fmla="val 37945"/>
              <a:gd name="adj2" fmla="val 6538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5" y="2352694"/>
            <a:ext cx="4725035" cy="973538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669925" y="3603735"/>
            <a:ext cx="4725035" cy="310871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l">
              <a:buNone/>
              <a:defRPr lang="zh-CN" altLang="en-US" sz="14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669925" y="3919369"/>
            <a:ext cx="4725035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4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69924" y="6240463"/>
            <a:ext cx="1085056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 userDrawn="1"/>
        </p:nvSpPr>
        <p:spPr>
          <a:xfrm>
            <a:off x="669923" y="1028700"/>
            <a:ext cx="10850563" cy="72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2328644" y="3719738"/>
            <a:ext cx="7366508" cy="446087"/>
          </a:xfrm>
        </p:spPr>
        <p:txBody>
          <a:bodyPr>
            <a:normAutofit/>
          </a:bodyPr>
          <a:lstStyle/>
          <a:p>
            <a:r>
              <a:rPr lang="en-US" altLang="zh-CN" sz="1800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2340915" y="2575919"/>
            <a:ext cx="7366506" cy="1143819"/>
          </a:xfrm>
        </p:spPr>
        <p:txBody>
          <a:bodyPr>
            <a:normAutofit/>
          </a:bodyPr>
          <a:lstStyle/>
          <a:p>
            <a:r>
              <a:rPr lang="en-US" altLang="zh-CN" sz="3200" spc="0" dirty="0"/>
              <a:t>iSlide</a:t>
            </a:r>
            <a:r>
              <a:rPr lang="en-US" altLang="zh-CN" sz="3200" spc="0" baseline="30000" dirty="0"/>
              <a:t>®</a:t>
            </a:r>
            <a:r>
              <a:rPr lang="en-US" altLang="zh-CN" sz="3200" spc="0" dirty="0"/>
              <a:t> PowerPoint standard template</a:t>
            </a:r>
            <a:endParaRPr lang="zh-CN" altLang="en-US" sz="4800" spc="0" dirty="0"/>
          </a:p>
        </p:txBody>
      </p:sp>
    </p:spTree>
    <p:extLst>
      <p:ext uri="{BB962C8B-B14F-4D97-AF65-F5344CB8AC3E}">
        <p14:creationId xmlns:p14="http://schemas.microsoft.com/office/powerpoint/2010/main" val="283794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1960952" y="3022104"/>
            <a:ext cx="827009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22E3E2F-9DDE-4D94-A150-AF438CB8E6CA}"/>
              </a:ext>
            </a:extLst>
          </p:cNvPr>
          <p:cNvSpPr txBox="1"/>
          <p:nvPr/>
        </p:nvSpPr>
        <p:spPr>
          <a:xfrm>
            <a:off x="2059048" y="2021301"/>
            <a:ext cx="1101604" cy="95780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88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FD72924-76A5-4190-A3EB-7947217E6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7278F2F-56B2-4167-BE85-A85F214E2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897E4E6-B099-497A-BEC9-0196EE0AA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c10d67e-04d6-4ed4-87c1-81482c8868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044B6A7-5DB9-4F50-A885-3087C50BA04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75438"/>
            <a:ext cx="11092715" cy="4855177"/>
            <a:chOff x="669925" y="1275438"/>
            <a:chExt cx="11092715" cy="4855177"/>
          </a:xfrm>
        </p:grpSpPr>
        <p:sp>
          <p:nvSpPr>
            <p:cNvPr id="6" name="iṩ1iḍe" title="LjXxPfK7a53MF99">
              <a:extLst>
                <a:ext uri="{FF2B5EF4-FFF2-40B4-BE49-F238E27FC236}">
                  <a16:creationId xmlns:a16="http://schemas.microsoft.com/office/drawing/2014/main" xmlns="" id="{6EC098E5-E2E0-4CBF-9C2E-0A327847FEE0}"/>
                </a:ext>
              </a:extLst>
            </p:cNvPr>
            <p:cNvSpPr/>
            <p:nvPr/>
          </p:nvSpPr>
          <p:spPr bwMode="auto">
            <a:xfrm>
              <a:off x="947560" y="3284859"/>
              <a:ext cx="594470" cy="405656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" name="ïśḻïḑè" title="LjXxPfK7a53MF99">
              <a:extLst>
                <a:ext uri="{FF2B5EF4-FFF2-40B4-BE49-F238E27FC236}">
                  <a16:creationId xmlns:a16="http://schemas.microsoft.com/office/drawing/2014/main" xmlns="" id="{7DAF6356-28F4-4F40-AABC-139339317491}"/>
                </a:ext>
              </a:extLst>
            </p:cNvPr>
            <p:cNvSpPr/>
            <p:nvPr/>
          </p:nvSpPr>
          <p:spPr bwMode="auto">
            <a:xfrm>
              <a:off x="947558" y="5080453"/>
              <a:ext cx="594472" cy="417738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" name="î$ḻîḓé">
              <a:extLst>
                <a:ext uri="{FF2B5EF4-FFF2-40B4-BE49-F238E27FC236}">
                  <a16:creationId xmlns:a16="http://schemas.microsoft.com/office/drawing/2014/main" xmlns="" id="{6621A4F8-F3DF-4C53-8C05-4EC08AA9AE96}"/>
                </a:ext>
              </a:extLst>
            </p:cNvPr>
            <p:cNvSpPr txBox="1"/>
            <p:nvPr/>
          </p:nvSpPr>
          <p:spPr>
            <a:xfrm>
              <a:off x="695999" y="1275438"/>
              <a:ext cx="5667867" cy="146805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2DC691D5-0173-4633-8226-16FCA14FDA58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881192"/>
              <a:ext cx="6004812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12D29850-18B7-4F87-907E-5570A7005521}"/>
                </a:ext>
              </a:extLst>
            </p:cNvPr>
            <p:cNvCxnSpPr>
              <a:cxnSpLocks/>
            </p:cNvCxnSpPr>
            <p:nvPr/>
          </p:nvCxnSpPr>
          <p:spPr>
            <a:xfrm>
              <a:off x="1769977" y="4602247"/>
              <a:ext cx="4185000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ï$líďê">
              <a:extLst>
                <a:ext uri="{FF2B5EF4-FFF2-40B4-BE49-F238E27FC236}">
                  <a16:creationId xmlns:a16="http://schemas.microsoft.com/office/drawing/2014/main" xmlns="" id="{DB8F34AC-EFA5-4A06-A213-F53D536FCEE9}"/>
                </a:ext>
              </a:extLst>
            </p:cNvPr>
            <p:cNvGrpSpPr/>
            <p:nvPr/>
          </p:nvGrpSpPr>
          <p:grpSpPr>
            <a:xfrm>
              <a:off x="1704236" y="3073879"/>
              <a:ext cx="4449788" cy="1351615"/>
              <a:chOff x="1440259" y="3073879"/>
              <a:chExt cx="4449788" cy="1351615"/>
            </a:xfrm>
          </p:grpSpPr>
          <p:sp>
            <p:nvSpPr>
              <p:cNvPr id="404" name="işḻidé">
                <a:extLst>
                  <a:ext uri="{FF2B5EF4-FFF2-40B4-BE49-F238E27FC236}">
                    <a16:creationId xmlns:a16="http://schemas.microsoft.com/office/drawing/2014/main" xmlns="" id="{77006349-0256-49FA-A061-A1F2BDAFB874}"/>
                  </a:ext>
                </a:extLst>
              </p:cNvPr>
              <p:cNvSpPr/>
              <p:nvPr/>
            </p:nvSpPr>
            <p:spPr bwMode="auto">
              <a:xfrm>
                <a:off x="1440261" y="3515684"/>
                <a:ext cx="4449785" cy="909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405" name="iṧļiḍé">
                <a:extLst>
                  <a:ext uri="{FF2B5EF4-FFF2-40B4-BE49-F238E27FC236}">
                    <a16:creationId xmlns:a16="http://schemas.microsoft.com/office/drawing/2014/main" xmlns="" id="{737AB9D7-5CAA-418C-8345-EB5F79C9D3BA}"/>
                  </a:ext>
                </a:extLst>
              </p:cNvPr>
              <p:cNvSpPr txBox="1"/>
              <p:nvPr/>
            </p:nvSpPr>
            <p:spPr bwMode="auto">
              <a:xfrm>
                <a:off x="1440259" y="3073879"/>
                <a:ext cx="44497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ïsľíḋe">
              <a:extLst>
                <a:ext uri="{FF2B5EF4-FFF2-40B4-BE49-F238E27FC236}">
                  <a16:creationId xmlns:a16="http://schemas.microsoft.com/office/drawing/2014/main" xmlns="" id="{4AB86DEC-F753-4F35-A353-ECC7FB5F89C5}"/>
                </a:ext>
              </a:extLst>
            </p:cNvPr>
            <p:cNvGrpSpPr/>
            <p:nvPr/>
          </p:nvGrpSpPr>
          <p:grpSpPr>
            <a:xfrm>
              <a:off x="1677726" y="4779000"/>
              <a:ext cx="4449788" cy="1351615"/>
              <a:chOff x="1413749" y="4779000"/>
              <a:chExt cx="4449788" cy="1351615"/>
            </a:xfrm>
          </p:grpSpPr>
          <p:sp>
            <p:nvSpPr>
              <p:cNvPr id="402" name="íSḷîḍe">
                <a:extLst>
                  <a:ext uri="{FF2B5EF4-FFF2-40B4-BE49-F238E27FC236}">
                    <a16:creationId xmlns:a16="http://schemas.microsoft.com/office/drawing/2014/main" xmlns="" id="{BB317566-0EF9-48BC-A2D0-E31AE70C4CD2}"/>
                  </a:ext>
                </a:extLst>
              </p:cNvPr>
              <p:cNvSpPr/>
              <p:nvPr/>
            </p:nvSpPr>
            <p:spPr bwMode="auto">
              <a:xfrm>
                <a:off x="1413751" y="5220805"/>
                <a:ext cx="4449785" cy="909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403" name="ïšļîḓe">
                <a:extLst>
                  <a:ext uri="{FF2B5EF4-FFF2-40B4-BE49-F238E27FC236}">
                    <a16:creationId xmlns:a16="http://schemas.microsoft.com/office/drawing/2014/main" xmlns="" id="{0AFD01A5-E817-484E-A97E-F5085707E73B}"/>
                  </a:ext>
                </a:extLst>
              </p:cNvPr>
              <p:cNvSpPr txBox="1"/>
              <p:nvPr/>
            </p:nvSpPr>
            <p:spPr bwMode="auto">
              <a:xfrm>
                <a:off x="1413749" y="4779000"/>
                <a:ext cx="44497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ïṥļïḋé">
              <a:extLst>
                <a:ext uri="{FF2B5EF4-FFF2-40B4-BE49-F238E27FC236}">
                  <a16:creationId xmlns:a16="http://schemas.microsoft.com/office/drawing/2014/main" xmlns="" id="{7F01DA98-A14E-4614-AAAD-890E409B45FD}"/>
                </a:ext>
              </a:extLst>
            </p:cNvPr>
            <p:cNvGrpSpPr/>
            <p:nvPr/>
          </p:nvGrpSpPr>
          <p:grpSpPr>
            <a:xfrm>
              <a:off x="6836944" y="1749875"/>
              <a:ext cx="4925696" cy="4380735"/>
              <a:chOff x="7312854" y="1901802"/>
              <a:chExt cx="4449785" cy="3957480"/>
            </a:xfrm>
          </p:grpSpPr>
          <p:sp>
            <p:nvSpPr>
              <p:cNvPr id="14" name="ísľïḓê">
                <a:extLst>
                  <a:ext uri="{FF2B5EF4-FFF2-40B4-BE49-F238E27FC236}">
                    <a16:creationId xmlns:a16="http://schemas.microsoft.com/office/drawing/2014/main" xmlns="" id="{AC75F0A4-C019-4BDC-9A99-788D7618D658}"/>
                  </a:ext>
                </a:extLst>
              </p:cNvPr>
              <p:cNvSpPr/>
              <p:nvPr/>
            </p:nvSpPr>
            <p:spPr>
              <a:xfrm>
                <a:off x="7985832" y="5399668"/>
                <a:ext cx="2837861" cy="459614"/>
              </a:xfrm>
              <a:prstGeom prst="ribbon2">
                <a:avLst>
                  <a:gd name="adj1" fmla="val 13904"/>
                  <a:gd name="adj2" fmla="val 65216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5" name="ïṣ1ïḓ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  <a:extLst>
                  <a:ext uri="{FF2B5EF4-FFF2-40B4-BE49-F238E27FC236}">
                    <a16:creationId xmlns:a16="http://schemas.microsoft.com/office/drawing/2014/main" xmlns="" id="{EC13DE04-AA62-49C9-A019-DC103FDDFC2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312854" y="1901802"/>
                <a:ext cx="4449785" cy="3603654"/>
                <a:chOff x="3530600" y="1354138"/>
                <a:chExt cx="5126038" cy="4151312"/>
              </a:xfrm>
            </p:grpSpPr>
            <p:sp>
              <p:nvSpPr>
                <p:cNvPr id="16" name="íṣļïḋe">
                  <a:extLst>
                    <a:ext uri="{FF2B5EF4-FFF2-40B4-BE49-F238E27FC236}">
                      <a16:creationId xmlns:a16="http://schemas.microsoft.com/office/drawing/2014/main" xmlns="" id="{80D08501-05FF-4070-84D1-E0C5835CE7E4}"/>
                    </a:ext>
                  </a:extLst>
                </p:cNvPr>
                <p:cNvSpPr/>
                <p:nvPr/>
              </p:nvSpPr>
              <p:spPr bwMode="auto">
                <a:xfrm>
                  <a:off x="4484688" y="3863976"/>
                  <a:ext cx="1392238" cy="1139825"/>
                </a:xfrm>
                <a:custGeom>
                  <a:avLst/>
                  <a:gdLst>
                    <a:gd name="T0" fmla="*/ 904 w 1000"/>
                    <a:gd name="T1" fmla="*/ 356 h 819"/>
                    <a:gd name="T2" fmla="*/ 675 w 1000"/>
                    <a:gd name="T3" fmla="*/ 79 h 819"/>
                    <a:gd name="T4" fmla="*/ 272 w 1000"/>
                    <a:gd name="T5" fmla="*/ 79 h 819"/>
                    <a:gd name="T6" fmla="*/ 0 w 1000"/>
                    <a:gd name="T7" fmla="*/ 73 h 819"/>
                    <a:gd name="T8" fmla="*/ 145 w 1000"/>
                    <a:gd name="T9" fmla="*/ 259 h 819"/>
                    <a:gd name="T10" fmla="*/ 627 w 1000"/>
                    <a:gd name="T11" fmla="*/ 560 h 819"/>
                    <a:gd name="T12" fmla="*/ 904 w 1000"/>
                    <a:gd name="T13" fmla="*/ 819 h 819"/>
                    <a:gd name="T14" fmla="*/ 1000 w 1000"/>
                    <a:gd name="T15" fmla="*/ 765 h 819"/>
                    <a:gd name="T16" fmla="*/ 904 w 1000"/>
                    <a:gd name="T17" fmla="*/ 356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00" h="819">
                      <a:moveTo>
                        <a:pt x="904" y="356"/>
                      </a:moveTo>
                      <a:cubicBezTo>
                        <a:pt x="904" y="356"/>
                        <a:pt x="705" y="157"/>
                        <a:pt x="675" y="79"/>
                      </a:cubicBezTo>
                      <a:cubicBezTo>
                        <a:pt x="645" y="0"/>
                        <a:pt x="272" y="79"/>
                        <a:pt x="272" y="79"/>
                      </a:cubicBezTo>
                      <a:cubicBezTo>
                        <a:pt x="272" y="79"/>
                        <a:pt x="85" y="133"/>
                        <a:pt x="0" y="73"/>
                      </a:cubicBezTo>
                      <a:cubicBezTo>
                        <a:pt x="0" y="73"/>
                        <a:pt x="133" y="175"/>
                        <a:pt x="145" y="259"/>
                      </a:cubicBezTo>
                      <a:cubicBezTo>
                        <a:pt x="157" y="344"/>
                        <a:pt x="627" y="560"/>
                        <a:pt x="627" y="560"/>
                      </a:cubicBezTo>
                      <a:cubicBezTo>
                        <a:pt x="904" y="819"/>
                        <a:pt x="904" y="819"/>
                        <a:pt x="904" y="819"/>
                      </a:cubicBezTo>
                      <a:cubicBezTo>
                        <a:pt x="1000" y="765"/>
                        <a:pt x="1000" y="765"/>
                        <a:pt x="1000" y="765"/>
                      </a:cubicBezTo>
                      <a:cubicBezTo>
                        <a:pt x="904" y="356"/>
                        <a:pt x="904" y="356"/>
                        <a:pt x="904" y="35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ïšľíḓé">
                  <a:extLst>
                    <a:ext uri="{FF2B5EF4-FFF2-40B4-BE49-F238E27FC236}">
                      <a16:creationId xmlns:a16="http://schemas.microsoft.com/office/drawing/2014/main" xmlns="" id="{5F00BD8D-F619-4768-AC6C-BEFB4F90386F}"/>
                    </a:ext>
                  </a:extLst>
                </p:cNvPr>
                <p:cNvSpPr/>
                <p:nvPr/>
              </p:nvSpPr>
              <p:spPr bwMode="auto">
                <a:xfrm>
                  <a:off x="4484688" y="3965576"/>
                  <a:ext cx="177800" cy="195263"/>
                </a:xfrm>
                <a:custGeom>
                  <a:avLst/>
                  <a:gdLst>
                    <a:gd name="T0" fmla="*/ 0 w 127"/>
                    <a:gd name="T1" fmla="*/ 0 h 140"/>
                    <a:gd name="T2" fmla="*/ 127 w 127"/>
                    <a:gd name="T3" fmla="*/ 138 h 140"/>
                    <a:gd name="T4" fmla="*/ 127 w 127"/>
                    <a:gd name="T5" fmla="*/ 140 h 140"/>
                    <a:gd name="T6" fmla="*/ 127 w 127"/>
                    <a:gd name="T7" fmla="*/ 140 h 140"/>
                    <a:gd name="T8" fmla="*/ 127 w 127"/>
                    <a:gd name="T9" fmla="*/ 138 h 140"/>
                    <a:gd name="T10" fmla="*/ 127 w 127"/>
                    <a:gd name="T11" fmla="*/ 138 h 140"/>
                    <a:gd name="T12" fmla="*/ 0 w 127"/>
                    <a:gd name="T13" fmla="*/ 0 h 140"/>
                    <a:gd name="T14" fmla="*/ 0 w 127"/>
                    <a:gd name="T15" fmla="*/ 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7" h="140">
                      <a:moveTo>
                        <a:pt x="0" y="0"/>
                      </a:moveTo>
                      <a:cubicBezTo>
                        <a:pt x="4" y="3"/>
                        <a:pt x="89" y="70"/>
                        <a:pt x="127" y="138"/>
                      </a:cubicBezTo>
                      <a:cubicBezTo>
                        <a:pt x="127" y="139"/>
                        <a:pt x="127" y="139"/>
                        <a:pt x="127" y="140"/>
                      </a:cubicBezTo>
                      <a:cubicBezTo>
                        <a:pt x="127" y="140"/>
                        <a:pt x="127" y="140"/>
                        <a:pt x="127" y="140"/>
                      </a:cubicBezTo>
                      <a:cubicBezTo>
                        <a:pt x="127" y="139"/>
                        <a:pt x="127" y="139"/>
                        <a:pt x="127" y="138"/>
                      </a:cubicBezTo>
                      <a:cubicBezTo>
                        <a:pt x="127" y="138"/>
                        <a:pt x="127" y="138"/>
                        <a:pt x="127" y="138"/>
                      </a:cubicBezTo>
                      <a:cubicBezTo>
                        <a:pt x="90" y="72"/>
                        <a:pt x="9" y="7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îṣḻiḑé">
                  <a:extLst>
                    <a:ext uri="{FF2B5EF4-FFF2-40B4-BE49-F238E27FC236}">
                      <a16:creationId xmlns:a16="http://schemas.microsoft.com/office/drawing/2014/main" xmlns="" id="{754F5A44-4E32-4853-8F29-2107013FFC0A}"/>
                    </a:ext>
                  </a:extLst>
                </p:cNvPr>
                <p:cNvSpPr/>
                <p:nvPr/>
              </p:nvSpPr>
              <p:spPr bwMode="auto">
                <a:xfrm>
                  <a:off x="4484688" y="3925888"/>
                  <a:ext cx="1273175" cy="877888"/>
                </a:xfrm>
                <a:custGeom>
                  <a:avLst/>
                  <a:gdLst>
                    <a:gd name="T0" fmla="*/ 556 w 914"/>
                    <a:gd name="T1" fmla="*/ 0 h 632"/>
                    <a:gd name="T2" fmla="*/ 271 w 914"/>
                    <a:gd name="T3" fmla="*/ 35 h 632"/>
                    <a:gd name="T4" fmla="*/ 116 w 914"/>
                    <a:gd name="T5" fmla="*/ 57 h 632"/>
                    <a:gd name="T6" fmla="*/ 0 w 914"/>
                    <a:gd name="T7" fmla="*/ 29 h 632"/>
                    <a:gd name="T8" fmla="*/ 127 w 914"/>
                    <a:gd name="T9" fmla="*/ 167 h 632"/>
                    <a:gd name="T10" fmla="*/ 131 w 914"/>
                    <a:gd name="T11" fmla="*/ 167 h 632"/>
                    <a:gd name="T12" fmla="*/ 240 w 914"/>
                    <a:gd name="T13" fmla="*/ 173 h 632"/>
                    <a:gd name="T14" fmla="*/ 560 w 914"/>
                    <a:gd name="T15" fmla="*/ 372 h 632"/>
                    <a:gd name="T16" fmla="*/ 623 w 914"/>
                    <a:gd name="T17" fmla="*/ 352 h 632"/>
                    <a:gd name="T18" fmla="*/ 831 w 914"/>
                    <a:gd name="T19" fmla="*/ 585 h 632"/>
                    <a:gd name="T20" fmla="*/ 891 w 914"/>
                    <a:gd name="T21" fmla="*/ 632 h 632"/>
                    <a:gd name="T22" fmla="*/ 899 w 914"/>
                    <a:gd name="T23" fmla="*/ 565 h 632"/>
                    <a:gd name="T24" fmla="*/ 914 w 914"/>
                    <a:gd name="T25" fmla="*/ 553 h 632"/>
                    <a:gd name="T26" fmla="*/ 837 w 914"/>
                    <a:gd name="T27" fmla="*/ 243 h 632"/>
                    <a:gd name="T28" fmla="*/ 674 w 914"/>
                    <a:gd name="T29" fmla="*/ 35 h 632"/>
                    <a:gd name="T30" fmla="*/ 556 w 914"/>
                    <a:gd name="T31" fmla="*/ 0 h 6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14" h="632">
                      <a:moveTo>
                        <a:pt x="556" y="0"/>
                      </a:moveTo>
                      <a:cubicBezTo>
                        <a:pt x="437" y="0"/>
                        <a:pt x="271" y="35"/>
                        <a:pt x="271" y="35"/>
                      </a:cubicBezTo>
                      <a:cubicBezTo>
                        <a:pt x="271" y="35"/>
                        <a:pt x="193" y="57"/>
                        <a:pt x="116" y="57"/>
                      </a:cubicBezTo>
                      <a:cubicBezTo>
                        <a:pt x="73" y="57"/>
                        <a:pt x="30" y="50"/>
                        <a:pt x="0" y="29"/>
                      </a:cubicBezTo>
                      <a:cubicBezTo>
                        <a:pt x="9" y="36"/>
                        <a:pt x="90" y="101"/>
                        <a:pt x="127" y="167"/>
                      </a:cubicBezTo>
                      <a:cubicBezTo>
                        <a:pt x="128" y="167"/>
                        <a:pt x="129" y="167"/>
                        <a:pt x="131" y="167"/>
                      </a:cubicBezTo>
                      <a:cubicBezTo>
                        <a:pt x="167" y="167"/>
                        <a:pt x="204" y="169"/>
                        <a:pt x="240" y="173"/>
                      </a:cubicBezTo>
                      <a:cubicBezTo>
                        <a:pt x="373" y="306"/>
                        <a:pt x="560" y="372"/>
                        <a:pt x="560" y="372"/>
                      </a:cubicBezTo>
                      <a:cubicBezTo>
                        <a:pt x="582" y="358"/>
                        <a:pt x="603" y="352"/>
                        <a:pt x="623" y="352"/>
                      </a:cubicBezTo>
                      <a:cubicBezTo>
                        <a:pt x="715" y="352"/>
                        <a:pt x="788" y="482"/>
                        <a:pt x="831" y="585"/>
                      </a:cubicBezTo>
                      <a:cubicBezTo>
                        <a:pt x="856" y="603"/>
                        <a:pt x="877" y="619"/>
                        <a:pt x="891" y="632"/>
                      </a:cubicBezTo>
                      <a:cubicBezTo>
                        <a:pt x="898" y="611"/>
                        <a:pt x="888" y="584"/>
                        <a:pt x="899" y="565"/>
                      </a:cubicBezTo>
                      <a:cubicBezTo>
                        <a:pt x="902" y="557"/>
                        <a:pt x="908" y="554"/>
                        <a:pt x="914" y="553"/>
                      </a:cubicBezTo>
                      <a:cubicBezTo>
                        <a:pt x="896" y="453"/>
                        <a:pt x="869" y="347"/>
                        <a:pt x="837" y="243"/>
                      </a:cubicBezTo>
                      <a:cubicBezTo>
                        <a:pt x="776" y="178"/>
                        <a:pt x="693" y="83"/>
                        <a:pt x="674" y="35"/>
                      </a:cubicBezTo>
                      <a:cubicBezTo>
                        <a:pt x="664" y="9"/>
                        <a:pt x="616" y="0"/>
                        <a:pt x="556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îSḷïďê">
                  <a:extLst>
                    <a:ext uri="{FF2B5EF4-FFF2-40B4-BE49-F238E27FC236}">
                      <a16:creationId xmlns:a16="http://schemas.microsoft.com/office/drawing/2014/main" xmlns="" id="{9E3D573B-E241-4BDE-8680-BB93E13C7F67}"/>
                    </a:ext>
                  </a:extLst>
                </p:cNvPr>
                <p:cNvSpPr/>
                <p:nvPr/>
              </p:nvSpPr>
              <p:spPr bwMode="auto">
                <a:xfrm>
                  <a:off x="4662488" y="4157663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iṣ1ïḓê">
                  <a:extLst>
                    <a:ext uri="{FF2B5EF4-FFF2-40B4-BE49-F238E27FC236}">
                      <a16:creationId xmlns:a16="http://schemas.microsoft.com/office/drawing/2014/main" xmlns="" id="{75459807-669B-4F28-B408-D6ADC450ED3E}"/>
                    </a:ext>
                  </a:extLst>
                </p:cNvPr>
                <p:cNvSpPr/>
                <p:nvPr/>
              </p:nvSpPr>
              <p:spPr bwMode="auto">
                <a:xfrm>
                  <a:off x="4662488" y="4157663"/>
                  <a:ext cx="979488" cy="581025"/>
                </a:xfrm>
                <a:custGeom>
                  <a:avLst/>
                  <a:gdLst>
                    <a:gd name="T0" fmla="*/ 4 w 704"/>
                    <a:gd name="T1" fmla="*/ 0 h 418"/>
                    <a:gd name="T2" fmla="*/ 0 w 704"/>
                    <a:gd name="T3" fmla="*/ 0 h 418"/>
                    <a:gd name="T4" fmla="*/ 0 w 704"/>
                    <a:gd name="T5" fmla="*/ 2 h 418"/>
                    <a:gd name="T6" fmla="*/ 9 w 704"/>
                    <a:gd name="T7" fmla="*/ 19 h 418"/>
                    <a:gd name="T8" fmla="*/ 107 w 704"/>
                    <a:gd name="T9" fmla="*/ 25 h 418"/>
                    <a:gd name="T10" fmla="*/ 427 w 704"/>
                    <a:gd name="T11" fmla="*/ 223 h 418"/>
                    <a:gd name="T12" fmla="*/ 490 w 704"/>
                    <a:gd name="T13" fmla="*/ 203 h 418"/>
                    <a:gd name="T14" fmla="*/ 670 w 704"/>
                    <a:gd name="T15" fmla="*/ 376 h 418"/>
                    <a:gd name="T16" fmla="*/ 671 w 704"/>
                    <a:gd name="T17" fmla="*/ 376 h 418"/>
                    <a:gd name="T18" fmla="*/ 683 w 704"/>
                    <a:gd name="T19" fmla="*/ 403 h 418"/>
                    <a:gd name="T20" fmla="*/ 704 w 704"/>
                    <a:gd name="T21" fmla="*/ 418 h 418"/>
                    <a:gd name="T22" fmla="*/ 496 w 704"/>
                    <a:gd name="T23" fmla="*/ 185 h 418"/>
                    <a:gd name="T24" fmla="*/ 433 w 704"/>
                    <a:gd name="T25" fmla="*/ 205 h 418"/>
                    <a:gd name="T26" fmla="*/ 113 w 704"/>
                    <a:gd name="T27" fmla="*/ 6 h 418"/>
                    <a:gd name="T28" fmla="*/ 4 w 704"/>
                    <a:gd name="T29" fmla="*/ 0 h 4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04" h="418">
                      <a:moveTo>
                        <a:pt x="4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3" y="7"/>
                        <a:pt x="6" y="13"/>
                        <a:pt x="9" y="19"/>
                      </a:cubicBezTo>
                      <a:cubicBezTo>
                        <a:pt x="66" y="20"/>
                        <a:pt x="107" y="25"/>
                        <a:pt x="107" y="25"/>
                      </a:cubicBezTo>
                      <a:cubicBezTo>
                        <a:pt x="240" y="157"/>
                        <a:pt x="427" y="223"/>
                        <a:pt x="427" y="223"/>
                      </a:cubicBezTo>
                      <a:cubicBezTo>
                        <a:pt x="449" y="209"/>
                        <a:pt x="470" y="203"/>
                        <a:pt x="490" y="203"/>
                      </a:cubicBezTo>
                      <a:cubicBezTo>
                        <a:pt x="565" y="203"/>
                        <a:pt x="627" y="289"/>
                        <a:pt x="670" y="376"/>
                      </a:cubicBezTo>
                      <a:cubicBezTo>
                        <a:pt x="670" y="376"/>
                        <a:pt x="670" y="376"/>
                        <a:pt x="671" y="376"/>
                      </a:cubicBezTo>
                      <a:cubicBezTo>
                        <a:pt x="675" y="385"/>
                        <a:pt x="679" y="394"/>
                        <a:pt x="683" y="403"/>
                      </a:cubicBezTo>
                      <a:cubicBezTo>
                        <a:pt x="690" y="408"/>
                        <a:pt x="697" y="413"/>
                        <a:pt x="704" y="418"/>
                      </a:cubicBezTo>
                      <a:cubicBezTo>
                        <a:pt x="661" y="315"/>
                        <a:pt x="588" y="185"/>
                        <a:pt x="496" y="185"/>
                      </a:cubicBezTo>
                      <a:cubicBezTo>
                        <a:pt x="476" y="185"/>
                        <a:pt x="455" y="191"/>
                        <a:pt x="433" y="205"/>
                      </a:cubicBezTo>
                      <a:cubicBezTo>
                        <a:pt x="433" y="205"/>
                        <a:pt x="246" y="139"/>
                        <a:pt x="113" y="6"/>
                      </a:cubicBezTo>
                      <a:cubicBezTo>
                        <a:pt x="77" y="2"/>
                        <a:pt x="40" y="0"/>
                        <a:pt x="4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iṩ1îďê">
                  <a:extLst>
                    <a:ext uri="{FF2B5EF4-FFF2-40B4-BE49-F238E27FC236}">
                      <a16:creationId xmlns:a16="http://schemas.microsoft.com/office/drawing/2014/main" xmlns="" id="{477252A5-6C9D-4620-997E-98442D6E25BF}"/>
                    </a:ext>
                  </a:extLst>
                </p:cNvPr>
                <p:cNvSpPr/>
                <p:nvPr/>
              </p:nvSpPr>
              <p:spPr bwMode="auto">
                <a:xfrm>
                  <a:off x="3736975" y="4149726"/>
                  <a:ext cx="1955800" cy="777875"/>
                </a:xfrm>
                <a:custGeom>
                  <a:avLst/>
                  <a:gdLst>
                    <a:gd name="T0" fmla="*/ 1404 w 1404"/>
                    <a:gd name="T1" fmla="*/ 560 h 560"/>
                    <a:gd name="T2" fmla="*/ 1175 w 1404"/>
                    <a:gd name="T3" fmla="*/ 560 h 560"/>
                    <a:gd name="T4" fmla="*/ 555 w 1404"/>
                    <a:gd name="T5" fmla="*/ 536 h 560"/>
                    <a:gd name="T6" fmla="*/ 381 w 1404"/>
                    <a:gd name="T7" fmla="*/ 423 h 560"/>
                    <a:gd name="T8" fmla="*/ 271 w 1404"/>
                    <a:gd name="T9" fmla="*/ 313 h 560"/>
                    <a:gd name="T10" fmla="*/ 0 w 1404"/>
                    <a:gd name="T11" fmla="*/ 109 h 560"/>
                    <a:gd name="T12" fmla="*/ 386 w 1404"/>
                    <a:gd name="T13" fmla="*/ 79 h 560"/>
                    <a:gd name="T14" fmla="*/ 771 w 1404"/>
                    <a:gd name="T15" fmla="*/ 31 h 560"/>
                    <a:gd name="T16" fmla="*/ 1091 w 1404"/>
                    <a:gd name="T17" fmla="*/ 229 h 560"/>
                    <a:gd name="T18" fmla="*/ 1334 w 1404"/>
                    <a:gd name="T19" fmla="*/ 382 h 560"/>
                    <a:gd name="T20" fmla="*/ 1404 w 1404"/>
                    <a:gd name="T21" fmla="*/ 560 h 5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04" h="560">
                      <a:moveTo>
                        <a:pt x="1404" y="560"/>
                      </a:moveTo>
                      <a:cubicBezTo>
                        <a:pt x="1175" y="560"/>
                        <a:pt x="1175" y="560"/>
                        <a:pt x="1175" y="560"/>
                      </a:cubicBezTo>
                      <a:cubicBezTo>
                        <a:pt x="555" y="536"/>
                        <a:pt x="555" y="536"/>
                        <a:pt x="555" y="536"/>
                      </a:cubicBezTo>
                      <a:cubicBezTo>
                        <a:pt x="555" y="536"/>
                        <a:pt x="461" y="482"/>
                        <a:pt x="381" y="423"/>
                      </a:cubicBezTo>
                      <a:cubicBezTo>
                        <a:pt x="328" y="384"/>
                        <a:pt x="281" y="342"/>
                        <a:pt x="271" y="313"/>
                      </a:cubicBezTo>
                      <a:cubicBezTo>
                        <a:pt x="247" y="241"/>
                        <a:pt x="0" y="109"/>
                        <a:pt x="0" y="109"/>
                      </a:cubicBezTo>
                      <a:cubicBezTo>
                        <a:pt x="0" y="109"/>
                        <a:pt x="253" y="157"/>
                        <a:pt x="386" y="79"/>
                      </a:cubicBezTo>
                      <a:cubicBezTo>
                        <a:pt x="518" y="0"/>
                        <a:pt x="771" y="31"/>
                        <a:pt x="771" y="31"/>
                      </a:cubicBezTo>
                      <a:cubicBezTo>
                        <a:pt x="904" y="163"/>
                        <a:pt x="1091" y="229"/>
                        <a:pt x="1091" y="229"/>
                      </a:cubicBezTo>
                      <a:cubicBezTo>
                        <a:pt x="1194" y="163"/>
                        <a:pt x="1279" y="272"/>
                        <a:pt x="1334" y="382"/>
                      </a:cubicBezTo>
                      <a:cubicBezTo>
                        <a:pt x="1363" y="439"/>
                        <a:pt x="1386" y="499"/>
                        <a:pt x="1404" y="56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iṥḷîḑè">
                  <a:extLst>
                    <a:ext uri="{FF2B5EF4-FFF2-40B4-BE49-F238E27FC236}">
                      <a16:creationId xmlns:a16="http://schemas.microsoft.com/office/drawing/2014/main" xmlns="" id="{FCF9B63A-8F9F-422E-8429-3EF6E6318B1D}"/>
                    </a:ext>
                  </a:extLst>
                </p:cNvPr>
                <p:cNvSpPr/>
                <p:nvPr/>
              </p:nvSpPr>
              <p:spPr bwMode="auto">
                <a:xfrm>
                  <a:off x="5851525" y="3863976"/>
                  <a:ext cx="1392238" cy="1139825"/>
                </a:xfrm>
                <a:custGeom>
                  <a:avLst/>
                  <a:gdLst>
                    <a:gd name="T0" fmla="*/ 97 w 1000"/>
                    <a:gd name="T1" fmla="*/ 356 h 819"/>
                    <a:gd name="T2" fmla="*/ 326 w 1000"/>
                    <a:gd name="T3" fmla="*/ 79 h 819"/>
                    <a:gd name="T4" fmla="*/ 729 w 1000"/>
                    <a:gd name="T5" fmla="*/ 79 h 819"/>
                    <a:gd name="T6" fmla="*/ 1000 w 1000"/>
                    <a:gd name="T7" fmla="*/ 73 h 819"/>
                    <a:gd name="T8" fmla="*/ 856 w 1000"/>
                    <a:gd name="T9" fmla="*/ 259 h 819"/>
                    <a:gd name="T10" fmla="*/ 374 w 1000"/>
                    <a:gd name="T11" fmla="*/ 560 h 819"/>
                    <a:gd name="T12" fmla="*/ 97 w 1000"/>
                    <a:gd name="T13" fmla="*/ 819 h 819"/>
                    <a:gd name="T14" fmla="*/ 0 w 1000"/>
                    <a:gd name="T15" fmla="*/ 765 h 819"/>
                    <a:gd name="T16" fmla="*/ 97 w 1000"/>
                    <a:gd name="T17" fmla="*/ 356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00" h="819">
                      <a:moveTo>
                        <a:pt x="97" y="356"/>
                      </a:moveTo>
                      <a:cubicBezTo>
                        <a:pt x="97" y="356"/>
                        <a:pt x="295" y="157"/>
                        <a:pt x="326" y="79"/>
                      </a:cubicBezTo>
                      <a:cubicBezTo>
                        <a:pt x="356" y="0"/>
                        <a:pt x="729" y="79"/>
                        <a:pt x="729" y="79"/>
                      </a:cubicBezTo>
                      <a:cubicBezTo>
                        <a:pt x="729" y="79"/>
                        <a:pt x="916" y="133"/>
                        <a:pt x="1000" y="73"/>
                      </a:cubicBezTo>
                      <a:cubicBezTo>
                        <a:pt x="1000" y="73"/>
                        <a:pt x="868" y="175"/>
                        <a:pt x="856" y="259"/>
                      </a:cubicBezTo>
                      <a:cubicBezTo>
                        <a:pt x="844" y="344"/>
                        <a:pt x="374" y="560"/>
                        <a:pt x="374" y="560"/>
                      </a:cubicBezTo>
                      <a:cubicBezTo>
                        <a:pt x="97" y="819"/>
                        <a:pt x="97" y="819"/>
                        <a:pt x="97" y="819"/>
                      </a:cubicBezTo>
                      <a:cubicBezTo>
                        <a:pt x="0" y="765"/>
                        <a:pt x="0" y="765"/>
                        <a:pt x="0" y="765"/>
                      </a:cubicBezTo>
                      <a:cubicBezTo>
                        <a:pt x="97" y="356"/>
                        <a:pt x="97" y="356"/>
                        <a:pt x="97" y="35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îś1ïde">
                  <a:extLst>
                    <a:ext uri="{FF2B5EF4-FFF2-40B4-BE49-F238E27FC236}">
                      <a16:creationId xmlns:a16="http://schemas.microsoft.com/office/drawing/2014/main" xmlns="" id="{57EE1740-B080-4874-8E8F-7637C6C04A7C}"/>
                    </a:ext>
                  </a:extLst>
                </p:cNvPr>
                <p:cNvSpPr/>
                <p:nvPr/>
              </p:nvSpPr>
              <p:spPr bwMode="auto">
                <a:xfrm>
                  <a:off x="6707188" y="3946526"/>
                  <a:ext cx="536575" cy="238125"/>
                </a:xfrm>
                <a:custGeom>
                  <a:avLst/>
                  <a:gdLst>
                    <a:gd name="T0" fmla="*/ 154 w 386"/>
                    <a:gd name="T1" fmla="*/ 29 h 171"/>
                    <a:gd name="T2" fmla="*/ 154 w 386"/>
                    <a:gd name="T3" fmla="*/ 29 h 171"/>
                    <a:gd name="T4" fmla="*/ 154 w 386"/>
                    <a:gd name="T5" fmla="*/ 29 h 171"/>
                    <a:gd name="T6" fmla="*/ 115 w 386"/>
                    <a:gd name="T7" fmla="*/ 20 h 171"/>
                    <a:gd name="T8" fmla="*/ 154 w 386"/>
                    <a:gd name="T9" fmla="*/ 29 h 171"/>
                    <a:gd name="T10" fmla="*/ 115 w 386"/>
                    <a:gd name="T11" fmla="*/ 20 h 171"/>
                    <a:gd name="T12" fmla="*/ 386 w 386"/>
                    <a:gd name="T13" fmla="*/ 14 h 171"/>
                    <a:gd name="T14" fmla="*/ 385 w 386"/>
                    <a:gd name="T15" fmla="*/ 15 h 171"/>
                    <a:gd name="T16" fmla="*/ 259 w 386"/>
                    <a:gd name="T17" fmla="*/ 152 h 171"/>
                    <a:gd name="T18" fmla="*/ 259 w 386"/>
                    <a:gd name="T19" fmla="*/ 152 h 171"/>
                    <a:gd name="T20" fmla="*/ 250 w 386"/>
                    <a:gd name="T21" fmla="*/ 171 h 171"/>
                    <a:gd name="T22" fmla="*/ 250 w 386"/>
                    <a:gd name="T23" fmla="*/ 171 h 171"/>
                    <a:gd name="T24" fmla="*/ 259 w 386"/>
                    <a:gd name="T25" fmla="*/ 153 h 171"/>
                    <a:gd name="T26" fmla="*/ 386 w 386"/>
                    <a:gd name="T27" fmla="*/ 14 h 171"/>
                    <a:gd name="T28" fmla="*/ 0 w 386"/>
                    <a:gd name="T29" fmla="*/ 0 h 171"/>
                    <a:gd name="T30" fmla="*/ 0 w 386"/>
                    <a:gd name="T31" fmla="*/ 0 h 171"/>
                    <a:gd name="T32" fmla="*/ 115 w 386"/>
                    <a:gd name="T33" fmla="*/ 20 h 171"/>
                    <a:gd name="T34" fmla="*/ 115 w 386"/>
                    <a:gd name="T35" fmla="*/ 20 h 171"/>
                    <a:gd name="T36" fmla="*/ 115 w 386"/>
                    <a:gd name="T37" fmla="*/ 20 h 171"/>
                    <a:gd name="T38" fmla="*/ 0 w 386"/>
                    <a:gd name="T39" fmla="*/ 0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86" h="171">
                      <a:moveTo>
                        <a:pt x="154" y="29"/>
                      </a:moveTo>
                      <a:cubicBezTo>
                        <a:pt x="154" y="29"/>
                        <a:pt x="154" y="29"/>
                        <a:pt x="154" y="29"/>
                      </a:cubicBezTo>
                      <a:cubicBezTo>
                        <a:pt x="154" y="29"/>
                        <a:pt x="154" y="29"/>
                        <a:pt x="154" y="29"/>
                      </a:cubicBezTo>
                      <a:moveTo>
                        <a:pt x="115" y="20"/>
                      </a:moveTo>
                      <a:cubicBezTo>
                        <a:pt x="116" y="20"/>
                        <a:pt x="131" y="24"/>
                        <a:pt x="154" y="29"/>
                      </a:cubicBezTo>
                      <a:cubicBezTo>
                        <a:pt x="131" y="24"/>
                        <a:pt x="116" y="20"/>
                        <a:pt x="115" y="20"/>
                      </a:cubicBezTo>
                      <a:moveTo>
                        <a:pt x="386" y="14"/>
                      </a:moveTo>
                      <a:cubicBezTo>
                        <a:pt x="386" y="14"/>
                        <a:pt x="385" y="14"/>
                        <a:pt x="385" y="15"/>
                      </a:cubicBezTo>
                      <a:cubicBezTo>
                        <a:pt x="373" y="24"/>
                        <a:pt x="295" y="87"/>
                        <a:pt x="259" y="152"/>
                      </a:cubicBezTo>
                      <a:cubicBezTo>
                        <a:pt x="259" y="152"/>
                        <a:pt x="259" y="152"/>
                        <a:pt x="259" y="152"/>
                      </a:cubicBezTo>
                      <a:cubicBezTo>
                        <a:pt x="256" y="158"/>
                        <a:pt x="253" y="164"/>
                        <a:pt x="250" y="171"/>
                      </a:cubicBezTo>
                      <a:cubicBezTo>
                        <a:pt x="250" y="171"/>
                        <a:pt x="250" y="171"/>
                        <a:pt x="250" y="171"/>
                      </a:cubicBezTo>
                      <a:cubicBezTo>
                        <a:pt x="253" y="164"/>
                        <a:pt x="256" y="158"/>
                        <a:pt x="259" y="153"/>
                      </a:cubicBezTo>
                      <a:cubicBezTo>
                        <a:pt x="297" y="84"/>
                        <a:pt x="382" y="17"/>
                        <a:pt x="386" y="14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5" y="9"/>
                        <a:pt x="115" y="20"/>
                        <a:pt x="115" y="20"/>
                      </a:cubicBezTo>
                      <a:cubicBezTo>
                        <a:pt x="115" y="20"/>
                        <a:pt x="115" y="20"/>
                        <a:pt x="115" y="20"/>
                      </a:cubicBezTo>
                      <a:cubicBezTo>
                        <a:pt x="115" y="20"/>
                        <a:pt x="115" y="20"/>
                        <a:pt x="115" y="20"/>
                      </a:cubicBezTo>
                      <a:cubicBezTo>
                        <a:pt x="115" y="20"/>
                        <a:pt x="65" y="9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í$ļïḋé">
                  <a:extLst>
                    <a:ext uri="{FF2B5EF4-FFF2-40B4-BE49-F238E27FC236}">
                      <a16:creationId xmlns:a16="http://schemas.microsoft.com/office/drawing/2014/main" xmlns="" id="{89B3F1BB-0D63-4087-B4CF-EAE63649B738}"/>
                    </a:ext>
                  </a:extLst>
                </p:cNvPr>
                <p:cNvSpPr/>
                <p:nvPr/>
              </p:nvSpPr>
              <p:spPr bwMode="auto">
                <a:xfrm>
                  <a:off x="5961063" y="3925888"/>
                  <a:ext cx="1281113" cy="1071563"/>
                </a:xfrm>
                <a:custGeom>
                  <a:avLst/>
                  <a:gdLst>
                    <a:gd name="T0" fmla="*/ 0 w 920"/>
                    <a:gd name="T1" fmla="*/ 725 h 771"/>
                    <a:gd name="T2" fmla="*/ 0 w 920"/>
                    <a:gd name="T3" fmla="*/ 765 h 771"/>
                    <a:gd name="T4" fmla="*/ 9 w 920"/>
                    <a:gd name="T5" fmla="*/ 771 h 771"/>
                    <a:gd name="T6" fmla="*/ 14 w 920"/>
                    <a:gd name="T7" fmla="*/ 729 h 771"/>
                    <a:gd name="T8" fmla="*/ 12 w 920"/>
                    <a:gd name="T9" fmla="*/ 729 h 771"/>
                    <a:gd name="T10" fmla="*/ 0 w 920"/>
                    <a:gd name="T11" fmla="*/ 725 h 771"/>
                    <a:gd name="T12" fmla="*/ 535 w 920"/>
                    <a:gd name="T13" fmla="*/ 15 h 771"/>
                    <a:gd name="T14" fmla="*/ 503 w 920"/>
                    <a:gd name="T15" fmla="*/ 83 h 771"/>
                    <a:gd name="T16" fmla="*/ 392 w 920"/>
                    <a:gd name="T17" fmla="*/ 357 h 771"/>
                    <a:gd name="T18" fmla="*/ 392 w 920"/>
                    <a:gd name="T19" fmla="*/ 357 h 771"/>
                    <a:gd name="T20" fmla="*/ 674 w 920"/>
                    <a:gd name="T21" fmla="*/ 173 h 771"/>
                    <a:gd name="T22" fmla="*/ 785 w 920"/>
                    <a:gd name="T23" fmla="*/ 167 h 771"/>
                    <a:gd name="T24" fmla="*/ 794 w 920"/>
                    <a:gd name="T25" fmla="*/ 167 h 771"/>
                    <a:gd name="T26" fmla="*/ 920 w 920"/>
                    <a:gd name="T27" fmla="*/ 30 h 771"/>
                    <a:gd name="T28" fmla="*/ 805 w 920"/>
                    <a:gd name="T29" fmla="*/ 57 h 771"/>
                    <a:gd name="T30" fmla="*/ 689 w 920"/>
                    <a:gd name="T31" fmla="*/ 44 h 771"/>
                    <a:gd name="T32" fmla="*/ 689 w 920"/>
                    <a:gd name="T33" fmla="*/ 44 h 771"/>
                    <a:gd name="T34" fmla="*/ 689 w 920"/>
                    <a:gd name="T35" fmla="*/ 44 h 771"/>
                    <a:gd name="T36" fmla="*/ 650 w 920"/>
                    <a:gd name="T37" fmla="*/ 35 h 771"/>
                    <a:gd name="T38" fmla="*/ 650 w 920"/>
                    <a:gd name="T39" fmla="*/ 35 h 771"/>
                    <a:gd name="T40" fmla="*/ 650 w 920"/>
                    <a:gd name="T41" fmla="*/ 35 h 771"/>
                    <a:gd name="T42" fmla="*/ 535 w 920"/>
                    <a:gd name="T43" fmla="*/ 15 h 771"/>
                    <a:gd name="T44" fmla="*/ 365 w 920"/>
                    <a:gd name="T45" fmla="*/ 0 h 771"/>
                    <a:gd name="T46" fmla="*/ 247 w 920"/>
                    <a:gd name="T47" fmla="*/ 35 h 771"/>
                    <a:gd name="T48" fmla="*/ 128 w 920"/>
                    <a:gd name="T49" fmla="*/ 194 h 771"/>
                    <a:gd name="T50" fmla="*/ 3 w 920"/>
                    <a:gd name="T51" fmla="*/ 561 h 771"/>
                    <a:gd name="T52" fmla="*/ 5 w 920"/>
                    <a:gd name="T53" fmla="*/ 561 h 771"/>
                    <a:gd name="T54" fmla="*/ 34 w 920"/>
                    <a:gd name="T55" fmla="*/ 556 h 771"/>
                    <a:gd name="T56" fmla="*/ 40 w 920"/>
                    <a:gd name="T57" fmla="*/ 557 h 771"/>
                    <a:gd name="T58" fmla="*/ 69 w 920"/>
                    <a:gd name="T59" fmla="*/ 574 h 771"/>
                    <a:gd name="T60" fmla="*/ 58 w 920"/>
                    <a:gd name="T61" fmla="*/ 604 h 771"/>
                    <a:gd name="T62" fmla="*/ 55 w 920"/>
                    <a:gd name="T63" fmla="*/ 626 h 771"/>
                    <a:gd name="T64" fmla="*/ 74 w 920"/>
                    <a:gd name="T65" fmla="*/ 611 h 771"/>
                    <a:gd name="T66" fmla="*/ 292 w 920"/>
                    <a:gd name="T67" fmla="*/ 352 h 771"/>
                    <a:gd name="T68" fmla="*/ 308 w 920"/>
                    <a:gd name="T69" fmla="*/ 353 h 771"/>
                    <a:gd name="T70" fmla="*/ 308 w 920"/>
                    <a:gd name="T71" fmla="*/ 353 h 771"/>
                    <a:gd name="T72" fmla="*/ 424 w 920"/>
                    <a:gd name="T73" fmla="*/ 83 h 771"/>
                    <a:gd name="T74" fmla="*/ 459 w 920"/>
                    <a:gd name="T75" fmla="*/ 5 h 771"/>
                    <a:gd name="T76" fmla="*/ 365 w 920"/>
                    <a:gd name="T77" fmla="*/ 0 h 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920" h="771">
                      <a:moveTo>
                        <a:pt x="0" y="725"/>
                      </a:moveTo>
                      <a:cubicBezTo>
                        <a:pt x="2" y="739"/>
                        <a:pt x="3" y="752"/>
                        <a:pt x="0" y="765"/>
                      </a:cubicBezTo>
                      <a:cubicBezTo>
                        <a:pt x="9" y="771"/>
                        <a:pt x="9" y="771"/>
                        <a:pt x="9" y="771"/>
                      </a:cubicBezTo>
                      <a:cubicBezTo>
                        <a:pt x="14" y="729"/>
                        <a:pt x="14" y="729"/>
                        <a:pt x="14" y="729"/>
                      </a:cubicBezTo>
                      <a:cubicBezTo>
                        <a:pt x="13" y="729"/>
                        <a:pt x="13" y="729"/>
                        <a:pt x="12" y="729"/>
                      </a:cubicBezTo>
                      <a:cubicBezTo>
                        <a:pt x="8" y="729"/>
                        <a:pt x="4" y="728"/>
                        <a:pt x="0" y="725"/>
                      </a:cubicBezTo>
                      <a:moveTo>
                        <a:pt x="535" y="15"/>
                      </a:moveTo>
                      <a:cubicBezTo>
                        <a:pt x="524" y="37"/>
                        <a:pt x="514" y="60"/>
                        <a:pt x="503" y="83"/>
                      </a:cubicBezTo>
                      <a:cubicBezTo>
                        <a:pt x="462" y="172"/>
                        <a:pt x="425" y="264"/>
                        <a:pt x="392" y="357"/>
                      </a:cubicBezTo>
                      <a:cubicBezTo>
                        <a:pt x="392" y="357"/>
                        <a:pt x="392" y="357"/>
                        <a:pt x="392" y="357"/>
                      </a:cubicBezTo>
                      <a:cubicBezTo>
                        <a:pt x="453" y="331"/>
                        <a:pt x="578" y="269"/>
                        <a:pt x="674" y="173"/>
                      </a:cubicBezTo>
                      <a:cubicBezTo>
                        <a:pt x="711" y="169"/>
                        <a:pt x="748" y="167"/>
                        <a:pt x="785" y="167"/>
                      </a:cubicBezTo>
                      <a:cubicBezTo>
                        <a:pt x="788" y="167"/>
                        <a:pt x="791" y="167"/>
                        <a:pt x="794" y="167"/>
                      </a:cubicBezTo>
                      <a:cubicBezTo>
                        <a:pt x="830" y="102"/>
                        <a:pt x="908" y="39"/>
                        <a:pt x="920" y="30"/>
                      </a:cubicBezTo>
                      <a:cubicBezTo>
                        <a:pt x="890" y="50"/>
                        <a:pt x="847" y="57"/>
                        <a:pt x="805" y="57"/>
                      </a:cubicBezTo>
                      <a:cubicBezTo>
                        <a:pt x="762" y="57"/>
                        <a:pt x="719" y="50"/>
                        <a:pt x="689" y="44"/>
                      </a:cubicBezTo>
                      <a:cubicBezTo>
                        <a:pt x="689" y="44"/>
                        <a:pt x="689" y="44"/>
                        <a:pt x="689" y="44"/>
                      </a:cubicBezTo>
                      <a:cubicBezTo>
                        <a:pt x="689" y="44"/>
                        <a:pt x="689" y="44"/>
                        <a:pt x="689" y="44"/>
                      </a:cubicBezTo>
                      <a:cubicBezTo>
                        <a:pt x="666" y="39"/>
                        <a:pt x="651" y="35"/>
                        <a:pt x="650" y="35"/>
                      </a:cubicBezTo>
                      <a:cubicBezTo>
                        <a:pt x="650" y="35"/>
                        <a:pt x="650" y="35"/>
                        <a:pt x="650" y="35"/>
                      </a:cubicBezTo>
                      <a:cubicBezTo>
                        <a:pt x="650" y="35"/>
                        <a:pt x="650" y="35"/>
                        <a:pt x="650" y="35"/>
                      </a:cubicBezTo>
                      <a:cubicBezTo>
                        <a:pt x="650" y="35"/>
                        <a:pt x="600" y="24"/>
                        <a:pt x="535" y="15"/>
                      </a:cubicBezTo>
                      <a:moveTo>
                        <a:pt x="365" y="0"/>
                      </a:moveTo>
                      <a:cubicBezTo>
                        <a:pt x="305" y="0"/>
                        <a:pt x="257" y="9"/>
                        <a:pt x="247" y="35"/>
                      </a:cubicBezTo>
                      <a:cubicBezTo>
                        <a:pt x="232" y="72"/>
                        <a:pt x="180" y="137"/>
                        <a:pt x="128" y="194"/>
                      </a:cubicBezTo>
                      <a:cubicBezTo>
                        <a:pt x="83" y="309"/>
                        <a:pt x="39" y="435"/>
                        <a:pt x="3" y="561"/>
                      </a:cubicBezTo>
                      <a:cubicBezTo>
                        <a:pt x="3" y="561"/>
                        <a:pt x="4" y="561"/>
                        <a:pt x="5" y="561"/>
                      </a:cubicBezTo>
                      <a:cubicBezTo>
                        <a:pt x="14" y="559"/>
                        <a:pt x="24" y="556"/>
                        <a:pt x="34" y="556"/>
                      </a:cubicBezTo>
                      <a:cubicBezTo>
                        <a:pt x="36" y="556"/>
                        <a:pt x="38" y="557"/>
                        <a:pt x="40" y="557"/>
                      </a:cubicBezTo>
                      <a:cubicBezTo>
                        <a:pt x="52" y="558"/>
                        <a:pt x="64" y="564"/>
                        <a:pt x="69" y="574"/>
                      </a:cubicBezTo>
                      <a:cubicBezTo>
                        <a:pt x="74" y="585"/>
                        <a:pt x="70" y="600"/>
                        <a:pt x="58" y="604"/>
                      </a:cubicBezTo>
                      <a:cubicBezTo>
                        <a:pt x="55" y="626"/>
                        <a:pt x="55" y="626"/>
                        <a:pt x="55" y="626"/>
                      </a:cubicBezTo>
                      <a:cubicBezTo>
                        <a:pt x="60" y="621"/>
                        <a:pt x="67" y="616"/>
                        <a:pt x="74" y="611"/>
                      </a:cubicBezTo>
                      <a:cubicBezTo>
                        <a:pt x="114" y="506"/>
                        <a:pt x="191" y="352"/>
                        <a:pt x="292" y="352"/>
                      </a:cubicBezTo>
                      <a:cubicBezTo>
                        <a:pt x="297" y="352"/>
                        <a:pt x="303" y="352"/>
                        <a:pt x="308" y="353"/>
                      </a:cubicBezTo>
                      <a:cubicBezTo>
                        <a:pt x="308" y="353"/>
                        <a:pt x="308" y="353"/>
                        <a:pt x="308" y="353"/>
                      </a:cubicBezTo>
                      <a:cubicBezTo>
                        <a:pt x="341" y="274"/>
                        <a:pt x="382" y="179"/>
                        <a:pt x="424" y="83"/>
                      </a:cubicBezTo>
                      <a:cubicBezTo>
                        <a:pt x="436" y="57"/>
                        <a:pt x="448" y="31"/>
                        <a:pt x="459" y="5"/>
                      </a:cubicBezTo>
                      <a:cubicBezTo>
                        <a:pt x="427" y="2"/>
                        <a:pt x="394" y="0"/>
                        <a:pt x="365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iṩḷîḓé">
                  <a:extLst>
                    <a:ext uri="{FF2B5EF4-FFF2-40B4-BE49-F238E27FC236}">
                      <a16:creationId xmlns:a16="http://schemas.microsoft.com/office/drawing/2014/main" xmlns="" id="{D1E773E3-D0F2-45C8-94C7-8BC762F55B80}"/>
                    </a:ext>
                  </a:extLst>
                </p:cNvPr>
                <p:cNvSpPr/>
                <p:nvPr/>
              </p:nvSpPr>
              <p:spPr bwMode="auto">
                <a:xfrm>
                  <a:off x="5721350" y="4694238"/>
                  <a:ext cx="47625" cy="136525"/>
                </a:xfrm>
                <a:custGeom>
                  <a:avLst/>
                  <a:gdLst>
                    <a:gd name="T0" fmla="*/ 26 w 34"/>
                    <a:gd name="T1" fmla="*/ 0 h 98"/>
                    <a:gd name="T2" fmla="*/ 11 w 34"/>
                    <a:gd name="T3" fmla="*/ 12 h 98"/>
                    <a:gd name="T4" fmla="*/ 3 w 34"/>
                    <a:gd name="T5" fmla="*/ 79 h 98"/>
                    <a:gd name="T6" fmla="*/ 26 w 34"/>
                    <a:gd name="T7" fmla="*/ 98 h 98"/>
                    <a:gd name="T8" fmla="*/ 34 w 34"/>
                    <a:gd name="T9" fmla="*/ 54 h 98"/>
                    <a:gd name="T10" fmla="*/ 26 w 34"/>
                    <a:gd name="T11" fmla="*/ 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98">
                      <a:moveTo>
                        <a:pt x="26" y="0"/>
                      </a:moveTo>
                      <a:cubicBezTo>
                        <a:pt x="20" y="1"/>
                        <a:pt x="14" y="4"/>
                        <a:pt x="11" y="12"/>
                      </a:cubicBezTo>
                      <a:cubicBezTo>
                        <a:pt x="0" y="31"/>
                        <a:pt x="10" y="58"/>
                        <a:pt x="3" y="79"/>
                      </a:cubicBezTo>
                      <a:cubicBezTo>
                        <a:pt x="15" y="88"/>
                        <a:pt x="22" y="95"/>
                        <a:pt x="26" y="98"/>
                      </a:cubicBezTo>
                      <a:cubicBezTo>
                        <a:pt x="29" y="82"/>
                        <a:pt x="32" y="68"/>
                        <a:pt x="34" y="54"/>
                      </a:cubicBezTo>
                      <a:cubicBezTo>
                        <a:pt x="32" y="37"/>
                        <a:pt x="29" y="18"/>
                        <a:pt x="26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ïs1îḋè">
                  <a:extLst>
                    <a:ext uri="{FF2B5EF4-FFF2-40B4-BE49-F238E27FC236}">
                      <a16:creationId xmlns:a16="http://schemas.microsoft.com/office/drawing/2014/main" xmlns="" id="{93BC3662-EDBA-4A2C-AEE7-9D0FE1236A93}"/>
                    </a:ext>
                  </a:extLst>
                </p:cNvPr>
                <p:cNvSpPr/>
                <p:nvPr/>
              </p:nvSpPr>
              <p:spPr bwMode="auto">
                <a:xfrm>
                  <a:off x="5919788" y="4967288"/>
                  <a:ext cx="41275" cy="61913"/>
                </a:xfrm>
                <a:custGeom>
                  <a:avLst/>
                  <a:gdLst>
                    <a:gd name="T0" fmla="*/ 0 w 30"/>
                    <a:gd name="T1" fmla="*/ 0 h 45"/>
                    <a:gd name="T2" fmla="*/ 10 w 30"/>
                    <a:gd name="T3" fmla="*/ 45 h 45"/>
                    <a:gd name="T4" fmla="*/ 26 w 30"/>
                    <a:gd name="T5" fmla="*/ 27 h 45"/>
                    <a:gd name="T6" fmla="*/ 30 w 30"/>
                    <a:gd name="T7" fmla="*/ 16 h 45"/>
                    <a:gd name="T8" fmla="*/ 0 w 30"/>
                    <a:gd name="T9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45">
                      <a:moveTo>
                        <a:pt x="0" y="0"/>
                      </a:moveTo>
                      <a:cubicBezTo>
                        <a:pt x="5" y="21"/>
                        <a:pt x="8" y="37"/>
                        <a:pt x="10" y="45"/>
                      </a:cubicBezTo>
                      <a:cubicBezTo>
                        <a:pt x="17" y="41"/>
                        <a:pt x="23" y="34"/>
                        <a:pt x="26" y="27"/>
                      </a:cubicBezTo>
                      <a:cubicBezTo>
                        <a:pt x="28" y="23"/>
                        <a:pt x="29" y="20"/>
                        <a:pt x="30" y="16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îṧḷide">
                  <a:extLst>
                    <a:ext uri="{FF2B5EF4-FFF2-40B4-BE49-F238E27FC236}">
                      <a16:creationId xmlns:a16="http://schemas.microsoft.com/office/drawing/2014/main" xmlns="" id="{9F4E34DF-A71B-46C1-8654-8C388BA61584}"/>
                    </a:ext>
                  </a:extLst>
                </p:cNvPr>
                <p:cNvSpPr/>
                <p:nvPr/>
              </p:nvSpPr>
              <p:spPr bwMode="auto">
                <a:xfrm>
                  <a:off x="5910263" y="4699001"/>
                  <a:ext cx="153988" cy="290513"/>
                </a:xfrm>
                <a:custGeom>
                  <a:avLst/>
                  <a:gdLst>
                    <a:gd name="T0" fmla="*/ 71 w 111"/>
                    <a:gd name="T1" fmla="*/ 0 h 209"/>
                    <a:gd name="T2" fmla="*/ 42 w 111"/>
                    <a:gd name="T3" fmla="*/ 5 h 209"/>
                    <a:gd name="T4" fmla="*/ 40 w 111"/>
                    <a:gd name="T5" fmla="*/ 5 h 209"/>
                    <a:gd name="T6" fmla="*/ 0 w 111"/>
                    <a:gd name="T7" fmla="*/ 161 h 209"/>
                    <a:gd name="T8" fmla="*/ 7 w 111"/>
                    <a:gd name="T9" fmla="*/ 193 h 209"/>
                    <a:gd name="T10" fmla="*/ 37 w 111"/>
                    <a:gd name="T11" fmla="*/ 209 h 209"/>
                    <a:gd name="T12" fmla="*/ 37 w 111"/>
                    <a:gd name="T13" fmla="*/ 169 h 209"/>
                    <a:gd name="T14" fmla="*/ 49 w 111"/>
                    <a:gd name="T15" fmla="*/ 173 h 209"/>
                    <a:gd name="T16" fmla="*/ 51 w 111"/>
                    <a:gd name="T17" fmla="*/ 173 h 209"/>
                    <a:gd name="T18" fmla="*/ 54 w 111"/>
                    <a:gd name="T19" fmla="*/ 153 h 209"/>
                    <a:gd name="T20" fmla="*/ 54 w 111"/>
                    <a:gd name="T21" fmla="*/ 153 h 209"/>
                    <a:gd name="T22" fmla="*/ 61 w 111"/>
                    <a:gd name="T23" fmla="*/ 96 h 209"/>
                    <a:gd name="T24" fmla="*/ 92 w 111"/>
                    <a:gd name="T25" fmla="*/ 70 h 209"/>
                    <a:gd name="T26" fmla="*/ 95 w 111"/>
                    <a:gd name="T27" fmla="*/ 48 h 209"/>
                    <a:gd name="T28" fmla="*/ 106 w 111"/>
                    <a:gd name="T29" fmla="*/ 18 h 209"/>
                    <a:gd name="T30" fmla="*/ 77 w 111"/>
                    <a:gd name="T31" fmla="*/ 1 h 209"/>
                    <a:gd name="T32" fmla="*/ 71 w 111"/>
                    <a:gd name="T33" fmla="*/ 0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1" h="209">
                      <a:moveTo>
                        <a:pt x="71" y="0"/>
                      </a:moveTo>
                      <a:cubicBezTo>
                        <a:pt x="61" y="0"/>
                        <a:pt x="51" y="3"/>
                        <a:pt x="42" y="5"/>
                      </a:cubicBezTo>
                      <a:cubicBezTo>
                        <a:pt x="41" y="5"/>
                        <a:pt x="40" y="5"/>
                        <a:pt x="40" y="5"/>
                      </a:cubicBezTo>
                      <a:cubicBezTo>
                        <a:pt x="25" y="57"/>
                        <a:pt x="11" y="110"/>
                        <a:pt x="0" y="161"/>
                      </a:cubicBezTo>
                      <a:cubicBezTo>
                        <a:pt x="3" y="173"/>
                        <a:pt x="5" y="183"/>
                        <a:pt x="7" y="193"/>
                      </a:cubicBezTo>
                      <a:cubicBezTo>
                        <a:pt x="37" y="209"/>
                        <a:pt x="37" y="209"/>
                        <a:pt x="37" y="209"/>
                      </a:cubicBezTo>
                      <a:cubicBezTo>
                        <a:pt x="40" y="196"/>
                        <a:pt x="39" y="183"/>
                        <a:pt x="37" y="169"/>
                      </a:cubicBezTo>
                      <a:cubicBezTo>
                        <a:pt x="41" y="172"/>
                        <a:pt x="45" y="173"/>
                        <a:pt x="49" y="173"/>
                      </a:cubicBezTo>
                      <a:cubicBezTo>
                        <a:pt x="50" y="173"/>
                        <a:pt x="50" y="173"/>
                        <a:pt x="51" y="173"/>
                      </a:cubicBezTo>
                      <a:cubicBezTo>
                        <a:pt x="54" y="153"/>
                        <a:pt x="54" y="153"/>
                        <a:pt x="54" y="153"/>
                      </a:cubicBezTo>
                      <a:cubicBezTo>
                        <a:pt x="54" y="153"/>
                        <a:pt x="54" y="153"/>
                        <a:pt x="54" y="153"/>
                      </a:cubicBezTo>
                      <a:cubicBezTo>
                        <a:pt x="61" y="96"/>
                        <a:pt x="61" y="96"/>
                        <a:pt x="61" y="96"/>
                      </a:cubicBezTo>
                      <a:cubicBezTo>
                        <a:pt x="61" y="96"/>
                        <a:pt x="72" y="86"/>
                        <a:pt x="92" y="70"/>
                      </a:cubicBezTo>
                      <a:cubicBezTo>
                        <a:pt x="95" y="48"/>
                        <a:pt x="95" y="48"/>
                        <a:pt x="95" y="48"/>
                      </a:cubicBezTo>
                      <a:cubicBezTo>
                        <a:pt x="107" y="44"/>
                        <a:pt x="111" y="29"/>
                        <a:pt x="106" y="18"/>
                      </a:cubicBezTo>
                      <a:cubicBezTo>
                        <a:pt x="101" y="8"/>
                        <a:pt x="89" y="2"/>
                        <a:pt x="77" y="1"/>
                      </a:cubicBezTo>
                      <a:cubicBezTo>
                        <a:pt x="75" y="1"/>
                        <a:pt x="73" y="0"/>
                        <a:pt x="71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ïšľídé">
                  <a:extLst>
                    <a:ext uri="{FF2B5EF4-FFF2-40B4-BE49-F238E27FC236}">
                      <a16:creationId xmlns:a16="http://schemas.microsoft.com/office/drawing/2014/main" xmlns="" id="{41AC84C4-BED4-4824-9B1D-571B339E11D9}"/>
                    </a:ext>
                  </a:extLst>
                </p:cNvPr>
                <p:cNvSpPr/>
                <p:nvPr/>
              </p:nvSpPr>
              <p:spPr bwMode="auto">
                <a:xfrm>
                  <a:off x="5892800" y="5032376"/>
                  <a:ext cx="22225" cy="4763"/>
                </a:xfrm>
                <a:custGeom>
                  <a:avLst/>
                  <a:gdLst>
                    <a:gd name="T0" fmla="*/ 0 w 15"/>
                    <a:gd name="T1" fmla="*/ 0 h 3"/>
                    <a:gd name="T2" fmla="*/ 4 w 15"/>
                    <a:gd name="T3" fmla="*/ 2 h 3"/>
                    <a:gd name="T4" fmla="*/ 12 w 15"/>
                    <a:gd name="T5" fmla="*/ 3 h 3"/>
                    <a:gd name="T6" fmla="*/ 15 w 15"/>
                    <a:gd name="T7" fmla="*/ 3 h 3"/>
                    <a:gd name="T8" fmla="*/ 0 w 15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3">
                      <a:moveTo>
                        <a:pt x="0" y="0"/>
                      </a:moveTo>
                      <a:cubicBezTo>
                        <a:pt x="1" y="1"/>
                        <a:pt x="3" y="1"/>
                        <a:pt x="4" y="2"/>
                      </a:cubicBezTo>
                      <a:cubicBezTo>
                        <a:pt x="7" y="3"/>
                        <a:pt x="10" y="3"/>
                        <a:pt x="12" y="3"/>
                      </a:cubicBezTo>
                      <a:cubicBezTo>
                        <a:pt x="13" y="3"/>
                        <a:pt x="14" y="3"/>
                        <a:pt x="15" y="3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ïśļïḑé">
                  <a:extLst>
                    <a:ext uri="{FF2B5EF4-FFF2-40B4-BE49-F238E27FC236}">
                      <a16:creationId xmlns:a16="http://schemas.microsoft.com/office/drawing/2014/main" xmlns="" id="{0F6E8FDB-D8BF-4368-BBE6-04BB9006F803}"/>
                    </a:ext>
                  </a:extLst>
                </p:cNvPr>
                <p:cNvSpPr/>
                <p:nvPr/>
              </p:nvSpPr>
              <p:spPr bwMode="auto">
                <a:xfrm>
                  <a:off x="7054850" y="4157663"/>
                  <a:ext cx="12700" cy="26988"/>
                </a:xfrm>
                <a:custGeom>
                  <a:avLst/>
                  <a:gdLst>
                    <a:gd name="T0" fmla="*/ 9 w 9"/>
                    <a:gd name="T1" fmla="*/ 0 h 19"/>
                    <a:gd name="T2" fmla="*/ 0 w 9"/>
                    <a:gd name="T3" fmla="*/ 19 h 19"/>
                    <a:gd name="T4" fmla="*/ 0 w 9"/>
                    <a:gd name="T5" fmla="*/ 19 h 19"/>
                    <a:gd name="T6" fmla="*/ 9 w 9"/>
                    <a:gd name="T7" fmla="*/ 0 h 19"/>
                    <a:gd name="T8" fmla="*/ 9 w 9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9">
                      <a:moveTo>
                        <a:pt x="9" y="0"/>
                      </a:moveTo>
                      <a:cubicBezTo>
                        <a:pt x="6" y="7"/>
                        <a:pt x="3" y="13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3" y="12"/>
                        <a:pt x="6" y="6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í$líḓè">
                  <a:extLst>
                    <a:ext uri="{FF2B5EF4-FFF2-40B4-BE49-F238E27FC236}">
                      <a16:creationId xmlns:a16="http://schemas.microsoft.com/office/drawing/2014/main" xmlns="" id="{F64F8162-7997-47AA-A5F5-B8F571BAC976}"/>
                    </a:ext>
                  </a:extLst>
                </p:cNvPr>
                <p:cNvSpPr/>
                <p:nvPr/>
              </p:nvSpPr>
              <p:spPr bwMode="auto">
                <a:xfrm>
                  <a:off x="6064250" y="4157663"/>
                  <a:ext cx="1003300" cy="617538"/>
                </a:xfrm>
                <a:custGeom>
                  <a:avLst/>
                  <a:gdLst>
                    <a:gd name="T0" fmla="*/ 218 w 720"/>
                    <a:gd name="T1" fmla="*/ 185 h 444"/>
                    <a:gd name="T2" fmla="*/ 0 w 720"/>
                    <a:gd name="T3" fmla="*/ 444 h 444"/>
                    <a:gd name="T4" fmla="*/ 28 w 720"/>
                    <a:gd name="T5" fmla="*/ 422 h 444"/>
                    <a:gd name="T6" fmla="*/ 40 w 720"/>
                    <a:gd name="T7" fmla="*/ 395 h 444"/>
                    <a:gd name="T8" fmla="*/ 228 w 720"/>
                    <a:gd name="T9" fmla="*/ 203 h 444"/>
                    <a:gd name="T10" fmla="*/ 228 w 720"/>
                    <a:gd name="T11" fmla="*/ 203 h 444"/>
                    <a:gd name="T12" fmla="*/ 234 w 720"/>
                    <a:gd name="T13" fmla="*/ 186 h 444"/>
                    <a:gd name="T14" fmla="*/ 218 w 720"/>
                    <a:gd name="T15" fmla="*/ 185 h 444"/>
                    <a:gd name="T16" fmla="*/ 711 w 720"/>
                    <a:gd name="T17" fmla="*/ 0 h 444"/>
                    <a:gd name="T18" fmla="*/ 600 w 720"/>
                    <a:gd name="T19" fmla="*/ 6 h 444"/>
                    <a:gd name="T20" fmla="*/ 318 w 720"/>
                    <a:gd name="T21" fmla="*/ 190 h 444"/>
                    <a:gd name="T22" fmla="*/ 309 w 720"/>
                    <a:gd name="T23" fmla="*/ 217 h 444"/>
                    <a:gd name="T24" fmla="*/ 309 w 720"/>
                    <a:gd name="T25" fmla="*/ 217 h 444"/>
                    <a:gd name="T26" fmla="*/ 612 w 720"/>
                    <a:gd name="T27" fmla="*/ 24 h 444"/>
                    <a:gd name="T28" fmla="*/ 711 w 720"/>
                    <a:gd name="T29" fmla="*/ 19 h 444"/>
                    <a:gd name="T30" fmla="*/ 720 w 720"/>
                    <a:gd name="T31" fmla="*/ 0 h 444"/>
                    <a:gd name="T32" fmla="*/ 711 w 720"/>
                    <a:gd name="T33" fmla="*/ 0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20" h="444">
                      <a:moveTo>
                        <a:pt x="218" y="185"/>
                      </a:moveTo>
                      <a:cubicBezTo>
                        <a:pt x="117" y="185"/>
                        <a:pt x="40" y="339"/>
                        <a:pt x="0" y="444"/>
                      </a:cubicBezTo>
                      <a:cubicBezTo>
                        <a:pt x="8" y="437"/>
                        <a:pt x="18" y="430"/>
                        <a:pt x="28" y="422"/>
                      </a:cubicBezTo>
                      <a:cubicBezTo>
                        <a:pt x="32" y="413"/>
                        <a:pt x="36" y="404"/>
                        <a:pt x="40" y="395"/>
                      </a:cubicBezTo>
                      <a:cubicBezTo>
                        <a:pt x="83" y="303"/>
                        <a:pt x="148" y="205"/>
                        <a:pt x="228" y="203"/>
                      </a:cubicBezTo>
                      <a:cubicBezTo>
                        <a:pt x="228" y="203"/>
                        <a:pt x="228" y="203"/>
                        <a:pt x="228" y="203"/>
                      </a:cubicBezTo>
                      <a:cubicBezTo>
                        <a:pt x="230" y="197"/>
                        <a:pt x="232" y="192"/>
                        <a:pt x="234" y="186"/>
                      </a:cubicBezTo>
                      <a:cubicBezTo>
                        <a:pt x="229" y="185"/>
                        <a:pt x="223" y="185"/>
                        <a:pt x="218" y="185"/>
                      </a:cubicBezTo>
                      <a:moveTo>
                        <a:pt x="711" y="0"/>
                      </a:moveTo>
                      <a:cubicBezTo>
                        <a:pt x="674" y="0"/>
                        <a:pt x="637" y="2"/>
                        <a:pt x="600" y="6"/>
                      </a:cubicBezTo>
                      <a:cubicBezTo>
                        <a:pt x="504" y="102"/>
                        <a:pt x="379" y="164"/>
                        <a:pt x="318" y="190"/>
                      </a:cubicBezTo>
                      <a:cubicBezTo>
                        <a:pt x="315" y="199"/>
                        <a:pt x="312" y="208"/>
                        <a:pt x="309" y="217"/>
                      </a:cubicBezTo>
                      <a:cubicBezTo>
                        <a:pt x="309" y="217"/>
                        <a:pt x="309" y="217"/>
                        <a:pt x="309" y="217"/>
                      </a:cubicBezTo>
                      <a:cubicBezTo>
                        <a:pt x="357" y="198"/>
                        <a:pt x="503" y="133"/>
                        <a:pt x="612" y="24"/>
                      </a:cubicBezTo>
                      <a:cubicBezTo>
                        <a:pt x="612" y="24"/>
                        <a:pt x="653" y="19"/>
                        <a:pt x="711" y="19"/>
                      </a:cubicBezTo>
                      <a:cubicBezTo>
                        <a:pt x="714" y="13"/>
                        <a:pt x="717" y="7"/>
                        <a:pt x="720" y="0"/>
                      </a:cubicBezTo>
                      <a:cubicBezTo>
                        <a:pt x="717" y="0"/>
                        <a:pt x="714" y="0"/>
                        <a:pt x="711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iṥḷiḑè">
                  <a:extLst>
                    <a:ext uri="{FF2B5EF4-FFF2-40B4-BE49-F238E27FC236}">
                      <a16:creationId xmlns:a16="http://schemas.microsoft.com/office/drawing/2014/main" xmlns="" id="{32DFCB72-B54E-4661-8305-D06379027867}"/>
                    </a:ext>
                  </a:extLst>
                </p:cNvPr>
                <p:cNvSpPr/>
                <p:nvPr/>
              </p:nvSpPr>
              <p:spPr bwMode="auto">
                <a:xfrm>
                  <a:off x="6037263" y="4149726"/>
                  <a:ext cx="1954213" cy="777875"/>
                </a:xfrm>
                <a:custGeom>
                  <a:avLst/>
                  <a:gdLst>
                    <a:gd name="T0" fmla="*/ 1404 w 1404"/>
                    <a:gd name="T1" fmla="*/ 109 h 560"/>
                    <a:gd name="T2" fmla="*/ 1133 w 1404"/>
                    <a:gd name="T3" fmla="*/ 313 h 560"/>
                    <a:gd name="T4" fmla="*/ 1033 w 1404"/>
                    <a:gd name="T5" fmla="*/ 415 h 560"/>
                    <a:gd name="T6" fmla="*/ 849 w 1404"/>
                    <a:gd name="T7" fmla="*/ 536 h 560"/>
                    <a:gd name="T8" fmla="*/ 229 w 1404"/>
                    <a:gd name="T9" fmla="*/ 560 h 560"/>
                    <a:gd name="T10" fmla="*/ 0 w 1404"/>
                    <a:gd name="T11" fmla="*/ 560 h 560"/>
                    <a:gd name="T12" fmla="*/ 60 w 1404"/>
                    <a:gd name="T13" fmla="*/ 401 h 560"/>
                    <a:gd name="T14" fmla="*/ 313 w 1404"/>
                    <a:gd name="T15" fmla="*/ 229 h 560"/>
                    <a:gd name="T16" fmla="*/ 632 w 1404"/>
                    <a:gd name="T17" fmla="*/ 30 h 560"/>
                    <a:gd name="T18" fmla="*/ 1018 w 1404"/>
                    <a:gd name="T19" fmla="*/ 78 h 560"/>
                    <a:gd name="T20" fmla="*/ 1404 w 1404"/>
                    <a:gd name="T21" fmla="*/ 109 h 5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04" h="560">
                      <a:moveTo>
                        <a:pt x="1404" y="109"/>
                      </a:moveTo>
                      <a:cubicBezTo>
                        <a:pt x="1404" y="109"/>
                        <a:pt x="1157" y="241"/>
                        <a:pt x="1133" y="313"/>
                      </a:cubicBezTo>
                      <a:cubicBezTo>
                        <a:pt x="1123" y="340"/>
                        <a:pt x="1081" y="378"/>
                        <a:pt x="1033" y="415"/>
                      </a:cubicBezTo>
                      <a:cubicBezTo>
                        <a:pt x="951" y="477"/>
                        <a:pt x="849" y="536"/>
                        <a:pt x="849" y="536"/>
                      </a:cubicBezTo>
                      <a:cubicBezTo>
                        <a:pt x="229" y="560"/>
                        <a:pt x="229" y="560"/>
                        <a:pt x="229" y="560"/>
                      </a:cubicBezTo>
                      <a:cubicBezTo>
                        <a:pt x="0" y="560"/>
                        <a:pt x="0" y="560"/>
                        <a:pt x="0" y="560"/>
                      </a:cubicBezTo>
                      <a:cubicBezTo>
                        <a:pt x="16" y="506"/>
                        <a:pt x="36" y="453"/>
                        <a:pt x="60" y="401"/>
                      </a:cubicBezTo>
                      <a:cubicBezTo>
                        <a:pt x="115" y="285"/>
                        <a:pt x="204" y="158"/>
                        <a:pt x="313" y="229"/>
                      </a:cubicBezTo>
                      <a:cubicBezTo>
                        <a:pt x="313" y="229"/>
                        <a:pt x="500" y="163"/>
                        <a:pt x="632" y="30"/>
                      </a:cubicBezTo>
                      <a:cubicBezTo>
                        <a:pt x="632" y="30"/>
                        <a:pt x="885" y="0"/>
                        <a:pt x="1018" y="78"/>
                      </a:cubicBezTo>
                      <a:cubicBezTo>
                        <a:pt x="1150" y="156"/>
                        <a:pt x="1404" y="109"/>
                        <a:pt x="1404" y="109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ís1îde">
                  <a:extLst>
                    <a:ext uri="{FF2B5EF4-FFF2-40B4-BE49-F238E27FC236}">
                      <a16:creationId xmlns:a16="http://schemas.microsoft.com/office/drawing/2014/main" xmlns="" id="{276A372B-40DA-49EE-8B7B-368531EF367B}"/>
                    </a:ext>
                  </a:extLst>
                </p:cNvPr>
                <p:cNvSpPr/>
                <p:nvPr/>
              </p:nvSpPr>
              <p:spPr bwMode="auto">
                <a:xfrm>
                  <a:off x="5710238" y="2241551"/>
                  <a:ext cx="1484313" cy="3143250"/>
                </a:xfrm>
                <a:custGeom>
                  <a:avLst/>
                  <a:gdLst>
                    <a:gd name="T0" fmla="*/ 1066 w 1066"/>
                    <a:gd name="T1" fmla="*/ 91 h 2259"/>
                    <a:gd name="T2" fmla="*/ 533 w 1066"/>
                    <a:gd name="T3" fmla="*/ 895 h 2259"/>
                    <a:gd name="T4" fmla="*/ 482 w 1066"/>
                    <a:gd name="T5" fmla="*/ 1008 h 2259"/>
                    <a:gd name="T6" fmla="*/ 108 w 1066"/>
                    <a:gd name="T7" fmla="*/ 2236 h 2259"/>
                    <a:gd name="T8" fmla="*/ 0 w 1066"/>
                    <a:gd name="T9" fmla="*/ 2259 h 2259"/>
                    <a:gd name="T10" fmla="*/ 392 w 1066"/>
                    <a:gd name="T11" fmla="*/ 952 h 2259"/>
                    <a:gd name="T12" fmla="*/ 1066 w 1066"/>
                    <a:gd name="T13" fmla="*/ 0 h 2259"/>
                    <a:gd name="T14" fmla="*/ 1066 w 1066"/>
                    <a:gd name="T15" fmla="*/ 91 h 2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66" h="2259">
                      <a:moveTo>
                        <a:pt x="1066" y="91"/>
                      </a:moveTo>
                      <a:cubicBezTo>
                        <a:pt x="1066" y="91"/>
                        <a:pt x="692" y="525"/>
                        <a:pt x="533" y="895"/>
                      </a:cubicBezTo>
                      <a:cubicBezTo>
                        <a:pt x="516" y="933"/>
                        <a:pt x="500" y="971"/>
                        <a:pt x="482" y="1008"/>
                      </a:cubicBezTo>
                      <a:cubicBezTo>
                        <a:pt x="386" y="1207"/>
                        <a:pt x="98" y="1840"/>
                        <a:pt x="108" y="2236"/>
                      </a:cubicBezTo>
                      <a:cubicBezTo>
                        <a:pt x="0" y="2259"/>
                        <a:pt x="0" y="2259"/>
                        <a:pt x="0" y="2259"/>
                      </a:cubicBezTo>
                      <a:cubicBezTo>
                        <a:pt x="0" y="2259"/>
                        <a:pt x="277" y="1127"/>
                        <a:pt x="392" y="952"/>
                      </a:cubicBezTo>
                      <a:cubicBezTo>
                        <a:pt x="392" y="952"/>
                        <a:pt x="898" y="85"/>
                        <a:pt x="1066" y="0"/>
                      </a:cubicBezTo>
                      <a:cubicBezTo>
                        <a:pt x="1066" y="91"/>
                        <a:pt x="1066" y="91"/>
                        <a:pt x="1066" y="91"/>
                      </a:cubicBezTo>
                    </a:path>
                  </a:pathLst>
                </a:custGeom>
                <a:solidFill>
                  <a:srgbClr val="635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í$1îḋè">
                  <a:extLst>
                    <a:ext uri="{FF2B5EF4-FFF2-40B4-BE49-F238E27FC236}">
                      <a16:creationId xmlns:a16="http://schemas.microsoft.com/office/drawing/2014/main" xmlns="" id="{26582445-8A42-4D17-BDFD-5C53476FEA83}"/>
                    </a:ext>
                  </a:extLst>
                </p:cNvPr>
                <p:cNvSpPr/>
                <p:nvPr/>
              </p:nvSpPr>
              <p:spPr bwMode="auto">
                <a:xfrm>
                  <a:off x="5621338" y="3087688"/>
                  <a:ext cx="395288" cy="2305050"/>
                </a:xfrm>
                <a:custGeom>
                  <a:avLst/>
                  <a:gdLst>
                    <a:gd name="T0" fmla="*/ 260 w 284"/>
                    <a:gd name="T1" fmla="*/ 685 h 1657"/>
                    <a:gd name="T2" fmla="*/ 239 w 284"/>
                    <a:gd name="T3" fmla="*/ 981 h 1657"/>
                    <a:gd name="T4" fmla="*/ 235 w 284"/>
                    <a:gd name="T5" fmla="*/ 1030 h 1657"/>
                    <a:gd name="T6" fmla="*/ 222 w 284"/>
                    <a:gd name="T7" fmla="*/ 1167 h 1657"/>
                    <a:gd name="T8" fmla="*/ 222 w 284"/>
                    <a:gd name="T9" fmla="*/ 1167 h 1657"/>
                    <a:gd name="T10" fmla="*/ 199 w 284"/>
                    <a:gd name="T11" fmla="*/ 1282 h 1657"/>
                    <a:gd name="T12" fmla="*/ 184 w 284"/>
                    <a:gd name="T13" fmla="*/ 1334 h 1657"/>
                    <a:gd name="T14" fmla="*/ 181 w 284"/>
                    <a:gd name="T15" fmla="*/ 1344 h 1657"/>
                    <a:gd name="T16" fmla="*/ 167 w 284"/>
                    <a:gd name="T17" fmla="*/ 1392 h 1657"/>
                    <a:gd name="T18" fmla="*/ 160 w 284"/>
                    <a:gd name="T19" fmla="*/ 1412 h 1657"/>
                    <a:gd name="T20" fmla="*/ 120 w 284"/>
                    <a:gd name="T21" fmla="*/ 1532 h 1657"/>
                    <a:gd name="T22" fmla="*/ 79 w 284"/>
                    <a:gd name="T23" fmla="*/ 1648 h 1657"/>
                    <a:gd name="T24" fmla="*/ 77 w 284"/>
                    <a:gd name="T25" fmla="*/ 1654 h 1657"/>
                    <a:gd name="T26" fmla="*/ 75 w 284"/>
                    <a:gd name="T27" fmla="*/ 1657 h 1657"/>
                    <a:gd name="T28" fmla="*/ 0 w 284"/>
                    <a:gd name="T29" fmla="*/ 1657 h 1657"/>
                    <a:gd name="T30" fmla="*/ 1 w 284"/>
                    <a:gd name="T31" fmla="*/ 1654 h 1657"/>
                    <a:gd name="T32" fmla="*/ 33 w 284"/>
                    <a:gd name="T33" fmla="*/ 1535 h 1657"/>
                    <a:gd name="T34" fmla="*/ 61 w 284"/>
                    <a:gd name="T35" fmla="*/ 1422 h 1657"/>
                    <a:gd name="T36" fmla="*/ 71 w 284"/>
                    <a:gd name="T37" fmla="*/ 1378 h 1657"/>
                    <a:gd name="T38" fmla="*/ 74 w 284"/>
                    <a:gd name="T39" fmla="*/ 1365 h 1657"/>
                    <a:gd name="T40" fmla="*/ 75 w 284"/>
                    <a:gd name="T41" fmla="*/ 1359 h 1657"/>
                    <a:gd name="T42" fmla="*/ 81 w 284"/>
                    <a:gd name="T43" fmla="*/ 1331 h 1657"/>
                    <a:gd name="T44" fmla="*/ 83 w 284"/>
                    <a:gd name="T45" fmla="*/ 1321 h 1657"/>
                    <a:gd name="T46" fmla="*/ 85 w 284"/>
                    <a:gd name="T47" fmla="*/ 1312 h 1657"/>
                    <a:gd name="T48" fmla="*/ 98 w 284"/>
                    <a:gd name="T49" fmla="*/ 1253 h 1657"/>
                    <a:gd name="T50" fmla="*/ 106 w 284"/>
                    <a:gd name="T51" fmla="*/ 1209 h 1657"/>
                    <a:gd name="T52" fmla="*/ 116 w 284"/>
                    <a:gd name="T53" fmla="*/ 1158 h 1657"/>
                    <a:gd name="T54" fmla="*/ 128 w 284"/>
                    <a:gd name="T55" fmla="*/ 1091 h 1657"/>
                    <a:gd name="T56" fmla="*/ 128 w 284"/>
                    <a:gd name="T57" fmla="*/ 1089 h 1657"/>
                    <a:gd name="T58" fmla="*/ 142 w 284"/>
                    <a:gd name="T59" fmla="*/ 1034 h 1657"/>
                    <a:gd name="T60" fmla="*/ 188 w 284"/>
                    <a:gd name="T61" fmla="*/ 685 h 1657"/>
                    <a:gd name="T62" fmla="*/ 185 w 284"/>
                    <a:gd name="T63" fmla="*/ 73 h 1657"/>
                    <a:gd name="T64" fmla="*/ 239 w 284"/>
                    <a:gd name="T65" fmla="*/ 0 h 1657"/>
                    <a:gd name="T66" fmla="*/ 260 w 284"/>
                    <a:gd name="T67" fmla="*/ 685 h 16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84" h="1657">
                      <a:moveTo>
                        <a:pt x="260" y="685"/>
                      </a:moveTo>
                      <a:cubicBezTo>
                        <a:pt x="254" y="794"/>
                        <a:pt x="246" y="898"/>
                        <a:pt x="239" y="981"/>
                      </a:cubicBezTo>
                      <a:cubicBezTo>
                        <a:pt x="237" y="999"/>
                        <a:pt x="236" y="1015"/>
                        <a:pt x="235" y="1030"/>
                      </a:cubicBezTo>
                      <a:cubicBezTo>
                        <a:pt x="227" y="1113"/>
                        <a:pt x="222" y="1167"/>
                        <a:pt x="222" y="1167"/>
                      </a:cubicBezTo>
                      <a:cubicBezTo>
                        <a:pt x="222" y="1167"/>
                        <a:pt x="222" y="1167"/>
                        <a:pt x="222" y="1167"/>
                      </a:cubicBezTo>
                      <a:cubicBezTo>
                        <a:pt x="220" y="1193"/>
                        <a:pt x="212" y="1233"/>
                        <a:pt x="199" y="1282"/>
                      </a:cubicBezTo>
                      <a:cubicBezTo>
                        <a:pt x="195" y="1298"/>
                        <a:pt x="190" y="1316"/>
                        <a:pt x="184" y="1334"/>
                      </a:cubicBezTo>
                      <a:cubicBezTo>
                        <a:pt x="183" y="1337"/>
                        <a:pt x="182" y="1341"/>
                        <a:pt x="181" y="1344"/>
                      </a:cubicBezTo>
                      <a:cubicBezTo>
                        <a:pt x="177" y="1359"/>
                        <a:pt x="172" y="1375"/>
                        <a:pt x="167" y="1392"/>
                      </a:cubicBezTo>
                      <a:cubicBezTo>
                        <a:pt x="164" y="1399"/>
                        <a:pt x="162" y="1406"/>
                        <a:pt x="160" y="1412"/>
                      </a:cubicBezTo>
                      <a:cubicBezTo>
                        <a:pt x="148" y="1450"/>
                        <a:pt x="135" y="1490"/>
                        <a:pt x="120" y="1532"/>
                      </a:cubicBezTo>
                      <a:cubicBezTo>
                        <a:pt x="107" y="1569"/>
                        <a:pt x="93" y="1608"/>
                        <a:pt x="79" y="1648"/>
                      </a:cubicBezTo>
                      <a:cubicBezTo>
                        <a:pt x="77" y="1654"/>
                        <a:pt x="77" y="1654"/>
                        <a:pt x="77" y="1654"/>
                      </a:cubicBezTo>
                      <a:cubicBezTo>
                        <a:pt x="76" y="1655"/>
                        <a:pt x="76" y="1656"/>
                        <a:pt x="75" y="1657"/>
                      </a:cubicBezTo>
                      <a:cubicBezTo>
                        <a:pt x="0" y="1657"/>
                        <a:pt x="0" y="1657"/>
                        <a:pt x="0" y="1657"/>
                      </a:cubicBezTo>
                      <a:cubicBezTo>
                        <a:pt x="0" y="1656"/>
                        <a:pt x="1" y="1655"/>
                        <a:pt x="1" y="1654"/>
                      </a:cubicBezTo>
                      <a:cubicBezTo>
                        <a:pt x="13" y="1614"/>
                        <a:pt x="23" y="1574"/>
                        <a:pt x="33" y="1535"/>
                      </a:cubicBezTo>
                      <a:cubicBezTo>
                        <a:pt x="43" y="1496"/>
                        <a:pt x="52" y="1458"/>
                        <a:pt x="61" y="1422"/>
                      </a:cubicBezTo>
                      <a:cubicBezTo>
                        <a:pt x="64" y="1407"/>
                        <a:pt x="67" y="1392"/>
                        <a:pt x="71" y="1378"/>
                      </a:cubicBezTo>
                      <a:cubicBezTo>
                        <a:pt x="72" y="1374"/>
                        <a:pt x="73" y="1369"/>
                        <a:pt x="74" y="1365"/>
                      </a:cubicBezTo>
                      <a:cubicBezTo>
                        <a:pt x="74" y="1363"/>
                        <a:pt x="74" y="1361"/>
                        <a:pt x="75" y="1359"/>
                      </a:cubicBezTo>
                      <a:cubicBezTo>
                        <a:pt x="77" y="1349"/>
                        <a:pt x="79" y="1340"/>
                        <a:pt x="81" y="1331"/>
                      </a:cubicBezTo>
                      <a:cubicBezTo>
                        <a:pt x="82" y="1328"/>
                        <a:pt x="83" y="1324"/>
                        <a:pt x="83" y="1321"/>
                      </a:cubicBezTo>
                      <a:cubicBezTo>
                        <a:pt x="85" y="1312"/>
                        <a:pt x="85" y="1312"/>
                        <a:pt x="85" y="1312"/>
                      </a:cubicBezTo>
                      <a:cubicBezTo>
                        <a:pt x="90" y="1291"/>
                        <a:pt x="94" y="1271"/>
                        <a:pt x="98" y="1253"/>
                      </a:cubicBezTo>
                      <a:cubicBezTo>
                        <a:pt x="101" y="1237"/>
                        <a:pt x="104" y="1223"/>
                        <a:pt x="106" y="1209"/>
                      </a:cubicBezTo>
                      <a:cubicBezTo>
                        <a:pt x="110" y="1190"/>
                        <a:pt x="113" y="1173"/>
                        <a:pt x="116" y="1158"/>
                      </a:cubicBezTo>
                      <a:cubicBezTo>
                        <a:pt x="124" y="1115"/>
                        <a:pt x="128" y="1091"/>
                        <a:pt x="128" y="1091"/>
                      </a:cubicBezTo>
                      <a:cubicBezTo>
                        <a:pt x="128" y="1090"/>
                        <a:pt x="128" y="1089"/>
                        <a:pt x="128" y="1089"/>
                      </a:cubicBezTo>
                      <a:cubicBezTo>
                        <a:pt x="133" y="1071"/>
                        <a:pt x="138" y="1053"/>
                        <a:pt x="142" y="1034"/>
                      </a:cubicBezTo>
                      <a:cubicBezTo>
                        <a:pt x="166" y="926"/>
                        <a:pt x="181" y="804"/>
                        <a:pt x="188" y="685"/>
                      </a:cubicBezTo>
                      <a:cubicBezTo>
                        <a:pt x="209" y="371"/>
                        <a:pt x="185" y="73"/>
                        <a:pt x="185" y="73"/>
                      </a:cubicBezTo>
                      <a:cubicBezTo>
                        <a:pt x="239" y="0"/>
                        <a:pt x="239" y="0"/>
                        <a:pt x="239" y="0"/>
                      </a:cubicBezTo>
                      <a:cubicBezTo>
                        <a:pt x="284" y="88"/>
                        <a:pt x="277" y="404"/>
                        <a:pt x="260" y="685"/>
                      </a:cubicBezTo>
                    </a:path>
                  </a:pathLst>
                </a:custGeom>
                <a:solidFill>
                  <a:srgbClr val="635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íŝliḑè">
                  <a:extLst>
                    <a:ext uri="{FF2B5EF4-FFF2-40B4-BE49-F238E27FC236}">
                      <a16:creationId xmlns:a16="http://schemas.microsoft.com/office/drawing/2014/main" xmlns="" id="{871D7F43-CA71-4E7C-8AB1-4EE1B73F9643}"/>
                    </a:ext>
                  </a:extLst>
                </p:cNvPr>
                <p:cNvSpPr/>
                <p:nvPr/>
              </p:nvSpPr>
              <p:spPr bwMode="auto">
                <a:xfrm>
                  <a:off x="6142038" y="3257551"/>
                  <a:ext cx="869950" cy="2136775"/>
                </a:xfrm>
                <a:custGeom>
                  <a:avLst/>
                  <a:gdLst>
                    <a:gd name="T0" fmla="*/ 625 w 625"/>
                    <a:gd name="T1" fmla="*/ 90 h 1536"/>
                    <a:gd name="T2" fmla="*/ 406 w 625"/>
                    <a:gd name="T3" fmla="*/ 495 h 1536"/>
                    <a:gd name="T4" fmla="*/ 374 w 625"/>
                    <a:gd name="T5" fmla="*/ 563 h 1536"/>
                    <a:gd name="T6" fmla="*/ 263 w 625"/>
                    <a:gd name="T7" fmla="*/ 837 h 1536"/>
                    <a:gd name="T8" fmla="*/ 254 w 625"/>
                    <a:gd name="T9" fmla="*/ 864 h 1536"/>
                    <a:gd name="T10" fmla="*/ 239 w 625"/>
                    <a:gd name="T11" fmla="*/ 914 h 1536"/>
                    <a:gd name="T12" fmla="*/ 233 w 625"/>
                    <a:gd name="T13" fmla="*/ 933 h 1536"/>
                    <a:gd name="T14" fmla="*/ 223 w 625"/>
                    <a:gd name="T15" fmla="*/ 969 h 1536"/>
                    <a:gd name="T16" fmla="*/ 211 w 625"/>
                    <a:gd name="T17" fmla="*/ 1021 h 1536"/>
                    <a:gd name="T18" fmla="*/ 158 w 625"/>
                    <a:gd name="T19" fmla="*/ 1201 h 1536"/>
                    <a:gd name="T20" fmla="*/ 152 w 625"/>
                    <a:gd name="T21" fmla="*/ 1223 h 1536"/>
                    <a:gd name="T22" fmla="*/ 148 w 625"/>
                    <a:gd name="T23" fmla="*/ 1238 h 1536"/>
                    <a:gd name="T24" fmla="*/ 113 w 625"/>
                    <a:gd name="T25" fmla="*/ 1373 h 1536"/>
                    <a:gd name="T26" fmla="*/ 101 w 625"/>
                    <a:gd name="T27" fmla="*/ 1424 h 1536"/>
                    <a:gd name="T28" fmla="*/ 76 w 625"/>
                    <a:gd name="T29" fmla="*/ 1533 h 1536"/>
                    <a:gd name="T30" fmla="*/ 76 w 625"/>
                    <a:gd name="T31" fmla="*/ 1536 h 1536"/>
                    <a:gd name="T32" fmla="*/ 0 w 625"/>
                    <a:gd name="T33" fmla="*/ 1536 h 1536"/>
                    <a:gd name="T34" fmla="*/ 1 w 625"/>
                    <a:gd name="T35" fmla="*/ 1533 h 1536"/>
                    <a:gd name="T36" fmla="*/ 17 w 625"/>
                    <a:gd name="T37" fmla="*/ 1417 h 1536"/>
                    <a:gd name="T38" fmla="*/ 28 w 625"/>
                    <a:gd name="T39" fmla="*/ 1338 h 1536"/>
                    <a:gd name="T40" fmla="*/ 49 w 625"/>
                    <a:gd name="T41" fmla="*/ 1216 h 1536"/>
                    <a:gd name="T42" fmla="*/ 52 w 625"/>
                    <a:gd name="T43" fmla="*/ 1201 h 1536"/>
                    <a:gd name="T44" fmla="*/ 52 w 625"/>
                    <a:gd name="T45" fmla="*/ 1201 h 1536"/>
                    <a:gd name="T46" fmla="*/ 82 w 625"/>
                    <a:gd name="T47" fmla="*/ 1075 h 1536"/>
                    <a:gd name="T48" fmla="*/ 93 w 625"/>
                    <a:gd name="T49" fmla="*/ 1046 h 1536"/>
                    <a:gd name="T50" fmla="*/ 121 w 625"/>
                    <a:gd name="T51" fmla="*/ 976 h 1536"/>
                    <a:gd name="T52" fmla="*/ 130 w 625"/>
                    <a:gd name="T53" fmla="*/ 953 h 1536"/>
                    <a:gd name="T54" fmla="*/ 173 w 625"/>
                    <a:gd name="T55" fmla="*/ 850 h 1536"/>
                    <a:gd name="T56" fmla="*/ 179 w 625"/>
                    <a:gd name="T57" fmla="*/ 833 h 1536"/>
                    <a:gd name="T58" fmla="*/ 295 w 625"/>
                    <a:gd name="T59" fmla="*/ 563 h 1536"/>
                    <a:gd name="T60" fmla="*/ 331 w 625"/>
                    <a:gd name="T61" fmla="*/ 485 h 1536"/>
                    <a:gd name="T62" fmla="*/ 611 w 625"/>
                    <a:gd name="T63" fmla="*/ 0 h 1536"/>
                    <a:gd name="T64" fmla="*/ 625 w 625"/>
                    <a:gd name="T65" fmla="*/ 90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25" h="1536">
                      <a:moveTo>
                        <a:pt x="625" y="90"/>
                      </a:moveTo>
                      <a:cubicBezTo>
                        <a:pt x="625" y="90"/>
                        <a:pt x="515" y="268"/>
                        <a:pt x="406" y="495"/>
                      </a:cubicBezTo>
                      <a:cubicBezTo>
                        <a:pt x="395" y="517"/>
                        <a:pt x="385" y="540"/>
                        <a:pt x="374" y="563"/>
                      </a:cubicBezTo>
                      <a:cubicBezTo>
                        <a:pt x="333" y="652"/>
                        <a:pt x="296" y="744"/>
                        <a:pt x="263" y="837"/>
                      </a:cubicBezTo>
                      <a:cubicBezTo>
                        <a:pt x="260" y="846"/>
                        <a:pt x="257" y="855"/>
                        <a:pt x="254" y="864"/>
                      </a:cubicBezTo>
                      <a:cubicBezTo>
                        <a:pt x="249" y="880"/>
                        <a:pt x="244" y="897"/>
                        <a:pt x="239" y="914"/>
                      </a:cubicBezTo>
                      <a:cubicBezTo>
                        <a:pt x="237" y="920"/>
                        <a:pt x="235" y="926"/>
                        <a:pt x="233" y="933"/>
                      </a:cubicBezTo>
                      <a:cubicBezTo>
                        <a:pt x="230" y="945"/>
                        <a:pt x="227" y="957"/>
                        <a:pt x="223" y="969"/>
                      </a:cubicBezTo>
                      <a:cubicBezTo>
                        <a:pt x="219" y="987"/>
                        <a:pt x="215" y="1004"/>
                        <a:pt x="211" y="1021"/>
                      </a:cubicBezTo>
                      <a:cubicBezTo>
                        <a:pt x="211" y="1021"/>
                        <a:pt x="189" y="1091"/>
                        <a:pt x="158" y="1201"/>
                      </a:cubicBezTo>
                      <a:cubicBezTo>
                        <a:pt x="156" y="1208"/>
                        <a:pt x="154" y="1215"/>
                        <a:pt x="152" y="1223"/>
                      </a:cubicBezTo>
                      <a:cubicBezTo>
                        <a:pt x="151" y="1228"/>
                        <a:pt x="149" y="1233"/>
                        <a:pt x="148" y="1238"/>
                      </a:cubicBezTo>
                      <a:cubicBezTo>
                        <a:pt x="137" y="1279"/>
                        <a:pt x="125" y="1324"/>
                        <a:pt x="113" y="1373"/>
                      </a:cubicBezTo>
                      <a:cubicBezTo>
                        <a:pt x="109" y="1390"/>
                        <a:pt x="105" y="1407"/>
                        <a:pt x="101" y="1424"/>
                      </a:cubicBezTo>
                      <a:cubicBezTo>
                        <a:pt x="93" y="1459"/>
                        <a:pt x="84" y="1495"/>
                        <a:pt x="76" y="1533"/>
                      </a:cubicBezTo>
                      <a:cubicBezTo>
                        <a:pt x="76" y="1534"/>
                        <a:pt x="76" y="1535"/>
                        <a:pt x="76" y="1536"/>
                      </a:cubicBezTo>
                      <a:cubicBezTo>
                        <a:pt x="0" y="1536"/>
                        <a:pt x="0" y="1536"/>
                        <a:pt x="0" y="1536"/>
                      </a:cubicBezTo>
                      <a:cubicBezTo>
                        <a:pt x="0" y="1534"/>
                        <a:pt x="1" y="1533"/>
                        <a:pt x="1" y="1533"/>
                      </a:cubicBezTo>
                      <a:cubicBezTo>
                        <a:pt x="6" y="1493"/>
                        <a:pt x="11" y="1454"/>
                        <a:pt x="17" y="1417"/>
                      </a:cubicBezTo>
                      <a:cubicBezTo>
                        <a:pt x="21" y="1390"/>
                        <a:pt x="24" y="1364"/>
                        <a:pt x="28" y="1338"/>
                      </a:cubicBezTo>
                      <a:cubicBezTo>
                        <a:pt x="35" y="1294"/>
                        <a:pt x="42" y="1253"/>
                        <a:pt x="49" y="1216"/>
                      </a:cubicBezTo>
                      <a:cubicBezTo>
                        <a:pt x="50" y="1211"/>
                        <a:pt x="51" y="1206"/>
                        <a:pt x="52" y="1201"/>
                      </a:cubicBezTo>
                      <a:cubicBezTo>
                        <a:pt x="52" y="1201"/>
                        <a:pt x="52" y="1201"/>
                        <a:pt x="52" y="1201"/>
                      </a:cubicBezTo>
                      <a:cubicBezTo>
                        <a:pt x="60" y="1158"/>
                        <a:pt x="70" y="1116"/>
                        <a:pt x="82" y="1075"/>
                      </a:cubicBezTo>
                      <a:cubicBezTo>
                        <a:pt x="85" y="1065"/>
                        <a:pt x="89" y="1055"/>
                        <a:pt x="93" y="1046"/>
                      </a:cubicBezTo>
                      <a:cubicBezTo>
                        <a:pt x="93" y="1046"/>
                        <a:pt x="103" y="1020"/>
                        <a:pt x="121" y="976"/>
                      </a:cubicBezTo>
                      <a:cubicBezTo>
                        <a:pt x="130" y="953"/>
                        <a:pt x="130" y="953"/>
                        <a:pt x="130" y="953"/>
                      </a:cubicBezTo>
                      <a:cubicBezTo>
                        <a:pt x="142" y="924"/>
                        <a:pt x="156" y="889"/>
                        <a:pt x="173" y="850"/>
                      </a:cubicBezTo>
                      <a:cubicBezTo>
                        <a:pt x="175" y="844"/>
                        <a:pt x="177" y="839"/>
                        <a:pt x="179" y="833"/>
                      </a:cubicBezTo>
                      <a:cubicBezTo>
                        <a:pt x="212" y="754"/>
                        <a:pt x="253" y="659"/>
                        <a:pt x="295" y="563"/>
                      </a:cubicBezTo>
                      <a:cubicBezTo>
                        <a:pt x="307" y="537"/>
                        <a:pt x="319" y="511"/>
                        <a:pt x="331" y="485"/>
                      </a:cubicBezTo>
                      <a:cubicBezTo>
                        <a:pt x="432" y="263"/>
                        <a:pt x="543" y="49"/>
                        <a:pt x="611" y="0"/>
                      </a:cubicBezTo>
                      <a:cubicBezTo>
                        <a:pt x="625" y="90"/>
                        <a:pt x="625" y="90"/>
                        <a:pt x="625" y="90"/>
                      </a:cubicBezTo>
                    </a:path>
                  </a:pathLst>
                </a:custGeom>
                <a:solidFill>
                  <a:srgbClr val="635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ïSľîḋe">
                  <a:extLst>
                    <a:ext uri="{FF2B5EF4-FFF2-40B4-BE49-F238E27FC236}">
                      <a16:creationId xmlns:a16="http://schemas.microsoft.com/office/drawing/2014/main" xmlns="" id="{D5161A9E-4E4F-457C-9A84-30F90A3365B4}"/>
                    </a:ext>
                  </a:extLst>
                </p:cNvPr>
                <p:cNvSpPr/>
                <p:nvPr/>
              </p:nvSpPr>
              <p:spPr bwMode="auto">
                <a:xfrm>
                  <a:off x="4449763" y="1898651"/>
                  <a:ext cx="1487488" cy="3143250"/>
                </a:xfrm>
                <a:custGeom>
                  <a:avLst/>
                  <a:gdLst>
                    <a:gd name="T0" fmla="*/ 0 w 1067"/>
                    <a:gd name="T1" fmla="*/ 90 h 2259"/>
                    <a:gd name="T2" fmla="*/ 555 w 1067"/>
                    <a:gd name="T3" fmla="*/ 945 h 2259"/>
                    <a:gd name="T4" fmla="*/ 958 w 1067"/>
                    <a:gd name="T5" fmla="*/ 2236 h 2259"/>
                    <a:gd name="T6" fmla="*/ 1067 w 1067"/>
                    <a:gd name="T7" fmla="*/ 2259 h 2259"/>
                    <a:gd name="T8" fmla="*/ 823 w 1067"/>
                    <a:gd name="T9" fmla="*/ 1286 h 2259"/>
                    <a:gd name="T10" fmla="*/ 524 w 1067"/>
                    <a:gd name="T11" fmla="*/ 701 h 2259"/>
                    <a:gd name="T12" fmla="*/ 0 w 1067"/>
                    <a:gd name="T13" fmla="*/ 0 h 2259"/>
                    <a:gd name="T14" fmla="*/ 0 w 1067"/>
                    <a:gd name="T15" fmla="*/ 90 h 2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67" h="2259">
                      <a:moveTo>
                        <a:pt x="0" y="90"/>
                      </a:moveTo>
                      <a:cubicBezTo>
                        <a:pt x="0" y="90"/>
                        <a:pt x="377" y="575"/>
                        <a:pt x="555" y="945"/>
                      </a:cubicBezTo>
                      <a:cubicBezTo>
                        <a:pt x="555" y="945"/>
                        <a:pt x="970" y="1761"/>
                        <a:pt x="958" y="2236"/>
                      </a:cubicBezTo>
                      <a:cubicBezTo>
                        <a:pt x="1067" y="2259"/>
                        <a:pt x="1067" y="2259"/>
                        <a:pt x="1067" y="2259"/>
                      </a:cubicBezTo>
                      <a:cubicBezTo>
                        <a:pt x="1067" y="2259"/>
                        <a:pt x="946" y="1686"/>
                        <a:pt x="823" y="1286"/>
                      </a:cubicBezTo>
                      <a:cubicBezTo>
                        <a:pt x="759" y="1080"/>
                        <a:pt x="637" y="884"/>
                        <a:pt x="524" y="701"/>
                      </a:cubicBezTo>
                      <a:cubicBezTo>
                        <a:pt x="361" y="438"/>
                        <a:pt x="110" y="54"/>
                        <a:pt x="0" y="0"/>
                      </a:cubicBezTo>
                      <a:cubicBezTo>
                        <a:pt x="0" y="90"/>
                        <a:pt x="0" y="90"/>
                        <a:pt x="0" y="90"/>
                      </a:cubicBezTo>
                    </a:path>
                  </a:pathLst>
                </a:custGeom>
                <a:solidFill>
                  <a:srgbClr val="635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iṩ1íďé">
                  <a:extLst>
                    <a:ext uri="{FF2B5EF4-FFF2-40B4-BE49-F238E27FC236}">
                      <a16:creationId xmlns:a16="http://schemas.microsoft.com/office/drawing/2014/main" xmlns="" id="{64ED3CE0-DA83-4258-8290-75CE0FE14AA6}"/>
                    </a:ext>
                  </a:extLst>
                </p:cNvPr>
                <p:cNvSpPr/>
                <p:nvPr/>
              </p:nvSpPr>
              <p:spPr bwMode="auto">
                <a:xfrm>
                  <a:off x="4876800" y="5218113"/>
                  <a:ext cx="2003425" cy="177800"/>
                </a:xfrm>
                <a:custGeom>
                  <a:avLst/>
                  <a:gdLst>
                    <a:gd name="T0" fmla="*/ 1439 w 1439"/>
                    <a:gd name="T1" fmla="*/ 128 h 128"/>
                    <a:gd name="T2" fmla="*/ 1436 w 1439"/>
                    <a:gd name="T3" fmla="*/ 128 h 128"/>
                    <a:gd name="T4" fmla="*/ 1432 w 1439"/>
                    <a:gd name="T5" fmla="*/ 127 h 128"/>
                    <a:gd name="T6" fmla="*/ 1428 w 1439"/>
                    <a:gd name="T7" fmla="*/ 127 h 128"/>
                    <a:gd name="T8" fmla="*/ 1424 w 1439"/>
                    <a:gd name="T9" fmla="*/ 127 h 128"/>
                    <a:gd name="T10" fmla="*/ 8 w 1439"/>
                    <a:gd name="T11" fmla="*/ 127 h 128"/>
                    <a:gd name="T12" fmla="*/ 4 w 1439"/>
                    <a:gd name="T13" fmla="*/ 127 h 128"/>
                    <a:gd name="T14" fmla="*/ 0 w 1439"/>
                    <a:gd name="T15" fmla="*/ 127 h 128"/>
                    <a:gd name="T16" fmla="*/ 6 w 1439"/>
                    <a:gd name="T17" fmla="*/ 124 h 128"/>
                    <a:gd name="T18" fmla="*/ 142 w 1439"/>
                    <a:gd name="T19" fmla="*/ 68 h 128"/>
                    <a:gd name="T20" fmla="*/ 568 w 1439"/>
                    <a:gd name="T21" fmla="*/ 4 h 128"/>
                    <a:gd name="T22" fmla="*/ 628 w 1439"/>
                    <a:gd name="T23" fmla="*/ 1 h 128"/>
                    <a:gd name="T24" fmla="*/ 655 w 1439"/>
                    <a:gd name="T25" fmla="*/ 1 h 128"/>
                    <a:gd name="T26" fmla="*/ 709 w 1439"/>
                    <a:gd name="T27" fmla="*/ 0 h 128"/>
                    <a:gd name="T28" fmla="*/ 718 w 1439"/>
                    <a:gd name="T29" fmla="*/ 0 h 128"/>
                    <a:gd name="T30" fmla="*/ 924 w 1439"/>
                    <a:gd name="T31" fmla="*/ 8 h 128"/>
                    <a:gd name="T32" fmla="*/ 1009 w 1439"/>
                    <a:gd name="T33" fmla="*/ 15 h 128"/>
                    <a:gd name="T34" fmla="*/ 1252 w 1439"/>
                    <a:gd name="T35" fmla="*/ 57 h 128"/>
                    <a:gd name="T36" fmla="*/ 1431 w 1439"/>
                    <a:gd name="T37" fmla="*/ 124 h 128"/>
                    <a:gd name="T38" fmla="*/ 1439 w 1439"/>
                    <a:gd name="T39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39" h="128">
                      <a:moveTo>
                        <a:pt x="1439" y="128"/>
                      </a:moveTo>
                      <a:cubicBezTo>
                        <a:pt x="1438" y="128"/>
                        <a:pt x="1437" y="128"/>
                        <a:pt x="1436" y="128"/>
                      </a:cubicBezTo>
                      <a:cubicBezTo>
                        <a:pt x="1435" y="127"/>
                        <a:pt x="1433" y="127"/>
                        <a:pt x="1432" y="127"/>
                      </a:cubicBezTo>
                      <a:cubicBezTo>
                        <a:pt x="1431" y="127"/>
                        <a:pt x="1429" y="127"/>
                        <a:pt x="1428" y="127"/>
                      </a:cubicBezTo>
                      <a:cubicBezTo>
                        <a:pt x="1427" y="127"/>
                        <a:pt x="1426" y="127"/>
                        <a:pt x="1424" y="127"/>
                      </a:cubicBezTo>
                      <a:cubicBezTo>
                        <a:pt x="8" y="127"/>
                        <a:pt x="8" y="127"/>
                        <a:pt x="8" y="127"/>
                      </a:cubicBezTo>
                      <a:cubicBezTo>
                        <a:pt x="6" y="127"/>
                        <a:pt x="5" y="127"/>
                        <a:pt x="4" y="127"/>
                      </a:cubicBezTo>
                      <a:cubicBezTo>
                        <a:pt x="2" y="127"/>
                        <a:pt x="1" y="127"/>
                        <a:pt x="0" y="127"/>
                      </a:cubicBezTo>
                      <a:cubicBezTo>
                        <a:pt x="2" y="126"/>
                        <a:pt x="4" y="125"/>
                        <a:pt x="6" y="124"/>
                      </a:cubicBezTo>
                      <a:cubicBezTo>
                        <a:pt x="40" y="103"/>
                        <a:pt x="86" y="84"/>
                        <a:pt x="142" y="68"/>
                      </a:cubicBezTo>
                      <a:cubicBezTo>
                        <a:pt x="253" y="36"/>
                        <a:pt x="401" y="13"/>
                        <a:pt x="568" y="4"/>
                      </a:cubicBezTo>
                      <a:cubicBezTo>
                        <a:pt x="588" y="3"/>
                        <a:pt x="608" y="2"/>
                        <a:pt x="628" y="1"/>
                      </a:cubicBezTo>
                      <a:cubicBezTo>
                        <a:pt x="655" y="1"/>
                        <a:pt x="655" y="1"/>
                        <a:pt x="655" y="1"/>
                      </a:cubicBezTo>
                      <a:cubicBezTo>
                        <a:pt x="673" y="0"/>
                        <a:pt x="691" y="0"/>
                        <a:pt x="709" y="0"/>
                      </a:cubicBezTo>
                      <a:cubicBezTo>
                        <a:pt x="712" y="0"/>
                        <a:pt x="715" y="0"/>
                        <a:pt x="718" y="0"/>
                      </a:cubicBezTo>
                      <a:cubicBezTo>
                        <a:pt x="790" y="0"/>
                        <a:pt x="859" y="3"/>
                        <a:pt x="924" y="8"/>
                      </a:cubicBezTo>
                      <a:cubicBezTo>
                        <a:pt x="953" y="10"/>
                        <a:pt x="981" y="12"/>
                        <a:pt x="1009" y="15"/>
                      </a:cubicBezTo>
                      <a:cubicBezTo>
                        <a:pt x="1090" y="23"/>
                        <a:pt x="1172" y="37"/>
                        <a:pt x="1252" y="57"/>
                      </a:cubicBezTo>
                      <a:cubicBezTo>
                        <a:pt x="1327" y="75"/>
                        <a:pt x="1388" y="98"/>
                        <a:pt x="1431" y="124"/>
                      </a:cubicBezTo>
                      <a:cubicBezTo>
                        <a:pt x="1434" y="125"/>
                        <a:pt x="1437" y="127"/>
                        <a:pt x="1439" y="128"/>
                      </a:cubicBezTo>
                      <a:close/>
                    </a:path>
                  </a:pathLst>
                </a:custGeom>
                <a:solidFill>
                  <a:srgbClr val="635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iṣliďe">
                  <a:extLst>
                    <a:ext uri="{FF2B5EF4-FFF2-40B4-BE49-F238E27FC236}">
                      <a16:creationId xmlns:a16="http://schemas.microsoft.com/office/drawing/2014/main" xmlns="" id="{7C088A5A-D307-4ADD-9F9E-E77C5C93D670}"/>
                    </a:ext>
                  </a:extLst>
                </p:cNvPr>
                <p:cNvSpPr/>
                <p:nvPr/>
              </p:nvSpPr>
              <p:spPr bwMode="auto">
                <a:xfrm>
                  <a:off x="5595938" y="4679951"/>
                  <a:ext cx="17463" cy="38100"/>
                </a:xfrm>
                <a:custGeom>
                  <a:avLst/>
                  <a:gdLst>
                    <a:gd name="T0" fmla="*/ 0 w 13"/>
                    <a:gd name="T1" fmla="*/ 0 h 27"/>
                    <a:gd name="T2" fmla="*/ 0 w 13"/>
                    <a:gd name="T3" fmla="*/ 0 h 27"/>
                    <a:gd name="T4" fmla="*/ 13 w 13"/>
                    <a:gd name="T5" fmla="*/ 27 h 27"/>
                    <a:gd name="T6" fmla="*/ 13 w 13"/>
                    <a:gd name="T7" fmla="*/ 27 h 27"/>
                    <a:gd name="T8" fmla="*/ 1 w 13"/>
                    <a:gd name="T9" fmla="*/ 0 h 27"/>
                    <a:gd name="T10" fmla="*/ 0 w 13"/>
                    <a:gd name="T11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27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9"/>
                        <a:pt x="9" y="18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9" y="18"/>
                        <a:pt x="5" y="9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0073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íś1íḑè">
                  <a:extLst>
                    <a:ext uri="{FF2B5EF4-FFF2-40B4-BE49-F238E27FC236}">
                      <a16:creationId xmlns:a16="http://schemas.microsoft.com/office/drawing/2014/main" xmlns="" id="{D08FD520-00A7-4092-B98D-E7F1D67B3C62}"/>
                    </a:ext>
                  </a:extLst>
                </p:cNvPr>
                <p:cNvSpPr/>
                <p:nvPr/>
              </p:nvSpPr>
              <p:spPr bwMode="auto">
                <a:xfrm>
                  <a:off x="4292600" y="4521201"/>
                  <a:ext cx="1320800" cy="217488"/>
                </a:xfrm>
                <a:custGeom>
                  <a:avLst/>
                  <a:gdLst>
                    <a:gd name="T0" fmla="*/ 659 w 948"/>
                    <a:gd name="T1" fmla="*/ 0 h 157"/>
                    <a:gd name="T2" fmla="*/ 523 w 948"/>
                    <a:gd name="T3" fmla="*/ 91 h 157"/>
                    <a:gd name="T4" fmla="*/ 475 w 948"/>
                    <a:gd name="T5" fmla="*/ 94 h 157"/>
                    <a:gd name="T6" fmla="*/ 366 w 948"/>
                    <a:gd name="T7" fmla="*/ 74 h 157"/>
                    <a:gd name="T8" fmla="*/ 270 w 948"/>
                    <a:gd name="T9" fmla="*/ 58 h 157"/>
                    <a:gd name="T10" fmla="*/ 0 w 948"/>
                    <a:gd name="T11" fmla="*/ 141 h 157"/>
                    <a:gd name="T12" fmla="*/ 3 w 948"/>
                    <a:gd name="T13" fmla="*/ 157 h 157"/>
                    <a:gd name="T14" fmla="*/ 18 w 948"/>
                    <a:gd name="T15" fmla="*/ 147 h 157"/>
                    <a:gd name="T16" fmla="*/ 270 w 948"/>
                    <a:gd name="T17" fmla="*/ 76 h 157"/>
                    <a:gd name="T18" fmla="*/ 366 w 948"/>
                    <a:gd name="T19" fmla="*/ 91 h 157"/>
                    <a:gd name="T20" fmla="*/ 476 w 948"/>
                    <a:gd name="T21" fmla="*/ 112 h 157"/>
                    <a:gd name="T22" fmla="*/ 523 w 948"/>
                    <a:gd name="T23" fmla="*/ 110 h 157"/>
                    <a:gd name="T24" fmla="*/ 659 w 948"/>
                    <a:gd name="T25" fmla="*/ 18 h 157"/>
                    <a:gd name="T26" fmla="*/ 948 w 948"/>
                    <a:gd name="T27" fmla="*/ 142 h 157"/>
                    <a:gd name="T28" fmla="*/ 935 w 948"/>
                    <a:gd name="T29" fmla="*/ 115 h 157"/>
                    <a:gd name="T30" fmla="*/ 935 w 948"/>
                    <a:gd name="T31" fmla="*/ 115 h 157"/>
                    <a:gd name="T32" fmla="*/ 659 w 948"/>
                    <a:gd name="T33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48" h="157">
                      <a:moveTo>
                        <a:pt x="659" y="0"/>
                      </a:moveTo>
                      <a:cubicBezTo>
                        <a:pt x="602" y="0"/>
                        <a:pt x="553" y="25"/>
                        <a:pt x="523" y="91"/>
                      </a:cubicBezTo>
                      <a:cubicBezTo>
                        <a:pt x="523" y="91"/>
                        <a:pt x="503" y="94"/>
                        <a:pt x="475" y="94"/>
                      </a:cubicBezTo>
                      <a:cubicBezTo>
                        <a:pt x="441" y="94"/>
                        <a:pt x="396" y="90"/>
                        <a:pt x="366" y="74"/>
                      </a:cubicBezTo>
                      <a:cubicBezTo>
                        <a:pt x="349" y="64"/>
                        <a:pt x="314" y="58"/>
                        <a:pt x="270" y="58"/>
                      </a:cubicBezTo>
                      <a:cubicBezTo>
                        <a:pt x="190" y="58"/>
                        <a:pt x="82" y="79"/>
                        <a:pt x="0" y="141"/>
                      </a:cubicBezTo>
                      <a:cubicBezTo>
                        <a:pt x="3" y="157"/>
                        <a:pt x="3" y="157"/>
                        <a:pt x="3" y="157"/>
                      </a:cubicBezTo>
                      <a:cubicBezTo>
                        <a:pt x="8" y="153"/>
                        <a:pt x="13" y="150"/>
                        <a:pt x="18" y="147"/>
                      </a:cubicBezTo>
                      <a:cubicBezTo>
                        <a:pt x="97" y="94"/>
                        <a:pt x="196" y="76"/>
                        <a:pt x="270" y="76"/>
                      </a:cubicBezTo>
                      <a:cubicBezTo>
                        <a:pt x="314" y="76"/>
                        <a:pt x="349" y="82"/>
                        <a:pt x="366" y="91"/>
                      </a:cubicBezTo>
                      <a:cubicBezTo>
                        <a:pt x="397" y="108"/>
                        <a:pt x="442" y="112"/>
                        <a:pt x="476" y="112"/>
                      </a:cubicBezTo>
                      <a:cubicBezTo>
                        <a:pt x="503" y="112"/>
                        <a:pt x="523" y="110"/>
                        <a:pt x="523" y="110"/>
                      </a:cubicBezTo>
                      <a:cubicBezTo>
                        <a:pt x="553" y="43"/>
                        <a:pt x="602" y="18"/>
                        <a:pt x="659" y="18"/>
                      </a:cubicBezTo>
                      <a:cubicBezTo>
                        <a:pt x="753" y="18"/>
                        <a:pt x="867" y="84"/>
                        <a:pt x="948" y="142"/>
                      </a:cubicBezTo>
                      <a:cubicBezTo>
                        <a:pt x="944" y="133"/>
                        <a:pt x="940" y="124"/>
                        <a:pt x="935" y="115"/>
                      </a:cubicBezTo>
                      <a:cubicBezTo>
                        <a:pt x="935" y="115"/>
                        <a:pt x="935" y="115"/>
                        <a:pt x="935" y="115"/>
                      </a:cubicBezTo>
                      <a:cubicBezTo>
                        <a:pt x="855" y="60"/>
                        <a:pt x="748" y="0"/>
                        <a:pt x="659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íṣ1ïďe">
                  <a:extLst>
                    <a:ext uri="{FF2B5EF4-FFF2-40B4-BE49-F238E27FC236}">
                      <a16:creationId xmlns:a16="http://schemas.microsoft.com/office/drawing/2014/main" xmlns="" id="{5151EF6B-AC36-453D-8AD6-94F57BB6FA30}"/>
                    </a:ext>
                  </a:extLst>
                </p:cNvPr>
                <p:cNvSpPr/>
                <p:nvPr/>
              </p:nvSpPr>
              <p:spPr bwMode="auto">
                <a:xfrm>
                  <a:off x="3654425" y="4313238"/>
                  <a:ext cx="2130425" cy="1012825"/>
                </a:xfrm>
                <a:custGeom>
                  <a:avLst/>
                  <a:gdLst>
                    <a:gd name="T0" fmla="*/ 1512 w 1530"/>
                    <a:gd name="T1" fmla="*/ 373 h 728"/>
                    <a:gd name="T2" fmla="*/ 982 w 1530"/>
                    <a:gd name="T3" fmla="*/ 259 h 728"/>
                    <a:gd name="T4" fmla="*/ 825 w 1530"/>
                    <a:gd name="T5" fmla="*/ 241 h 728"/>
                    <a:gd name="T6" fmla="*/ 410 w 1530"/>
                    <a:gd name="T7" fmla="*/ 355 h 728"/>
                    <a:gd name="T8" fmla="*/ 0 w 1530"/>
                    <a:gd name="T9" fmla="*/ 644 h 728"/>
                    <a:gd name="T10" fmla="*/ 434 w 1530"/>
                    <a:gd name="T11" fmla="*/ 716 h 728"/>
                    <a:gd name="T12" fmla="*/ 813 w 1530"/>
                    <a:gd name="T13" fmla="*/ 668 h 728"/>
                    <a:gd name="T14" fmla="*/ 1103 w 1530"/>
                    <a:gd name="T15" fmla="*/ 692 h 728"/>
                    <a:gd name="T16" fmla="*/ 1530 w 1530"/>
                    <a:gd name="T17" fmla="*/ 518 h 728"/>
                    <a:gd name="T18" fmla="*/ 1512 w 1530"/>
                    <a:gd name="T19" fmla="*/ 373 h 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30" h="728">
                      <a:moveTo>
                        <a:pt x="1512" y="373"/>
                      </a:moveTo>
                      <a:cubicBezTo>
                        <a:pt x="1512" y="373"/>
                        <a:pt x="1096" y="0"/>
                        <a:pt x="982" y="259"/>
                      </a:cubicBezTo>
                      <a:cubicBezTo>
                        <a:pt x="982" y="259"/>
                        <a:pt x="880" y="271"/>
                        <a:pt x="825" y="241"/>
                      </a:cubicBezTo>
                      <a:cubicBezTo>
                        <a:pt x="771" y="210"/>
                        <a:pt x="530" y="210"/>
                        <a:pt x="410" y="355"/>
                      </a:cubicBezTo>
                      <a:cubicBezTo>
                        <a:pt x="289" y="500"/>
                        <a:pt x="0" y="644"/>
                        <a:pt x="0" y="644"/>
                      </a:cubicBezTo>
                      <a:cubicBezTo>
                        <a:pt x="0" y="644"/>
                        <a:pt x="292" y="669"/>
                        <a:pt x="434" y="716"/>
                      </a:cubicBezTo>
                      <a:cubicBezTo>
                        <a:pt x="470" y="728"/>
                        <a:pt x="675" y="710"/>
                        <a:pt x="813" y="668"/>
                      </a:cubicBezTo>
                      <a:cubicBezTo>
                        <a:pt x="952" y="626"/>
                        <a:pt x="1103" y="692"/>
                        <a:pt x="1103" y="692"/>
                      </a:cubicBezTo>
                      <a:cubicBezTo>
                        <a:pt x="1530" y="518"/>
                        <a:pt x="1530" y="518"/>
                        <a:pt x="1530" y="518"/>
                      </a:cubicBezTo>
                      <a:cubicBezTo>
                        <a:pt x="1512" y="373"/>
                        <a:pt x="1512" y="373"/>
                        <a:pt x="1512" y="373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iṧḻíḋé">
                  <a:extLst>
                    <a:ext uri="{FF2B5EF4-FFF2-40B4-BE49-F238E27FC236}">
                      <a16:creationId xmlns:a16="http://schemas.microsoft.com/office/drawing/2014/main" xmlns="" id="{88934D38-F166-4CF5-9684-53D8F0852770}"/>
                    </a:ext>
                  </a:extLst>
                </p:cNvPr>
                <p:cNvSpPr/>
                <p:nvPr/>
              </p:nvSpPr>
              <p:spPr bwMode="auto">
                <a:xfrm>
                  <a:off x="5641975" y="4738688"/>
                  <a:ext cx="84138" cy="65088"/>
                </a:xfrm>
                <a:custGeom>
                  <a:avLst/>
                  <a:gdLst>
                    <a:gd name="T0" fmla="*/ 0 w 60"/>
                    <a:gd name="T1" fmla="*/ 0 h 47"/>
                    <a:gd name="T2" fmla="*/ 0 w 60"/>
                    <a:gd name="T3" fmla="*/ 0 h 47"/>
                    <a:gd name="T4" fmla="*/ 60 w 60"/>
                    <a:gd name="T5" fmla="*/ 47 h 47"/>
                    <a:gd name="T6" fmla="*/ 60 w 60"/>
                    <a:gd name="T7" fmla="*/ 47 h 47"/>
                    <a:gd name="T8" fmla="*/ 0 w 60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47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5" y="18"/>
                        <a:pt x="46" y="34"/>
                        <a:pt x="60" y="47"/>
                      </a:cubicBezTo>
                      <a:cubicBezTo>
                        <a:pt x="60" y="47"/>
                        <a:pt x="60" y="47"/>
                        <a:pt x="60" y="47"/>
                      </a:cubicBezTo>
                      <a:cubicBezTo>
                        <a:pt x="46" y="34"/>
                        <a:pt x="25" y="18"/>
                        <a:pt x="0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ïŝḻiḍé">
                  <a:extLst>
                    <a:ext uri="{FF2B5EF4-FFF2-40B4-BE49-F238E27FC236}">
                      <a16:creationId xmlns:a16="http://schemas.microsoft.com/office/drawing/2014/main" xmlns="" id="{5FC7B828-9152-41C4-8FC6-D735A0F0C795}"/>
                    </a:ext>
                  </a:extLst>
                </p:cNvPr>
                <p:cNvSpPr/>
                <p:nvPr/>
              </p:nvSpPr>
              <p:spPr bwMode="auto">
                <a:xfrm>
                  <a:off x="5613400" y="4718051"/>
                  <a:ext cx="28575" cy="20638"/>
                </a:xfrm>
                <a:custGeom>
                  <a:avLst/>
                  <a:gdLst>
                    <a:gd name="T0" fmla="*/ 0 w 21"/>
                    <a:gd name="T1" fmla="*/ 0 h 15"/>
                    <a:gd name="T2" fmla="*/ 0 w 21"/>
                    <a:gd name="T3" fmla="*/ 0 h 15"/>
                    <a:gd name="T4" fmla="*/ 21 w 21"/>
                    <a:gd name="T5" fmla="*/ 15 h 15"/>
                    <a:gd name="T6" fmla="*/ 21 w 21"/>
                    <a:gd name="T7" fmla="*/ 15 h 15"/>
                    <a:gd name="T8" fmla="*/ 0 w 21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5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" y="5"/>
                        <a:pt x="14" y="10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14" y="10"/>
                        <a:pt x="7" y="5"/>
                        <a:pt x="0" y="0"/>
                      </a:cubicBezTo>
                    </a:path>
                  </a:pathLst>
                </a:custGeom>
                <a:solidFill>
                  <a:srgbClr val="0079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iSlíḍé">
                  <a:extLst>
                    <a:ext uri="{FF2B5EF4-FFF2-40B4-BE49-F238E27FC236}">
                      <a16:creationId xmlns:a16="http://schemas.microsoft.com/office/drawing/2014/main" xmlns="" id="{496F27C9-8FD2-4488-8F08-D9BCC7B0E7AB}"/>
                    </a:ext>
                  </a:extLst>
                </p:cNvPr>
                <p:cNvSpPr/>
                <p:nvPr/>
              </p:nvSpPr>
              <p:spPr bwMode="auto">
                <a:xfrm>
                  <a:off x="5726113" y="4803776"/>
                  <a:ext cx="31750" cy="26988"/>
                </a:xfrm>
                <a:custGeom>
                  <a:avLst/>
                  <a:gdLst>
                    <a:gd name="T0" fmla="*/ 0 w 23"/>
                    <a:gd name="T1" fmla="*/ 0 h 19"/>
                    <a:gd name="T2" fmla="*/ 0 w 23"/>
                    <a:gd name="T3" fmla="*/ 0 h 19"/>
                    <a:gd name="T4" fmla="*/ 23 w 23"/>
                    <a:gd name="T5" fmla="*/ 19 h 19"/>
                    <a:gd name="T6" fmla="*/ 23 w 23"/>
                    <a:gd name="T7" fmla="*/ 19 h 19"/>
                    <a:gd name="T8" fmla="*/ 23 w 23"/>
                    <a:gd name="T9" fmla="*/ 19 h 19"/>
                    <a:gd name="T10" fmla="*/ 0 w 23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19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2" y="9"/>
                        <a:pt x="19" y="16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19" y="16"/>
                        <a:pt x="12" y="9"/>
                        <a:pt x="0" y="0"/>
                      </a:cubicBezTo>
                    </a:path>
                  </a:pathLst>
                </a:custGeom>
                <a:solidFill>
                  <a:srgbClr val="0079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iśḷíḓè">
                  <a:extLst>
                    <a:ext uri="{FF2B5EF4-FFF2-40B4-BE49-F238E27FC236}">
                      <a16:creationId xmlns:a16="http://schemas.microsoft.com/office/drawing/2014/main" xmlns="" id="{31F062E7-0CFB-407C-B29A-744D6CDE8011}"/>
                    </a:ext>
                  </a:extLst>
                </p:cNvPr>
                <p:cNvSpPr/>
                <p:nvPr/>
              </p:nvSpPr>
              <p:spPr bwMode="auto">
                <a:xfrm>
                  <a:off x="5757863" y="4830763"/>
                  <a:ext cx="4763" cy="17463"/>
                </a:xfrm>
                <a:custGeom>
                  <a:avLst/>
                  <a:gdLst>
                    <a:gd name="T0" fmla="*/ 0 w 3"/>
                    <a:gd name="T1" fmla="*/ 0 h 13"/>
                    <a:gd name="T2" fmla="*/ 0 w 3"/>
                    <a:gd name="T3" fmla="*/ 0 h 13"/>
                    <a:gd name="T4" fmla="*/ 0 w 3"/>
                    <a:gd name="T5" fmla="*/ 0 h 13"/>
                    <a:gd name="T6" fmla="*/ 1 w 3"/>
                    <a:gd name="T7" fmla="*/ 1 h 13"/>
                    <a:gd name="T8" fmla="*/ 3 w 3"/>
                    <a:gd name="T9" fmla="*/ 13 h 13"/>
                    <a:gd name="T10" fmla="*/ 1 w 3"/>
                    <a:gd name="T11" fmla="*/ 1 h 13"/>
                    <a:gd name="T12" fmla="*/ 0 w 3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0" y="0"/>
                      </a:cubicBezTo>
                    </a:path>
                  </a:pathLst>
                </a:custGeom>
                <a:solidFill>
                  <a:srgbClr val="5E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íṥľidé">
                  <a:extLst>
                    <a:ext uri="{FF2B5EF4-FFF2-40B4-BE49-F238E27FC236}">
                      <a16:creationId xmlns:a16="http://schemas.microsoft.com/office/drawing/2014/main" xmlns="" id="{237D8533-07CB-4923-94E3-BA7CFDDC9ABC}"/>
                    </a:ext>
                  </a:extLst>
                </p:cNvPr>
                <p:cNvSpPr/>
                <p:nvPr/>
              </p:nvSpPr>
              <p:spPr bwMode="auto">
                <a:xfrm>
                  <a:off x="5613400" y="4718051"/>
                  <a:ext cx="1588" cy="1588"/>
                </a:xfrm>
                <a:prstGeom prst="ellipse">
                  <a:avLst/>
                </a:prstGeom>
                <a:solidFill>
                  <a:srgbClr val="006D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ïṩľiḋe">
                  <a:extLst>
                    <a:ext uri="{FF2B5EF4-FFF2-40B4-BE49-F238E27FC236}">
                      <a16:creationId xmlns:a16="http://schemas.microsoft.com/office/drawing/2014/main" xmlns="" id="{6295F5AF-6AD8-4DBF-9FEB-1DCA74B38A08}"/>
                    </a:ext>
                  </a:extLst>
                </p:cNvPr>
                <p:cNvSpPr/>
                <p:nvPr/>
              </p:nvSpPr>
              <p:spPr bwMode="auto">
                <a:xfrm>
                  <a:off x="4318000" y="4545013"/>
                  <a:ext cx="1295400" cy="179388"/>
                </a:xfrm>
                <a:custGeom>
                  <a:avLst/>
                  <a:gdLst>
                    <a:gd name="T0" fmla="*/ 641 w 930"/>
                    <a:gd name="T1" fmla="*/ 0 h 129"/>
                    <a:gd name="T2" fmla="*/ 505 w 930"/>
                    <a:gd name="T3" fmla="*/ 92 h 129"/>
                    <a:gd name="T4" fmla="*/ 458 w 930"/>
                    <a:gd name="T5" fmla="*/ 94 h 129"/>
                    <a:gd name="T6" fmla="*/ 348 w 930"/>
                    <a:gd name="T7" fmla="*/ 73 h 129"/>
                    <a:gd name="T8" fmla="*/ 252 w 930"/>
                    <a:gd name="T9" fmla="*/ 58 h 129"/>
                    <a:gd name="T10" fmla="*/ 0 w 930"/>
                    <a:gd name="T11" fmla="*/ 129 h 129"/>
                    <a:gd name="T12" fmla="*/ 252 w 930"/>
                    <a:gd name="T13" fmla="*/ 58 h 129"/>
                    <a:gd name="T14" fmla="*/ 348 w 930"/>
                    <a:gd name="T15" fmla="*/ 74 h 129"/>
                    <a:gd name="T16" fmla="*/ 458 w 930"/>
                    <a:gd name="T17" fmla="*/ 94 h 129"/>
                    <a:gd name="T18" fmla="*/ 505 w 930"/>
                    <a:gd name="T19" fmla="*/ 92 h 129"/>
                    <a:gd name="T20" fmla="*/ 641 w 930"/>
                    <a:gd name="T21" fmla="*/ 0 h 129"/>
                    <a:gd name="T22" fmla="*/ 930 w 930"/>
                    <a:gd name="T23" fmla="*/ 124 h 129"/>
                    <a:gd name="T24" fmla="*/ 930 w 930"/>
                    <a:gd name="T25" fmla="*/ 124 h 129"/>
                    <a:gd name="T26" fmla="*/ 641 w 930"/>
                    <a:gd name="T27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30" h="129">
                      <a:moveTo>
                        <a:pt x="641" y="0"/>
                      </a:moveTo>
                      <a:cubicBezTo>
                        <a:pt x="584" y="0"/>
                        <a:pt x="535" y="25"/>
                        <a:pt x="505" y="92"/>
                      </a:cubicBezTo>
                      <a:cubicBezTo>
                        <a:pt x="505" y="92"/>
                        <a:pt x="485" y="94"/>
                        <a:pt x="458" y="94"/>
                      </a:cubicBezTo>
                      <a:cubicBezTo>
                        <a:pt x="424" y="94"/>
                        <a:pt x="379" y="90"/>
                        <a:pt x="348" y="73"/>
                      </a:cubicBezTo>
                      <a:cubicBezTo>
                        <a:pt x="331" y="64"/>
                        <a:pt x="296" y="58"/>
                        <a:pt x="252" y="58"/>
                      </a:cubicBezTo>
                      <a:cubicBezTo>
                        <a:pt x="178" y="58"/>
                        <a:pt x="79" y="76"/>
                        <a:pt x="0" y="129"/>
                      </a:cubicBezTo>
                      <a:cubicBezTo>
                        <a:pt x="79" y="76"/>
                        <a:pt x="178" y="58"/>
                        <a:pt x="252" y="58"/>
                      </a:cubicBezTo>
                      <a:cubicBezTo>
                        <a:pt x="296" y="58"/>
                        <a:pt x="331" y="64"/>
                        <a:pt x="348" y="74"/>
                      </a:cubicBezTo>
                      <a:cubicBezTo>
                        <a:pt x="379" y="90"/>
                        <a:pt x="424" y="94"/>
                        <a:pt x="458" y="94"/>
                      </a:cubicBezTo>
                      <a:cubicBezTo>
                        <a:pt x="485" y="94"/>
                        <a:pt x="505" y="92"/>
                        <a:pt x="505" y="92"/>
                      </a:cubicBezTo>
                      <a:cubicBezTo>
                        <a:pt x="535" y="25"/>
                        <a:pt x="584" y="0"/>
                        <a:pt x="641" y="0"/>
                      </a:cubicBezTo>
                      <a:cubicBezTo>
                        <a:pt x="735" y="0"/>
                        <a:pt x="849" y="66"/>
                        <a:pt x="930" y="124"/>
                      </a:cubicBezTo>
                      <a:cubicBezTo>
                        <a:pt x="930" y="124"/>
                        <a:pt x="930" y="124"/>
                        <a:pt x="930" y="124"/>
                      </a:cubicBezTo>
                      <a:cubicBezTo>
                        <a:pt x="849" y="66"/>
                        <a:pt x="735" y="0"/>
                        <a:pt x="641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ïšľîdè">
                  <a:extLst>
                    <a:ext uri="{FF2B5EF4-FFF2-40B4-BE49-F238E27FC236}">
                      <a16:creationId xmlns:a16="http://schemas.microsoft.com/office/drawing/2014/main" xmlns="" id="{C71123DE-A0AD-4D20-AE23-996E661FD8C5}"/>
                    </a:ext>
                  </a:extLst>
                </p:cNvPr>
                <p:cNvSpPr/>
                <p:nvPr/>
              </p:nvSpPr>
              <p:spPr bwMode="auto">
                <a:xfrm>
                  <a:off x="4260850" y="5240338"/>
                  <a:ext cx="538163" cy="74613"/>
                </a:xfrm>
                <a:custGeom>
                  <a:avLst/>
                  <a:gdLst>
                    <a:gd name="T0" fmla="*/ 0 w 386"/>
                    <a:gd name="T1" fmla="*/ 51 h 54"/>
                    <a:gd name="T2" fmla="*/ 40 w 386"/>
                    <a:gd name="T3" fmla="*/ 54 h 54"/>
                    <a:gd name="T4" fmla="*/ 54 w 386"/>
                    <a:gd name="T5" fmla="*/ 54 h 54"/>
                    <a:gd name="T6" fmla="*/ 54 w 386"/>
                    <a:gd name="T7" fmla="*/ 54 h 54"/>
                    <a:gd name="T8" fmla="*/ 39 w 386"/>
                    <a:gd name="T9" fmla="*/ 54 h 54"/>
                    <a:gd name="T10" fmla="*/ 0 w 386"/>
                    <a:gd name="T11" fmla="*/ 51 h 54"/>
                    <a:gd name="T12" fmla="*/ 386 w 386"/>
                    <a:gd name="T13" fmla="*/ 0 h 54"/>
                    <a:gd name="T14" fmla="*/ 377 w 386"/>
                    <a:gd name="T15" fmla="*/ 2 h 54"/>
                    <a:gd name="T16" fmla="*/ 124 w 386"/>
                    <a:gd name="T17" fmla="*/ 49 h 54"/>
                    <a:gd name="T18" fmla="*/ 125 w 386"/>
                    <a:gd name="T19" fmla="*/ 49 h 54"/>
                    <a:gd name="T20" fmla="*/ 377 w 386"/>
                    <a:gd name="T21" fmla="*/ 2 h 54"/>
                    <a:gd name="T22" fmla="*/ 386 w 386"/>
                    <a:gd name="T23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86" h="54">
                      <a:moveTo>
                        <a:pt x="0" y="51"/>
                      </a:moveTo>
                      <a:cubicBezTo>
                        <a:pt x="8" y="53"/>
                        <a:pt x="22" y="54"/>
                        <a:pt x="40" y="54"/>
                      </a:cubicBezTo>
                      <a:cubicBezTo>
                        <a:pt x="44" y="54"/>
                        <a:pt x="49" y="54"/>
                        <a:pt x="54" y="54"/>
                      </a:cubicBezTo>
                      <a:cubicBezTo>
                        <a:pt x="54" y="54"/>
                        <a:pt x="54" y="54"/>
                        <a:pt x="54" y="54"/>
                      </a:cubicBezTo>
                      <a:cubicBezTo>
                        <a:pt x="49" y="54"/>
                        <a:pt x="44" y="54"/>
                        <a:pt x="39" y="54"/>
                      </a:cubicBezTo>
                      <a:cubicBezTo>
                        <a:pt x="21" y="54"/>
                        <a:pt x="8" y="53"/>
                        <a:pt x="0" y="51"/>
                      </a:cubicBezTo>
                      <a:moveTo>
                        <a:pt x="386" y="0"/>
                      </a:moveTo>
                      <a:cubicBezTo>
                        <a:pt x="383" y="1"/>
                        <a:pt x="380" y="2"/>
                        <a:pt x="377" y="2"/>
                      </a:cubicBezTo>
                      <a:cubicBezTo>
                        <a:pt x="300" y="26"/>
                        <a:pt x="202" y="42"/>
                        <a:pt x="124" y="49"/>
                      </a:cubicBezTo>
                      <a:cubicBezTo>
                        <a:pt x="124" y="49"/>
                        <a:pt x="125" y="49"/>
                        <a:pt x="125" y="49"/>
                      </a:cubicBezTo>
                      <a:cubicBezTo>
                        <a:pt x="202" y="42"/>
                        <a:pt x="300" y="26"/>
                        <a:pt x="377" y="2"/>
                      </a:cubicBezTo>
                      <a:cubicBezTo>
                        <a:pt x="380" y="2"/>
                        <a:pt x="383" y="1"/>
                        <a:pt x="386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iṩḻíḍé">
                  <a:extLst>
                    <a:ext uri="{FF2B5EF4-FFF2-40B4-BE49-F238E27FC236}">
                      <a16:creationId xmlns:a16="http://schemas.microsoft.com/office/drawing/2014/main" xmlns="" id="{35A6BB8D-4650-4C05-8773-560991BC90F2}"/>
                    </a:ext>
                  </a:extLst>
                </p:cNvPr>
                <p:cNvSpPr/>
                <p:nvPr/>
              </p:nvSpPr>
              <p:spPr bwMode="auto">
                <a:xfrm>
                  <a:off x="3736975" y="4545013"/>
                  <a:ext cx="2047875" cy="769938"/>
                </a:xfrm>
                <a:custGeom>
                  <a:avLst/>
                  <a:gdLst>
                    <a:gd name="T0" fmla="*/ 1470 w 1470"/>
                    <a:gd name="T1" fmla="*/ 351 h 553"/>
                    <a:gd name="T2" fmla="*/ 1043 w 1470"/>
                    <a:gd name="T3" fmla="*/ 525 h 553"/>
                    <a:gd name="T4" fmla="*/ 1043 w 1470"/>
                    <a:gd name="T5" fmla="*/ 525 h 553"/>
                    <a:gd name="T6" fmla="*/ 1043 w 1470"/>
                    <a:gd name="T7" fmla="*/ 525 h 553"/>
                    <a:gd name="T8" fmla="*/ 1043 w 1470"/>
                    <a:gd name="T9" fmla="*/ 525 h 553"/>
                    <a:gd name="T10" fmla="*/ 1470 w 1470"/>
                    <a:gd name="T11" fmla="*/ 351 h 553"/>
                    <a:gd name="T12" fmla="*/ 312 w 1470"/>
                    <a:gd name="T13" fmla="*/ 228 h 553"/>
                    <a:gd name="T14" fmla="*/ 42 w 1470"/>
                    <a:gd name="T15" fmla="*/ 422 h 553"/>
                    <a:gd name="T16" fmla="*/ 9 w 1470"/>
                    <a:gd name="T17" fmla="*/ 470 h 553"/>
                    <a:gd name="T18" fmla="*/ 0 w 1470"/>
                    <a:gd name="T19" fmla="*/ 483 h 553"/>
                    <a:gd name="T20" fmla="*/ 374 w 1470"/>
                    <a:gd name="T21" fmla="*/ 549 h 553"/>
                    <a:gd name="T22" fmla="*/ 376 w 1470"/>
                    <a:gd name="T23" fmla="*/ 550 h 553"/>
                    <a:gd name="T24" fmla="*/ 415 w 1470"/>
                    <a:gd name="T25" fmla="*/ 553 h 553"/>
                    <a:gd name="T26" fmla="*/ 430 w 1470"/>
                    <a:gd name="T27" fmla="*/ 553 h 553"/>
                    <a:gd name="T28" fmla="*/ 418 w 1470"/>
                    <a:gd name="T29" fmla="*/ 534 h 553"/>
                    <a:gd name="T30" fmla="*/ 346 w 1470"/>
                    <a:gd name="T31" fmla="*/ 371 h 553"/>
                    <a:gd name="T32" fmla="*/ 329 w 1470"/>
                    <a:gd name="T33" fmla="*/ 268 h 553"/>
                    <a:gd name="T34" fmla="*/ 312 w 1470"/>
                    <a:gd name="T35" fmla="*/ 228 h 553"/>
                    <a:gd name="T36" fmla="*/ 1058 w 1470"/>
                    <a:gd name="T37" fmla="*/ 0 h 553"/>
                    <a:gd name="T38" fmla="*/ 922 w 1470"/>
                    <a:gd name="T39" fmla="*/ 92 h 553"/>
                    <a:gd name="T40" fmla="*/ 875 w 1470"/>
                    <a:gd name="T41" fmla="*/ 94 h 553"/>
                    <a:gd name="T42" fmla="*/ 765 w 1470"/>
                    <a:gd name="T43" fmla="*/ 74 h 553"/>
                    <a:gd name="T44" fmla="*/ 669 w 1470"/>
                    <a:gd name="T45" fmla="*/ 58 h 553"/>
                    <a:gd name="T46" fmla="*/ 417 w 1470"/>
                    <a:gd name="T47" fmla="*/ 129 h 553"/>
                    <a:gd name="T48" fmla="*/ 402 w 1470"/>
                    <a:gd name="T49" fmla="*/ 139 h 553"/>
                    <a:gd name="T50" fmla="*/ 418 w 1470"/>
                    <a:gd name="T51" fmla="*/ 213 h 553"/>
                    <a:gd name="T52" fmla="*/ 418 w 1470"/>
                    <a:gd name="T53" fmla="*/ 297 h 553"/>
                    <a:gd name="T54" fmla="*/ 467 w 1470"/>
                    <a:gd name="T55" fmla="*/ 456 h 553"/>
                    <a:gd name="T56" fmla="*/ 500 w 1470"/>
                    <a:gd name="T57" fmla="*/ 548 h 553"/>
                    <a:gd name="T58" fmla="*/ 753 w 1470"/>
                    <a:gd name="T59" fmla="*/ 501 h 553"/>
                    <a:gd name="T60" fmla="*/ 762 w 1470"/>
                    <a:gd name="T61" fmla="*/ 499 h 553"/>
                    <a:gd name="T62" fmla="*/ 854 w 1470"/>
                    <a:gd name="T63" fmla="*/ 487 h 553"/>
                    <a:gd name="T64" fmla="*/ 906 w 1470"/>
                    <a:gd name="T65" fmla="*/ 491 h 553"/>
                    <a:gd name="T66" fmla="*/ 1013 w 1470"/>
                    <a:gd name="T67" fmla="*/ 514 h 553"/>
                    <a:gd name="T68" fmla="*/ 1013 w 1470"/>
                    <a:gd name="T69" fmla="*/ 514 h 553"/>
                    <a:gd name="T70" fmla="*/ 906 w 1470"/>
                    <a:gd name="T71" fmla="*/ 491 h 553"/>
                    <a:gd name="T72" fmla="*/ 904 w 1470"/>
                    <a:gd name="T73" fmla="*/ 483 h 553"/>
                    <a:gd name="T74" fmla="*/ 1306 w 1470"/>
                    <a:gd name="T75" fmla="*/ 266 h 553"/>
                    <a:gd name="T76" fmla="*/ 1461 w 1470"/>
                    <a:gd name="T77" fmla="*/ 276 h 553"/>
                    <a:gd name="T78" fmla="*/ 1461 w 1470"/>
                    <a:gd name="T79" fmla="*/ 276 h 553"/>
                    <a:gd name="T80" fmla="*/ 1454 w 1470"/>
                    <a:gd name="T81" fmla="*/ 218 h 553"/>
                    <a:gd name="T82" fmla="*/ 1452 w 1470"/>
                    <a:gd name="T83" fmla="*/ 206 h 553"/>
                    <a:gd name="T84" fmla="*/ 1451 w 1470"/>
                    <a:gd name="T85" fmla="*/ 205 h 553"/>
                    <a:gd name="T86" fmla="*/ 1428 w 1470"/>
                    <a:gd name="T87" fmla="*/ 186 h 553"/>
                    <a:gd name="T88" fmla="*/ 1368 w 1470"/>
                    <a:gd name="T89" fmla="*/ 139 h 553"/>
                    <a:gd name="T90" fmla="*/ 1347 w 1470"/>
                    <a:gd name="T91" fmla="*/ 124 h 553"/>
                    <a:gd name="T92" fmla="*/ 1347 w 1470"/>
                    <a:gd name="T93" fmla="*/ 124 h 553"/>
                    <a:gd name="T94" fmla="*/ 1058 w 1470"/>
                    <a:gd name="T95" fmla="*/ 0 h 5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470" h="553">
                      <a:moveTo>
                        <a:pt x="1470" y="351"/>
                      </a:moveTo>
                      <a:cubicBezTo>
                        <a:pt x="1043" y="525"/>
                        <a:pt x="1043" y="525"/>
                        <a:pt x="1043" y="525"/>
                      </a:cubicBezTo>
                      <a:cubicBezTo>
                        <a:pt x="1043" y="525"/>
                        <a:pt x="1043" y="525"/>
                        <a:pt x="1043" y="525"/>
                      </a:cubicBezTo>
                      <a:cubicBezTo>
                        <a:pt x="1043" y="525"/>
                        <a:pt x="1043" y="525"/>
                        <a:pt x="1043" y="525"/>
                      </a:cubicBezTo>
                      <a:cubicBezTo>
                        <a:pt x="1043" y="525"/>
                        <a:pt x="1043" y="525"/>
                        <a:pt x="1043" y="525"/>
                      </a:cubicBezTo>
                      <a:cubicBezTo>
                        <a:pt x="1470" y="351"/>
                        <a:pt x="1470" y="351"/>
                        <a:pt x="1470" y="351"/>
                      </a:cubicBezTo>
                      <a:moveTo>
                        <a:pt x="312" y="228"/>
                      </a:moveTo>
                      <a:cubicBezTo>
                        <a:pt x="235" y="303"/>
                        <a:pt x="123" y="375"/>
                        <a:pt x="42" y="422"/>
                      </a:cubicBezTo>
                      <a:cubicBezTo>
                        <a:pt x="30" y="440"/>
                        <a:pt x="19" y="458"/>
                        <a:pt x="9" y="470"/>
                      </a:cubicBezTo>
                      <a:cubicBezTo>
                        <a:pt x="5" y="474"/>
                        <a:pt x="3" y="479"/>
                        <a:pt x="0" y="483"/>
                      </a:cubicBezTo>
                      <a:cubicBezTo>
                        <a:pt x="93" y="493"/>
                        <a:pt x="272" y="516"/>
                        <a:pt x="374" y="549"/>
                      </a:cubicBezTo>
                      <a:cubicBezTo>
                        <a:pt x="375" y="550"/>
                        <a:pt x="375" y="550"/>
                        <a:pt x="376" y="550"/>
                      </a:cubicBezTo>
                      <a:cubicBezTo>
                        <a:pt x="384" y="552"/>
                        <a:pt x="397" y="553"/>
                        <a:pt x="415" y="553"/>
                      </a:cubicBezTo>
                      <a:cubicBezTo>
                        <a:pt x="420" y="553"/>
                        <a:pt x="425" y="553"/>
                        <a:pt x="430" y="553"/>
                      </a:cubicBezTo>
                      <a:cubicBezTo>
                        <a:pt x="426" y="544"/>
                        <a:pt x="422" y="537"/>
                        <a:pt x="418" y="534"/>
                      </a:cubicBezTo>
                      <a:cubicBezTo>
                        <a:pt x="401" y="519"/>
                        <a:pt x="346" y="371"/>
                        <a:pt x="346" y="371"/>
                      </a:cubicBezTo>
                      <a:cubicBezTo>
                        <a:pt x="329" y="268"/>
                        <a:pt x="329" y="268"/>
                        <a:pt x="329" y="268"/>
                      </a:cubicBezTo>
                      <a:cubicBezTo>
                        <a:pt x="329" y="268"/>
                        <a:pt x="323" y="251"/>
                        <a:pt x="312" y="228"/>
                      </a:cubicBezTo>
                      <a:moveTo>
                        <a:pt x="1058" y="0"/>
                      </a:moveTo>
                      <a:cubicBezTo>
                        <a:pt x="1001" y="0"/>
                        <a:pt x="952" y="25"/>
                        <a:pt x="922" y="92"/>
                      </a:cubicBezTo>
                      <a:cubicBezTo>
                        <a:pt x="922" y="92"/>
                        <a:pt x="902" y="94"/>
                        <a:pt x="875" y="94"/>
                      </a:cubicBezTo>
                      <a:cubicBezTo>
                        <a:pt x="841" y="94"/>
                        <a:pt x="796" y="90"/>
                        <a:pt x="765" y="74"/>
                      </a:cubicBezTo>
                      <a:cubicBezTo>
                        <a:pt x="748" y="64"/>
                        <a:pt x="713" y="58"/>
                        <a:pt x="669" y="58"/>
                      </a:cubicBezTo>
                      <a:cubicBezTo>
                        <a:pt x="595" y="58"/>
                        <a:pt x="496" y="76"/>
                        <a:pt x="417" y="129"/>
                      </a:cubicBezTo>
                      <a:cubicBezTo>
                        <a:pt x="412" y="132"/>
                        <a:pt x="407" y="135"/>
                        <a:pt x="402" y="139"/>
                      </a:cubicBezTo>
                      <a:cubicBezTo>
                        <a:pt x="418" y="213"/>
                        <a:pt x="418" y="213"/>
                        <a:pt x="418" y="213"/>
                      </a:cubicBezTo>
                      <a:cubicBezTo>
                        <a:pt x="418" y="213"/>
                        <a:pt x="433" y="240"/>
                        <a:pt x="418" y="297"/>
                      </a:cubicBezTo>
                      <a:cubicBezTo>
                        <a:pt x="467" y="456"/>
                        <a:pt x="467" y="456"/>
                        <a:pt x="467" y="456"/>
                      </a:cubicBezTo>
                      <a:cubicBezTo>
                        <a:pt x="467" y="456"/>
                        <a:pt x="485" y="522"/>
                        <a:pt x="500" y="548"/>
                      </a:cubicBezTo>
                      <a:cubicBezTo>
                        <a:pt x="578" y="541"/>
                        <a:pt x="676" y="525"/>
                        <a:pt x="753" y="501"/>
                      </a:cubicBezTo>
                      <a:cubicBezTo>
                        <a:pt x="756" y="501"/>
                        <a:pt x="759" y="500"/>
                        <a:pt x="762" y="499"/>
                      </a:cubicBezTo>
                      <a:cubicBezTo>
                        <a:pt x="793" y="491"/>
                        <a:pt x="824" y="487"/>
                        <a:pt x="854" y="487"/>
                      </a:cubicBezTo>
                      <a:cubicBezTo>
                        <a:pt x="872" y="487"/>
                        <a:pt x="889" y="489"/>
                        <a:pt x="906" y="491"/>
                      </a:cubicBezTo>
                      <a:cubicBezTo>
                        <a:pt x="942" y="495"/>
                        <a:pt x="978" y="503"/>
                        <a:pt x="1013" y="514"/>
                      </a:cubicBezTo>
                      <a:cubicBezTo>
                        <a:pt x="1013" y="514"/>
                        <a:pt x="1013" y="514"/>
                        <a:pt x="1013" y="514"/>
                      </a:cubicBezTo>
                      <a:cubicBezTo>
                        <a:pt x="978" y="503"/>
                        <a:pt x="942" y="495"/>
                        <a:pt x="906" y="491"/>
                      </a:cubicBezTo>
                      <a:cubicBezTo>
                        <a:pt x="905" y="488"/>
                        <a:pt x="905" y="486"/>
                        <a:pt x="904" y="483"/>
                      </a:cubicBezTo>
                      <a:cubicBezTo>
                        <a:pt x="936" y="303"/>
                        <a:pt x="1141" y="266"/>
                        <a:pt x="1306" y="266"/>
                      </a:cubicBezTo>
                      <a:cubicBezTo>
                        <a:pt x="1367" y="266"/>
                        <a:pt x="1422" y="271"/>
                        <a:pt x="1461" y="276"/>
                      </a:cubicBezTo>
                      <a:cubicBezTo>
                        <a:pt x="1461" y="276"/>
                        <a:pt x="1461" y="276"/>
                        <a:pt x="1461" y="276"/>
                      </a:cubicBezTo>
                      <a:cubicBezTo>
                        <a:pt x="1454" y="218"/>
                        <a:pt x="1454" y="218"/>
                        <a:pt x="1454" y="218"/>
                      </a:cubicBezTo>
                      <a:cubicBezTo>
                        <a:pt x="1452" y="206"/>
                        <a:pt x="1452" y="206"/>
                        <a:pt x="1452" y="206"/>
                      </a:cubicBezTo>
                      <a:cubicBezTo>
                        <a:pt x="1452" y="206"/>
                        <a:pt x="1452" y="206"/>
                        <a:pt x="1451" y="205"/>
                      </a:cubicBezTo>
                      <a:cubicBezTo>
                        <a:pt x="1447" y="202"/>
                        <a:pt x="1440" y="195"/>
                        <a:pt x="1428" y="186"/>
                      </a:cubicBezTo>
                      <a:cubicBezTo>
                        <a:pt x="1414" y="173"/>
                        <a:pt x="1393" y="157"/>
                        <a:pt x="1368" y="139"/>
                      </a:cubicBezTo>
                      <a:cubicBezTo>
                        <a:pt x="1361" y="134"/>
                        <a:pt x="1354" y="129"/>
                        <a:pt x="1347" y="124"/>
                      </a:cubicBezTo>
                      <a:cubicBezTo>
                        <a:pt x="1347" y="124"/>
                        <a:pt x="1347" y="124"/>
                        <a:pt x="1347" y="124"/>
                      </a:cubicBezTo>
                      <a:cubicBezTo>
                        <a:pt x="1266" y="66"/>
                        <a:pt x="1152" y="0"/>
                        <a:pt x="1058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işlíḑé">
                  <a:extLst>
                    <a:ext uri="{FF2B5EF4-FFF2-40B4-BE49-F238E27FC236}">
                      <a16:creationId xmlns:a16="http://schemas.microsoft.com/office/drawing/2014/main" xmlns="" id="{D189E7FF-2D5E-4171-B761-896FCF794943}"/>
                    </a:ext>
                  </a:extLst>
                </p:cNvPr>
                <p:cNvSpPr/>
                <p:nvPr/>
              </p:nvSpPr>
              <p:spPr bwMode="auto">
                <a:xfrm>
                  <a:off x="6103938" y="4521201"/>
                  <a:ext cx="1370013" cy="223838"/>
                </a:xfrm>
                <a:custGeom>
                  <a:avLst/>
                  <a:gdLst>
                    <a:gd name="T0" fmla="*/ 157 w 984"/>
                    <a:gd name="T1" fmla="*/ 45 h 161"/>
                    <a:gd name="T2" fmla="*/ 12 w 984"/>
                    <a:gd name="T3" fmla="*/ 134 h 161"/>
                    <a:gd name="T4" fmla="*/ 0 w 984"/>
                    <a:gd name="T5" fmla="*/ 161 h 161"/>
                    <a:gd name="T6" fmla="*/ 148 w 984"/>
                    <a:gd name="T7" fmla="*/ 67 h 161"/>
                    <a:gd name="T8" fmla="*/ 157 w 984"/>
                    <a:gd name="T9" fmla="*/ 45 h 161"/>
                    <a:gd name="T10" fmla="*/ 157 w 984"/>
                    <a:gd name="T11" fmla="*/ 45 h 161"/>
                    <a:gd name="T12" fmla="*/ 316 w 984"/>
                    <a:gd name="T13" fmla="*/ 0 h 161"/>
                    <a:gd name="T14" fmla="*/ 266 w 984"/>
                    <a:gd name="T15" fmla="*/ 6 h 161"/>
                    <a:gd name="T16" fmla="*/ 266 w 984"/>
                    <a:gd name="T17" fmla="*/ 6 h 161"/>
                    <a:gd name="T18" fmla="*/ 260 w 984"/>
                    <a:gd name="T19" fmla="*/ 25 h 161"/>
                    <a:gd name="T20" fmla="*/ 260 w 984"/>
                    <a:gd name="T21" fmla="*/ 25 h 161"/>
                    <a:gd name="T22" fmla="*/ 316 w 984"/>
                    <a:gd name="T23" fmla="*/ 18 h 161"/>
                    <a:gd name="T24" fmla="*/ 316 w 984"/>
                    <a:gd name="T25" fmla="*/ 18 h 161"/>
                    <a:gd name="T26" fmla="*/ 316 w 984"/>
                    <a:gd name="T27" fmla="*/ 18 h 161"/>
                    <a:gd name="T28" fmla="*/ 452 w 984"/>
                    <a:gd name="T29" fmla="*/ 110 h 161"/>
                    <a:gd name="T30" fmla="*/ 499 w 984"/>
                    <a:gd name="T31" fmla="*/ 112 h 161"/>
                    <a:gd name="T32" fmla="*/ 608 w 984"/>
                    <a:gd name="T33" fmla="*/ 92 h 161"/>
                    <a:gd name="T34" fmla="*/ 705 w 984"/>
                    <a:gd name="T35" fmla="*/ 76 h 161"/>
                    <a:gd name="T36" fmla="*/ 705 w 984"/>
                    <a:gd name="T37" fmla="*/ 76 h 161"/>
                    <a:gd name="T38" fmla="*/ 705 w 984"/>
                    <a:gd name="T39" fmla="*/ 76 h 161"/>
                    <a:gd name="T40" fmla="*/ 973 w 984"/>
                    <a:gd name="T41" fmla="*/ 157 h 161"/>
                    <a:gd name="T42" fmla="*/ 984 w 984"/>
                    <a:gd name="T43" fmla="*/ 149 h 161"/>
                    <a:gd name="T44" fmla="*/ 705 w 984"/>
                    <a:gd name="T45" fmla="*/ 57 h 161"/>
                    <a:gd name="T46" fmla="*/ 609 w 984"/>
                    <a:gd name="T47" fmla="*/ 73 h 161"/>
                    <a:gd name="T48" fmla="*/ 499 w 984"/>
                    <a:gd name="T49" fmla="*/ 94 h 161"/>
                    <a:gd name="T50" fmla="*/ 452 w 984"/>
                    <a:gd name="T51" fmla="*/ 91 h 161"/>
                    <a:gd name="T52" fmla="*/ 316 w 984"/>
                    <a:gd name="T53" fmla="*/ 0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984" h="161">
                      <a:moveTo>
                        <a:pt x="157" y="45"/>
                      </a:moveTo>
                      <a:cubicBezTo>
                        <a:pt x="104" y="71"/>
                        <a:pt x="53" y="104"/>
                        <a:pt x="12" y="134"/>
                      </a:cubicBezTo>
                      <a:cubicBezTo>
                        <a:pt x="8" y="143"/>
                        <a:pt x="4" y="152"/>
                        <a:pt x="0" y="161"/>
                      </a:cubicBezTo>
                      <a:cubicBezTo>
                        <a:pt x="40" y="131"/>
                        <a:pt x="93" y="95"/>
                        <a:pt x="148" y="67"/>
                      </a:cubicBezTo>
                      <a:cubicBezTo>
                        <a:pt x="157" y="45"/>
                        <a:pt x="157" y="45"/>
                        <a:pt x="157" y="45"/>
                      </a:cubicBezTo>
                      <a:cubicBezTo>
                        <a:pt x="157" y="45"/>
                        <a:pt x="157" y="45"/>
                        <a:pt x="157" y="45"/>
                      </a:cubicBezTo>
                      <a:moveTo>
                        <a:pt x="316" y="0"/>
                      </a:moveTo>
                      <a:cubicBezTo>
                        <a:pt x="300" y="0"/>
                        <a:pt x="283" y="2"/>
                        <a:pt x="266" y="6"/>
                      </a:cubicBezTo>
                      <a:cubicBezTo>
                        <a:pt x="266" y="6"/>
                        <a:pt x="266" y="6"/>
                        <a:pt x="266" y="6"/>
                      </a:cubicBezTo>
                      <a:cubicBezTo>
                        <a:pt x="264" y="12"/>
                        <a:pt x="262" y="18"/>
                        <a:pt x="260" y="25"/>
                      </a:cubicBezTo>
                      <a:cubicBezTo>
                        <a:pt x="260" y="25"/>
                        <a:pt x="260" y="25"/>
                        <a:pt x="260" y="25"/>
                      </a:cubicBezTo>
                      <a:cubicBezTo>
                        <a:pt x="279" y="21"/>
                        <a:pt x="298" y="18"/>
                        <a:pt x="316" y="18"/>
                      </a:cubicBezTo>
                      <a:cubicBezTo>
                        <a:pt x="316" y="18"/>
                        <a:pt x="316" y="18"/>
                        <a:pt x="316" y="18"/>
                      </a:cubicBezTo>
                      <a:cubicBezTo>
                        <a:pt x="316" y="18"/>
                        <a:pt x="316" y="18"/>
                        <a:pt x="316" y="18"/>
                      </a:cubicBezTo>
                      <a:cubicBezTo>
                        <a:pt x="373" y="18"/>
                        <a:pt x="422" y="43"/>
                        <a:pt x="452" y="110"/>
                      </a:cubicBezTo>
                      <a:cubicBezTo>
                        <a:pt x="452" y="110"/>
                        <a:pt x="472" y="112"/>
                        <a:pt x="499" y="112"/>
                      </a:cubicBezTo>
                      <a:cubicBezTo>
                        <a:pt x="533" y="112"/>
                        <a:pt x="578" y="108"/>
                        <a:pt x="608" y="92"/>
                      </a:cubicBezTo>
                      <a:cubicBezTo>
                        <a:pt x="625" y="82"/>
                        <a:pt x="661" y="76"/>
                        <a:pt x="705" y="76"/>
                      </a:cubicBezTo>
                      <a:cubicBezTo>
                        <a:pt x="705" y="76"/>
                        <a:pt x="705" y="76"/>
                        <a:pt x="705" y="76"/>
                      </a:cubicBezTo>
                      <a:cubicBezTo>
                        <a:pt x="705" y="76"/>
                        <a:pt x="705" y="76"/>
                        <a:pt x="705" y="76"/>
                      </a:cubicBezTo>
                      <a:cubicBezTo>
                        <a:pt x="784" y="76"/>
                        <a:pt x="891" y="96"/>
                        <a:pt x="973" y="157"/>
                      </a:cubicBezTo>
                      <a:cubicBezTo>
                        <a:pt x="977" y="154"/>
                        <a:pt x="980" y="151"/>
                        <a:pt x="984" y="149"/>
                      </a:cubicBezTo>
                      <a:cubicBezTo>
                        <a:pt x="901" y="80"/>
                        <a:pt x="788" y="57"/>
                        <a:pt x="705" y="57"/>
                      </a:cubicBezTo>
                      <a:cubicBezTo>
                        <a:pt x="661" y="57"/>
                        <a:pt x="626" y="64"/>
                        <a:pt x="609" y="73"/>
                      </a:cubicBezTo>
                      <a:cubicBezTo>
                        <a:pt x="578" y="90"/>
                        <a:pt x="533" y="94"/>
                        <a:pt x="499" y="94"/>
                      </a:cubicBezTo>
                      <a:cubicBezTo>
                        <a:pt x="472" y="94"/>
                        <a:pt x="452" y="91"/>
                        <a:pt x="452" y="91"/>
                      </a:cubicBezTo>
                      <a:cubicBezTo>
                        <a:pt x="422" y="25"/>
                        <a:pt x="373" y="0"/>
                        <a:pt x="316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íš1îďé">
                  <a:extLst>
                    <a:ext uri="{FF2B5EF4-FFF2-40B4-BE49-F238E27FC236}">
                      <a16:creationId xmlns:a16="http://schemas.microsoft.com/office/drawing/2014/main" xmlns="" id="{4CE191EC-9EB5-4699-B7C0-A9ECFBEA152B}"/>
                    </a:ext>
                  </a:extLst>
                </p:cNvPr>
                <p:cNvSpPr/>
                <p:nvPr/>
              </p:nvSpPr>
              <p:spPr bwMode="auto">
                <a:xfrm>
                  <a:off x="6310313" y="4529138"/>
                  <a:ext cx="163513" cy="84138"/>
                </a:xfrm>
                <a:custGeom>
                  <a:avLst/>
                  <a:gdLst>
                    <a:gd name="T0" fmla="*/ 118 w 118"/>
                    <a:gd name="T1" fmla="*/ 0 h 61"/>
                    <a:gd name="T2" fmla="*/ 9 w 118"/>
                    <a:gd name="T3" fmla="*/ 39 h 61"/>
                    <a:gd name="T4" fmla="*/ 9 w 118"/>
                    <a:gd name="T5" fmla="*/ 39 h 61"/>
                    <a:gd name="T6" fmla="*/ 0 w 118"/>
                    <a:gd name="T7" fmla="*/ 61 h 61"/>
                    <a:gd name="T8" fmla="*/ 112 w 118"/>
                    <a:gd name="T9" fmla="*/ 19 h 61"/>
                    <a:gd name="T10" fmla="*/ 112 w 118"/>
                    <a:gd name="T11" fmla="*/ 19 h 61"/>
                    <a:gd name="T12" fmla="*/ 118 w 118"/>
                    <a:gd name="T13" fmla="*/ 0 h 61"/>
                    <a:gd name="T14" fmla="*/ 118 w 118"/>
                    <a:gd name="T15" fmla="*/ 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8" h="61">
                      <a:moveTo>
                        <a:pt x="118" y="0"/>
                      </a:moveTo>
                      <a:cubicBezTo>
                        <a:pt x="82" y="7"/>
                        <a:pt x="45" y="21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37" y="43"/>
                        <a:pt x="75" y="27"/>
                        <a:pt x="112" y="19"/>
                      </a:cubicBezTo>
                      <a:cubicBezTo>
                        <a:pt x="112" y="19"/>
                        <a:pt x="112" y="19"/>
                        <a:pt x="112" y="19"/>
                      </a:cubicBezTo>
                      <a:cubicBezTo>
                        <a:pt x="114" y="12"/>
                        <a:pt x="116" y="6"/>
                        <a:pt x="118" y="0"/>
                      </a:cubicBezTo>
                      <a:cubicBezTo>
                        <a:pt x="118" y="0"/>
                        <a:pt x="118" y="0"/>
                        <a:pt x="118" y="0"/>
                      </a:cubicBezTo>
                    </a:path>
                  </a:pathLst>
                </a:custGeom>
                <a:solidFill>
                  <a:srgbClr val="594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išļide">
                  <a:extLst>
                    <a:ext uri="{FF2B5EF4-FFF2-40B4-BE49-F238E27FC236}">
                      <a16:creationId xmlns:a16="http://schemas.microsoft.com/office/drawing/2014/main" xmlns="" id="{D0838E9F-C398-4562-B6C6-51EE51D09EFC}"/>
                    </a:ext>
                  </a:extLst>
                </p:cNvPr>
                <p:cNvSpPr/>
                <p:nvPr/>
              </p:nvSpPr>
              <p:spPr bwMode="auto">
                <a:xfrm>
                  <a:off x="5970588" y="4313238"/>
                  <a:ext cx="2130425" cy="1012825"/>
                </a:xfrm>
                <a:custGeom>
                  <a:avLst/>
                  <a:gdLst>
                    <a:gd name="T0" fmla="*/ 18 w 1530"/>
                    <a:gd name="T1" fmla="*/ 373 h 728"/>
                    <a:gd name="T2" fmla="*/ 548 w 1530"/>
                    <a:gd name="T3" fmla="*/ 259 h 728"/>
                    <a:gd name="T4" fmla="*/ 704 w 1530"/>
                    <a:gd name="T5" fmla="*/ 241 h 728"/>
                    <a:gd name="T6" fmla="*/ 1120 w 1530"/>
                    <a:gd name="T7" fmla="*/ 355 h 728"/>
                    <a:gd name="T8" fmla="*/ 1530 w 1530"/>
                    <a:gd name="T9" fmla="*/ 644 h 728"/>
                    <a:gd name="T10" fmla="*/ 1096 w 1530"/>
                    <a:gd name="T11" fmla="*/ 716 h 728"/>
                    <a:gd name="T12" fmla="*/ 717 w 1530"/>
                    <a:gd name="T13" fmla="*/ 668 h 728"/>
                    <a:gd name="T14" fmla="*/ 428 w 1530"/>
                    <a:gd name="T15" fmla="*/ 692 h 728"/>
                    <a:gd name="T16" fmla="*/ 0 w 1530"/>
                    <a:gd name="T17" fmla="*/ 518 h 728"/>
                    <a:gd name="T18" fmla="*/ 18 w 1530"/>
                    <a:gd name="T19" fmla="*/ 373 h 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30" h="728">
                      <a:moveTo>
                        <a:pt x="18" y="373"/>
                      </a:moveTo>
                      <a:cubicBezTo>
                        <a:pt x="18" y="373"/>
                        <a:pt x="433" y="0"/>
                        <a:pt x="548" y="259"/>
                      </a:cubicBezTo>
                      <a:cubicBezTo>
                        <a:pt x="548" y="259"/>
                        <a:pt x="650" y="271"/>
                        <a:pt x="704" y="241"/>
                      </a:cubicBezTo>
                      <a:cubicBezTo>
                        <a:pt x="759" y="210"/>
                        <a:pt x="1000" y="210"/>
                        <a:pt x="1120" y="355"/>
                      </a:cubicBezTo>
                      <a:cubicBezTo>
                        <a:pt x="1241" y="500"/>
                        <a:pt x="1530" y="644"/>
                        <a:pt x="1530" y="644"/>
                      </a:cubicBezTo>
                      <a:cubicBezTo>
                        <a:pt x="1530" y="644"/>
                        <a:pt x="1238" y="669"/>
                        <a:pt x="1096" y="716"/>
                      </a:cubicBezTo>
                      <a:cubicBezTo>
                        <a:pt x="1060" y="728"/>
                        <a:pt x="855" y="710"/>
                        <a:pt x="717" y="668"/>
                      </a:cubicBezTo>
                      <a:cubicBezTo>
                        <a:pt x="578" y="627"/>
                        <a:pt x="428" y="692"/>
                        <a:pt x="428" y="692"/>
                      </a:cubicBezTo>
                      <a:cubicBezTo>
                        <a:pt x="0" y="518"/>
                        <a:pt x="0" y="518"/>
                        <a:pt x="0" y="518"/>
                      </a:cubicBezTo>
                      <a:cubicBezTo>
                        <a:pt x="18" y="373"/>
                        <a:pt x="18" y="373"/>
                        <a:pt x="18" y="373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işḷiḓè">
                  <a:extLst>
                    <a:ext uri="{FF2B5EF4-FFF2-40B4-BE49-F238E27FC236}">
                      <a16:creationId xmlns:a16="http://schemas.microsoft.com/office/drawing/2014/main" xmlns="" id="{3E353498-9FA3-469E-B56E-6F02ED887BC8}"/>
                    </a:ext>
                  </a:extLst>
                </p:cNvPr>
                <p:cNvSpPr/>
                <p:nvPr/>
              </p:nvSpPr>
              <p:spPr bwMode="auto">
                <a:xfrm>
                  <a:off x="6038850" y="4775201"/>
                  <a:ext cx="25400" cy="20638"/>
                </a:xfrm>
                <a:custGeom>
                  <a:avLst/>
                  <a:gdLst>
                    <a:gd name="T0" fmla="*/ 19 w 19"/>
                    <a:gd name="T1" fmla="*/ 0 h 15"/>
                    <a:gd name="T2" fmla="*/ 0 w 19"/>
                    <a:gd name="T3" fmla="*/ 15 h 15"/>
                    <a:gd name="T4" fmla="*/ 0 w 19"/>
                    <a:gd name="T5" fmla="*/ 15 h 15"/>
                    <a:gd name="T6" fmla="*/ 19 w 19"/>
                    <a:gd name="T7" fmla="*/ 0 h 15"/>
                    <a:gd name="T8" fmla="*/ 19 w 19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5">
                      <a:moveTo>
                        <a:pt x="19" y="0"/>
                      </a:moveTo>
                      <a:cubicBezTo>
                        <a:pt x="12" y="5"/>
                        <a:pt x="5" y="10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5" y="10"/>
                        <a:pt x="12" y="5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iṣlídè">
                  <a:extLst>
                    <a:ext uri="{FF2B5EF4-FFF2-40B4-BE49-F238E27FC236}">
                      <a16:creationId xmlns:a16="http://schemas.microsoft.com/office/drawing/2014/main" xmlns="" id="{6FE05B05-EE1A-4692-B1D1-00FA3995DA45}"/>
                    </a:ext>
                  </a:extLst>
                </p:cNvPr>
                <p:cNvSpPr/>
                <p:nvPr/>
              </p:nvSpPr>
              <p:spPr bwMode="auto">
                <a:xfrm>
                  <a:off x="5984875" y="4795838"/>
                  <a:ext cx="53975" cy="115888"/>
                </a:xfrm>
                <a:custGeom>
                  <a:avLst/>
                  <a:gdLst>
                    <a:gd name="T0" fmla="*/ 38 w 38"/>
                    <a:gd name="T1" fmla="*/ 0 h 83"/>
                    <a:gd name="T2" fmla="*/ 7 w 38"/>
                    <a:gd name="T3" fmla="*/ 26 h 83"/>
                    <a:gd name="T4" fmla="*/ 0 w 38"/>
                    <a:gd name="T5" fmla="*/ 83 h 83"/>
                    <a:gd name="T6" fmla="*/ 0 w 38"/>
                    <a:gd name="T7" fmla="*/ 83 h 83"/>
                    <a:gd name="T8" fmla="*/ 7 w 38"/>
                    <a:gd name="T9" fmla="*/ 26 h 83"/>
                    <a:gd name="T10" fmla="*/ 38 w 38"/>
                    <a:gd name="T11" fmla="*/ 0 h 83"/>
                    <a:gd name="T12" fmla="*/ 38 w 38"/>
                    <a:gd name="T13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83">
                      <a:moveTo>
                        <a:pt x="38" y="0"/>
                      </a:moveTo>
                      <a:cubicBezTo>
                        <a:pt x="18" y="16"/>
                        <a:pt x="7" y="26"/>
                        <a:pt x="7" y="26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18" y="16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</a:path>
                  </a:pathLst>
                </a:custGeom>
                <a:solidFill>
                  <a:srgbClr val="0079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íšlïďe">
                  <a:extLst>
                    <a:ext uri="{FF2B5EF4-FFF2-40B4-BE49-F238E27FC236}">
                      <a16:creationId xmlns:a16="http://schemas.microsoft.com/office/drawing/2014/main" xmlns="" id="{74E98498-DE22-4D90-B0B4-5FC50A131F06}"/>
                    </a:ext>
                  </a:extLst>
                </p:cNvPr>
                <p:cNvSpPr/>
                <p:nvPr/>
              </p:nvSpPr>
              <p:spPr bwMode="auto">
                <a:xfrm>
                  <a:off x="6064250" y="4745038"/>
                  <a:ext cx="39688" cy="30163"/>
                </a:xfrm>
                <a:custGeom>
                  <a:avLst/>
                  <a:gdLst>
                    <a:gd name="T0" fmla="*/ 28 w 28"/>
                    <a:gd name="T1" fmla="*/ 0 h 22"/>
                    <a:gd name="T2" fmla="*/ 0 w 28"/>
                    <a:gd name="T3" fmla="*/ 22 h 22"/>
                    <a:gd name="T4" fmla="*/ 0 w 28"/>
                    <a:gd name="T5" fmla="*/ 22 h 22"/>
                    <a:gd name="T6" fmla="*/ 28 w 28"/>
                    <a:gd name="T7" fmla="*/ 0 h 22"/>
                    <a:gd name="T8" fmla="*/ 28 w 28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2">
                      <a:moveTo>
                        <a:pt x="28" y="0"/>
                      </a:moveTo>
                      <a:cubicBezTo>
                        <a:pt x="18" y="8"/>
                        <a:pt x="8" y="15"/>
                        <a:pt x="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8" y="15"/>
                        <a:pt x="18" y="8"/>
                        <a:pt x="28" y="0"/>
                      </a:cubicBezTo>
                      <a:cubicBezTo>
                        <a:pt x="28" y="0"/>
                        <a:pt x="28" y="0"/>
                        <a:pt x="28" y="0"/>
                      </a:cubicBezTo>
                    </a:path>
                  </a:pathLst>
                </a:custGeom>
                <a:solidFill>
                  <a:srgbClr val="0079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íṩḷîḓè">
                  <a:extLst>
                    <a:ext uri="{FF2B5EF4-FFF2-40B4-BE49-F238E27FC236}">
                      <a16:creationId xmlns:a16="http://schemas.microsoft.com/office/drawing/2014/main" xmlns="" id="{88614773-8216-4943-8544-43DC2093FA6E}"/>
                    </a:ext>
                  </a:extLst>
                </p:cNvPr>
                <p:cNvSpPr/>
                <p:nvPr/>
              </p:nvSpPr>
              <p:spPr bwMode="auto">
                <a:xfrm>
                  <a:off x="6103938" y="4745038"/>
                  <a:ext cx="1588" cy="1588"/>
                </a:xfrm>
                <a:prstGeom prst="ellipse">
                  <a:avLst/>
                </a:pr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iśḻîḍe">
                  <a:extLst>
                    <a:ext uri="{FF2B5EF4-FFF2-40B4-BE49-F238E27FC236}">
                      <a16:creationId xmlns:a16="http://schemas.microsoft.com/office/drawing/2014/main" xmlns="" id="{F341F97D-A511-440C-88D6-07A84F0098A6}"/>
                    </a:ext>
                  </a:extLst>
                </p:cNvPr>
                <p:cNvSpPr/>
                <p:nvPr/>
              </p:nvSpPr>
              <p:spPr bwMode="auto">
                <a:xfrm>
                  <a:off x="7497763" y="5149851"/>
                  <a:ext cx="603250" cy="160338"/>
                </a:xfrm>
                <a:custGeom>
                  <a:avLst/>
                  <a:gdLst>
                    <a:gd name="T0" fmla="*/ 353 w 433"/>
                    <a:gd name="T1" fmla="*/ 0 h 115"/>
                    <a:gd name="T2" fmla="*/ 433 w 433"/>
                    <a:gd name="T3" fmla="*/ 43 h 115"/>
                    <a:gd name="T4" fmla="*/ 0 w 433"/>
                    <a:gd name="T5" fmla="*/ 115 h 115"/>
                    <a:gd name="T6" fmla="*/ 433 w 433"/>
                    <a:gd name="T7" fmla="*/ 43 h 115"/>
                    <a:gd name="T8" fmla="*/ 353 w 433"/>
                    <a:gd name="T9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3" h="115">
                      <a:moveTo>
                        <a:pt x="353" y="0"/>
                      </a:moveTo>
                      <a:cubicBezTo>
                        <a:pt x="401" y="27"/>
                        <a:pt x="433" y="43"/>
                        <a:pt x="433" y="43"/>
                      </a:cubicBezTo>
                      <a:cubicBezTo>
                        <a:pt x="433" y="43"/>
                        <a:pt x="143" y="68"/>
                        <a:pt x="0" y="115"/>
                      </a:cubicBezTo>
                      <a:cubicBezTo>
                        <a:pt x="143" y="68"/>
                        <a:pt x="433" y="43"/>
                        <a:pt x="433" y="43"/>
                      </a:cubicBezTo>
                      <a:cubicBezTo>
                        <a:pt x="433" y="43"/>
                        <a:pt x="401" y="27"/>
                        <a:pt x="353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îşlïḋè">
                  <a:extLst>
                    <a:ext uri="{FF2B5EF4-FFF2-40B4-BE49-F238E27FC236}">
                      <a16:creationId xmlns:a16="http://schemas.microsoft.com/office/drawing/2014/main" xmlns="" id="{66F5F3CD-9451-412F-9768-A1CCA32C98EC}"/>
                    </a:ext>
                  </a:extLst>
                </p:cNvPr>
                <p:cNvSpPr/>
                <p:nvPr/>
              </p:nvSpPr>
              <p:spPr bwMode="auto">
                <a:xfrm>
                  <a:off x="6103938" y="4545013"/>
                  <a:ext cx="439738" cy="200025"/>
                </a:xfrm>
                <a:custGeom>
                  <a:avLst/>
                  <a:gdLst>
                    <a:gd name="T0" fmla="*/ 148 w 316"/>
                    <a:gd name="T1" fmla="*/ 49 h 143"/>
                    <a:gd name="T2" fmla="*/ 0 w 316"/>
                    <a:gd name="T3" fmla="*/ 143 h 143"/>
                    <a:gd name="T4" fmla="*/ 0 w 316"/>
                    <a:gd name="T5" fmla="*/ 143 h 143"/>
                    <a:gd name="T6" fmla="*/ 148 w 316"/>
                    <a:gd name="T7" fmla="*/ 49 h 143"/>
                    <a:gd name="T8" fmla="*/ 148 w 316"/>
                    <a:gd name="T9" fmla="*/ 49 h 143"/>
                    <a:gd name="T10" fmla="*/ 316 w 316"/>
                    <a:gd name="T11" fmla="*/ 0 h 143"/>
                    <a:gd name="T12" fmla="*/ 260 w 316"/>
                    <a:gd name="T13" fmla="*/ 7 h 143"/>
                    <a:gd name="T14" fmla="*/ 260 w 316"/>
                    <a:gd name="T15" fmla="*/ 7 h 143"/>
                    <a:gd name="T16" fmla="*/ 316 w 316"/>
                    <a:gd name="T17" fmla="*/ 0 h 143"/>
                    <a:gd name="T18" fmla="*/ 316 w 316"/>
                    <a:gd name="T19" fmla="*/ 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6" h="143">
                      <a:moveTo>
                        <a:pt x="148" y="49"/>
                      </a:moveTo>
                      <a:cubicBezTo>
                        <a:pt x="93" y="77"/>
                        <a:pt x="40" y="113"/>
                        <a:pt x="0" y="143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40" y="113"/>
                        <a:pt x="93" y="78"/>
                        <a:pt x="148" y="49"/>
                      </a:cubicBezTo>
                      <a:cubicBezTo>
                        <a:pt x="148" y="49"/>
                        <a:pt x="148" y="49"/>
                        <a:pt x="148" y="49"/>
                      </a:cubicBezTo>
                      <a:moveTo>
                        <a:pt x="316" y="0"/>
                      </a:moveTo>
                      <a:cubicBezTo>
                        <a:pt x="298" y="0"/>
                        <a:pt x="279" y="3"/>
                        <a:pt x="260" y="7"/>
                      </a:cubicBezTo>
                      <a:cubicBezTo>
                        <a:pt x="260" y="7"/>
                        <a:pt x="260" y="7"/>
                        <a:pt x="260" y="7"/>
                      </a:cubicBezTo>
                      <a:cubicBezTo>
                        <a:pt x="279" y="3"/>
                        <a:pt x="298" y="0"/>
                        <a:pt x="316" y="0"/>
                      </a:cubicBezTo>
                      <a:cubicBezTo>
                        <a:pt x="316" y="0"/>
                        <a:pt x="316" y="0"/>
                        <a:pt x="316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îSlïḋê">
                  <a:extLst>
                    <a:ext uri="{FF2B5EF4-FFF2-40B4-BE49-F238E27FC236}">
                      <a16:creationId xmlns:a16="http://schemas.microsoft.com/office/drawing/2014/main" xmlns="" id="{DB9FE22D-BB6A-4617-A9AA-A7EA9CF2FABC}"/>
                    </a:ext>
                  </a:extLst>
                </p:cNvPr>
                <p:cNvSpPr/>
                <p:nvPr/>
              </p:nvSpPr>
              <p:spPr bwMode="auto">
                <a:xfrm>
                  <a:off x="6310313" y="4556126"/>
                  <a:ext cx="155575" cy="57150"/>
                </a:xfrm>
                <a:custGeom>
                  <a:avLst/>
                  <a:gdLst>
                    <a:gd name="T0" fmla="*/ 112 w 112"/>
                    <a:gd name="T1" fmla="*/ 0 h 42"/>
                    <a:gd name="T2" fmla="*/ 0 w 112"/>
                    <a:gd name="T3" fmla="*/ 42 h 42"/>
                    <a:gd name="T4" fmla="*/ 0 w 112"/>
                    <a:gd name="T5" fmla="*/ 42 h 42"/>
                    <a:gd name="T6" fmla="*/ 112 w 112"/>
                    <a:gd name="T7" fmla="*/ 0 h 42"/>
                    <a:gd name="T8" fmla="*/ 112 w 112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2">
                      <a:moveTo>
                        <a:pt x="112" y="0"/>
                      </a:moveTo>
                      <a:cubicBezTo>
                        <a:pt x="75" y="8"/>
                        <a:pt x="37" y="24"/>
                        <a:pt x="0" y="42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37" y="24"/>
                        <a:pt x="75" y="8"/>
                        <a:pt x="112" y="0"/>
                      </a:cubicBezTo>
                      <a:cubicBezTo>
                        <a:pt x="112" y="0"/>
                        <a:pt x="112" y="0"/>
                        <a:pt x="112" y="0"/>
                      </a:cubicBezTo>
                    </a:path>
                  </a:pathLst>
                </a:custGeom>
                <a:solidFill>
                  <a:srgbClr val="5445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îšḷîde">
                  <a:extLst>
                    <a:ext uri="{FF2B5EF4-FFF2-40B4-BE49-F238E27FC236}">
                      <a16:creationId xmlns:a16="http://schemas.microsoft.com/office/drawing/2014/main" xmlns="" id="{A5899AB4-AEFA-4830-9B15-FAFE1F1CF7D4}"/>
                    </a:ext>
                  </a:extLst>
                </p:cNvPr>
                <p:cNvSpPr/>
                <p:nvPr/>
              </p:nvSpPr>
              <p:spPr bwMode="auto">
                <a:xfrm>
                  <a:off x="6799263" y="4625976"/>
                  <a:ext cx="285750" cy="50800"/>
                </a:xfrm>
                <a:custGeom>
                  <a:avLst/>
                  <a:gdLst>
                    <a:gd name="T0" fmla="*/ 206 w 206"/>
                    <a:gd name="T1" fmla="*/ 0 h 36"/>
                    <a:gd name="T2" fmla="*/ 109 w 206"/>
                    <a:gd name="T3" fmla="*/ 16 h 36"/>
                    <a:gd name="T4" fmla="*/ 0 w 206"/>
                    <a:gd name="T5" fmla="*/ 36 h 36"/>
                    <a:gd name="T6" fmla="*/ 0 w 206"/>
                    <a:gd name="T7" fmla="*/ 36 h 36"/>
                    <a:gd name="T8" fmla="*/ 109 w 206"/>
                    <a:gd name="T9" fmla="*/ 16 h 36"/>
                    <a:gd name="T10" fmla="*/ 206 w 206"/>
                    <a:gd name="T11" fmla="*/ 0 h 36"/>
                    <a:gd name="T12" fmla="*/ 206 w 206"/>
                    <a:gd name="T13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6" h="36">
                      <a:moveTo>
                        <a:pt x="206" y="0"/>
                      </a:moveTo>
                      <a:cubicBezTo>
                        <a:pt x="162" y="0"/>
                        <a:pt x="126" y="6"/>
                        <a:pt x="109" y="16"/>
                      </a:cubicBezTo>
                      <a:cubicBezTo>
                        <a:pt x="79" y="32"/>
                        <a:pt x="34" y="36"/>
                        <a:pt x="0" y="36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34" y="36"/>
                        <a:pt x="79" y="32"/>
                        <a:pt x="109" y="16"/>
                      </a:cubicBezTo>
                      <a:cubicBezTo>
                        <a:pt x="126" y="6"/>
                        <a:pt x="162" y="0"/>
                        <a:pt x="206" y="0"/>
                      </a:cubicBezTo>
                      <a:cubicBezTo>
                        <a:pt x="206" y="0"/>
                        <a:pt x="206" y="0"/>
                        <a:pt x="206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í$ḻíḓé">
                  <a:extLst>
                    <a:ext uri="{FF2B5EF4-FFF2-40B4-BE49-F238E27FC236}">
                      <a16:creationId xmlns:a16="http://schemas.microsoft.com/office/drawing/2014/main" xmlns="" id="{C921800F-689C-4ADA-8274-2C244F6F3E1D}"/>
                    </a:ext>
                  </a:extLst>
                </p:cNvPr>
                <p:cNvSpPr/>
                <p:nvPr/>
              </p:nvSpPr>
              <p:spPr bwMode="auto">
                <a:xfrm>
                  <a:off x="5984875" y="4545013"/>
                  <a:ext cx="2116138" cy="769938"/>
                </a:xfrm>
                <a:custGeom>
                  <a:avLst/>
                  <a:gdLst>
                    <a:gd name="T0" fmla="*/ 401 w 1519"/>
                    <a:gd name="T1" fmla="*/ 0 h 553"/>
                    <a:gd name="T2" fmla="*/ 345 w 1519"/>
                    <a:gd name="T3" fmla="*/ 7 h 553"/>
                    <a:gd name="T4" fmla="*/ 233 w 1519"/>
                    <a:gd name="T5" fmla="*/ 49 h 553"/>
                    <a:gd name="T6" fmla="*/ 85 w 1519"/>
                    <a:gd name="T7" fmla="*/ 143 h 553"/>
                    <a:gd name="T8" fmla="*/ 85 w 1519"/>
                    <a:gd name="T9" fmla="*/ 143 h 553"/>
                    <a:gd name="T10" fmla="*/ 57 w 1519"/>
                    <a:gd name="T11" fmla="*/ 165 h 553"/>
                    <a:gd name="T12" fmla="*/ 38 w 1519"/>
                    <a:gd name="T13" fmla="*/ 180 h 553"/>
                    <a:gd name="T14" fmla="*/ 7 w 1519"/>
                    <a:gd name="T15" fmla="*/ 206 h 553"/>
                    <a:gd name="T16" fmla="*/ 0 w 1519"/>
                    <a:gd name="T17" fmla="*/ 263 h 553"/>
                    <a:gd name="T18" fmla="*/ 38 w 1519"/>
                    <a:gd name="T19" fmla="*/ 261 h 553"/>
                    <a:gd name="T20" fmla="*/ 386 w 1519"/>
                    <a:gd name="T21" fmla="*/ 333 h 553"/>
                    <a:gd name="T22" fmla="*/ 510 w 1519"/>
                    <a:gd name="T23" fmla="*/ 497 h 553"/>
                    <a:gd name="T24" fmla="*/ 605 w 1519"/>
                    <a:gd name="T25" fmla="*/ 487 h 553"/>
                    <a:gd name="T26" fmla="*/ 706 w 1519"/>
                    <a:gd name="T27" fmla="*/ 501 h 553"/>
                    <a:gd name="T28" fmla="*/ 1044 w 1519"/>
                    <a:gd name="T29" fmla="*/ 553 h 553"/>
                    <a:gd name="T30" fmla="*/ 1085 w 1519"/>
                    <a:gd name="T31" fmla="*/ 549 h 553"/>
                    <a:gd name="T32" fmla="*/ 1086 w 1519"/>
                    <a:gd name="T33" fmla="*/ 549 h 553"/>
                    <a:gd name="T34" fmla="*/ 1519 w 1519"/>
                    <a:gd name="T35" fmla="*/ 477 h 553"/>
                    <a:gd name="T36" fmla="*/ 1439 w 1519"/>
                    <a:gd name="T37" fmla="*/ 434 h 553"/>
                    <a:gd name="T38" fmla="*/ 1109 w 1519"/>
                    <a:gd name="T39" fmla="*/ 188 h 553"/>
                    <a:gd name="T40" fmla="*/ 790 w 1519"/>
                    <a:gd name="T41" fmla="*/ 58 h 553"/>
                    <a:gd name="T42" fmla="*/ 693 w 1519"/>
                    <a:gd name="T43" fmla="*/ 74 h 553"/>
                    <a:gd name="T44" fmla="*/ 584 w 1519"/>
                    <a:gd name="T45" fmla="*/ 94 h 553"/>
                    <a:gd name="T46" fmla="*/ 584 w 1519"/>
                    <a:gd name="T47" fmla="*/ 94 h 553"/>
                    <a:gd name="T48" fmla="*/ 584 w 1519"/>
                    <a:gd name="T49" fmla="*/ 94 h 553"/>
                    <a:gd name="T50" fmla="*/ 537 w 1519"/>
                    <a:gd name="T51" fmla="*/ 92 h 553"/>
                    <a:gd name="T52" fmla="*/ 401 w 1519"/>
                    <a:gd name="T53" fmla="*/ 0 h 5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519" h="553">
                      <a:moveTo>
                        <a:pt x="401" y="0"/>
                      </a:moveTo>
                      <a:cubicBezTo>
                        <a:pt x="383" y="0"/>
                        <a:pt x="364" y="3"/>
                        <a:pt x="345" y="7"/>
                      </a:cubicBezTo>
                      <a:cubicBezTo>
                        <a:pt x="308" y="15"/>
                        <a:pt x="270" y="31"/>
                        <a:pt x="233" y="49"/>
                      </a:cubicBezTo>
                      <a:cubicBezTo>
                        <a:pt x="178" y="78"/>
                        <a:pt x="125" y="113"/>
                        <a:pt x="85" y="143"/>
                      </a:cubicBezTo>
                      <a:cubicBezTo>
                        <a:pt x="85" y="143"/>
                        <a:pt x="85" y="143"/>
                        <a:pt x="85" y="143"/>
                      </a:cubicBezTo>
                      <a:cubicBezTo>
                        <a:pt x="75" y="151"/>
                        <a:pt x="65" y="158"/>
                        <a:pt x="57" y="165"/>
                      </a:cubicBezTo>
                      <a:cubicBezTo>
                        <a:pt x="50" y="170"/>
                        <a:pt x="43" y="175"/>
                        <a:pt x="38" y="180"/>
                      </a:cubicBezTo>
                      <a:cubicBezTo>
                        <a:pt x="18" y="196"/>
                        <a:pt x="7" y="206"/>
                        <a:pt x="7" y="206"/>
                      </a:cubicBezTo>
                      <a:cubicBezTo>
                        <a:pt x="0" y="263"/>
                        <a:pt x="0" y="263"/>
                        <a:pt x="0" y="263"/>
                      </a:cubicBezTo>
                      <a:cubicBezTo>
                        <a:pt x="11" y="262"/>
                        <a:pt x="24" y="261"/>
                        <a:pt x="38" y="261"/>
                      </a:cubicBezTo>
                      <a:cubicBezTo>
                        <a:pt x="176" y="261"/>
                        <a:pt x="386" y="333"/>
                        <a:pt x="386" y="333"/>
                      </a:cubicBezTo>
                      <a:cubicBezTo>
                        <a:pt x="386" y="333"/>
                        <a:pt x="554" y="426"/>
                        <a:pt x="510" y="497"/>
                      </a:cubicBezTo>
                      <a:cubicBezTo>
                        <a:pt x="538" y="492"/>
                        <a:pt x="571" y="487"/>
                        <a:pt x="605" y="487"/>
                      </a:cubicBezTo>
                      <a:cubicBezTo>
                        <a:pt x="638" y="487"/>
                        <a:pt x="672" y="491"/>
                        <a:pt x="706" y="501"/>
                      </a:cubicBezTo>
                      <a:cubicBezTo>
                        <a:pt x="816" y="535"/>
                        <a:pt x="968" y="553"/>
                        <a:pt x="1044" y="553"/>
                      </a:cubicBezTo>
                      <a:cubicBezTo>
                        <a:pt x="1063" y="553"/>
                        <a:pt x="1078" y="552"/>
                        <a:pt x="1085" y="549"/>
                      </a:cubicBezTo>
                      <a:cubicBezTo>
                        <a:pt x="1086" y="549"/>
                        <a:pt x="1086" y="549"/>
                        <a:pt x="1086" y="549"/>
                      </a:cubicBezTo>
                      <a:cubicBezTo>
                        <a:pt x="1229" y="502"/>
                        <a:pt x="1519" y="477"/>
                        <a:pt x="1519" y="477"/>
                      </a:cubicBezTo>
                      <a:cubicBezTo>
                        <a:pt x="1519" y="477"/>
                        <a:pt x="1487" y="461"/>
                        <a:pt x="1439" y="434"/>
                      </a:cubicBezTo>
                      <a:cubicBezTo>
                        <a:pt x="1345" y="381"/>
                        <a:pt x="1189" y="284"/>
                        <a:pt x="1109" y="188"/>
                      </a:cubicBezTo>
                      <a:cubicBezTo>
                        <a:pt x="1026" y="89"/>
                        <a:pt x="887" y="58"/>
                        <a:pt x="790" y="58"/>
                      </a:cubicBezTo>
                      <a:cubicBezTo>
                        <a:pt x="746" y="58"/>
                        <a:pt x="710" y="64"/>
                        <a:pt x="693" y="74"/>
                      </a:cubicBezTo>
                      <a:cubicBezTo>
                        <a:pt x="663" y="90"/>
                        <a:pt x="618" y="94"/>
                        <a:pt x="584" y="94"/>
                      </a:cubicBezTo>
                      <a:cubicBezTo>
                        <a:pt x="584" y="94"/>
                        <a:pt x="584" y="94"/>
                        <a:pt x="584" y="94"/>
                      </a:cubicBezTo>
                      <a:cubicBezTo>
                        <a:pt x="584" y="94"/>
                        <a:pt x="584" y="94"/>
                        <a:pt x="584" y="94"/>
                      </a:cubicBezTo>
                      <a:cubicBezTo>
                        <a:pt x="557" y="94"/>
                        <a:pt x="537" y="92"/>
                        <a:pt x="537" y="92"/>
                      </a:cubicBezTo>
                      <a:cubicBezTo>
                        <a:pt x="507" y="25"/>
                        <a:pt x="458" y="0"/>
                        <a:pt x="401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iṩlídè">
                  <a:extLst>
                    <a:ext uri="{FF2B5EF4-FFF2-40B4-BE49-F238E27FC236}">
                      <a16:creationId xmlns:a16="http://schemas.microsoft.com/office/drawing/2014/main" xmlns="" id="{F8BD7B96-D259-43BB-B3B9-ABBC1FDE0BBE}"/>
                    </a:ext>
                  </a:extLst>
                </p:cNvPr>
                <p:cNvSpPr/>
                <p:nvPr/>
              </p:nvSpPr>
              <p:spPr bwMode="auto">
                <a:xfrm>
                  <a:off x="6565900" y="5265738"/>
                  <a:ext cx="25400" cy="9525"/>
                </a:xfrm>
                <a:custGeom>
                  <a:avLst/>
                  <a:gdLst>
                    <a:gd name="T0" fmla="*/ 18 w 18"/>
                    <a:gd name="T1" fmla="*/ 0 h 7"/>
                    <a:gd name="T2" fmla="*/ 18 w 18"/>
                    <a:gd name="T3" fmla="*/ 0 h 7"/>
                    <a:gd name="T4" fmla="*/ 0 w 18"/>
                    <a:gd name="T5" fmla="*/ 7 h 7"/>
                    <a:gd name="T6" fmla="*/ 18 w 18"/>
                    <a:gd name="T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7">
                      <a:moveTo>
                        <a:pt x="18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2" y="3"/>
                        <a:pt x="6" y="5"/>
                        <a:pt x="0" y="7"/>
                      </a:cubicBezTo>
                      <a:cubicBezTo>
                        <a:pt x="6" y="5"/>
                        <a:pt x="12" y="3"/>
                        <a:pt x="18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îṩliḓe">
                  <a:extLst>
                    <a:ext uri="{FF2B5EF4-FFF2-40B4-BE49-F238E27FC236}">
                      <a16:creationId xmlns:a16="http://schemas.microsoft.com/office/drawing/2014/main" xmlns="" id="{9F84E963-5AF7-41A0-A7F4-3CEF12F9754D}"/>
                    </a:ext>
                  </a:extLst>
                </p:cNvPr>
                <p:cNvSpPr/>
                <p:nvPr/>
              </p:nvSpPr>
              <p:spPr bwMode="auto">
                <a:xfrm>
                  <a:off x="6591300" y="5237163"/>
                  <a:ext cx="104775" cy="28575"/>
                </a:xfrm>
                <a:custGeom>
                  <a:avLst/>
                  <a:gdLst>
                    <a:gd name="T0" fmla="*/ 75 w 75"/>
                    <a:gd name="T1" fmla="*/ 0 h 21"/>
                    <a:gd name="T2" fmla="*/ 75 w 75"/>
                    <a:gd name="T3" fmla="*/ 0 h 21"/>
                    <a:gd name="T4" fmla="*/ 0 w 75"/>
                    <a:gd name="T5" fmla="*/ 21 h 21"/>
                    <a:gd name="T6" fmla="*/ 0 w 75"/>
                    <a:gd name="T7" fmla="*/ 21 h 21"/>
                    <a:gd name="T8" fmla="*/ 75 w 75"/>
                    <a:gd name="T9" fmla="*/ 0 h 21"/>
                    <a:gd name="T10" fmla="*/ 75 w 75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" h="21">
                      <a:moveTo>
                        <a:pt x="75" y="0"/>
                      </a:move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49" y="6"/>
                        <a:pt x="24" y="13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25" y="12"/>
                        <a:pt x="49" y="6"/>
                        <a:pt x="75" y="0"/>
                      </a:cubicBezTo>
                      <a:cubicBezTo>
                        <a:pt x="75" y="0"/>
                        <a:pt x="75" y="0"/>
                        <a:pt x="75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iṥļïḋê">
                  <a:extLst>
                    <a:ext uri="{FF2B5EF4-FFF2-40B4-BE49-F238E27FC236}">
                      <a16:creationId xmlns:a16="http://schemas.microsoft.com/office/drawing/2014/main" xmlns="" id="{24AA5245-FD3C-40EC-A216-37BB0B220B1D}"/>
                    </a:ext>
                  </a:extLst>
                </p:cNvPr>
                <p:cNvSpPr/>
                <p:nvPr/>
              </p:nvSpPr>
              <p:spPr bwMode="auto">
                <a:xfrm>
                  <a:off x="5970588" y="4997451"/>
                  <a:ext cx="3175" cy="36513"/>
                </a:xfrm>
                <a:custGeom>
                  <a:avLst/>
                  <a:gdLst>
                    <a:gd name="T0" fmla="*/ 2 w 2"/>
                    <a:gd name="T1" fmla="*/ 0 h 23"/>
                    <a:gd name="T2" fmla="*/ 0 w 2"/>
                    <a:gd name="T3" fmla="*/ 23 h 23"/>
                    <a:gd name="T4" fmla="*/ 2 w 2"/>
                    <a:gd name="T5" fmla="*/ 0 h 23"/>
                    <a:gd name="T6" fmla="*/ 2 w 2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3">
                      <a:moveTo>
                        <a:pt x="2" y="0"/>
                      </a:moveTo>
                      <a:lnTo>
                        <a:pt x="0" y="23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ïṣlïḋê">
                  <a:extLst>
                    <a:ext uri="{FF2B5EF4-FFF2-40B4-BE49-F238E27FC236}">
                      <a16:creationId xmlns:a16="http://schemas.microsoft.com/office/drawing/2014/main" xmlns="" id="{7AF9DC43-00BB-479F-8E7A-F16D9B66D99C}"/>
                    </a:ext>
                  </a:extLst>
                </p:cNvPr>
                <p:cNvSpPr/>
                <p:nvPr/>
              </p:nvSpPr>
              <p:spPr bwMode="auto">
                <a:xfrm>
                  <a:off x="5970588" y="4997451"/>
                  <a:ext cx="3175" cy="36513"/>
                </a:xfrm>
                <a:custGeom>
                  <a:avLst/>
                  <a:gdLst>
                    <a:gd name="T0" fmla="*/ 2 w 2"/>
                    <a:gd name="T1" fmla="*/ 0 h 23"/>
                    <a:gd name="T2" fmla="*/ 0 w 2"/>
                    <a:gd name="T3" fmla="*/ 23 h 23"/>
                    <a:gd name="T4" fmla="*/ 2 w 2"/>
                    <a:gd name="T5" fmla="*/ 0 h 23"/>
                    <a:gd name="T6" fmla="*/ 2 w 2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3">
                      <a:moveTo>
                        <a:pt x="2" y="0"/>
                      </a:moveTo>
                      <a:lnTo>
                        <a:pt x="0" y="23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îṡlïḋe">
                  <a:extLst>
                    <a:ext uri="{FF2B5EF4-FFF2-40B4-BE49-F238E27FC236}">
                      <a16:creationId xmlns:a16="http://schemas.microsoft.com/office/drawing/2014/main" xmlns="" id="{41B799A4-B837-44CE-B728-A528D903DA4A}"/>
                    </a:ext>
                  </a:extLst>
                </p:cNvPr>
                <p:cNvSpPr/>
                <p:nvPr/>
              </p:nvSpPr>
              <p:spPr bwMode="auto">
                <a:xfrm>
                  <a:off x="5973763" y="4938713"/>
                  <a:ext cx="7938" cy="58738"/>
                </a:xfrm>
                <a:custGeom>
                  <a:avLst/>
                  <a:gdLst>
                    <a:gd name="T0" fmla="*/ 5 w 5"/>
                    <a:gd name="T1" fmla="*/ 0 h 42"/>
                    <a:gd name="T2" fmla="*/ 5 w 5"/>
                    <a:gd name="T3" fmla="*/ 0 h 42"/>
                    <a:gd name="T4" fmla="*/ 0 w 5"/>
                    <a:gd name="T5" fmla="*/ 42 h 42"/>
                    <a:gd name="T6" fmla="*/ 0 w 5"/>
                    <a:gd name="T7" fmla="*/ 42 h 42"/>
                    <a:gd name="T8" fmla="*/ 5 w 5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2"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solidFill>
                  <a:srgbClr val="0079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íślîḓê">
                  <a:extLst>
                    <a:ext uri="{FF2B5EF4-FFF2-40B4-BE49-F238E27FC236}">
                      <a16:creationId xmlns:a16="http://schemas.microsoft.com/office/drawing/2014/main" xmlns="" id="{59BAEE51-AF1D-430F-AA1C-41785127A377}"/>
                    </a:ext>
                  </a:extLst>
                </p:cNvPr>
                <p:cNvSpPr/>
                <p:nvPr/>
              </p:nvSpPr>
              <p:spPr bwMode="auto">
                <a:xfrm>
                  <a:off x="5981700" y="4911726"/>
                  <a:ext cx="3175" cy="26988"/>
                </a:xfrm>
                <a:custGeom>
                  <a:avLst/>
                  <a:gdLst>
                    <a:gd name="T0" fmla="*/ 3 w 3"/>
                    <a:gd name="T1" fmla="*/ 0 h 20"/>
                    <a:gd name="T2" fmla="*/ 3 w 3"/>
                    <a:gd name="T3" fmla="*/ 0 h 20"/>
                    <a:gd name="T4" fmla="*/ 3 w 3"/>
                    <a:gd name="T5" fmla="*/ 0 h 20"/>
                    <a:gd name="T6" fmla="*/ 0 w 3"/>
                    <a:gd name="T7" fmla="*/ 20 h 20"/>
                    <a:gd name="T8" fmla="*/ 0 w 3"/>
                    <a:gd name="T9" fmla="*/ 20 h 20"/>
                    <a:gd name="T10" fmla="*/ 3 w 3"/>
                    <a:gd name="T11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0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006D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i$ḻïḋê">
                  <a:extLst>
                    <a:ext uri="{FF2B5EF4-FFF2-40B4-BE49-F238E27FC236}">
                      <a16:creationId xmlns:a16="http://schemas.microsoft.com/office/drawing/2014/main" xmlns="" id="{097BD7A3-5656-401A-B915-224E9C80890A}"/>
                    </a:ext>
                  </a:extLst>
                </p:cNvPr>
                <p:cNvSpPr/>
                <p:nvPr/>
              </p:nvSpPr>
              <p:spPr bwMode="auto">
                <a:xfrm>
                  <a:off x="6565900" y="5265738"/>
                  <a:ext cx="25400" cy="9525"/>
                </a:xfrm>
                <a:custGeom>
                  <a:avLst/>
                  <a:gdLst>
                    <a:gd name="T0" fmla="*/ 18 w 18"/>
                    <a:gd name="T1" fmla="*/ 0 h 7"/>
                    <a:gd name="T2" fmla="*/ 0 w 18"/>
                    <a:gd name="T3" fmla="*/ 7 h 7"/>
                    <a:gd name="T4" fmla="*/ 0 w 18"/>
                    <a:gd name="T5" fmla="*/ 7 h 7"/>
                    <a:gd name="T6" fmla="*/ 18 w 18"/>
                    <a:gd name="T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7">
                      <a:moveTo>
                        <a:pt x="18" y="0"/>
                      </a:moveTo>
                      <a:cubicBezTo>
                        <a:pt x="6" y="5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6" y="5"/>
                        <a:pt x="12" y="3"/>
                        <a:pt x="18" y="0"/>
                      </a:cubicBezTo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ïṥ1îḓè">
                  <a:extLst>
                    <a:ext uri="{FF2B5EF4-FFF2-40B4-BE49-F238E27FC236}">
                      <a16:creationId xmlns:a16="http://schemas.microsoft.com/office/drawing/2014/main" xmlns="" id="{C2C4A2CE-1499-4E86-81F3-51943D94AA6A}"/>
                    </a:ext>
                  </a:extLst>
                </p:cNvPr>
                <p:cNvSpPr/>
                <p:nvPr/>
              </p:nvSpPr>
              <p:spPr bwMode="auto">
                <a:xfrm>
                  <a:off x="5970588" y="4908551"/>
                  <a:ext cx="785813" cy="366713"/>
                </a:xfrm>
                <a:custGeom>
                  <a:avLst/>
                  <a:gdLst>
                    <a:gd name="T0" fmla="*/ 49 w 565"/>
                    <a:gd name="T1" fmla="*/ 0 h 264"/>
                    <a:gd name="T2" fmla="*/ 11 w 565"/>
                    <a:gd name="T3" fmla="*/ 2 h 264"/>
                    <a:gd name="T4" fmla="*/ 8 w 565"/>
                    <a:gd name="T5" fmla="*/ 22 h 264"/>
                    <a:gd name="T6" fmla="*/ 3 w 565"/>
                    <a:gd name="T7" fmla="*/ 64 h 264"/>
                    <a:gd name="T8" fmla="*/ 0 w 565"/>
                    <a:gd name="T9" fmla="*/ 90 h 264"/>
                    <a:gd name="T10" fmla="*/ 428 w 565"/>
                    <a:gd name="T11" fmla="*/ 264 h 264"/>
                    <a:gd name="T12" fmla="*/ 428 w 565"/>
                    <a:gd name="T13" fmla="*/ 264 h 264"/>
                    <a:gd name="T14" fmla="*/ 446 w 565"/>
                    <a:gd name="T15" fmla="*/ 257 h 264"/>
                    <a:gd name="T16" fmla="*/ 521 w 565"/>
                    <a:gd name="T17" fmla="*/ 236 h 264"/>
                    <a:gd name="T18" fmla="*/ 521 w 565"/>
                    <a:gd name="T19" fmla="*/ 236 h 264"/>
                    <a:gd name="T20" fmla="*/ 397 w 565"/>
                    <a:gd name="T21" fmla="*/ 72 h 264"/>
                    <a:gd name="T22" fmla="*/ 49 w 565"/>
                    <a:gd name="T23" fmla="*/ 0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65" h="264">
                      <a:moveTo>
                        <a:pt x="49" y="0"/>
                      </a:moveTo>
                      <a:cubicBezTo>
                        <a:pt x="35" y="0"/>
                        <a:pt x="22" y="1"/>
                        <a:pt x="11" y="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3" y="64"/>
                        <a:pt x="3" y="64"/>
                        <a:pt x="3" y="64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428" y="264"/>
                        <a:pt x="428" y="264"/>
                        <a:pt x="428" y="264"/>
                      </a:cubicBezTo>
                      <a:cubicBezTo>
                        <a:pt x="428" y="264"/>
                        <a:pt x="428" y="264"/>
                        <a:pt x="428" y="264"/>
                      </a:cubicBezTo>
                      <a:cubicBezTo>
                        <a:pt x="428" y="264"/>
                        <a:pt x="434" y="262"/>
                        <a:pt x="446" y="257"/>
                      </a:cubicBezTo>
                      <a:cubicBezTo>
                        <a:pt x="470" y="249"/>
                        <a:pt x="495" y="242"/>
                        <a:pt x="521" y="236"/>
                      </a:cubicBezTo>
                      <a:cubicBezTo>
                        <a:pt x="521" y="236"/>
                        <a:pt x="521" y="236"/>
                        <a:pt x="521" y="236"/>
                      </a:cubicBezTo>
                      <a:cubicBezTo>
                        <a:pt x="565" y="165"/>
                        <a:pt x="397" y="72"/>
                        <a:pt x="397" y="72"/>
                      </a:cubicBezTo>
                      <a:cubicBezTo>
                        <a:pt x="397" y="72"/>
                        <a:pt x="187" y="0"/>
                        <a:pt x="49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íṣḻïḑe">
                  <a:extLst>
                    <a:ext uri="{FF2B5EF4-FFF2-40B4-BE49-F238E27FC236}">
                      <a16:creationId xmlns:a16="http://schemas.microsoft.com/office/drawing/2014/main" xmlns="" id="{527EE791-EAFF-45CE-B64B-52BA7D25F8C1}"/>
                    </a:ext>
                  </a:extLst>
                </p:cNvPr>
                <p:cNvSpPr/>
                <p:nvPr/>
              </p:nvSpPr>
              <p:spPr bwMode="auto">
                <a:xfrm>
                  <a:off x="5772150" y="4929188"/>
                  <a:ext cx="12700" cy="104775"/>
                </a:xfrm>
                <a:custGeom>
                  <a:avLst/>
                  <a:gdLst>
                    <a:gd name="T0" fmla="*/ 0 w 9"/>
                    <a:gd name="T1" fmla="*/ 0 h 75"/>
                    <a:gd name="T2" fmla="*/ 9 w 9"/>
                    <a:gd name="T3" fmla="*/ 75 h 75"/>
                    <a:gd name="T4" fmla="*/ 0 w 9"/>
                    <a:gd name="T5" fmla="*/ 0 h 75"/>
                    <a:gd name="T6" fmla="*/ 0 w 9"/>
                    <a:gd name="T7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75">
                      <a:moveTo>
                        <a:pt x="0" y="0"/>
                      </a:moveTo>
                      <a:cubicBezTo>
                        <a:pt x="9" y="75"/>
                        <a:pt x="9" y="75"/>
                        <a:pt x="9" y="75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594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íślíďé">
                  <a:extLst>
                    <a:ext uri="{FF2B5EF4-FFF2-40B4-BE49-F238E27FC236}">
                      <a16:creationId xmlns:a16="http://schemas.microsoft.com/office/drawing/2014/main" xmlns="" id="{41E37018-5910-46C2-8BA8-DF32BA8AAB1A}"/>
                    </a:ext>
                  </a:extLst>
                </p:cNvPr>
                <p:cNvSpPr/>
                <p:nvPr/>
              </p:nvSpPr>
              <p:spPr bwMode="auto">
                <a:xfrm>
                  <a:off x="5772150" y="4929188"/>
                  <a:ext cx="12700" cy="104775"/>
                </a:xfrm>
                <a:custGeom>
                  <a:avLst/>
                  <a:gdLst>
                    <a:gd name="T0" fmla="*/ 0 w 9"/>
                    <a:gd name="T1" fmla="*/ 0 h 75"/>
                    <a:gd name="T2" fmla="*/ 9 w 9"/>
                    <a:gd name="T3" fmla="*/ 75 h 75"/>
                    <a:gd name="T4" fmla="*/ 0 w 9"/>
                    <a:gd name="T5" fmla="*/ 0 h 75"/>
                    <a:gd name="T6" fmla="*/ 0 w 9"/>
                    <a:gd name="T7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75">
                      <a:moveTo>
                        <a:pt x="0" y="0"/>
                      </a:moveTo>
                      <a:cubicBezTo>
                        <a:pt x="9" y="75"/>
                        <a:pt x="9" y="75"/>
                        <a:pt x="9" y="75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iṣliḓè">
                  <a:extLst>
                    <a:ext uri="{FF2B5EF4-FFF2-40B4-BE49-F238E27FC236}">
                      <a16:creationId xmlns:a16="http://schemas.microsoft.com/office/drawing/2014/main" xmlns="" id="{354A4895-0C71-45B4-BE59-56D40C358DC4}"/>
                    </a:ext>
                  </a:extLst>
                </p:cNvPr>
                <p:cNvSpPr/>
                <p:nvPr/>
              </p:nvSpPr>
              <p:spPr bwMode="auto">
                <a:xfrm>
                  <a:off x="5148263" y="5260976"/>
                  <a:ext cx="41275" cy="14288"/>
                </a:xfrm>
                <a:custGeom>
                  <a:avLst/>
                  <a:gdLst>
                    <a:gd name="T0" fmla="*/ 0 w 30"/>
                    <a:gd name="T1" fmla="*/ 0 h 11"/>
                    <a:gd name="T2" fmla="*/ 30 w 30"/>
                    <a:gd name="T3" fmla="*/ 11 h 11"/>
                    <a:gd name="T4" fmla="*/ 0 w 30"/>
                    <a:gd name="T5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0" h="11">
                      <a:moveTo>
                        <a:pt x="0" y="0"/>
                      </a:moveTo>
                      <a:cubicBezTo>
                        <a:pt x="10" y="4"/>
                        <a:pt x="20" y="7"/>
                        <a:pt x="30" y="11"/>
                      </a:cubicBezTo>
                      <a:cubicBezTo>
                        <a:pt x="30" y="11"/>
                        <a:pt x="19" y="7"/>
                        <a:pt x="0" y="0"/>
                      </a:cubicBezTo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ïśḻïḓe">
                  <a:extLst>
                    <a:ext uri="{FF2B5EF4-FFF2-40B4-BE49-F238E27FC236}">
                      <a16:creationId xmlns:a16="http://schemas.microsoft.com/office/drawing/2014/main" xmlns="" id="{3FA2F946-54A1-49C9-8B42-3E393992A6F0}"/>
                    </a:ext>
                  </a:extLst>
                </p:cNvPr>
                <p:cNvSpPr/>
                <p:nvPr/>
              </p:nvSpPr>
              <p:spPr bwMode="auto">
                <a:xfrm>
                  <a:off x="4995863" y="4916488"/>
                  <a:ext cx="788988" cy="358775"/>
                </a:xfrm>
                <a:custGeom>
                  <a:avLst/>
                  <a:gdLst>
                    <a:gd name="T0" fmla="*/ 402 w 566"/>
                    <a:gd name="T1" fmla="*/ 0 h 259"/>
                    <a:gd name="T2" fmla="*/ 0 w 566"/>
                    <a:gd name="T3" fmla="*/ 217 h 259"/>
                    <a:gd name="T4" fmla="*/ 2 w 566"/>
                    <a:gd name="T5" fmla="*/ 225 h 259"/>
                    <a:gd name="T6" fmla="*/ 109 w 566"/>
                    <a:gd name="T7" fmla="*/ 248 h 259"/>
                    <a:gd name="T8" fmla="*/ 139 w 566"/>
                    <a:gd name="T9" fmla="*/ 259 h 259"/>
                    <a:gd name="T10" fmla="*/ 139 w 566"/>
                    <a:gd name="T11" fmla="*/ 259 h 259"/>
                    <a:gd name="T12" fmla="*/ 566 w 566"/>
                    <a:gd name="T13" fmla="*/ 85 h 259"/>
                    <a:gd name="T14" fmla="*/ 557 w 566"/>
                    <a:gd name="T15" fmla="*/ 10 h 259"/>
                    <a:gd name="T16" fmla="*/ 402 w 566"/>
                    <a:gd name="T17" fmla="*/ 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6" h="259">
                      <a:moveTo>
                        <a:pt x="402" y="0"/>
                      </a:moveTo>
                      <a:cubicBezTo>
                        <a:pt x="237" y="0"/>
                        <a:pt x="32" y="37"/>
                        <a:pt x="0" y="217"/>
                      </a:cubicBezTo>
                      <a:cubicBezTo>
                        <a:pt x="1" y="220"/>
                        <a:pt x="1" y="222"/>
                        <a:pt x="2" y="225"/>
                      </a:cubicBezTo>
                      <a:cubicBezTo>
                        <a:pt x="38" y="229"/>
                        <a:pt x="74" y="237"/>
                        <a:pt x="109" y="248"/>
                      </a:cubicBezTo>
                      <a:cubicBezTo>
                        <a:pt x="128" y="255"/>
                        <a:pt x="139" y="259"/>
                        <a:pt x="139" y="259"/>
                      </a:cubicBezTo>
                      <a:cubicBezTo>
                        <a:pt x="139" y="259"/>
                        <a:pt x="139" y="259"/>
                        <a:pt x="139" y="259"/>
                      </a:cubicBezTo>
                      <a:cubicBezTo>
                        <a:pt x="566" y="85"/>
                        <a:pt x="566" y="85"/>
                        <a:pt x="566" y="85"/>
                      </a:cubicBezTo>
                      <a:cubicBezTo>
                        <a:pt x="557" y="10"/>
                        <a:pt x="557" y="10"/>
                        <a:pt x="557" y="10"/>
                      </a:cubicBezTo>
                      <a:cubicBezTo>
                        <a:pt x="518" y="5"/>
                        <a:pt x="463" y="0"/>
                        <a:pt x="402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ïşľídé">
                  <a:extLst>
                    <a:ext uri="{FF2B5EF4-FFF2-40B4-BE49-F238E27FC236}">
                      <a16:creationId xmlns:a16="http://schemas.microsoft.com/office/drawing/2014/main" xmlns="" id="{06AC70C6-56A4-4663-A917-CA81A8FD5526}"/>
                    </a:ext>
                  </a:extLst>
                </p:cNvPr>
                <p:cNvSpPr/>
                <p:nvPr/>
              </p:nvSpPr>
              <p:spPr bwMode="auto">
                <a:xfrm>
                  <a:off x="5021263" y="4922838"/>
                  <a:ext cx="1690688" cy="471488"/>
                </a:xfrm>
                <a:custGeom>
                  <a:avLst/>
                  <a:gdLst>
                    <a:gd name="T0" fmla="*/ 1188 w 1214"/>
                    <a:gd name="T1" fmla="*/ 229 h 339"/>
                    <a:gd name="T2" fmla="*/ 1188 w 1214"/>
                    <a:gd name="T3" fmla="*/ 229 h 339"/>
                    <a:gd name="T4" fmla="*/ 1148 w 1214"/>
                    <a:gd name="T5" fmla="*/ 269 h 339"/>
                    <a:gd name="T6" fmla="*/ 1108 w 1214"/>
                    <a:gd name="T7" fmla="*/ 285 h 339"/>
                    <a:gd name="T8" fmla="*/ 999 w 1214"/>
                    <a:gd name="T9" fmla="*/ 336 h 339"/>
                    <a:gd name="T10" fmla="*/ 995 w 1214"/>
                    <a:gd name="T11" fmla="*/ 339 h 339"/>
                    <a:gd name="T12" fmla="*/ 215 w 1214"/>
                    <a:gd name="T13" fmla="*/ 339 h 339"/>
                    <a:gd name="T14" fmla="*/ 213 w 1214"/>
                    <a:gd name="T15" fmla="*/ 336 h 339"/>
                    <a:gd name="T16" fmla="*/ 211 w 1214"/>
                    <a:gd name="T17" fmla="*/ 333 h 339"/>
                    <a:gd name="T18" fmla="*/ 38 w 1214"/>
                    <a:gd name="T19" fmla="*/ 280 h 339"/>
                    <a:gd name="T20" fmla="*/ 0 w 1214"/>
                    <a:gd name="T21" fmla="*/ 224 h 339"/>
                    <a:gd name="T22" fmla="*/ 1 w 1214"/>
                    <a:gd name="T23" fmla="*/ 222 h 339"/>
                    <a:gd name="T24" fmla="*/ 465 w 1214"/>
                    <a:gd name="T25" fmla="*/ 9 h 339"/>
                    <a:gd name="T26" fmla="*/ 512 w 1214"/>
                    <a:gd name="T27" fmla="*/ 12 h 339"/>
                    <a:gd name="T28" fmla="*/ 521 w 1214"/>
                    <a:gd name="T29" fmla="*/ 13 h 339"/>
                    <a:gd name="T30" fmla="*/ 540 w 1214"/>
                    <a:gd name="T31" fmla="*/ 15 h 339"/>
                    <a:gd name="T32" fmla="*/ 548 w 1214"/>
                    <a:gd name="T33" fmla="*/ 16 h 339"/>
                    <a:gd name="T34" fmla="*/ 574 w 1214"/>
                    <a:gd name="T35" fmla="*/ 19 h 339"/>
                    <a:gd name="T36" fmla="*/ 586 w 1214"/>
                    <a:gd name="T37" fmla="*/ 21 h 339"/>
                    <a:gd name="T38" fmla="*/ 612 w 1214"/>
                    <a:gd name="T39" fmla="*/ 25 h 339"/>
                    <a:gd name="T40" fmla="*/ 615 w 1214"/>
                    <a:gd name="T41" fmla="*/ 26 h 339"/>
                    <a:gd name="T42" fmla="*/ 624 w 1214"/>
                    <a:gd name="T43" fmla="*/ 20 h 339"/>
                    <a:gd name="T44" fmla="*/ 636 w 1214"/>
                    <a:gd name="T45" fmla="*/ 14 h 339"/>
                    <a:gd name="T46" fmla="*/ 641 w 1214"/>
                    <a:gd name="T47" fmla="*/ 12 h 339"/>
                    <a:gd name="T48" fmla="*/ 691 w 1214"/>
                    <a:gd name="T49" fmla="*/ 3 h 339"/>
                    <a:gd name="T50" fmla="*/ 707 w 1214"/>
                    <a:gd name="T51" fmla="*/ 3 h 339"/>
                    <a:gd name="T52" fmla="*/ 730 w 1214"/>
                    <a:gd name="T53" fmla="*/ 3 h 339"/>
                    <a:gd name="T54" fmla="*/ 751 w 1214"/>
                    <a:gd name="T55" fmla="*/ 4 h 339"/>
                    <a:gd name="T56" fmla="*/ 755 w 1214"/>
                    <a:gd name="T57" fmla="*/ 5 h 339"/>
                    <a:gd name="T58" fmla="*/ 853 w 1214"/>
                    <a:gd name="T59" fmla="*/ 19 h 339"/>
                    <a:gd name="T60" fmla="*/ 952 w 1214"/>
                    <a:gd name="T61" fmla="*/ 42 h 339"/>
                    <a:gd name="T62" fmla="*/ 1060 w 1214"/>
                    <a:gd name="T63" fmla="*/ 74 h 339"/>
                    <a:gd name="T64" fmla="*/ 1188 w 1214"/>
                    <a:gd name="T65" fmla="*/ 229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214" h="339">
                      <a:moveTo>
                        <a:pt x="1188" y="229"/>
                      </a:moveTo>
                      <a:cubicBezTo>
                        <a:pt x="1188" y="229"/>
                        <a:pt x="1188" y="229"/>
                        <a:pt x="1188" y="229"/>
                      </a:cubicBezTo>
                      <a:cubicBezTo>
                        <a:pt x="1183" y="243"/>
                        <a:pt x="1170" y="257"/>
                        <a:pt x="1148" y="269"/>
                      </a:cubicBezTo>
                      <a:cubicBezTo>
                        <a:pt x="1135" y="275"/>
                        <a:pt x="1122" y="280"/>
                        <a:pt x="1108" y="285"/>
                      </a:cubicBezTo>
                      <a:cubicBezTo>
                        <a:pt x="1057" y="301"/>
                        <a:pt x="1022" y="318"/>
                        <a:pt x="999" y="336"/>
                      </a:cubicBezTo>
                      <a:cubicBezTo>
                        <a:pt x="997" y="337"/>
                        <a:pt x="996" y="338"/>
                        <a:pt x="995" y="339"/>
                      </a:cubicBezTo>
                      <a:cubicBezTo>
                        <a:pt x="215" y="339"/>
                        <a:pt x="215" y="339"/>
                        <a:pt x="215" y="339"/>
                      </a:cubicBezTo>
                      <a:cubicBezTo>
                        <a:pt x="214" y="338"/>
                        <a:pt x="213" y="337"/>
                        <a:pt x="213" y="336"/>
                      </a:cubicBezTo>
                      <a:cubicBezTo>
                        <a:pt x="212" y="334"/>
                        <a:pt x="211" y="333"/>
                        <a:pt x="211" y="333"/>
                      </a:cubicBezTo>
                      <a:cubicBezTo>
                        <a:pt x="120" y="330"/>
                        <a:pt x="68" y="305"/>
                        <a:pt x="38" y="280"/>
                      </a:cubicBezTo>
                      <a:cubicBezTo>
                        <a:pt x="5" y="253"/>
                        <a:pt x="0" y="224"/>
                        <a:pt x="0" y="224"/>
                      </a:cubicBezTo>
                      <a:cubicBezTo>
                        <a:pt x="0" y="224"/>
                        <a:pt x="0" y="223"/>
                        <a:pt x="1" y="222"/>
                      </a:cubicBezTo>
                      <a:cubicBezTo>
                        <a:pt x="38" y="20"/>
                        <a:pt x="295" y="0"/>
                        <a:pt x="465" y="9"/>
                      </a:cubicBezTo>
                      <a:cubicBezTo>
                        <a:pt x="481" y="10"/>
                        <a:pt x="497" y="11"/>
                        <a:pt x="512" y="12"/>
                      </a:cubicBezTo>
                      <a:cubicBezTo>
                        <a:pt x="521" y="13"/>
                        <a:pt x="521" y="13"/>
                        <a:pt x="521" y="13"/>
                      </a:cubicBezTo>
                      <a:cubicBezTo>
                        <a:pt x="540" y="15"/>
                        <a:pt x="540" y="15"/>
                        <a:pt x="540" y="15"/>
                      </a:cubicBezTo>
                      <a:cubicBezTo>
                        <a:pt x="548" y="16"/>
                        <a:pt x="548" y="16"/>
                        <a:pt x="548" y="16"/>
                      </a:cubicBezTo>
                      <a:cubicBezTo>
                        <a:pt x="558" y="17"/>
                        <a:pt x="566" y="18"/>
                        <a:pt x="574" y="19"/>
                      </a:cubicBezTo>
                      <a:cubicBezTo>
                        <a:pt x="578" y="20"/>
                        <a:pt x="582" y="20"/>
                        <a:pt x="586" y="21"/>
                      </a:cubicBezTo>
                      <a:cubicBezTo>
                        <a:pt x="599" y="23"/>
                        <a:pt x="608" y="25"/>
                        <a:pt x="612" y="25"/>
                      </a:cubicBezTo>
                      <a:cubicBezTo>
                        <a:pt x="615" y="26"/>
                        <a:pt x="615" y="26"/>
                        <a:pt x="615" y="26"/>
                      </a:cubicBezTo>
                      <a:cubicBezTo>
                        <a:pt x="617" y="23"/>
                        <a:pt x="620" y="21"/>
                        <a:pt x="624" y="20"/>
                      </a:cubicBezTo>
                      <a:cubicBezTo>
                        <a:pt x="627" y="17"/>
                        <a:pt x="631" y="16"/>
                        <a:pt x="636" y="14"/>
                      </a:cubicBezTo>
                      <a:cubicBezTo>
                        <a:pt x="637" y="13"/>
                        <a:pt x="639" y="13"/>
                        <a:pt x="641" y="12"/>
                      </a:cubicBezTo>
                      <a:cubicBezTo>
                        <a:pt x="657" y="7"/>
                        <a:pt x="674" y="4"/>
                        <a:pt x="691" y="3"/>
                      </a:cubicBezTo>
                      <a:cubicBezTo>
                        <a:pt x="696" y="3"/>
                        <a:pt x="702" y="3"/>
                        <a:pt x="707" y="3"/>
                      </a:cubicBezTo>
                      <a:cubicBezTo>
                        <a:pt x="715" y="3"/>
                        <a:pt x="722" y="3"/>
                        <a:pt x="730" y="3"/>
                      </a:cubicBezTo>
                      <a:cubicBezTo>
                        <a:pt x="737" y="3"/>
                        <a:pt x="744" y="4"/>
                        <a:pt x="751" y="4"/>
                      </a:cubicBezTo>
                      <a:cubicBezTo>
                        <a:pt x="753" y="4"/>
                        <a:pt x="754" y="4"/>
                        <a:pt x="755" y="5"/>
                      </a:cubicBezTo>
                      <a:cubicBezTo>
                        <a:pt x="788" y="8"/>
                        <a:pt x="821" y="13"/>
                        <a:pt x="853" y="19"/>
                      </a:cubicBezTo>
                      <a:cubicBezTo>
                        <a:pt x="888" y="26"/>
                        <a:pt x="922" y="34"/>
                        <a:pt x="952" y="42"/>
                      </a:cubicBezTo>
                      <a:cubicBezTo>
                        <a:pt x="1015" y="58"/>
                        <a:pt x="1060" y="74"/>
                        <a:pt x="1060" y="74"/>
                      </a:cubicBezTo>
                      <a:cubicBezTo>
                        <a:pt x="1060" y="74"/>
                        <a:pt x="1214" y="159"/>
                        <a:pt x="1188" y="229"/>
                      </a:cubicBezTo>
                      <a:close/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ïşļïḍé">
                  <a:extLst>
                    <a:ext uri="{FF2B5EF4-FFF2-40B4-BE49-F238E27FC236}">
                      <a16:creationId xmlns:a16="http://schemas.microsoft.com/office/drawing/2014/main" xmlns="" id="{3688C113-CB1C-483D-B78F-ADF76534C2BD}"/>
                    </a:ext>
                  </a:extLst>
                </p:cNvPr>
                <p:cNvSpPr/>
                <p:nvPr/>
              </p:nvSpPr>
              <p:spPr bwMode="auto">
                <a:xfrm>
                  <a:off x="5632450" y="2687638"/>
                  <a:ext cx="496888" cy="355600"/>
                </a:xfrm>
                <a:custGeom>
                  <a:avLst/>
                  <a:gdLst>
                    <a:gd name="T0" fmla="*/ 151 w 356"/>
                    <a:gd name="T1" fmla="*/ 23 h 256"/>
                    <a:gd name="T2" fmla="*/ 341 w 356"/>
                    <a:gd name="T3" fmla="*/ 86 h 256"/>
                    <a:gd name="T4" fmla="*/ 205 w 356"/>
                    <a:gd name="T5" fmla="*/ 233 h 256"/>
                    <a:gd name="T6" fmla="*/ 15 w 356"/>
                    <a:gd name="T7" fmla="*/ 169 h 256"/>
                    <a:gd name="T8" fmla="*/ 151 w 356"/>
                    <a:gd name="T9" fmla="*/ 23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6" h="256">
                      <a:moveTo>
                        <a:pt x="151" y="23"/>
                      </a:moveTo>
                      <a:cubicBezTo>
                        <a:pt x="242" y="0"/>
                        <a:pt x="327" y="28"/>
                        <a:pt x="341" y="86"/>
                      </a:cubicBezTo>
                      <a:cubicBezTo>
                        <a:pt x="356" y="145"/>
                        <a:pt x="295" y="210"/>
                        <a:pt x="205" y="233"/>
                      </a:cubicBezTo>
                      <a:cubicBezTo>
                        <a:pt x="115" y="256"/>
                        <a:pt x="29" y="227"/>
                        <a:pt x="15" y="169"/>
                      </a:cubicBezTo>
                      <a:cubicBezTo>
                        <a:pt x="0" y="111"/>
                        <a:pt x="61" y="46"/>
                        <a:pt x="151" y="23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iṡḷiḍè">
                  <a:extLst>
                    <a:ext uri="{FF2B5EF4-FFF2-40B4-BE49-F238E27FC236}">
                      <a16:creationId xmlns:a16="http://schemas.microsoft.com/office/drawing/2014/main" xmlns="" id="{33D3E54E-CFCB-44A0-A5AF-6640F6041369}"/>
                    </a:ext>
                  </a:extLst>
                </p:cNvPr>
                <p:cNvSpPr/>
                <p:nvPr/>
              </p:nvSpPr>
              <p:spPr bwMode="auto">
                <a:xfrm>
                  <a:off x="6048375" y="2571751"/>
                  <a:ext cx="509588" cy="436563"/>
                </a:xfrm>
                <a:custGeom>
                  <a:avLst/>
                  <a:gdLst>
                    <a:gd name="T0" fmla="*/ 8 w 366"/>
                    <a:gd name="T1" fmla="*/ 138 h 314"/>
                    <a:gd name="T2" fmla="*/ 366 w 366"/>
                    <a:gd name="T3" fmla="*/ 111 h 314"/>
                    <a:gd name="T4" fmla="*/ 0 w 366"/>
                    <a:gd name="T5" fmla="*/ 211 h 314"/>
                    <a:gd name="T6" fmla="*/ 8 w 366"/>
                    <a:gd name="T7" fmla="*/ 138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6" h="314">
                      <a:moveTo>
                        <a:pt x="8" y="138"/>
                      </a:moveTo>
                      <a:cubicBezTo>
                        <a:pt x="8" y="138"/>
                        <a:pt x="249" y="0"/>
                        <a:pt x="366" y="111"/>
                      </a:cubicBezTo>
                      <a:cubicBezTo>
                        <a:pt x="366" y="111"/>
                        <a:pt x="261" y="314"/>
                        <a:pt x="0" y="211"/>
                      </a:cubicBezTo>
                      <a:cubicBezTo>
                        <a:pt x="8" y="138"/>
                        <a:pt x="8" y="138"/>
                        <a:pt x="8" y="138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îšľíḓé">
                  <a:extLst>
                    <a:ext uri="{FF2B5EF4-FFF2-40B4-BE49-F238E27FC236}">
                      <a16:creationId xmlns:a16="http://schemas.microsoft.com/office/drawing/2014/main" xmlns="" id="{AC8EDECE-8403-425D-944D-4242B38D476E}"/>
                    </a:ext>
                  </a:extLst>
                </p:cNvPr>
                <p:cNvSpPr/>
                <p:nvPr/>
              </p:nvSpPr>
              <p:spPr bwMode="auto">
                <a:xfrm>
                  <a:off x="6356350" y="2486026"/>
                  <a:ext cx="69850" cy="180975"/>
                </a:xfrm>
                <a:custGeom>
                  <a:avLst/>
                  <a:gdLst>
                    <a:gd name="T0" fmla="*/ 40 w 51"/>
                    <a:gd name="T1" fmla="*/ 0 h 130"/>
                    <a:gd name="T2" fmla="*/ 0 w 51"/>
                    <a:gd name="T3" fmla="*/ 130 h 130"/>
                    <a:gd name="T4" fmla="*/ 13 w 51"/>
                    <a:gd name="T5" fmla="*/ 129 h 130"/>
                    <a:gd name="T6" fmla="*/ 49 w 51"/>
                    <a:gd name="T7" fmla="*/ 3 h 130"/>
                    <a:gd name="T8" fmla="*/ 40 w 51"/>
                    <a:gd name="T9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130">
                      <a:moveTo>
                        <a:pt x="40" y="0"/>
                      </a:moveTo>
                      <a:cubicBezTo>
                        <a:pt x="40" y="13"/>
                        <a:pt x="37" y="71"/>
                        <a:pt x="0" y="130"/>
                      </a:cubicBezTo>
                      <a:cubicBezTo>
                        <a:pt x="5" y="130"/>
                        <a:pt x="9" y="129"/>
                        <a:pt x="13" y="129"/>
                      </a:cubicBezTo>
                      <a:cubicBezTo>
                        <a:pt x="51" y="65"/>
                        <a:pt x="49" y="3"/>
                        <a:pt x="49" y="3"/>
                      </a:cubicBezTo>
                      <a:cubicBezTo>
                        <a:pt x="46" y="2"/>
                        <a:pt x="43" y="1"/>
                        <a:pt x="4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îṧḷîḓè">
                  <a:extLst>
                    <a:ext uri="{FF2B5EF4-FFF2-40B4-BE49-F238E27FC236}">
                      <a16:creationId xmlns:a16="http://schemas.microsoft.com/office/drawing/2014/main" xmlns="" id="{F28DA8E9-6B18-4191-972B-4D7393A05309}"/>
                    </a:ext>
                  </a:extLst>
                </p:cNvPr>
                <p:cNvSpPr/>
                <p:nvPr/>
              </p:nvSpPr>
              <p:spPr bwMode="auto">
                <a:xfrm>
                  <a:off x="6184900" y="2665413"/>
                  <a:ext cx="188913" cy="149225"/>
                </a:xfrm>
                <a:custGeom>
                  <a:avLst/>
                  <a:gdLst>
                    <a:gd name="T0" fmla="*/ 136 w 136"/>
                    <a:gd name="T1" fmla="*/ 0 h 107"/>
                    <a:gd name="T2" fmla="*/ 123 w 136"/>
                    <a:gd name="T3" fmla="*/ 1 h 107"/>
                    <a:gd name="T4" fmla="*/ 0 w 136"/>
                    <a:gd name="T5" fmla="*/ 104 h 107"/>
                    <a:gd name="T6" fmla="*/ 14 w 136"/>
                    <a:gd name="T7" fmla="*/ 107 h 107"/>
                    <a:gd name="T8" fmla="*/ 136 w 136"/>
                    <a:gd name="T9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6" h="107">
                      <a:moveTo>
                        <a:pt x="136" y="0"/>
                      </a:moveTo>
                      <a:cubicBezTo>
                        <a:pt x="132" y="0"/>
                        <a:pt x="128" y="1"/>
                        <a:pt x="123" y="1"/>
                      </a:cubicBezTo>
                      <a:cubicBezTo>
                        <a:pt x="100" y="39"/>
                        <a:pt x="61" y="78"/>
                        <a:pt x="0" y="104"/>
                      </a:cubicBezTo>
                      <a:cubicBezTo>
                        <a:pt x="5" y="105"/>
                        <a:pt x="9" y="106"/>
                        <a:pt x="14" y="107"/>
                      </a:cubicBezTo>
                      <a:cubicBezTo>
                        <a:pt x="76" y="80"/>
                        <a:pt x="113" y="39"/>
                        <a:pt x="136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îṥḻïďé">
                  <a:extLst>
                    <a:ext uri="{FF2B5EF4-FFF2-40B4-BE49-F238E27FC236}">
                      <a16:creationId xmlns:a16="http://schemas.microsoft.com/office/drawing/2014/main" xmlns="" id="{0B25DE3C-1AC0-41A3-B89E-36B99787E300}"/>
                    </a:ext>
                  </a:extLst>
                </p:cNvPr>
                <p:cNvSpPr/>
                <p:nvPr/>
              </p:nvSpPr>
              <p:spPr bwMode="auto">
                <a:xfrm>
                  <a:off x="5992813" y="2427288"/>
                  <a:ext cx="427038" cy="423863"/>
                </a:xfrm>
                <a:custGeom>
                  <a:avLst/>
                  <a:gdLst>
                    <a:gd name="T0" fmla="*/ 0 w 307"/>
                    <a:gd name="T1" fmla="*/ 238 h 305"/>
                    <a:gd name="T2" fmla="*/ 301 w 307"/>
                    <a:gd name="T3" fmla="*/ 41 h 305"/>
                    <a:gd name="T4" fmla="*/ 29 w 307"/>
                    <a:gd name="T5" fmla="*/ 305 h 305"/>
                    <a:gd name="T6" fmla="*/ 0 w 307"/>
                    <a:gd name="T7" fmla="*/ 238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7" h="305">
                      <a:moveTo>
                        <a:pt x="0" y="238"/>
                      </a:moveTo>
                      <a:cubicBezTo>
                        <a:pt x="0" y="238"/>
                        <a:pt x="145" y="0"/>
                        <a:pt x="301" y="41"/>
                      </a:cubicBezTo>
                      <a:cubicBezTo>
                        <a:pt x="301" y="41"/>
                        <a:pt x="307" y="270"/>
                        <a:pt x="29" y="305"/>
                      </a:cubicBezTo>
                      <a:cubicBezTo>
                        <a:pt x="0" y="238"/>
                        <a:pt x="0" y="238"/>
                        <a:pt x="0" y="238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îšlîḍê">
                  <a:extLst>
                    <a:ext uri="{FF2B5EF4-FFF2-40B4-BE49-F238E27FC236}">
                      <a16:creationId xmlns:a16="http://schemas.microsoft.com/office/drawing/2014/main" xmlns="" id="{C4952FC3-8024-481D-84DA-CE2438C01F87}"/>
                    </a:ext>
                  </a:extLst>
                </p:cNvPr>
                <p:cNvSpPr/>
                <p:nvPr/>
              </p:nvSpPr>
              <p:spPr bwMode="auto">
                <a:xfrm>
                  <a:off x="6189663" y="2471738"/>
                  <a:ext cx="222250" cy="63500"/>
                </a:xfrm>
                <a:custGeom>
                  <a:avLst/>
                  <a:gdLst>
                    <a:gd name="T0" fmla="*/ 9 w 159"/>
                    <a:gd name="T1" fmla="*/ 39 h 46"/>
                    <a:gd name="T2" fmla="*/ 0 w 159"/>
                    <a:gd name="T3" fmla="*/ 46 h 46"/>
                    <a:gd name="T4" fmla="*/ 0 w 159"/>
                    <a:gd name="T5" fmla="*/ 46 h 46"/>
                    <a:gd name="T6" fmla="*/ 9 w 159"/>
                    <a:gd name="T7" fmla="*/ 39 h 46"/>
                    <a:gd name="T8" fmla="*/ 123 w 159"/>
                    <a:gd name="T9" fmla="*/ 0 h 46"/>
                    <a:gd name="T10" fmla="*/ 10 w 159"/>
                    <a:gd name="T11" fmla="*/ 39 h 46"/>
                    <a:gd name="T12" fmla="*/ 10 w 159"/>
                    <a:gd name="T13" fmla="*/ 39 h 46"/>
                    <a:gd name="T14" fmla="*/ 9 w 159"/>
                    <a:gd name="T15" fmla="*/ 44 h 46"/>
                    <a:gd name="T16" fmla="*/ 123 w 159"/>
                    <a:gd name="T17" fmla="*/ 4 h 46"/>
                    <a:gd name="T18" fmla="*/ 159 w 159"/>
                    <a:gd name="T19" fmla="*/ 9 h 46"/>
                    <a:gd name="T20" fmla="*/ 159 w 159"/>
                    <a:gd name="T21" fmla="*/ 4 h 46"/>
                    <a:gd name="T22" fmla="*/ 123 w 159"/>
                    <a:gd name="T23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9" h="46">
                      <a:moveTo>
                        <a:pt x="9" y="39"/>
                      </a:moveTo>
                      <a:cubicBezTo>
                        <a:pt x="6" y="41"/>
                        <a:pt x="3" y="44"/>
                        <a:pt x="0" y="46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3" y="44"/>
                        <a:pt x="6" y="41"/>
                        <a:pt x="9" y="39"/>
                      </a:cubicBezTo>
                      <a:moveTo>
                        <a:pt x="123" y="0"/>
                      </a:moveTo>
                      <a:cubicBezTo>
                        <a:pt x="83" y="0"/>
                        <a:pt x="44" y="16"/>
                        <a:pt x="10" y="39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10" y="40"/>
                        <a:pt x="9" y="42"/>
                        <a:pt x="9" y="44"/>
                      </a:cubicBezTo>
                      <a:cubicBezTo>
                        <a:pt x="44" y="20"/>
                        <a:pt x="83" y="4"/>
                        <a:pt x="123" y="4"/>
                      </a:cubicBezTo>
                      <a:cubicBezTo>
                        <a:pt x="135" y="4"/>
                        <a:pt x="147" y="6"/>
                        <a:pt x="159" y="9"/>
                      </a:cubicBezTo>
                      <a:cubicBezTo>
                        <a:pt x="159" y="6"/>
                        <a:pt x="159" y="4"/>
                        <a:pt x="159" y="4"/>
                      </a:cubicBezTo>
                      <a:cubicBezTo>
                        <a:pt x="147" y="1"/>
                        <a:pt x="135" y="0"/>
                        <a:pt x="123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iṡ1îḓè">
                  <a:extLst>
                    <a:ext uri="{FF2B5EF4-FFF2-40B4-BE49-F238E27FC236}">
                      <a16:creationId xmlns:a16="http://schemas.microsoft.com/office/drawing/2014/main" xmlns="" id="{45415331-3FD5-4BE0-9BA6-6A9C88769A52}"/>
                    </a:ext>
                  </a:extLst>
                </p:cNvPr>
                <p:cNvSpPr/>
                <p:nvPr/>
              </p:nvSpPr>
              <p:spPr bwMode="auto">
                <a:xfrm>
                  <a:off x="6024563" y="2476501"/>
                  <a:ext cx="387350" cy="368300"/>
                </a:xfrm>
                <a:custGeom>
                  <a:avLst/>
                  <a:gdLst>
                    <a:gd name="T0" fmla="*/ 24 w 278"/>
                    <a:gd name="T1" fmla="*/ 236 h 264"/>
                    <a:gd name="T2" fmla="*/ 2 w 278"/>
                    <a:gd name="T3" fmla="*/ 255 h 264"/>
                    <a:gd name="T4" fmla="*/ 2 w 278"/>
                    <a:gd name="T5" fmla="*/ 255 h 264"/>
                    <a:gd name="T6" fmla="*/ 0 w 278"/>
                    <a:gd name="T7" fmla="*/ 249 h 264"/>
                    <a:gd name="T8" fmla="*/ 0 w 278"/>
                    <a:gd name="T9" fmla="*/ 249 h 264"/>
                    <a:gd name="T10" fmla="*/ 2 w 278"/>
                    <a:gd name="T11" fmla="*/ 255 h 264"/>
                    <a:gd name="T12" fmla="*/ 6 w 278"/>
                    <a:gd name="T13" fmla="*/ 264 h 264"/>
                    <a:gd name="T14" fmla="*/ 8 w 278"/>
                    <a:gd name="T15" fmla="*/ 264 h 264"/>
                    <a:gd name="T16" fmla="*/ 24 w 278"/>
                    <a:gd name="T17" fmla="*/ 236 h 264"/>
                    <a:gd name="T18" fmla="*/ 242 w 278"/>
                    <a:gd name="T19" fmla="*/ 0 h 264"/>
                    <a:gd name="T20" fmla="*/ 128 w 278"/>
                    <a:gd name="T21" fmla="*/ 40 h 264"/>
                    <a:gd name="T22" fmla="*/ 31 w 278"/>
                    <a:gd name="T23" fmla="*/ 230 h 264"/>
                    <a:gd name="T24" fmla="*/ 108 w 278"/>
                    <a:gd name="T25" fmla="*/ 239 h 264"/>
                    <a:gd name="T26" fmla="*/ 278 w 278"/>
                    <a:gd name="T27" fmla="*/ 5 h 264"/>
                    <a:gd name="T28" fmla="*/ 242 w 278"/>
                    <a:gd name="T29" fmla="*/ 0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78" h="264">
                      <a:moveTo>
                        <a:pt x="24" y="236"/>
                      </a:moveTo>
                      <a:cubicBezTo>
                        <a:pt x="17" y="243"/>
                        <a:pt x="10" y="249"/>
                        <a:pt x="2" y="255"/>
                      </a:cubicBezTo>
                      <a:cubicBezTo>
                        <a:pt x="2" y="255"/>
                        <a:pt x="2" y="255"/>
                        <a:pt x="2" y="255"/>
                      </a:cubicBezTo>
                      <a:cubicBezTo>
                        <a:pt x="0" y="249"/>
                        <a:pt x="0" y="249"/>
                        <a:pt x="0" y="249"/>
                      </a:cubicBezTo>
                      <a:cubicBezTo>
                        <a:pt x="0" y="249"/>
                        <a:pt x="0" y="249"/>
                        <a:pt x="0" y="249"/>
                      </a:cubicBezTo>
                      <a:cubicBezTo>
                        <a:pt x="2" y="255"/>
                        <a:pt x="2" y="255"/>
                        <a:pt x="2" y="255"/>
                      </a:cubicBezTo>
                      <a:cubicBezTo>
                        <a:pt x="6" y="264"/>
                        <a:pt x="6" y="264"/>
                        <a:pt x="6" y="264"/>
                      </a:cubicBezTo>
                      <a:cubicBezTo>
                        <a:pt x="7" y="264"/>
                        <a:pt x="8" y="264"/>
                        <a:pt x="8" y="264"/>
                      </a:cubicBezTo>
                      <a:cubicBezTo>
                        <a:pt x="24" y="236"/>
                        <a:pt x="24" y="236"/>
                        <a:pt x="24" y="236"/>
                      </a:cubicBezTo>
                      <a:moveTo>
                        <a:pt x="242" y="0"/>
                      </a:moveTo>
                      <a:cubicBezTo>
                        <a:pt x="202" y="0"/>
                        <a:pt x="163" y="16"/>
                        <a:pt x="128" y="40"/>
                      </a:cubicBezTo>
                      <a:cubicBezTo>
                        <a:pt x="124" y="96"/>
                        <a:pt x="100" y="163"/>
                        <a:pt x="31" y="230"/>
                      </a:cubicBezTo>
                      <a:cubicBezTo>
                        <a:pt x="40" y="230"/>
                        <a:pt x="70" y="232"/>
                        <a:pt x="108" y="239"/>
                      </a:cubicBezTo>
                      <a:cubicBezTo>
                        <a:pt x="265" y="176"/>
                        <a:pt x="277" y="32"/>
                        <a:pt x="278" y="5"/>
                      </a:cubicBezTo>
                      <a:cubicBezTo>
                        <a:pt x="266" y="2"/>
                        <a:pt x="254" y="0"/>
                        <a:pt x="24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îšḻîḋê">
                  <a:extLst>
                    <a:ext uri="{FF2B5EF4-FFF2-40B4-BE49-F238E27FC236}">
                      <a16:creationId xmlns:a16="http://schemas.microsoft.com/office/drawing/2014/main" xmlns="" id="{F30563DE-6920-48F5-BFD2-90C352E00BDB}"/>
                    </a:ext>
                  </a:extLst>
                </p:cNvPr>
                <p:cNvSpPr/>
                <p:nvPr/>
              </p:nvSpPr>
              <p:spPr bwMode="auto">
                <a:xfrm>
                  <a:off x="6188075" y="2525713"/>
                  <a:ext cx="15875" cy="15875"/>
                </a:xfrm>
                <a:custGeom>
                  <a:avLst/>
                  <a:gdLst>
                    <a:gd name="T0" fmla="*/ 11 w 11"/>
                    <a:gd name="T1" fmla="*/ 0 h 12"/>
                    <a:gd name="T2" fmla="*/ 10 w 11"/>
                    <a:gd name="T3" fmla="*/ 0 h 12"/>
                    <a:gd name="T4" fmla="*/ 1 w 11"/>
                    <a:gd name="T5" fmla="*/ 7 h 12"/>
                    <a:gd name="T6" fmla="*/ 0 w 11"/>
                    <a:gd name="T7" fmla="*/ 12 h 12"/>
                    <a:gd name="T8" fmla="*/ 10 w 11"/>
                    <a:gd name="T9" fmla="*/ 5 h 12"/>
                    <a:gd name="T10" fmla="*/ 11 w 11"/>
                    <a:gd name="T11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12">
                      <a:moveTo>
                        <a:pt x="11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2"/>
                        <a:pt x="4" y="5"/>
                        <a:pt x="1" y="7"/>
                      </a:cubicBezTo>
                      <a:cubicBezTo>
                        <a:pt x="1" y="8"/>
                        <a:pt x="0" y="10"/>
                        <a:pt x="0" y="12"/>
                      </a:cubicBezTo>
                      <a:cubicBezTo>
                        <a:pt x="4" y="9"/>
                        <a:pt x="7" y="7"/>
                        <a:pt x="10" y="5"/>
                      </a:cubicBezTo>
                      <a:cubicBezTo>
                        <a:pt x="10" y="3"/>
                        <a:pt x="11" y="1"/>
                        <a:pt x="11" y="0"/>
                      </a:cubicBezTo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îṣlïďè">
                  <a:extLst>
                    <a:ext uri="{FF2B5EF4-FFF2-40B4-BE49-F238E27FC236}">
                      <a16:creationId xmlns:a16="http://schemas.microsoft.com/office/drawing/2014/main" xmlns="" id="{7EB8EC0C-96FE-4CDB-BC88-3E67A86AD012}"/>
                    </a:ext>
                  </a:extLst>
                </p:cNvPr>
                <p:cNvSpPr/>
                <p:nvPr/>
              </p:nvSpPr>
              <p:spPr bwMode="auto">
                <a:xfrm>
                  <a:off x="6024563" y="2532063"/>
                  <a:ext cx="177800" cy="300038"/>
                </a:xfrm>
                <a:custGeom>
                  <a:avLst/>
                  <a:gdLst>
                    <a:gd name="T0" fmla="*/ 128 w 128"/>
                    <a:gd name="T1" fmla="*/ 0 h 215"/>
                    <a:gd name="T2" fmla="*/ 118 w 128"/>
                    <a:gd name="T3" fmla="*/ 7 h 215"/>
                    <a:gd name="T4" fmla="*/ 0 w 128"/>
                    <a:gd name="T5" fmla="*/ 209 h 215"/>
                    <a:gd name="T6" fmla="*/ 2 w 128"/>
                    <a:gd name="T7" fmla="*/ 215 h 215"/>
                    <a:gd name="T8" fmla="*/ 2 w 128"/>
                    <a:gd name="T9" fmla="*/ 215 h 215"/>
                    <a:gd name="T10" fmla="*/ 24 w 128"/>
                    <a:gd name="T11" fmla="*/ 196 h 215"/>
                    <a:gd name="T12" fmla="*/ 28 w 128"/>
                    <a:gd name="T13" fmla="*/ 189 h 215"/>
                    <a:gd name="T14" fmla="*/ 31 w 128"/>
                    <a:gd name="T15" fmla="*/ 190 h 215"/>
                    <a:gd name="T16" fmla="*/ 128 w 128"/>
                    <a:gd name="T17" fmla="*/ 0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8" h="215">
                      <a:moveTo>
                        <a:pt x="128" y="0"/>
                      </a:moveTo>
                      <a:cubicBezTo>
                        <a:pt x="125" y="2"/>
                        <a:pt x="122" y="4"/>
                        <a:pt x="118" y="7"/>
                      </a:cubicBezTo>
                      <a:cubicBezTo>
                        <a:pt x="112" y="68"/>
                        <a:pt x="82" y="139"/>
                        <a:pt x="0" y="209"/>
                      </a:cubicBezTo>
                      <a:cubicBezTo>
                        <a:pt x="2" y="215"/>
                        <a:pt x="2" y="215"/>
                        <a:pt x="2" y="215"/>
                      </a:cubicBezTo>
                      <a:cubicBezTo>
                        <a:pt x="2" y="215"/>
                        <a:pt x="2" y="215"/>
                        <a:pt x="2" y="215"/>
                      </a:cubicBezTo>
                      <a:cubicBezTo>
                        <a:pt x="10" y="209"/>
                        <a:pt x="17" y="203"/>
                        <a:pt x="24" y="196"/>
                      </a:cubicBezTo>
                      <a:cubicBezTo>
                        <a:pt x="28" y="189"/>
                        <a:pt x="28" y="189"/>
                        <a:pt x="28" y="189"/>
                      </a:cubicBezTo>
                      <a:cubicBezTo>
                        <a:pt x="28" y="189"/>
                        <a:pt x="29" y="189"/>
                        <a:pt x="31" y="190"/>
                      </a:cubicBezTo>
                      <a:cubicBezTo>
                        <a:pt x="100" y="123"/>
                        <a:pt x="124" y="56"/>
                        <a:pt x="128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ï$liḋê">
                  <a:extLst>
                    <a:ext uri="{FF2B5EF4-FFF2-40B4-BE49-F238E27FC236}">
                      <a16:creationId xmlns:a16="http://schemas.microsoft.com/office/drawing/2014/main" xmlns="" id="{BFFF4D69-B386-4DCD-B9C4-2A84E66F3AB6}"/>
                    </a:ext>
                  </a:extLst>
                </p:cNvPr>
                <p:cNvSpPr/>
                <p:nvPr/>
              </p:nvSpPr>
              <p:spPr bwMode="auto">
                <a:xfrm>
                  <a:off x="5927725" y="2319338"/>
                  <a:ext cx="388938" cy="512763"/>
                </a:xfrm>
                <a:custGeom>
                  <a:avLst/>
                  <a:gdLst>
                    <a:gd name="T0" fmla="*/ 62 w 279"/>
                    <a:gd name="T1" fmla="*/ 368 h 368"/>
                    <a:gd name="T2" fmla="*/ 48 w 279"/>
                    <a:gd name="T3" fmla="*/ 359 h 368"/>
                    <a:gd name="T4" fmla="*/ 2 w 279"/>
                    <a:gd name="T5" fmla="*/ 326 h 368"/>
                    <a:gd name="T6" fmla="*/ 43 w 279"/>
                    <a:gd name="T7" fmla="*/ 110 h 368"/>
                    <a:gd name="T8" fmla="*/ 151 w 279"/>
                    <a:gd name="T9" fmla="*/ 0 h 368"/>
                    <a:gd name="T10" fmla="*/ 62 w 279"/>
                    <a:gd name="T11" fmla="*/ 368 h 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9" h="368">
                      <a:moveTo>
                        <a:pt x="62" y="368"/>
                      </a:moveTo>
                      <a:cubicBezTo>
                        <a:pt x="48" y="359"/>
                        <a:pt x="48" y="359"/>
                        <a:pt x="48" y="359"/>
                      </a:cubicBezTo>
                      <a:cubicBezTo>
                        <a:pt x="2" y="326"/>
                        <a:pt x="2" y="326"/>
                        <a:pt x="2" y="326"/>
                      </a:cubicBezTo>
                      <a:cubicBezTo>
                        <a:pt x="2" y="326"/>
                        <a:pt x="0" y="206"/>
                        <a:pt x="43" y="110"/>
                      </a:cubicBezTo>
                      <a:cubicBezTo>
                        <a:pt x="65" y="60"/>
                        <a:pt x="99" y="16"/>
                        <a:pt x="151" y="0"/>
                      </a:cubicBezTo>
                      <a:cubicBezTo>
                        <a:pt x="151" y="0"/>
                        <a:pt x="279" y="190"/>
                        <a:pt x="62" y="368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ïśľiḋé">
                  <a:extLst>
                    <a:ext uri="{FF2B5EF4-FFF2-40B4-BE49-F238E27FC236}">
                      <a16:creationId xmlns:a16="http://schemas.microsoft.com/office/drawing/2014/main" xmlns="" id="{6E5D7703-7F3C-409E-8FF3-D96A9763D98B}"/>
                    </a:ext>
                  </a:extLst>
                </p:cNvPr>
                <p:cNvSpPr/>
                <p:nvPr/>
              </p:nvSpPr>
              <p:spPr bwMode="auto">
                <a:xfrm>
                  <a:off x="5986463" y="2811463"/>
                  <a:ext cx="9525" cy="7938"/>
                </a:xfrm>
                <a:custGeom>
                  <a:avLst/>
                  <a:gdLst>
                    <a:gd name="T0" fmla="*/ 0 w 7"/>
                    <a:gd name="T1" fmla="*/ 0 h 5"/>
                    <a:gd name="T2" fmla="*/ 0 w 7"/>
                    <a:gd name="T3" fmla="*/ 1 h 5"/>
                    <a:gd name="T4" fmla="*/ 6 w 7"/>
                    <a:gd name="T5" fmla="*/ 5 h 5"/>
                    <a:gd name="T6" fmla="*/ 7 w 7"/>
                    <a:gd name="T7" fmla="*/ 5 h 5"/>
                    <a:gd name="T8" fmla="*/ 6 w 7"/>
                    <a:gd name="T9" fmla="*/ 5 h 5"/>
                    <a:gd name="T10" fmla="*/ 0 w 7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išľíḋè">
                  <a:extLst>
                    <a:ext uri="{FF2B5EF4-FFF2-40B4-BE49-F238E27FC236}">
                      <a16:creationId xmlns:a16="http://schemas.microsoft.com/office/drawing/2014/main" xmlns="" id="{8EEC702A-6BD2-4C78-B83E-B9E6C7D7FB1A}"/>
                    </a:ext>
                  </a:extLst>
                </p:cNvPr>
                <p:cNvSpPr/>
                <p:nvPr/>
              </p:nvSpPr>
              <p:spPr bwMode="auto">
                <a:xfrm>
                  <a:off x="5981700" y="2473326"/>
                  <a:ext cx="68263" cy="346075"/>
                </a:xfrm>
                <a:custGeom>
                  <a:avLst/>
                  <a:gdLst>
                    <a:gd name="T0" fmla="*/ 4 w 48"/>
                    <a:gd name="T1" fmla="*/ 0 h 249"/>
                    <a:gd name="T2" fmla="*/ 0 w 48"/>
                    <a:gd name="T3" fmla="*/ 11 h 249"/>
                    <a:gd name="T4" fmla="*/ 24 w 48"/>
                    <a:gd name="T5" fmla="*/ 124 h 249"/>
                    <a:gd name="T6" fmla="*/ 24 w 48"/>
                    <a:gd name="T7" fmla="*/ 124 h 249"/>
                    <a:gd name="T8" fmla="*/ 3 w 48"/>
                    <a:gd name="T9" fmla="*/ 244 h 249"/>
                    <a:gd name="T10" fmla="*/ 9 w 48"/>
                    <a:gd name="T11" fmla="*/ 249 h 249"/>
                    <a:gd name="T12" fmla="*/ 10 w 48"/>
                    <a:gd name="T13" fmla="*/ 249 h 249"/>
                    <a:gd name="T14" fmla="*/ 11 w 48"/>
                    <a:gd name="T15" fmla="*/ 249 h 249"/>
                    <a:gd name="T16" fmla="*/ 4 w 48"/>
                    <a:gd name="T17" fmla="*/ 0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249">
                      <a:moveTo>
                        <a:pt x="4" y="0"/>
                      </a:moveTo>
                      <a:cubicBezTo>
                        <a:pt x="2" y="4"/>
                        <a:pt x="1" y="7"/>
                        <a:pt x="0" y="11"/>
                      </a:cubicBezTo>
                      <a:cubicBezTo>
                        <a:pt x="14" y="42"/>
                        <a:pt x="24" y="79"/>
                        <a:pt x="24" y="124"/>
                      </a:cubicBezTo>
                      <a:cubicBezTo>
                        <a:pt x="24" y="124"/>
                        <a:pt x="24" y="124"/>
                        <a:pt x="24" y="124"/>
                      </a:cubicBezTo>
                      <a:cubicBezTo>
                        <a:pt x="24" y="160"/>
                        <a:pt x="18" y="200"/>
                        <a:pt x="3" y="244"/>
                      </a:cubicBezTo>
                      <a:cubicBezTo>
                        <a:pt x="9" y="249"/>
                        <a:pt x="9" y="249"/>
                        <a:pt x="9" y="249"/>
                      </a:cubicBezTo>
                      <a:cubicBezTo>
                        <a:pt x="10" y="249"/>
                        <a:pt x="10" y="249"/>
                        <a:pt x="10" y="249"/>
                      </a:cubicBezTo>
                      <a:cubicBezTo>
                        <a:pt x="11" y="249"/>
                        <a:pt x="11" y="249"/>
                        <a:pt x="11" y="249"/>
                      </a:cubicBezTo>
                      <a:cubicBezTo>
                        <a:pt x="48" y="138"/>
                        <a:pt x="34" y="57"/>
                        <a:pt x="4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íSḻíďê">
                  <a:extLst>
                    <a:ext uri="{FF2B5EF4-FFF2-40B4-BE49-F238E27FC236}">
                      <a16:creationId xmlns:a16="http://schemas.microsoft.com/office/drawing/2014/main" xmlns="" id="{ABD19299-B4CC-448C-97C6-7B7F22BDD733}"/>
                    </a:ext>
                  </a:extLst>
                </p:cNvPr>
                <p:cNvSpPr/>
                <p:nvPr/>
              </p:nvSpPr>
              <p:spPr bwMode="auto">
                <a:xfrm>
                  <a:off x="5673725" y="2317751"/>
                  <a:ext cx="434975" cy="501650"/>
                </a:xfrm>
                <a:custGeom>
                  <a:avLst/>
                  <a:gdLst>
                    <a:gd name="T0" fmla="*/ 151 w 313"/>
                    <a:gd name="T1" fmla="*/ 356 h 360"/>
                    <a:gd name="T2" fmla="*/ 104 w 313"/>
                    <a:gd name="T3" fmla="*/ 0 h 360"/>
                    <a:gd name="T4" fmla="*/ 224 w 313"/>
                    <a:gd name="T5" fmla="*/ 360 h 360"/>
                    <a:gd name="T6" fmla="*/ 151 w 313"/>
                    <a:gd name="T7" fmla="*/ 356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60">
                      <a:moveTo>
                        <a:pt x="151" y="356"/>
                      </a:moveTo>
                      <a:cubicBezTo>
                        <a:pt x="151" y="356"/>
                        <a:pt x="0" y="123"/>
                        <a:pt x="104" y="0"/>
                      </a:cubicBezTo>
                      <a:cubicBezTo>
                        <a:pt x="104" y="0"/>
                        <a:pt x="313" y="94"/>
                        <a:pt x="224" y="360"/>
                      </a:cubicBezTo>
                      <a:cubicBezTo>
                        <a:pt x="151" y="356"/>
                        <a:pt x="151" y="356"/>
                        <a:pt x="151" y="35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îsliḋè">
                  <a:extLst>
                    <a:ext uri="{FF2B5EF4-FFF2-40B4-BE49-F238E27FC236}">
                      <a16:creationId xmlns:a16="http://schemas.microsoft.com/office/drawing/2014/main" xmlns="" id="{6137C780-F85B-4635-8FFF-526A31E88E51}"/>
                    </a:ext>
                  </a:extLst>
                </p:cNvPr>
                <p:cNvSpPr/>
                <p:nvPr/>
              </p:nvSpPr>
              <p:spPr bwMode="auto">
                <a:xfrm>
                  <a:off x="5618163" y="2381251"/>
                  <a:ext cx="150813" cy="69850"/>
                </a:xfrm>
                <a:custGeom>
                  <a:avLst/>
                  <a:gdLst>
                    <a:gd name="T0" fmla="*/ 1 w 109"/>
                    <a:gd name="T1" fmla="*/ 0 h 50"/>
                    <a:gd name="T2" fmla="*/ 0 w 109"/>
                    <a:gd name="T3" fmla="*/ 1 h 50"/>
                    <a:gd name="T4" fmla="*/ 108 w 109"/>
                    <a:gd name="T5" fmla="*/ 50 h 50"/>
                    <a:gd name="T6" fmla="*/ 109 w 109"/>
                    <a:gd name="T7" fmla="*/ 43 h 50"/>
                    <a:gd name="T8" fmla="*/ 1 w 109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50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9" y="5"/>
                        <a:pt x="64" y="16"/>
                        <a:pt x="108" y="50"/>
                      </a:cubicBezTo>
                      <a:cubicBezTo>
                        <a:pt x="108" y="47"/>
                        <a:pt x="108" y="45"/>
                        <a:pt x="109" y="43"/>
                      </a:cubicBezTo>
                      <a:cubicBezTo>
                        <a:pt x="54" y="5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íšḻïḓè">
                  <a:extLst>
                    <a:ext uri="{FF2B5EF4-FFF2-40B4-BE49-F238E27FC236}">
                      <a16:creationId xmlns:a16="http://schemas.microsoft.com/office/drawing/2014/main" xmlns="" id="{EC264F3F-961F-418F-9B6E-AAE2DCFFF18A}"/>
                    </a:ext>
                  </a:extLst>
                </p:cNvPr>
                <p:cNvSpPr/>
                <p:nvPr/>
              </p:nvSpPr>
              <p:spPr bwMode="auto">
                <a:xfrm>
                  <a:off x="5849938" y="2813051"/>
                  <a:ext cx="46038" cy="14288"/>
                </a:xfrm>
                <a:custGeom>
                  <a:avLst/>
                  <a:gdLst>
                    <a:gd name="T0" fmla="*/ 22 w 29"/>
                    <a:gd name="T1" fmla="*/ 0 h 9"/>
                    <a:gd name="T2" fmla="*/ 4 w 29"/>
                    <a:gd name="T3" fmla="*/ 6 h 9"/>
                    <a:gd name="T4" fmla="*/ 0 w 29"/>
                    <a:gd name="T5" fmla="*/ 9 h 9"/>
                    <a:gd name="T6" fmla="*/ 29 w 29"/>
                    <a:gd name="T7" fmla="*/ 1 h 9"/>
                    <a:gd name="T8" fmla="*/ 22 w 2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9">
                      <a:moveTo>
                        <a:pt x="22" y="0"/>
                      </a:moveTo>
                      <a:lnTo>
                        <a:pt x="4" y="6"/>
                      </a:lnTo>
                      <a:lnTo>
                        <a:pt x="0" y="9"/>
                      </a:lnTo>
                      <a:lnTo>
                        <a:pt x="29" y="1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îšliḓè">
                  <a:extLst>
                    <a:ext uri="{FF2B5EF4-FFF2-40B4-BE49-F238E27FC236}">
                      <a16:creationId xmlns:a16="http://schemas.microsoft.com/office/drawing/2014/main" xmlns="" id="{FA8E517E-993B-45FB-9663-046A36C1F447}"/>
                    </a:ext>
                  </a:extLst>
                </p:cNvPr>
                <p:cNvSpPr/>
                <p:nvPr/>
              </p:nvSpPr>
              <p:spPr bwMode="auto">
                <a:xfrm>
                  <a:off x="5849938" y="2813051"/>
                  <a:ext cx="46038" cy="14288"/>
                </a:xfrm>
                <a:custGeom>
                  <a:avLst/>
                  <a:gdLst>
                    <a:gd name="T0" fmla="*/ 22 w 29"/>
                    <a:gd name="T1" fmla="*/ 0 h 9"/>
                    <a:gd name="T2" fmla="*/ 4 w 29"/>
                    <a:gd name="T3" fmla="*/ 6 h 9"/>
                    <a:gd name="T4" fmla="*/ 0 w 29"/>
                    <a:gd name="T5" fmla="*/ 9 h 9"/>
                    <a:gd name="T6" fmla="*/ 29 w 29"/>
                    <a:gd name="T7" fmla="*/ 1 h 9"/>
                    <a:gd name="T8" fmla="*/ 22 w 2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9">
                      <a:moveTo>
                        <a:pt x="22" y="0"/>
                      </a:moveTo>
                      <a:lnTo>
                        <a:pt x="4" y="6"/>
                      </a:lnTo>
                      <a:lnTo>
                        <a:pt x="0" y="9"/>
                      </a:lnTo>
                      <a:lnTo>
                        <a:pt x="29" y="1"/>
                      </a:lnTo>
                      <a:lnTo>
                        <a:pt x="2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ïṣļíḍè">
                  <a:extLst>
                    <a:ext uri="{FF2B5EF4-FFF2-40B4-BE49-F238E27FC236}">
                      <a16:creationId xmlns:a16="http://schemas.microsoft.com/office/drawing/2014/main" xmlns="" id="{53408BD1-61C1-44EA-AF07-C88DA2FEF9DC}"/>
                    </a:ext>
                  </a:extLst>
                </p:cNvPr>
                <p:cNvSpPr/>
                <p:nvPr/>
              </p:nvSpPr>
              <p:spPr bwMode="auto">
                <a:xfrm>
                  <a:off x="5519738" y="2381251"/>
                  <a:ext cx="403225" cy="450850"/>
                </a:xfrm>
                <a:custGeom>
                  <a:avLst/>
                  <a:gdLst>
                    <a:gd name="T0" fmla="*/ 216 w 289"/>
                    <a:gd name="T1" fmla="*/ 324 h 324"/>
                    <a:gd name="T2" fmla="*/ 61 w 289"/>
                    <a:gd name="T3" fmla="*/ 0 h 324"/>
                    <a:gd name="T4" fmla="*/ 286 w 289"/>
                    <a:gd name="T5" fmla="*/ 305 h 324"/>
                    <a:gd name="T6" fmla="*/ 216 w 289"/>
                    <a:gd name="T7" fmla="*/ 324 h 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9" h="324">
                      <a:moveTo>
                        <a:pt x="216" y="324"/>
                      </a:moveTo>
                      <a:cubicBezTo>
                        <a:pt x="216" y="324"/>
                        <a:pt x="0" y="148"/>
                        <a:pt x="61" y="0"/>
                      </a:cubicBezTo>
                      <a:cubicBezTo>
                        <a:pt x="61" y="0"/>
                        <a:pt x="289" y="25"/>
                        <a:pt x="286" y="305"/>
                      </a:cubicBezTo>
                      <a:cubicBezTo>
                        <a:pt x="216" y="324"/>
                        <a:pt x="216" y="324"/>
                        <a:pt x="216" y="324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í$ľïḍê">
                  <a:extLst>
                    <a:ext uri="{FF2B5EF4-FFF2-40B4-BE49-F238E27FC236}">
                      <a16:creationId xmlns:a16="http://schemas.microsoft.com/office/drawing/2014/main" xmlns="" id="{06577451-A77E-41DB-9192-2AC155617A7F}"/>
                    </a:ext>
                  </a:extLst>
                </p:cNvPr>
                <p:cNvSpPr/>
                <p:nvPr/>
              </p:nvSpPr>
              <p:spPr bwMode="auto">
                <a:xfrm>
                  <a:off x="5399088" y="2543176"/>
                  <a:ext cx="219075" cy="34925"/>
                </a:xfrm>
                <a:custGeom>
                  <a:avLst/>
                  <a:gdLst>
                    <a:gd name="T0" fmla="*/ 73 w 157"/>
                    <a:gd name="T1" fmla="*/ 0 h 25"/>
                    <a:gd name="T2" fmla="*/ 0 w 157"/>
                    <a:gd name="T3" fmla="*/ 10 h 25"/>
                    <a:gd name="T4" fmla="*/ 0 w 157"/>
                    <a:gd name="T5" fmla="*/ 18 h 25"/>
                    <a:gd name="T6" fmla="*/ 68 w 157"/>
                    <a:gd name="T7" fmla="*/ 9 h 25"/>
                    <a:gd name="T8" fmla="*/ 157 w 157"/>
                    <a:gd name="T9" fmla="*/ 25 h 25"/>
                    <a:gd name="T10" fmla="*/ 152 w 157"/>
                    <a:gd name="T11" fmla="*/ 12 h 25"/>
                    <a:gd name="T12" fmla="*/ 73 w 157"/>
                    <a:gd name="T13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25">
                      <a:moveTo>
                        <a:pt x="73" y="0"/>
                      </a:moveTo>
                      <a:cubicBezTo>
                        <a:pt x="30" y="0"/>
                        <a:pt x="0" y="10"/>
                        <a:pt x="0" y="10"/>
                      </a:cubicBezTo>
                      <a:cubicBezTo>
                        <a:pt x="0" y="13"/>
                        <a:pt x="0" y="15"/>
                        <a:pt x="0" y="18"/>
                      </a:cubicBezTo>
                      <a:cubicBezTo>
                        <a:pt x="11" y="15"/>
                        <a:pt x="36" y="9"/>
                        <a:pt x="68" y="9"/>
                      </a:cubicBezTo>
                      <a:cubicBezTo>
                        <a:pt x="94" y="9"/>
                        <a:pt x="125" y="13"/>
                        <a:pt x="157" y="25"/>
                      </a:cubicBezTo>
                      <a:cubicBezTo>
                        <a:pt x="155" y="21"/>
                        <a:pt x="154" y="16"/>
                        <a:pt x="152" y="12"/>
                      </a:cubicBezTo>
                      <a:cubicBezTo>
                        <a:pt x="123" y="3"/>
                        <a:pt x="96" y="0"/>
                        <a:pt x="73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íṥlîḑe">
                  <a:extLst>
                    <a:ext uri="{FF2B5EF4-FFF2-40B4-BE49-F238E27FC236}">
                      <a16:creationId xmlns:a16="http://schemas.microsoft.com/office/drawing/2014/main" xmlns="" id="{02FF1AEA-E22B-45BE-8FF2-A9B80648EB6E}"/>
                    </a:ext>
                  </a:extLst>
                </p:cNvPr>
                <p:cNvSpPr/>
                <p:nvPr/>
              </p:nvSpPr>
              <p:spPr bwMode="auto">
                <a:xfrm>
                  <a:off x="5610225" y="2560638"/>
                  <a:ext cx="254000" cy="254000"/>
                </a:xfrm>
                <a:custGeom>
                  <a:avLst/>
                  <a:gdLst>
                    <a:gd name="T0" fmla="*/ 0 w 182"/>
                    <a:gd name="T1" fmla="*/ 0 h 183"/>
                    <a:gd name="T2" fmla="*/ 5 w 182"/>
                    <a:gd name="T3" fmla="*/ 13 h 183"/>
                    <a:gd name="T4" fmla="*/ 175 w 182"/>
                    <a:gd name="T5" fmla="*/ 183 h 183"/>
                    <a:gd name="T6" fmla="*/ 182 w 182"/>
                    <a:gd name="T7" fmla="*/ 178 h 183"/>
                    <a:gd name="T8" fmla="*/ 0 w 182"/>
                    <a:gd name="T9" fmla="*/ 0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2" h="183">
                      <a:moveTo>
                        <a:pt x="0" y="0"/>
                      </a:moveTo>
                      <a:cubicBezTo>
                        <a:pt x="2" y="4"/>
                        <a:pt x="3" y="9"/>
                        <a:pt x="5" y="13"/>
                      </a:cubicBezTo>
                      <a:cubicBezTo>
                        <a:pt x="64" y="34"/>
                        <a:pt x="127" y="82"/>
                        <a:pt x="175" y="183"/>
                      </a:cubicBezTo>
                      <a:cubicBezTo>
                        <a:pt x="182" y="178"/>
                        <a:pt x="182" y="178"/>
                        <a:pt x="182" y="178"/>
                      </a:cubicBezTo>
                      <a:cubicBezTo>
                        <a:pt x="131" y="68"/>
                        <a:pt x="62" y="20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îŝ1iḓè">
                  <a:extLst>
                    <a:ext uri="{FF2B5EF4-FFF2-40B4-BE49-F238E27FC236}">
                      <a16:creationId xmlns:a16="http://schemas.microsoft.com/office/drawing/2014/main" xmlns="" id="{393D25E6-3D36-425E-A774-70767B07234A}"/>
                    </a:ext>
                  </a:extLst>
                </p:cNvPr>
                <p:cNvSpPr/>
                <p:nvPr/>
              </p:nvSpPr>
              <p:spPr bwMode="auto">
                <a:xfrm>
                  <a:off x="5392738" y="2466976"/>
                  <a:ext cx="465138" cy="419100"/>
                </a:xfrm>
                <a:custGeom>
                  <a:avLst/>
                  <a:gdLst>
                    <a:gd name="T0" fmla="*/ 279 w 334"/>
                    <a:gd name="T1" fmla="*/ 301 h 301"/>
                    <a:gd name="T2" fmla="*/ 0 w 334"/>
                    <a:gd name="T3" fmla="*/ 75 h 301"/>
                    <a:gd name="T4" fmla="*/ 334 w 334"/>
                    <a:gd name="T5" fmla="*/ 254 h 301"/>
                    <a:gd name="T6" fmla="*/ 279 w 334"/>
                    <a:gd name="T7" fmla="*/ 301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4" h="301">
                      <a:moveTo>
                        <a:pt x="279" y="301"/>
                      </a:moveTo>
                      <a:cubicBezTo>
                        <a:pt x="279" y="301"/>
                        <a:pt x="9" y="235"/>
                        <a:pt x="0" y="75"/>
                      </a:cubicBezTo>
                      <a:cubicBezTo>
                        <a:pt x="0" y="75"/>
                        <a:pt x="217" y="0"/>
                        <a:pt x="334" y="254"/>
                      </a:cubicBezTo>
                      <a:cubicBezTo>
                        <a:pt x="279" y="301"/>
                        <a:pt x="279" y="301"/>
                        <a:pt x="279" y="301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îsliďè">
                  <a:extLst>
                    <a:ext uri="{FF2B5EF4-FFF2-40B4-BE49-F238E27FC236}">
                      <a16:creationId xmlns:a16="http://schemas.microsoft.com/office/drawing/2014/main" xmlns="" id="{D9263A81-BC68-4F3F-8B2E-790A65E4EA1B}"/>
                    </a:ext>
                  </a:extLst>
                </p:cNvPr>
                <p:cNvSpPr/>
                <p:nvPr/>
              </p:nvSpPr>
              <p:spPr bwMode="auto">
                <a:xfrm>
                  <a:off x="5275263" y="2740026"/>
                  <a:ext cx="220663" cy="93663"/>
                </a:xfrm>
                <a:custGeom>
                  <a:avLst/>
                  <a:gdLst>
                    <a:gd name="T0" fmla="*/ 149 w 159"/>
                    <a:gd name="T1" fmla="*/ 0 h 67"/>
                    <a:gd name="T2" fmla="*/ 0 w 159"/>
                    <a:gd name="T3" fmla="*/ 63 h 67"/>
                    <a:gd name="T4" fmla="*/ 2 w 159"/>
                    <a:gd name="T5" fmla="*/ 67 h 67"/>
                    <a:gd name="T6" fmla="*/ 159 w 159"/>
                    <a:gd name="T7" fmla="*/ 8 h 67"/>
                    <a:gd name="T8" fmla="*/ 149 w 159"/>
                    <a:gd name="T9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" h="67">
                      <a:moveTo>
                        <a:pt x="149" y="0"/>
                      </a:moveTo>
                      <a:cubicBezTo>
                        <a:pt x="58" y="8"/>
                        <a:pt x="0" y="63"/>
                        <a:pt x="0" y="63"/>
                      </a:cubicBezTo>
                      <a:cubicBezTo>
                        <a:pt x="1" y="65"/>
                        <a:pt x="2" y="66"/>
                        <a:pt x="2" y="67"/>
                      </a:cubicBezTo>
                      <a:cubicBezTo>
                        <a:pt x="21" y="52"/>
                        <a:pt x="78" y="10"/>
                        <a:pt x="159" y="8"/>
                      </a:cubicBezTo>
                      <a:cubicBezTo>
                        <a:pt x="156" y="5"/>
                        <a:pt x="153" y="2"/>
                        <a:pt x="149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isľíḍè">
                  <a:extLst>
                    <a:ext uri="{FF2B5EF4-FFF2-40B4-BE49-F238E27FC236}">
                      <a16:creationId xmlns:a16="http://schemas.microsoft.com/office/drawing/2014/main" xmlns="" id="{0A371E3B-1FF3-404D-9090-64B65A1E3867}"/>
                    </a:ext>
                  </a:extLst>
                </p:cNvPr>
                <p:cNvSpPr/>
                <p:nvPr/>
              </p:nvSpPr>
              <p:spPr bwMode="auto">
                <a:xfrm>
                  <a:off x="5268913" y="2619376"/>
                  <a:ext cx="527050" cy="419100"/>
                </a:xfrm>
                <a:custGeom>
                  <a:avLst/>
                  <a:gdLst>
                    <a:gd name="T0" fmla="*/ 348 w 378"/>
                    <a:gd name="T1" fmla="*/ 248 h 302"/>
                    <a:gd name="T2" fmla="*/ 0 w 378"/>
                    <a:gd name="T3" fmla="*/ 160 h 302"/>
                    <a:gd name="T4" fmla="*/ 378 w 378"/>
                    <a:gd name="T5" fmla="*/ 182 h 302"/>
                    <a:gd name="T6" fmla="*/ 348 w 378"/>
                    <a:gd name="T7" fmla="*/ 248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8" h="302">
                      <a:moveTo>
                        <a:pt x="348" y="248"/>
                      </a:moveTo>
                      <a:cubicBezTo>
                        <a:pt x="348" y="248"/>
                        <a:pt x="75" y="302"/>
                        <a:pt x="0" y="160"/>
                      </a:cubicBezTo>
                      <a:cubicBezTo>
                        <a:pt x="0" y="160"/>
                        <a:pt x="164" y="0"/>
                        <a:pt x="378" y="182"/>
                      </a:cubicBezTo>
                      <a:cubicBezTo>
                        <a:pt x="348" y="248"/>
                        <a:pt x="348" y="248"/>
                        <a:pt x="348" y="248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isḷïḑe">
                  <a:extLst>
                    <a:ext uri="{FF2B5EF4-FFF2-40B4-BE49-F238E27FC236}">
                      <a16:creationId xmlns:a16="http://schemas.microsoft.com/office/drawing/2014/main" xmlns="" id="{BA967E39-7C19-4674-92B7-6B6E8EEE5064}"/>
                    </a:ext>
                  </a:extLst>
                </p:cNvPr>
                <p:cNvSpPr/>
                <p:nvPr/>
              </p:nvSpPr>
              <p:spPr bwMode="auto">
                <a:xfrm>
                  <a:off x="5343525" y="2955926"/>
                  <a:ext cx="98425" cy="150813"/>
                </a:xfrm>
                <a:custGeom>
                  <a:avLst/>
                  <a:gdLst>
                    <a:gd name="T0" fmla="*/ 57 w 71"/>
                    <a:gd name="T1" fmla="*/ 0 h 109"/>
                    <a:gd name="T2" fmla="*/ 0 w 71"/>
                    <a:gd name="T3" fmla="*/ 104 h 109"/>
                    <a:gd name="T4" fmla="*/ 10 w 71"/>
                    <a:gd name="T5" fmla="*/ 109 h 109"/>
                    <a:gd name="T6" fmla="*/ 71 w 71"/>
                    <a:gd name="T7" fmla="*/ 4 h 109"/>
                    <a:gd name="T8" fmla="*/ 57 w 71"/>
                    <a:gd name="T9" fmla="*/ 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109">
                      <a:moveTo>
                        <a:pt x="57" y="0"/>
                      </a:moveTo>
                      <a:cubicBezTo>
                        <a:pt x="12" y="51"/>
                        <a:pt x="0" y="104"/>
                        <a:pt x="0" y="104"/>
                      </a:cubicBezTo>
                      <a:cubicBezTo>
                        <a:pt x="3" y="106"/>
                        <a:pt x="7" y="108"/>
                        <a:pt x="10" y="109"/>
                      </a:cubicBezTo>
                      <a:cubicBezTo>
                        <a:pt x="14" y="95"/>
                        <a:pt x="30" y="48"/>
                        <a:pt x="71" y="4"/>
                      </a:cubicBezTo>
                      <a:cubicBezTo>
                        <a:pt x="66" y="3"/>
                        <a:pt x="62" y="1"/>
                        <a:pt x="57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ïṣľiḑe">
                  <a:extLst>
                    <a:ext uri="{FF2B5EF4-FFF2-40B4-BE49-F238E27FC236}">
                      <a16:creationId xmlns:a16="http://schemas.microsoft.com/office/drawing/2014/main" xmlns="" id="{C1C24FC5-E97C-4DDF-917E-F8EA9240813F}"/>
                    </a:ext>
                  </a:extLst>
                </p:cNvPr>
                <p:cNvSpPr/>
                <p:nvPr/>
              </p:nvSpPr>
              <p:spPr bwMode="auto">
                <a:xfrm>
                  <a:off x="5422900" y="2838451"/>
                  <a:ext cx="246063" cy="122238"/>
                </a:xfrm>
                <a:custGeom>
                  <a:avLst/>
                  <a:gdLst>
                    <a:gd name="T0" fmla="*/ 159 w 177"/>
                    <a:gd name="T1" fmla="*/ 0 h 88"/>
                    <a:gd name="T2" fmla="*/ 0 w 177"/>
                    <a:gd name="T3" fmla="*/ 84 h 88"/>
                    <a:gd name="T4" fmla="*/ 14 w 177"/>
                    <a:gd name="T5" fmla="*/ 88 h 88"/>
                    <a:gd name="T6" fmla="*/ 177 w 177"/>
                    <a:gd name="T7" fmla="*/ 8 h 88"/>
                    <a:gd name="T8" fmla="*/ 159 w 177"/>
                    <a:gd name="T9" fmla="*/ 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7" h="88">
                      <a:moveTo>
                        <a:pt x="159" y="0"/>
                      </a:moveTo>
                      <a:cubicBezTo>
                        <a:pt x="83" y="12"/>
                        <a:pt x="33" y="47"/>
                        <a:pt x="0" y="84"/>
                      </a:cubicBezTo>
                      <a:cubicBezTo>
                        <a:pt x="5" y="85"/>
                        <a:pt x="9" y="87"/>
                        <a:pt x="14" y="88"/>
                      </a:cubicBezTo>
                      <a:cubicBezTo>
                        <a:pt x="49" y="51"/>
                        <a:pt x="100" y="18"/>
                        <a:pt x="177" y="8"/>
                      </a:cubicBezTo>
                      <a:cubicBezTo>
                        <a:pt x="171" y="5"/>
                        <a:pt x="165" y="3"/>
                        <a:pt x="159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iSliḑê">
                  <a:extLst>
                    <a:ext uri="{FF2B5EF4-FFF2-40B4-BE49-F238E27FC236}">
                      <a16:creationId xmlns:a16="http://schemas.microsoft.com/office/drawing/2014/main" xmlns="" id="{A4F49308-50D6-413D-9D5F-3688CDE32AF7}"/>
                    </a:ext>
                  </a:extLst>
                </p:cNvPr>
                <p:cNvSpPr/>
                <p:nvPr/>
              </p:nvSpPr>
              <p:spPr bwMode="auto">
                <a:xfrm>
                  <a:off x="5356225" y="2801938"/>
                  <a:ext cx="473075" cy="419100"/>
                </a:xfrm>
                <a:custGeom>
                  <a:avLst/>
                  <a:gdLst>
                    <a:gd name="T0" fmla="*/ 340 w 340"/>
                    <a:gd name="T1" fmla="*/ 106 h 301"/>
                    <a:gd name="T2" fmla="*/ 0 w 340"/>
                    <a:gd name="T3" fmla="*/ 224 h 301"/>
                    <a:gd name="T4" fmla="*/ 329 w 340"/>
                    <a:gd name="T5" fmla="*/ 35 h 301"/>
                    <a:gd name="T6" fmla="*/ 340 w 340"/>
                    <a:gd name="T7" fmla="*/ 106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0" h="301">
                      <a:moveTo>
                        <a:pt x="340" y="106"/>
                      </a:moveTo>
                      <a:cubicBezTo>
                        <a:pt x="340" y="106"/>
                        <a:pt x="141" y="301"/>
                        <a:pt x="0" y="224"/>
                      </a:cubicBezTo>
                      <a:cubicBezTo>
                        <a:pt x="0" y="224"/>
                        <a:pt x="51" y="0"/>
                        <a:pt x="329" y="35"/>
                      </a:cubicBezTo>
                      <a:cubicBezTo>
                        <a:pt x="340" y="106"/>
                        <a:pt x="340" y="106"/>
                        <a:pt x="340" y="10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íšḻiḓe">
                  <a:extLst>
                    <a:ext uri="{FF2B5EF4-FFF2-40B4-BE49-F238E27FC236}">
                      <a16:creationId xmlns:a16="http://schemas.microsoft.com/office/drawing/2014/main" xmlns="" id="{0F239406-66FC-40FB-BD13-E9679B886B66}"/>
                    </a:ext>
                  </a:extLst>
                </p:cNvPr>
                <p:cNvSpPr/>
                <p:nvPr/>
              </p:nvSpPr>
              <p:spPr bwMode="auto">
                <a:xfrm>
                  <a:off x="5554663" y="3105151"/>
                  <a:ext cx="103188" cy="276225"/>
                </a:xfrm>
                <a:custGeom>
                  <a:avLst/>
                  <a:gdLst>
                    <a:gd name="T0" fmla="*/ 32 w 74"/>
                    <a:gd name="T1" fmla="*/ 0 h 198"/>
                    <a:gd name="T2" fmla="*/ 16 w 74"/>
                    <a:gd name="T3" fmla="*/ 7 h 198"/>
                    <a:gd name="T4" fmla="*/ 66 w 74"/>
                    <a:gd name="T5" fmla="*/ 198 h 198"/>
                    <a:gd name="T6" fmla="*/ 74 w 74"/>
                    <a:gd name="T7" fmla="*/ 194 h 198"/>
                    <a:gd name="T8" fmla="*/ 32 w 74"/>
                    <a:gd name="T9" fmla="*/ 0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198">
                      <a:moveTo>
                        <a:pt x="32" y="0"/>
                      </a:moveTo>
                      <a:cubicBezTo>
                        <a:pt x="27" y="2"/>
                        <a:pt x="21" y="5"/>
                        <a:pt x="16" y="7"/>
                      </a:cubicBezTo>
                      <a:cubicBezTo>
                        <a:pt x="0" y="119"/>
                        <a:pt x="66" y="198"/>
                        <a:pt x="66" y="198"/>
                      </a:cubicBezTo>
                      <a:cubicBezTo>
                        <a:pt x="69" y="197"/>
                        <a:pt x="71" y="196"/>
                        <a:pt x="74" y="194"/>
                      </a:cubicBezTo>
                      <a:cubicBezTo>
                        <a:pt x="57" y="170"/>
                        <a:pt x="14" y="96"/>
                        <a:pt x="32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iṡliḓè">
                  <a:extLst>
                    <a:ext uri="{FF2B5EF4-FFF2-40B4-BE49-F238E27FC236}">
                      <a16:creationId xmlns:a16="http://schemas.microsoft.com/office/drawing/2014/main" xmlns="" id="{CFDF1391-2C73-4DC3-A04C-BC1DDAB87084}"/>
                    </a:ext>
                  </a:extLst>
                </p:cNvPr>
                <p:cNvSpPr/>
                <p:nvPr/>
              </p:nvSpPr>
              <p:spPr bwMode="auto">
                <a:xfrm>
                  <a:off x="5462588" y="2865438"/>
                  <a:ext cx="407988" cy="522288"/>
                </a:xfrm>
                <a:custGeom>
                  <a:avLst/>
                  <a:gdLst>
                    <a:gd name="T0" fmla="*/ 260 w 293"/>
                    <a:gd name="T1" fmla="*/ 35 h 376"/>
                    <a:gd name="T2" fmla="*/ 146 w 293"/>
                    <a:gd name="T3" fmla="*/ 376 h 376"/>
                    <a:gd name="T4" fmla="*/ 197 w 293"/>
                    <a:gd name="T5" fmla="*/ 0 h 376"/>
                    <a:gd name="T6" fmla="*/ 260 w 293"/>
                    <a:gd name="T7" fmla="*/ 35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3" h="376">
                      <a:moveTo>
                        <a:pt x="260" y="35"/>
                      </a:moveTo>
                      <a:cubicBezTo>
                        <a:pt x="260" y="35"/>
                        <a:pt x="293" y="311"/>
                        <a:pt x="146" y="376"/>
                      </a:cubicBezTo>
                      <a:cubicBezTo>
                        <a:pt x="146" y="376"/>
                        <a:pt x="0" y="199"/>
                        <a:pt x="197" y="0"/>
                      </a:cubicBezTo>
                      <a:cubicBezTo>
                        <a:pt x="260" y="35"/>
                        <a:pt x="260" y="35"/>
                        <a:pt x="260" y="35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íš1ïḍé">
                  <a:extLst>
                    <a:ext uri="{FF2B5EF4-FFF2-40B4-BE49-F238E27FC236}">
                      <a16:creationId xmlns:a16="http://schemas.microsoft.com/office/drawing/2014/main" xmlns="" id="{1EBA1617-FE2D-4315-A501-36085477E426}"/>
                    </a:ext>
                  </a:extLst>
                </p:cNvPr>
                <p:cNvSpPr/>
                <p:nvPr/>
              </p:nvSpPr>
              <p:spPr bwMode="auto">
                <a:xfrm>
                  <a:off x="5826125" y="2886076"/>
                  <a:ext cx="47625" cy="55563"/>
                </a:xfrm>
                <a:custGeom>
                  <a:avLst/>
                  <a:gdLst>
                    <a:gd name="T0" fmla="*/ 28 w 34"/>
                    <a:gd name="T1" fmla="*/ 0 h 40"/>
                    <a:gd name="T2" fmla="*/ 0 w 34"/>
                    <a:gd name="T3" fmla="*/ 30 h 40"/>
                    <a:gd name="T4" fmla="*/ 1 w 34"/>
                    <a:gd name="T5" fmla="*/ 40 h 40"/>
                    <a:gd name="T6" fmla="*/ 34 w 34"/>
                    <a:gd name="T7" fmla="*/ 3 h 40"/>
                    <a:gd name="T8" fmla="*/ 28 w 34"/>
                    <a:gd name="T9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0">
                      <a:moveTo>
                        <a:pt x="28" y="0"/>
                      </a:moveTo>
                      <a:cubicBezTo>
                        <a:pt x="18" y="10"/>
                        <a:pt x="9" y="20"/>
                        <a:pt x="0" y="30"/>
                      </a:cubicBezTo>
                      <a:cubicBezTo>
                        <a:pt x="1" y="33"/>
                        <a:pt x="1" y="36"/>
                        <a:pt x="1" y="40"/>
                      </a:cubicBezTo>
                      <a:cubicBezTo>
                        <a:pt x="11" y="28"/>
                        <a:pt x="22" y="16"/>
                        <a:pt x="34" y="3"/>
                      </a:cubicBezTo>
                      <a:cubicBezTo>
                        <a:pt x="28" y="0"/>
                        <a:pt x="28" y="0"/>
                        <a:pt x="28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íšliḋe">
                  <a:extLst>
                    <a:ext uri="{FF2B5EF4-FFF2-40B4-BE49-F238E27FC236}">
                      <a16:creationId xmlns:a16="http://schemas.microsoft.com/office/drawing/2014/main" xmlns="" id="{D4115873-19CD-4EDB-A862-2EB3CD8211CA}"/>
                    </a:ext>
                  </a:extLst>
                </p:cNvPr>
                <p:cNvSpPr/>
                <p:nvPr/>
              </p:nvSpPr>
              <p:spPr bwMode="auto">
                <a:xfrm>
                  <a:off x="5746750" y="3311526"/>
                  <a:ext cx="57150" cy="95250"/>
                </a:xfrm>
                <a:custGeom>
                  <a:avLst/>
                  <a:gdLst>
                    <a:gd name="T0" fmla="*/ 7 w 41"/>
                    <a:gd name="T1" fmla="*/ 0 h 69"/>
                    <a:gd name="T2" fmla="*/ 0 w 41"/>
                    <a:gd name="T3" fmla="*/ 9 h 69"/>
                    <a:gd name="T4" fmla="*/ 34 w 41"/>
                    <a:gd name="T5" fmla="*/ 69 h 69"/>
                    <a:gd name="T6" fmla="*/ 41 w 41"/>
                    <a:gd name="T7" fmla="*/ 66 h 69"/>
                    <a:gd name="T8" fmla="*/ 7 w 41"/>
                    <a:gd name="T9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9">
                      <a:moveTo>
                        <a:pt x="7" y="0"/>
                      </a:moveTo>
                      <a:cubicBezTo>
                        <a:pt x="5" y="3"/>
                        <a:pt x="2" y="6"/>
                        <a:pt x="0" y="9"/>
                      </a:cubicBezTo>
                      <a:cubicBezTo>
                        <a:pt x="15" y="47"/>
                        <a:pt x="34" y="69"/>
                        <a:pt x="34" y="69"/>
                      </a:cubicBezTo>
                      <a:cubicBezTo>
                        <a:pt x="36" y="68"/>
                        <a:pt x="39" y="67"/>
                        <a:pt x="41" y="66"/>
                      </a:cubicBezTo>
                      <a:cubicBezTo>
                        <a:pt x="35" y="58"/>
                        <a:pt x="19" y="35"/>
                        <a:pt x="7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iṥļidê">
                  <a:extLst>
                    <a:ext uri="{FF2B5EF4-FFF2-40B4-BE49-F238E27FC236}">
                      <a16:creationId xmlns:a16="http://schemas.microsoft.com/office/drawing/2014/main" xmlns="" id="{E6343299-5312-4CD7-A00C-B7D4F9CB07EE}"/>
                    </a:ext>
                  </a:extLst>
                </p:cNvPr>
                <p:cNvSpPr/>
                <p:nvPr/>
              </p:nvSpPr>
              <p:spPr bwMode="auto">
                <a:xfrm>
                  <a:off x="5699125" y="2927351"/>
                  <a:ext cx="128588" cy="396875"/>
                </a:xfrm>
                <a:custGeom>
                  <a:avLst/>
                  <a:gdLst>
                    <a:gd name="T0" fmla="*/ 78 w 93"/>
                    <a:gd name="T1" fmla="*/ 31 h 285"/>
                    <a:gd name="T2" fmla="*/ 58 w 93"/>
                    <a:gd name="T3" fmla="*/ 48 h 285"/>
                    <a:gd name="T4" fmla="*/ 35 w 93"/>
                    <a:gd name="T5" fmla="*/ 285 h 285"/>
                    <a:gd name="T6" fmla="*/ 42 w 93"/>
                    <a:gd name="T7" fmla="*/ 276 h 285"/>
                    <a:gd name="T8" fmla="*/ 26 w 93"/>
                    <a:gd name="T9" fmla="*/ 189 h 285"/>
                    <a:gd name="T10" fmla="*/ 26 w 93"/>
                    <a:gd name="T11" fmla="*/ 189 h 285"/>
                    <a:gd name="T12" fmla="*/ 78 w 93"/>
                    <a:gd name="T13" fmla="*/ 31 h 285"/>
                    <a:gd name="T14" fmla="*/ 92 w 93"/>
                    <a:gd name="T15" fmla="*/ 0 h 285"/>
                    <a:gd name="T16" fmla="*/ 91 w 93"/>
                    <a:gd name="T17" fmla="*/ 1 h 285"/>
                    <a:gd name="T18" fmla="*/ 93 w 93"/>
                    <a:gd name="T19" fmla="*/ 11 h 285"/>
                    <a:gd name="T20" fmla="*/ 93 w 93"/>
                    <a:gd name="T21" fmla="*/ 10 h 285"/>
                    <a:gd name="T22" fmla="*/ 92 w 93"/>
                    <a:gd name="T23" fmla="*/ 0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3" h="285">
                      <a:moveTo>
                        <a:pt x="78" y="31"/>
                      </a:moveTo>
                      <a:cubicBezTo>
                        <a:pt x="73" y="36"/>
                        <a:pt x="66" y="41"/>
                        <a:pt x="58" y="48"/>
                      </a:cubicBezTo>
                      <a:cubicBezTo>
                        <a:pt x="0" y="145"/>
                        <a:pt x="14" y="231"/>
                        <a:pt x="35" y="285"/>
                      </a:cubicBezTo>
                      <a:cubicBezTo>
                        <a:pt x="37" y="282"/>
                        <a:pt x="40" y="279"/>
                        <a:pt x="42" y="276"/>
                      </a:cubicBezTo>
                      <a:cubicBezTo>
                        <a:pt x="33" y="252"/>
                        <a:pt x="26" y="223"/>
                        <a:pt x="26" y="189"/>
                      </a:cubicBezTo>
                      <a:cubicBezTo>
                        <a:pt x="26" y="189"/>
                        <a:pt x="26" y="189"/>
                        <a:pt x="26" y="189"/>
                      </a:cubicBezTo>
                      <a:cubicBezTo>
                        <a:pt x="26" y="142"/>
                        <a:pt x="39" y="88"/>
                        <a:pt x="78" y="31"/>
                      </a:cubicBezTo>
                      <a:moveTo>
                        <a:pt x="92" y="0"/>
                      </a:moveTo>
                      <a:cubicBezTo>
                        <a:pt x="92" y="0"/>
                        <a:pt x="92" y="0"/>
                        <a:pt x="91" y="1"/>
                      </a:cubicBezTo>
                      <a:cubicBezTo>
                        <a:pt x="93" y="11"/>
                        <a:pt x="93" y="11"/>
                        <a:pt x="93" y="11"/>
                      </a:cubicBezTo>
                      <a:cubicBezTo>
                        <a:pt x="93" y="10"/>
                        <a:pt x="93" y="10"/>
                        <a:pt x="93" y="10"/>
                      </a:cubicBezTo>
                      <a:cubicBezTo>
                        <a:pt x="93" y="6"/>
                        <a:pt x="93" y="3"/>
                        <a:pt x="9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işļídé">
                  <a:extLst>
                    <a:ext uri="{FF2B5EF4-FFF2-40B4-BE49-F238E27FC236}">
                      <a16:creationId xmlns:a16="http://schemas.microsoft.com/office/drawing/2014/main" xmlns="" id="{047B5628-1883-428C-B55E-B00B0599B1BD}"/>
                    </a:ext>
                  </a:extLst>
                </p:cNvPr>
                <p:cNvSpPr/>
                <p:nvPr/>
              </p:nvSpPr>
              <p:spPr bwMode="auto">
                <a:xfrm>
                  <a:off x="5603875" y="2886076"/>
                  <a:ext cx="409575" cy="520700"/>
                </a:xfrm>
                <a:custGeom>
                  <a:avLst/>
                  <a:gdLst>
                    <a:gd name="T0" fmla="*/ 261 w 294"/>
                    <a:gd name="T1" fmla="*/ 35 h 375"/>
                    <a:gd name="T2" fmla="*/ 146 w 294"/>
                    <a:gd name="T3" fmla="*/ 375 h 375"/>
                    <a:gd name="T4" fmla="*/ 197 w 294"/>
                    <a:gd name="T5" fmla="*/ 0 h 375"/>
                    <a:gd name="T6" fmla="*/ 261 w 294"/>
                    <a:gd name="T7" fmla="*/ 35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4" h="375">
                      <a:moveTo>
                        <a:pt x="261" y="35"/>
                      </a:moveTo>
                      <a:cubicBezTo>
                        <a:pt x="261" y="35"/>
                        <a:pt x="294" y="311"/>
                        <a:pt x="146" y="375"/>
                      </a:cubicBezTo>
                      <a:cubicBezTo>
                        <a:pt x="146" y="375"/>
                        <a:pt x="0" y="199"/>
                        <a:pt x="197" y="0"/>
                      </a:cubicBezTo>
                      <a:cubicBezTo>
                        <a:pt x="261" y="35"/>
                        <a:pt x="261" y="35"/>
                        <a:pt x="261" y="35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íSlíḑe">
                  <a:extLst>
                    <a:ext uri="{FF2B5EF4-FFF2-40B4-BE49-F238E27FC236}">
                      <a16:creationId xmlns:a16="http://schemas.microsoft.com/office/drawing/2014/main" xmlns="" id="{B8C623C9-8BF6-4E86-8F5F-BB6B72AA32C2}"/>
                    </a:ext>
                  </a:extLst>
                </p:cNvPr>
                <p:cNvSpPr/>
                <p:nvPr/>
              </p:nvSpPr>
              <p:spPr bwMode="auto">
                <a:xfrm>
                  <a:off x="5994400" y="3303588"/>
                  <a:ext cx="176213" cy="69850"/>
                </a:xfrm>
                <a:custGeom>
                  <a:avLst/>
                  <a:gdLst>
                    <a:gd name="T0" fmla="*/ 0 w 126"/>
                    <a:gd name="T1" fmla="*/ 0 h 50"/>
                    <a:gd name="T2" fmla="*/ 1 w 126"/>
                    <a:gd name="T3" fmla="*/ 7 h 50"/>
                    <a:gd name="T4" fmla="*/ 126 w 126"/>
                    <a:gd name="T5" fmla="*/ 50 h 50"/>
                    <a:gd name="T6" fmla="*/ 126 w 126"/>
                    <a:gd name="T7" fmla="*/ 50 h 50"/>
                    <a:gd name="T8" fmla="*/ 0 w 126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6" h="50">
                      <a:moveTo>
                        <a:pt x="0" y="0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63" y="49"/>
                        <a:pt x="126" y="50"/>
                        <a:pt x="126" y="50"/>
                      </a:cubicBezTo>
                      <a:cubicBezTo>
                        <a:pt x="126" y="50"/>
                        <a:pt x="126" y="50"/>
                        <a:pt x="126" y="50"/>
                      </a:cubicBezTo>
                      <a:cubicBezTo>
                        <a:pt x="105" y="47"/>
                        <a:pt x="51" y="38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ïšḻiḑê">
                  <a:extLst>
                    <a:ext uri="{FF2B5EF4-FFF2-40B4-BE49-F238E27FC236}">
                      <a16:creationId xmlns:a16="http://schemas.microsoft.com/office/drawing/2014/main" xmlns="" id="{E686B5AC-32E4-4589-BB25-9C4828B5183B}"/>
                    </a:ext>
                  </a:extLst>
                </p:cNvPr>
                <p:cNvSpPr/>
                <p:nvPr/>
              </p:nvSpPr>
              <p:spPr bwMode="auto">
                <a:xfrm>
                  <a:off x="5934075" y="3251201"/>
                  <a:ext cx="61913" cy="61913"/>
                </a:xfrm>
                <a:custGeom>
                  <a:avLst/>
                  <a:gdLst>
                    <a:gd name="T0" fmla="*/ 3 w 45"/>
                    <a:gd name="T1" fmla="*/ 0 h 44"/>
                    <a:gd name="T2" fmla="*/ 0 w 45"/>
                    <a:gd name="T3" fmla="*/ 7 h 44"/>
                    <a:gd name="T4" fmla="*/ 45 w 45"/>
                    <a:gd name="T5" fmla="*/ 44 h 44"/>
                    <a:gd name="T6" fmla="*/ 44 w 45"/>
                    <a:gd name="T7" fmla="*/ 37 h 44"/>
                    <a:gd name="T8" fmla="*/ 3 w 45"/>
                    <a:gd name="T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44">
                      <a:moveTo>
                        <a:pt x="3" y="0"/>
                      </a:moveTo>
                      <a:cubicBezTo>
                        <a:pt x="2" y="2"/>
                        <a:pt x="1" y="4"/>
                        <a:pt x="0" y="7"/>
                      </a:cubicBezTo>
                      <a:cubicBezTo>
                        <a:pt x="14" y="22"/>
                        <a:pt x="30" y="34"/>
                        <a:pt x="45" y="44"/>
                      </a:cubicBezTo>
                      <a:cubicBezTo>
                        <a:pt x="44" y="42"/>
                        <a:pt x="44" y="40"/>
                        <a:pt x="44" y="37"/>
                      </a:cubicBezTo>
                      <a:cubicBezTo>
                        <a:pt x="30" y="27"/>
                        <a:pt x="16" y="15"/>
                        <a:pt x="3" y="0"/>
                      </a:cubicBezTo>
                    </a:path>
                  </a:pathLst>
                </a:custGeom>
                <a:solidFill>
                  <a:srgbClr val="5E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iSḷîḓé">
                  <a:extLst>
                    <a:ext uri="{FF2B5EF4-FFF2-40B4-BE49-F238E27FC236}">
                      <a16:creationId xmlns:a16="http://schemas.microsoft.com/office/drawing/2014/main" xmlns="" id="{7E4FCCC7-1DA4-454B-AC80-E82C020535FC}"/>
                    </a:ext>
                  </a:extLst>
                </p:cNvPr>
                <p:cNvSpPr/>
                <p:nvPr/>
              </p:nvSpPr>
              <p:spPr bwMode="auto">
                <a:xfrm>
                  <a:off x="5835650" y="2941638"/>
                  <a:ext cx="415925" cy="431800"/>
                </a:xfrm>
                <a:custGeom>
                  <a:avLst/>
                  <a:gdLst>
                    <a:gd name="T0" fmla="*/ 68 w 298"/>
                    <a:gd name="T1" fmla="*/ 0 h 310"/>
                    <a:gd name="T2" fmla="*/ 249 w 298"/>
                    <a:gd name="T3" fmla="*/ 310 h 310"/>
                    <a:gd name="T4" fmla="*/ 0 w 298"/>
                    <a:gd name="T5" fmla="*/ 25 h 310"/>
                    <a:gd name="T6" fmla="*/ 68 w 298"/>
                    <a:gd name="T7" fmla="*/ 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8" h="310">
                      <a:moveTo>
                        <a:pt x="68" y="0"/>
                      </a:moveTo>
                      <a:cubicBezTo>
                        <a:pt x="68" y="0"/>
                        <a:pt x="298" y="157"/>
                        <a:pt x="249" y="310"/>
                      </a:cubicBezTo>
                      <a:cubicBezTo>
                        <a:pt x="249" y="310"/>
                        <a:pt x="20" y="305"/>
                        <a:pt x="0" y="25"/>
                      </a:cubicBezTo>
                      <a:cubicBezTo>
                        <a:pt x="68" y="0"/>
                        <a:pt x="68" y="0"/>
                        <a:pt x="68" y="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ïṡļïdè">
                  <a:extLst>
                    <a:ext uri="{FF2B5EF4-FFF2-40B4-BE49-F238E27FC236}">
                      <a16:creationId xmlns:a16="http://schemas.microsoft.com/office/drawing/2014/main" xmlns="" id="{08A8BFC7-80BE-4255-9FFB-3873169A4E36}"/>
                    </a:ext>
                  </a:extLst>
                </p:cNvPr>
                <p:cNvSpPr/>
                <p:nvPr/>
              </p:nvSpPr>
              <p:spPr bwMode="auto">
                <a:xfrm>
                  <a:off x="5967413" y="2890838"/>
                  <a:ext cx="44450" cy="52388"/>
                </a:xfrm>
                <a:custGeom>
                  <a:avLst/>
                  <a:gdLst>
                    <a:gd name="T0" fmla="*/ 28 w 32"/>
                    <a:gd name="T1" fmla="*/ 0 h 37"/>
                    <a:gd name="T2" fmla="*/ 0 w 32"/>
                    <a:gd name="T3" fmla="*/ 32 h 37"/>
                    <a:gd name="T4" fmla="*/ 0 w 32"/>
                    <a:gd name="T5" fmla="*/ 37 h 37"/>
                    <a:gd name="T6" fmla="*/ 32 w 32"/>
                    <a:gd name="T7" fmla="*/ 1 h 37"/>
                    <a:gd name="T8" fmla="*/ 28 w 32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37">
                      <a:moveTo>
                        <a:pt x="28" y="0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3"/>
                        <a:pt x="0" y="34"/>
                        <a:pt x="0" y="37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29" y="0"/>
                        <a:pt x="28" y="0"/>
                        <a:pt x="28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î$ľíďé">
                  <a:extLst>
                    <a:ext uri="{FF2B5EF4-FFF2-40B4-BE49-F238E27FC236}">
                      <a16:creationId xmlns:a16="http://schemas.microsoft.com/office/drawing/2014/main" xmlns="" id="{36986587-6AC0-43B0-BEFC-111DD934C26B}"/>
                    </a:ext>
                  </a:extLst>
                </p:cNvPr>
                <p:cNvSpPr/>
                <p:nvPr/>
              </p:nvSpPr>
              <p:spPr bwMode="auto">
                <a:xfrm>
                  <a:off x="6170613" y="3211513"/>
                  <a:ext cx="247650" cy="53975"/>
                </a:xfrm>
                <a:custGeom>
                  <a:avLst/>
                  <a:gdLst>
                    <a:gd name="T0" fmla="*/ 0 w 178"/>
                    <a:gd name="T1" fmla="*/ 0 h 39"/>
                    <a:gd name="T2" fmla="*/ 5 w 178"/>
                    <a:gd name="T3" fmla="*/ 12 h 39"/>
                    <a:gd name="T4" fmla="*/ 116 w 178"/>
                    <a:gd name="T5" fmla="*/ 39 h 39"/>
                    <a:gd name="T6" fmla="*/ 178 w 178"/>
                    <a:gd name="T7" fmla="*/ 31 h 39"/>
                    <a:gd name="T8" fmla="*/ 177 w 178"/>
                    <a:gd name="T9" fmla="*/ 29 h 39"/>
                    <a:gd name="T10" fmla="*/ 177 w 178"/>
                    <a:gd name="T11" fmla="*/ 29 h 39"/>
                    <a:gd name="T12" fmla="*/ 177 w 178"/>
                    <a:gd name="T13" fmla="*/ 29 h 39"/>
                    <a:gd name="T14" fmla="*/ 177 w 178"/>
                    <a:gd name="T15" fmla="*/ 29 h 39"/>
                    <a:gd name="T16" fmla="*/ 177 w 178"/>
                    <a:gd name="T17" fmla="*/ 29 h 39"/>
                    <a:gd name="T18" fmla="*/ 177 w 178"/>
                    <a:gd name="T19" fmla="*/ 29 h 39"/>
                    <a:gd name="T20" fmla="*/ 126 w 178"/>
                    <a:gd name="T21" fmla="*/ 34 h 39"/>
                    <a:gd name="T22" fmla="*/ 0 w 178"/>
                    <a:gd name="T2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8" h="39">
                      <a:moveTo>
                        <a:pt x="0" y="0"/>
                      </a:moveTo>
                      <a:cubicBezTo>
                        <a:pt x="2" y="4"/>
                        <a:pt x="4" y="8"/>
                        <a:pt x="5" y="12"/>
                      </a:cubicBezTo>
                      <a:cubicBezTo>
                        <a:pt x="46" y="33"/>
                        <a:pt x="85" y="39"/>
                        <a:pt x="116" y="39"/>
                      </a:cubicBezTo>
                      <a:cubicBezTo>
                        <a:pt x="142" y="39"/>
                        <a:pt x="163" y="35"/>
                        <a:pt x="178" y="31"/>
                      </a:cubicBezTo>
                      <a:cubicBezTo>
                        <a:pt x="177" y="30"/>
                        <a:pt x="177" y="30"/>
                        <a:pt x="177" y="29"/>
                      </a:cubicBezTo>
                      <a:cubicBezTo>
                        <a:pt x="177" y="29"/>
                        <a:pt x="177" y="29"/>
                        <a:pt x="177" y="29"/>
                      </a:cubicBezTo>
                      <a:cubicBezTo>
                        <a:pt x="177" y="29"/>
                        <a:pt x="177" y="29"/>
                        <a:pt x="177" y="29"/>
                      </a:cubicBezTo>
                      <a:cubicBezTo>
                        <a:pt x="177" y="29"/>
                        <a:pt x="177" y="29"/>
                        <a:pt x="177" y="29"/>
                      </a:cubicBezTo>
                      <a:cubicBezTo>
                        <a:pt x="177" y="29"/>
                        <a:pt x="177" y="29"/>
                        <a:pt x="177" y="29"/>
                      </a:cubicBezTo>
                      <a:cubicBezTo>
                        <a:pt x="177" y="29"/>
                        <a:pt x="177" y="29"/>
                        <a:pt x="177" y="29"/>
                      </a:cubicBezTo>
                      <a:cubicBezTo>
                        <a:pt x="164" y="32"/>
                        <a:pt x="146" y="34"/>
                        <a:pt x="126" y="34"/>
                      </a:cubicBezTo>
                      <a:cubicBezTo>
                        <a:pt x="90" y="34"/>
                        <a:pt x="47" y="27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îsḷîḑè">
                  <a:extLst>
                    <a:ext uri="{FF2B5EF4-FFF2-40B4-BE49-F238E27FC236}">
                      <a16:creationId xmlns:a16="http://schemas.microsoft.com/office/drawing/2014/main" xmlns="" id="{3E6EF8E8-0D2A-4B06-9AB0-EA6F05BDC8AB}"/>
                    </a:ext>
                  </a:extLst>
                </p:cNvPr>
                <p:cNvSpPr/>
                <p:nvPr/>
              </p:nvSpPr>
              <p:spPr bwMode="auto">
                <a:xfrm>
                  <a:off x="5970588" y="3001963"/>
                  <a:ext cx="206375" cy="225425"/>
                </a:xfrm>
                <a:custGeom>
                  <a:avLst/>
                  <a:gdLst>
                    <a:gd name="T0" fmla="*/ 0 w 148"/>
                    <a:gd name="T1" fmla="*/ 0 h 163"/>
                    <a:gd name="T2" fmla="*/ 0 w 148"/>
                    <a:gd name="T3" fmla="*/ 16 h 163"/>
                    <a:gd name="T4" fmla="*/ 0 w 148"/>
                    <a:gd name="T5" fmla="*/ 20 h 163"/>
                    <a:gd name="T6" fmla="*/ 148 w 148"/>
                    <a:gd name="T7" fmla="*/ 163 h 163"/>
                    <a:gd name="T8" fmla="*/ 143 w 148"/>
                    <a:gd name="T9" fmla="*/ 151 h 163"/>
                    <a:gd name="T10" fmla="*/ 0 w 148"/>
                    <a:gd name="T11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8" h="163">
                      <a:moveTo>
                        <a:pt x="0" y="0"/>
                      </a:moveTo>
                      <a:cubicBezTo>
                        <a:pt x="0" y="5"/>
                        <a:pt x="0" y="10"/>
                        <a:pt x="0" y="16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48" y="96"/>
                        <a:pt x="100" y="140"/>
                        <a:pt x="148" y="163"/>
                      </a:cubicBezTo>
                      <a:cubicBezTo>
                        <a:pt x="147" y="159"/>
                        <a:pt x="145" y="155"/>
                        <a:pt x="143" y="151"/>
                      </a:cubicBezTo>
                      <a:cubicBezTo>
                        <a:pt x="96" y="124"/>
                        <a:pt x="46" y="78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íšliḋè">
                  <a:extLst>
                    <a:ext uri="{FF2B5EF4-FFF2-40B4-BE49-F238E27FC236}">
                      <a16:creationId xmlns:a16="http://schemas.microsoft.com/office/drawing/2014/main" xmlns="" id="{F0D02BEA-A791-406E-83BE-F9DC394FAAC7}"/>
                    </a:ext>
                  </a:extLst>
                </p:cNvPr>
                <p:cNvSpPr/>
                <p:nvPr/>
              </p:nvSpPr>
              <p:spPr bwMode="auto">
                <a:xfrm>
                  <a:off x="5949950" y="2884488"/>
                  <a:ext cx="508000" cy="485775"/>
                </a:xfrm>
                <a:custGeom>
                  <a:avLst/>
                  <a:gdLst>
                    <a:gd name="T0" fmla="*/ 49 w 364"/>
                    <a:gd name="T1" fmla="*/ 0 h 349"/>
                    <a:gd name="T2" fmla="*/ 364 w 364"/>
                    <a:gd name="T3" fmla="*/ 255 h 349"/>
                    <a:gd name="T4" fmla="*/ 0 w 364"/>
                    <a:gd name="T5" fmla="*/ 57 h 349"/>
                    <a:gd name="T6" fmla="*/ 49 w 364"/>
                    <a:gd name="T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4" h="349">
                      <a:moveTo>
                        <a:pt x="49" y="0"/>
                      </a:moveTo>
                      <a:cubicBezTo>
                        <a:pt x="49" y="0"/>
                        <a:pt x="332" y="68"/>
                        <a:pt x="364" y="255"/>
                      </a:cubicBezTo>
                      <a:cubicBezTo>
                        <a:pt x="364" y="255"/>
                        <a:pt x="155" y="349"/>
                        <a:pt x="0" y="57"/>
                      </a:cubicBezTo>
                      <a:cubicBezTo>
                        <a:pt x="49" y="0"/>
                        <a:pt x="49" y="0"/>
                        <a:pt x="49" y="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iSḻîďê">
                  <a:extLst>
                    <a:ext uri="{FF2B5EF4-FFF2-40B4-BE49-F238E27FC236}">
                      <a16:creationId xmlns:a16="http://schemas.microsoft.com/office/drawing/2014/main" xmlns="" id="{536F104A-35E7-4F9B-9EDA-AAE4F227A8B7}"/>
                    </a:ext>
                  </a:extLst>
                </p:cNvPr>
                <p:cNvSpPr/>
                <p:nvPr/>
              </p:nvSpPr>
              <p:spPr bwMode="auto">
                <a:xfrm>
                  <a:off x="5673725" y="2317751"/>
                  <a:ext cx="434975" cy="501650"/>
                </a:xfrm>
                <a:custGeom>
                  <a:avLst/>
                  <a:gdLst>
                    <a:gd name="T0" fmla="*/ 151 w 313"/>
                    <a:gd name="T1" fmla="*/ 356 h 360"/>
                    <a:gd name="T2" fmla="*/ 104 w 313"/>
                    <a:gd name="T3" fmla="*/ 0 h 360"/>
                    <a:gd name="T4" fmla="*/ 224 w 313"/>
                    <a:gd name="T5" fmla="*/ 360 h 360"/>
                    <a:gd name="T6" fmla="*/ 151 w 313"/>
                    <a:gd name="T7" fmla="*/ 356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60">
                      <a:moveTo>
                        <a:pt x="151" y="356"/>
                      </a:moveTo>
                      <a:cubicBezTo>
                        <a:pt x="151" y="356"/>
                        <a:pt x="0" y="123"/>
                        <a:pt x="104" y="0"/>
                      </a:cubicBezTo>
                      <a:cubicBezTo>
                        <a:pt x="104" y="0"/>
                        <a:pt x="313" y="94"/>
                        <a:pt x="224" y="360"/>
                      </a:cubicBezTo>
                      <a:cubicBezTo>
                        <a:pt x="151" y="356"/>
                        <a:pt x="151" y="356"/>
                        <a:pt x="151" y="35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iṩlïḑé">
                  <a:extLst>
                    <a:ext uri="{FF2B5EF4-FFF2-40B4-BE49-F238E27FC236}">
                      <a16:creationId xmlns:a16="http://schemas.microsoft.com/office/drawing/2014/main" xmlns="" id="{5C795F08-9E46-4F3D-BAAC-A0FE7337BBEF}"/>
                    </a:ext>
                  </a:extLst>
                </p:cNvPr>
                <p:cNvSpPr/>
                <p:nvPr/>
              </p:nvSpPr>
              <p:spPr bwMode="auto">
                <a:xfrm>
                  <a:off x="5767388" y="2317751"/>
                  <a:ext cx="249238" cy="501650"/>
                </a:xfrm>
                <a:custGeom>
                  <a:avLst/>
                  <a:gdLst>
                    <a:gd name="T0" fmla="*/ 37 w 179"/>
                    <a:gd name="T1" fmla="*/ 0 h 360"/>
                    <a:gd name="T2" fmla="*/ 1 w 179"/>
                    <a:gd name="T3" fmla="*/ 95 h 360"/>
                    <a:gd name="T4" fmla="*/ 0 w 179"/>
                    <a:gd name="T5" fmla="*/ 110 h 360"/>
                    <a:gd name="T6" fmla="*/ 84 w 179"/>
                    <a:gd name="T7" fmla="*/ 356 h 360"/>
                    <a:gd name="T8" fmla="*/ 157 w 179"/>
                    <a:gd name="T9" fmla="*/ 360 h 360"/>
                    <a:gd name="T10" fmla="*/ 179 w 179"/>
                    <a:gd name="T11" fmla="*/ 235 h 360"/>
                    <a:gd name="T12" fmla="*/ 155 w 179"/>
                    <a:gd name="T13" fmla="*/ 122 h 360"/>
                    <a:gd name="T14" fmla="*/ 155 w 179"/>
                    <a:gd name="T15" fmla="*/ 121 h 360"/>
                    <a:gd name="T16" fmla="*/ 37 w 179"/>
                    <a:gd name="T17" fmla="*/ 0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360">
                      <a:moveTo>
                        <a:pt x="37" y="0"/>
                      </a:moveTo>
                      <a:cubicBezTo>
                        <a:pt x="14" y="28"/>
                        <a:pt x="3" y="60"/>
                        <a:pt x="1" y="95"/>
                      </a:cubicBezTo>
                      <a:cubicBezTo>
                        <a:pt x="1" y="100"/>
                        <a:pt x="0" y="105"/>
                        <a:pt x="0" y="110"/>
                      </a:cubicBezTo>
                      <a:cubicBezTo>
                        <a:pt x="0" y="227"/>
                        <a:pt x="84" y="356"/>
                        <a:pt x="84" y="356"/>
                      </a:cubicBezTo>
                      <a:cubicBezTo>
                        <a:pt x="157" y="360"/>
                        <a:pt x="157" y="360"/>
                        <a:pt x="157" y="360"/>
                      </a:cubicBezTo>
                      <a:cubicBezTo>
                        <a:pt x="173" y="313"/>
                        <a:pt x="179" y="272"/>
                        <a:pt x="179" y="235"/>
                      </a:cubicBezTo>
                      <a:cubicBezTo>
                        <a:pt x="179" y="190"/>
                        <a:pt x="169" y="153"/>
                        <a:pt x="155" y="122"/>
                      </a:cubicBezTo>
                      <a:cubicBezTo>
                        <a:pt x="155" y="122"/>
                        <a:pt x="155" y="121"/>
                        <a:pt x="155" y="121"/>
                      </a:cubicBezTo>
                      <a:cubicBezTo>
                        <a:pt x="114" y="35"/>
                        <a:pt x="37" y="0"/>
                        <a:pt x="37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ïŝ1ïḓè">
                  <a:extLst>
                    <a:ext uri="{FF2B5EF4-FFF2-40B4-BE49-F238E27FC236}">
                      <a16:creationId xmlns:a16="http://schemas.microsoft.com/office/drawing/2014/main" xmlns="" id="{3445F5BA-00BD-442B-B61D-E4488032D669}"/>
                    </a:ext>
                  </a:extLst>
                </p:cNvPr>
                <p:cNvSpPr/>
                <p:nvPr/>
              </p:nvSpPr>
              <p:spPr bwMode="auto">
                <a:xfrm>
                  <a:off x="5392738" y="2466976"/>
                  <a:ext cx="465138" cy="419100"/>
                </a:xfrm>
                <a:custGeom>
                  <a:avLst/>
                  <a:gdLst>
                    <a:gd name="T0" fmla="*/ 279 w 334"/>
                    <a:gd name="T1" fmla="*/ 301 h 301"/>
                    <a:gd name="T2" fmla="*/ 0 w 334"/>
                    <a:gd name="T3" fmla="*/ 75 h 301"/>
                    <a:gd name="T4" fmla="*/ 334 w 334"/>
                    <a:gd name="T5" fmla="*/ 254 h 301"/>
                    <a:gd name="T6" fmla="*/ 279 w 334"/>
                    <a:gd name="T7" fmla="*/ 301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4" h="301">
                      <a:moveTo>
                        <a:pt x="279" y="301"/>
                      </a:moveTo>
                      <a:cubicBezTo>
                        <a:pt x="279" y="301"/>
                        <a:pt x="9" y="235"/>
                        <a:pt x="0" y="75"/>
                      </a:cubicBezTo>
                      <a:cubicBezTo>
                        <a:pt x="0" y="75"/>
                        <a:pt x="217" y="0"/>
                        <a:pt x="334" y="254"/>
                      </a:cubicBezTo>
                      <a:cubicBezTo>
                        <a:pt x="279" y="301"/>
                        <a:pt x="279" y="301"/>
                        <a:pt x="279" y="301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ïṡḻiḋè">
                  <a:extLst>
                    <a:ext uri="{FF2B5EF4-FFF2-40B4-BE49-F238E27FC236}">
                      <a16:creationId xmlns:a16="http://schemas.microsoft.com/office/drawing/2014/main" xmlns="" id="{0019D710-33A8-44AD-96B2-531AE7D343E4}"/>
                    </a:ext>
                  </a:extLst>
                </p:cNvPr>
                <p:cNvSpPr/>
                <p:nvPr/>
              </p:nvSpPr>
              <p:spPr bwMode="auto">
                <a:xfrm>
                  <a:off x="5392738" y="2555876"/>
                  <a:ext cx="465138" cy="300038"/>
                </a:xfrm>
                <a:custGeom>
                  <a:avLst/>
                  <a:gdLst>
                    <a:gd name="T0" fmla="*/ 73 w 334"/>
                    <a:gd name="T1" fmla="*/ 0 h 216"/>
                    <a:gd name="T2" fmla="*/ 0 w 334"/>
                    <a:gd name="T3" fmla="*/ 11 h 216"/>
                    <a:gd name="T4" fmla="*/ 199 w 334"/>
                    <a:gd name="T5" fmla="*/ 211 h 216"/>
                    <a:gd name="T6" fmla="*/ 246 w 334"/>
                    <a:gd name="T7" fmla="*/ 208 h 216"/>
                    <a:gd name="T8" fmla="*/ 303 w 334"/>
                    <a:gd name="T9" fmla="*/ 212 h 216"/>
                    <a:gd name="T10" fmla="*/ 304 w 334"/>
                    <a:gd name="T11" fmla="*/ 216 h 216"/>
                    <a:gd name="T12" fmla="*/ 334 w 334"/>
                    <a:gd name="T13" fmla="*/ 190 h 216"/>
                    <a:gd name="T14" fmla="*/ 332 w 334"/>
                    <a:gd name="T15" fmla="*/ 186 h 216"/>
                    <a:gd name="T16" fmla="*/ 162 w 334"/>
                    <a:gd name="T17" fmla="*/ 16 h 216"/>
                    <a:gd name="T18" fmla="*/ 73 w 334"/>
                    <a:gd name="T19" fmla="*/ 0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34" h="216">
                      <a:moveTo>
                        <a:pt x="73" y="0"/>
                      </a:moveTo>
                      <a:cubicBezTo>
                        <a:pt x="30" y="0"/>
                        <a:pt x="0" y="11"/>
                        <a:pt x="0" y="11"/>
                      </a:cubicBezTo>
                      <a:cubicBezTo>
                        <a:pt x="6" y="114"/>
                        <a:pt x="119" y="178"/>
                        <a:pt x="199" y="211"/>
                      </a:cubicBezTo>
                      <a:cubicBezTo>
                        <a:pt x="214" y="209"/>
                        <a:pt x="230" y="208"/>
                        <a:pt x="246" y="208"/>
                      </a:cubicBezTo>
                      <a:cubicBezTo>
                        <a:pt x="264" y="208"/>
                        <a:pt x="283" y="209"/>
                        <a:pt x="303" y="212"/>
                      </a:cubicBezTo>
                      <a:cubicBezTo>
                        <a:pt x="304" y="216"/>
                        <a:pt x="304" y="216"/>
                        <a:pt x="304" y="216"/>
                      </a:cubicBezTo>
                      <a:cubicBezTo>
                        <a:pt x="334" y="190"/>
                        <a:pt x="334" y="190"/>
                        <a:pt x="334" y="190"/>
                      </a:cubicBezTo>
                      <a:cubicBezTo>
                        <a:pt x="333" y="189"/>
                        <a:pt x="333" y="188"/>
                        <a:pt x="332" y="186"/>
                      </a:cubicBezTo>
                      <a:cubicBezTo>
                        <a:pt x="284" y="85"/>
                        <a:pt x="221" y="37"/>
                        <a:pt x="162" y="16"/>
                      </a:cubicBezTo>
                      <a:cubicBezTo>
                        <a:pt x="130" y="4"/>
                        <a:pt x="99" y="0"/>
                        <a:pt x="73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iṡļíḍê">
                  <a:extLst>
                    <a:ext uri="{FF2B5EF4-FFF2-40B4-BE49-F238E27FC236}">
                      <a16:creationId xmlns:a16="http://schemas.microsoft.com/office/drawing/2014/main" xmlns="" id="{07820857-ACAD-4B33-BD6D-C1F1815358A3}"/>
                    </a:ext>
                  </a:extLst>
                </p:cNvPr>
                <p:cNvSpPr/>
                <p:nvPr/>
              </p:nvSpPr>
              <p:spPr bwMode="auto">
                <a:xfrm>
                  <a:off x="5356225" y="2801938"/>
                  <a:ext cx="473075" cy="419100"/>
                </a:xfrm>
                <a:custGeom>
                  <a:avLst/>
                  <a:gdLst>
                    <a:gd name="T0" fmla="*/ 340 w 340"/>
                    <a:gd name="T1" fmla="*/ 106 h 301"/>
                    <a:gd name="T2" fmla="*/ 0 w 340"/>
                    <a:gd name="T3" fmla="*/ 224 h 301"/>
                    <a:gd name="T4" fmla="*/ 329 w 340"/>
                    <a:gd name="T5" fmla="*/ 35 h 301"/>
                    <a:gd name="T6" fmla="*/ 340 w 340"/>
                    <a:gd name="T7" fmla="*/ 106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0" h="301">
                      <a:moveTo>
                        <a:pt x="340" y="106"/>
                      </a:moveTo>
                      <a:cubicBezTo>
                        <a:pt x="340" y="106"/>
                        <a:pt x="141" y="301"/>
                        <a:pt x="0" y="224"/>
                      </a:cubicBezTo>
                      <a:cubicBezTo>
                        <a:pt x="0" y="224"/>
                        <a:pt x="51" y="0"/>
                        <a:pt x="329" y="35"/>
                      </a:cubicBezTo>
                      <a:cubicBezTo>
                        <a:pt x="340" y="106"/>
                        <a:pt x="340" y="106"/>
                        <a:pt x="340" y="10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íṧ1íḑê">
                  <a:extLst>
                    <a:ext uri="{FF2B5EF4-FFF2-40B4-BE49-F238E27FC236}">
                      <a16:creationId xmlns:a16="http://schemas.microsoft.com/office/drawing/2014/main" xmlns="" id="{E168B356-BB64-4559-9D99-6D542D59C7D6}"/>
                    </a:ext>
                  </a:extLst>
                </p:cNvPr>
                <p:cNvSpPr/>
                <p:nvPr/>
              </p:nvSpPr>
              <p:spPr bwMode="auto">
                <a:xfrm>
                  <a:off x="5356225" y="2844801"/>
                  <a:ext cx="471488" cy="293688"/>
                </a:xfrm>
                <a:custGeom>
                  <a:avLst/>
                  <a:gdLst>
                    <a:gd name="T0" fmla="*/ 272 w 339"/>
                    <a:gd name="T1" fmla="*/ 0 h 211"/>
                    <a:gd name="T2" fmla="*/ 0 w 339"/>
                    <a:gd name="T3" fmla="*/ 193 h 211"/>
                    <a:gd name="T4" fmla="*/ 74 w 339"/>
                    <a:gd name="T5" fmla="*/ 211 h 211"/>
                    <a:gd name="T6" fmla="*/ 324 w 339"/>
                    <a:gd name="T7" fmla="*/ 90 h 211"/>
                    <a:gd name="T8" fmla="*/ 339 w 339"/>
                    <a:gd name="T9" fmla="*/ 70 h 211"/>
                    <a:gd name="T10" fmla="*/ 337 w 339"/>
                    <a:gd name="T11" fmla="*/ 60 h 211"/>
                    <a:gd name="T12" fmla="*/ 329 w 339"/>
                    <a:gd name="T13" fmla="*/ 4 h 211"/>
                    <a:gd name="T14" fmla="*/ 272 w 339"/>
                    <a:gd name="T15" fmla="*/ 0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39" h="211">
                      <a:moveTo>
                        <a:pt x="272" y="0"/>
                      </a:moveTo>
                      <a:cubicBezTo>
                        <a:pt x="44" y="0"/>
                        <a:pt x="0" y="193"/>
                        <a:pt x="0" y="193"/>
                      </a:cubicBezTo>
                      <a:cubicBezTo>
                        <a:pt x="24" y="205"/>
                        <a:pt x="49" y="211"/>
                        <a:pt x="74" y="211"/>
                      </a:cubicBezTo>
                      <a:cubicBezTo>
                        <a:pt x="176" y="211"/>
                        <a:pt x="285" y="124"/>
                        <a:pt x="324" y="90"/>
                      </a:cubicBezTo>
                      <a:cubicBezTo>
                        <a:pt x="329" y="83"/>
                        <a:pt x="334" y="76"/>
                        <a:pt x="339" y="70"/>
                      </a:cubicBezTo>
                      <a:cubicBezTo>
                        <a:pt x="337" y="60"/>
                        <a:pt x="337" y="60"/>
                        <a:pt x="337" y="60"/>
                      </a:cubicBezTo>
                      <a:cubicBezTo>
                        <a:pt x="329" y="4"/>
                        <a:pt x="329" y="4"/>
                        <a:pt x="329" y="4"/>
                      </a:cubicBezTo>
                      <a:cubicBezTo>
                        <a:pt x="309" y="1"/>
                        <a:pt x="290" y="0"/>
                        <a:pt x="27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íşlíḋè">
                  <a:extLst>
                    <a:ext uri="{FF2B5EF4-FFF2-40B4-BE49-F238E27FC236}">
                      <a16:creationId xmlns:a16="http://schemas.microsoft.com/office/drawing/2014/main" xmlns="" id="{486DB3FE-17AE-49F1-99DB-0A1B65B65559}"/>
                    </a:ext>
                  </a:extLst>
                </p:cNvPr>
                <p:cNvSpPr/>
                <p:nvPr/>
              </p:nvSpPr>
              <p:spPr bwMode="auto">
                <a:xfrm>
                  <a:off x="5603875" y="2886076"/>
                  <a:ext cx="409575" cy="520700"/>
                </a:xfrm>
                <a:custGeom>
                  <a:avLst/>
                  <a:gdLst>
                    <a:gd name="T0" fmla="*/ 261 w 294"/>
                    <a:gd name="T1" fmla="*/ 35 h 375"/>
                    <a:gd name="T2" fmla="*/ 146 w 294"/>
                    <a:gd name="T3" fmla="*/ 375 h 375"/>
                    <a:gd name="T4" fmla="*/ 197 w 294"/>
                    <a:gd name="T5" fmla="*/ 0 h 375"/>
                    <a:gd name="T6" fmla="*/ 261 w 294"/>
                    <a:gd name="T7" fmla="*/ 35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4" h="375">
                      <a:moveTo>
                        <a:pt x="261" y="35"/>
                      </a:moveTo>
                      <a:cubicBezTo>
                        <a:pt x="261" y="35"/>
                        <a:pt x="294" y="311"/>
                        <a:pt x="146" y="375"/>
                      </a:cubicBezTo>
                      <a:cubicBezTo>
                        <a:pt x="146" y="375"/>
                        <a:pt x="0" y="199"/>
                        <a:pt x="197" y="0"/>
                      </a:cubicBezTo>
                      <a:cubicBezTo>
                        <a:pt x="261" y="35"/>
                        <a:pt x="261" y="35"/>
                        <a:pt x="261" y="35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îšļiḓê">
                  <a:extLst>
                    <a:ext uri="{FF2B5EF4-FFF2-40B4-BE49-F238E27FC236}">
                      <a16:creationId xmlns:a16="http://schemas.microsoft.com/office/drawing/2014/main" xmlns="" id="{6D0D9CD4-AE5F-40E7-AE1C-2BFAFDB0895E}"/>
                    </a:ext>
                  </a:extLst>
                </p:cNvPr>
                <p:cNvSpPr/>
                <p:nvPr/>
              </p:nvSpPr>
              <p:spPr bwMode="auto">
                <a:xfrm>
                  <a:off x="5734050" y="2886076"/>
                  <a:ext cx="236538" cy="520700"/>
                </a:xfrm>
                <a:custGeom>
                  <a:avLst/>
                  <a:gdLst>
                    <a:gd name="T0" fmla="*/ 103 w 170"/>
                    <a:gd name="T1" fmla="*/ 0 h 375"/>
                    <a:gd name="T2" fmla="*/ 67 w 170"/>
                    <a:gd name="T3" fmla="*/ 41 h 375"/>
                    <a:gd name="T4" fmla="*/ 52 w 170"/>
                    <a:gd name="T5" fmla="*/ 61 h 375"/>
                    <a:gd name="T6" fmla="*/ 0 w 170"/>
                    <a:gd name="T7" fmla="*/ 219 h 375"/>
                    <a:gd name="T8" fmla="*/ 52 w 170"/>
                    <a:gd name="T9" fmla="*/ 375 h 375"/>
                    <a:gd name="T10" fmla="*/ 170 w 170"/>
                    <a:gd name="T11" fmla="*/ 99 h 375"/>
                    <a:gd name="T12" fmla="*/ 170 w 170"/>
                    <a:gd name="T13" fmla="*/ 83 h 375"/>
                    <a:gd name="T14" fmla="*/ 155 w 170"/>
                    <a:gd name="T15" fmla="*/ 56 h 375"/>
                    <a:gd name="T16" fmla="*/ 155 w 170"/>
                    <a:gd name="T17" fmla="*/ 56 h 375"/>
                    <a:gd name="T18" fmla="*/ 155 w 170"/>
                    <a:gd name="T19" fmla="*/ 56 h 375"/>
                    <a:gd name="T20" fmla="*/ 167 w 170"/>
                    <a:gd name="T21" fmla="*/ 41 h 375"/>
                    <a:gd name="T22" fmla="*/ 167 w 170"/>
                    <a:gd name="T23" fmla="*/ 36 h 375"/>
                    <a:gd name="T24" fmla="*/ 167 w 170"/>
                    <a:gd name="T25" fmla="*/ 35 h 375"/>
                    <a:gd name="T26" fmla="*/ 103 w 170"/>
                    <a:gd name="T27" fmla="*/ 0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0" h="375">
                      <a:moveTo>
                        <a:pt x="103" y="0"/>
                      </a:moveTo>
                      <a:cubicBezTo>
                        <a:pt x="89" y="13"/>
                        <a:pt x="77" y="27"/>
                        <a:pt x="67" y="41"/>
                      </a:cubicBezTo>
                      <a:cubicBezTo>
                        <a:pt x="62" y="47"/>
                        <a:pt x="57" y="54"/>
                        <a:pt x="52" y="61"/>
                      </a:cubicBezTo>
                      <a:cubicBezTo>
                        <a:pt x="13" y="118"/>
                        <a:pt x="0" y="172"/>
                        <a:pt x="0" y="219"/>
                      </a:cubicBezTo>
                      <a:cubicBezTo>
                        <a:pt x="0" y="312"/>
                        <a:pt x="52" y="375"/>
                        <a:pt x="52" y="375"/>
                      </a:cubicBezTo>
                      <a:cubicBezTo>
                        <a:pt x="154" y="331"/>
                        <a:pt x="170" y="185"/>
                        <a:pt x="170" y="99"/>
                      </a:cubicBezTo>
                      <a:cubicBezTo>
                        <a:pt x="170" y="93"/>
                        <a:pt x="170" y="88"/>
                        <a:pt x="170" y="83"/>
                      </a:cubicBezTo>
                      <a:cubicBezTo>
                        <a:pt x="165" y="74"/>
                        <a:pt x="160" y="65"/>
                        <a:pt x="155" y="56"/>
                      </a:cubicBezTo>
                      <a:cubicBezTo>
                        <a:pt x="155" y="56"/>
                        <a:pt x="155" y="56"/>
                        <a:pt x="155" y="56"/>
                      </a:cubicBezTo>
                      <a:cubicBezTo>
                        <a:pt x="155" y="56"/>
                        <a:pt x="155" y="56"/>
                        <a:pt x="155" y="56"/>
                      </a:cubicBezTo>
                      <a:cubicBezTo>
                        <a:pt x="167" y="41"/>
                        <a:pt x="167" y="41"/>
                        <a:pt x="167" y="41"/>
                      </a:cubicBezTo>
                      <a:cubicBezTo>
                        <a:pt x="167" y="38"/>
                        <a:pt x="167" y="37"/>
                        <a:pt x="167" y="36"/>
                      </a:cubicBezTo>
                      <a:cubicBezTo>
                        <a:pt x="167" y="35"/>
                        <a:pt x="167" y="35"/>
                        <a:pt x="167" y="35"/>
                      </a:cubicBezTo>
                      <a:cubicBezTo>
                        <a:pt x="103" y="0"/>
                        <a:pt x="103" y="0"/>
                        <a:pt x="103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íś1ïḋê">
                  <a:extLst>
                    <a:ext uri="{FF2B5EF4-FFF2-40B4-BE49-F238E27FC236}">
                      <a16:creationId xmlns:a16="http://schemas.microsoft.com/office/drawing/2014/main" xmlns="" id="{8291F826-64FE-4533-9FDF-B23E22492919}"/>
                    </a:ext>
                  </a:extLst>
                </p:cNvPr>
                <p:cNvSpPr/>
                <p:nvPr/>
              </p:nvSpPr>
              <p:spPr bwMode="auto">
                <a:xfrm>
                  <a:off x="5949950" y="2884488"/>
                  <a:ext cx="508000" cy="485775"/>
                </a:xfrm>
                <a:custGeom>
                  <a:avLst/>
                  <a:gdLst>
                    <a:gd name="T0" fmla="*/ 49 w 364"/>
                    <a:gd name="T1" fmla="*/ 0 h 349"/>
                    <a:gd name="T2" fmla="*/ 364 w 364"/>
                    <a:gd name="T3" fmla="*/ 255 h 349"/>
                    <a:gd name="T4" fmla="*/ 0 w 364"/>
                    <a:gd name="T5" fmla="*/ 57 h 349"/>
                    <a:gd name="T6" fmla="*/ 49 w 364"/>
                    <a:gd name="T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4" h="349">
                      <a:moveTo>
                        <a:pt x="49" y="0"/>
                      </a:moveTo>
                      <a:cubicBezTo>
                        <a:pt x="49" y="0"/>
                        <a:pt x="332" y="68"/>
                        <a:pt x="364" y="255"/>
                      </a:cubicBezTo>
                      <a:cubicBezTo>
                        <a:pt x="364" y="255"/>
                        <a:pt x="155" y="349"/>
                        <a:pt x="0" y="57"/>
                      </a:cubicBezTo>
                      <a:cubicBezTo>
                        <a:pt x="49" y="0"/>
                        <a:pt x="49" y="0"/>
                        <a:pt x="49" y="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íSḷíḓé">
                  <a:extLst>
                    <a:ext uri="{FF2B5EF4-FFF2-40B4-BE49-F238E27FC236}">
                      <a16:creationId xmlns:a16="http://schemas.microsoft.com/office/drawing/2014/main" xmlns="" id="{B9302967-5D72-4AC6-BBCA-93053E340C3D}"/>
                    </a:ext>
                  </a:extLst>
                </p:cNvPr>
                <p:cNvSpPr/>
                <p:nvPr/>
              </p:nvSpPr>
              <p:spPr bwMode="auto">
                <a:xfrm>
                  <a:off x="5949950" y="2889251"/>
                  <a:ext cx="501650" cy="369888"/>
                </a:xfrm>
                <a:custGeom>
                  <a:avLst/>
                  <a:gdLst>
                    <a:gd name="T0" fmla="*/ 46 w 360"/>
                    <a:gd name="T1" fmla="*/ 0 h 265"/>
                    <a:gd name="T2" fmla="*/ 12 w 360"/>
                    <a:gd name="T3" fmla="*/ 38 h 265"/>
                    <a:gd name="T4" fmla="*/ 0 w 360"/>
                    <a:gd name="T5" fmla="*/ 53 h 265"/>
                    <a:gd name="T6" fmla="*/ 284 w 360"/>
                    <a:gd name="T7" fmla="*/ 265 h 265"/>
                    <a:gd name="T8" fmla="*/ 335 w 360"/>
                    <a:gd name="T9" fmla="*/ 260 h 265"/>
                    <a:gd name="T10" fmla="*/ 339 w 360"/>
                    <a:gd name="T11" fmla="*/ 256 h 265"/>
                    <a:gd name="T12" fmla="*/ 335 w 360"/>
                    <a:gd name="T13" fmla="*/ 250 h 265"/>
                    <a:gd name="T14" fmla="*/ 360 w 360"/>
                    <a:gd name="T15" fmla="*/ 230 h 265"/>
                    <a:gd name="T16" fmla="*/ 336 w 360"/>
                    <a:gd name="T17" fmla="*/ 177 h 265"/>
                    <a:gd name="T18" fmla="*/ 311 w 360"/>
                    <a:gd name="T19" fmla="*/ 178 h 265"/>
                    <a:gd name="T20" fmla="*/ 39 w 360"/>
                    <a:gd name="T21" fmla="*/ 21 h 265"/>
                    <a:gd name="T22" fmla="*/ 44 w 360"/>
                    <a:gd name="T23" fmla="*/ 12 h 265"/>
                    <a:gd name="T24" fmla="*/ 44 w 360"/>
                    <a:gd name="T25" fmla="*/ 12 h 265"/>
                    <a:gd name="T26" fmla="*/ 49 w 360"/>
                    <a:gd name="T27" fmla="*/ 4 h 265"/>
                    <a:gd name="T28" fmla="*/ 46 w 360"/>
                    <a:gd name="T29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60" h="265">
                      <a:moveTo>
                        <a:pt x="46" y="0"/>
                      </a:move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94" y="230"/>
                        <a:pt x="208" y="265"/>
                        <a:pt x="284" y="265"/>
                      </a:cubicBezTo>
                      <a:cubicBezTo>
                        <a:pt x="304" y="265"/>
                        <a:pt x="322" y="263"/>
                        <a:pt x="335" y="260"/>
                      </a:cubicBezTo>
                      <a:cubicBezTo>
                        <a:pt x="336" y="259"/>
                        <a:pt x="337" y="258"/>
                        <a:pt x="339" y="256"/>
                      </a:cubicBezTo>
                      <a:cubicBezTo>
                        <a:pt x="337" y="254"/>
                        <a:pt x="336" y="252"/>
                        <a:pt x="335" y="250"/>
                      </a:cubicBezTo>
                      <a:cubicBezTo>
                        <a:pt x="335" y="250"/>
                        <a:pt x="344" y="241"/>
                        <a:pt x="360" y="230"/>
                      </a:cubicBezTo>
                      <a:cubicBezTo>
                        <a:pt x="354" y="211"/>
                        <a:pt x="346" y="193"/>
                        <a:pt x="336" y="177"/>
                      </a:cubicBezTo>
                      <a:cubicBezTo>
                        <a:pt x="328" y="178"/>
                        <a:pt x="320" y="178"/>
                        <a:pt x="311" y="178"/>
                      </a:cubicBezTo>
                      <a:cubicBezTo>
                        <a:pt x="239" y="178"/>
                        <a:pt x="142" y="146"/>
                        <a:pt x="39" y="21"/>
                      </a:cubicBezTo>
                      <a:cubicBezTo>
                        <a:pt x="44" y="12"/>
                        <a:pt x="44" y="12"/>
                        <a:pt x="44" y="12"/>
                      </a:cubicBezTo>
                      <a:cubicBezTo>
                        <a:pt x="44" y="12"/>
                        <a:pt x="44" y="12"/>
                        <a:pt x="44" y="12"/>
                      </a:cubicBezTo>
                      <a:cubicBezTo>
                        <a:pt x="49" y="4"/>
                        <a:pt x="49" y="4"/>
                        <a:pt x="49" y="4"/>
                      </a:cubicBezTo>
                      <a:cubicBezTo>
                        <a:pt x="48" y="2"/>
                        <a:pt x="47" y="1"/>
                        <a:pt x="46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íṧ1íḍê">
                  <a:extLst>
                    <a:ext uri="{FF2B5EF4-FFF2-40B4-BE49-F238E27FC236}">
                      <a16:creationId xmlns:a16="http://schemas.microsoft.com/office/drawing/2014/main" xmlns="" id="{208A72BD-C935-477E-997F-6B6CCD5A7A70}"/>
                    </a:ext>
                  </a:extLst>
                </p:cNvPr>
                <p:cNvSpPr/>
                <p:nvPr/>
              </p:nvSpPr>
              <p:spPr bwMode="auto">
                <a:xfrm>
                  <a:off x="6410325" y="3084513"/>
                  <a:ext cx="139700" cy="52388"/>
                </a:xfrm>
                <a:custGeom>
                  <a:avLst/>
                  <a:gdLst>
                    <a:gd name="T0" fmla="*/ 100 w 100"/>
                    <a:gd name="T1" fmla="*/ 0 h 37"/>
                    <a:gd name="T2" fmla="*/ 0 w 100"/>
                    <a:gd name="T3" fmla="*/ 28 h 37"/>
                    <a:gd name="T4" fmla="*/ 6 w 100"/>
                    <a:gd name="T5" fmla="*/ 37 h 37"/>
                    <a:gd name="T6" fmla="*/ 93 w 100"/>
                    <a:gd name="T7" fmla="*/ 10 h 37"/>
                    <a:gd name="T8" fmla="*/ 100 w 100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7">
                      <a:moveTo>
                        <a:pt x="100" y="0"/>
                      </a:moveTo>
                      <a:cubicBezTo>
                        <a:pt x="83" y="9"/>
                        <a:pt x="48" y="25"/>
                        <a:pt x="0" y="28"/>
                      </a:cubicBezTo>
                      <a:cubicBezTo>
                        <a:pt x="2" y="31"/>
                        <a:pt x="4" y="34"/>
                        <a:pt x="6" y="37"/>
                      </a:cubicBezTo>
                      <a:cubicBezTo>
                        <a:pt x="47" y="33"/>
                        <a:pt x="77" y="19"/>
                        <a:pt x="93" y="10"/>
                      </a:cubicBezTo>
                      <a:cubicBezTo>
                        <a:pt x="95" y="7"/>
                        <a:pt x="98" y="3"/>
                        <a:pt x="10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îṣ1iḑê">
                  <a:extLst>
                    <a:ext uri="{FF2B5EF4-FFF2-40B4-BE49-F238E27FC236}">
                      <a16:creationId xmlns:a16="http://schemas.microsoft.com/office/drawing/2014/main" xmlns="" id="{C108A12E-D16C-4786-BE9F-37940E451BF1}"/>
                    </a:ext>
                  </a:extLst>
                </p:cNvPr>
                <p:cNvSpPr/>
                <p:nvPr/>
              </p:nvSpPr>
              <p:spPr bwMode="auto">
                <a:xfrm>
                  <a:off x="6538913" y="3081338"/>
                  <a:ext cx="19050" cy="17463"/>
                </a:xfrm>
                <a:custGeom>
                  <a:avLst/>
                  <a:gdLst>
                    <a:gd name="T0" fmla="*/ 11 w 13"/>
                    <a:gd name="T1" fmla="*/ 0 h 12"/>
                    <a:gd name="T2" fmla="*/ 7 w 13"/>
                    <a:gd name="T3" fmla="*/ 2 h 12"/>
                    <a:gd name="T4" fmla="*/ 0 w 13"/>
                    <a:gd name="T5" fmla="*/ 12 h 12"/>
                    <a:gd name="T6" fmla="*/ 13 w 13"/>
                    <a:gd name="T7" fmla="*/ 5 h 12"/>
                    <a:gd name="T8" fmla="*/ 11 w 13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2">
                      <a:moveTo>
                        <a:pt x="11" y="0"/>
                      </a:moveTo>
                      <a:cubicBezTo>
                        <a:pt x="10" y="0"/>
                        <a:pt x="8" y="1"/>
                        <a:pt x="7" y="2"/>
                      </a:cubicBezTo>
                      <a:cubicBezTo>
                        <a:pt x="5" y="5"/>
                        <a:pt x="2" y="9"/>
                        <a:pt x="0" y="12"/>
                      </a:cubicBezTo>
                      <a:cubicBezTo>
                        <a:pt x="8" y="8"/>
                        <a:pt x="13" y="5"/>
                        <a:pt x="13" y="5"/>
                      </a:cubicBezTo>
                      <a:cubicBezTo>
                        <a:pt x="12" y="3"/>
                        <a:pt x="11" y="1"/>
                        <a:pt x="11" y="0"/>
                      </a:cubicBezTo>
                    </a:path>
                  </a:pathLst>
                </a:custGeom>
                <a:solidFill>
                  <a:srgbClr val="5E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iṩ1îḑè">
                  <a:extLst>
                    <a:ext uri="{FF2B5EF4-FFF2-40B4-BE49-F238E27FC236}">
                      <a16:creationId xmlns:a16="http://schemas.microsoft.com/office/drawing/2014/main" xmlns="" id="{8D1FB4C7-309C-4C1F-850B-340C00E3CF8A}"/>
                    </a:ext>
                  </a:extLst>
                </p:cNvPr>
                <p:cNvSpPr/>
                <p:nvPr/>
              </p:nvSpPr>
              <p:spPr bwMode="auto">
                <a:xfrm>
                  <a:off x="6005513" y="2906713"/>
                  <a:ext cx="412750" cy="230188"/>
                </a:xfrm>
                <a:custGeom>
                  <a:avLst/>
                  <a:gdLst>
                    <a:gd name="T0" fmla="*/ 5 w 297"/>
                    <a:gd name="T1" fmla="*/ 0 h 166"/>
                    <a:gd name="T2" fmla="*/ 0 w 297"/>
                    <a:gd name="T3" fmla="*/ 9 h 166"/>
                    <a:gd name="T4" fmla="*/ 272 w 297"/>
                    <a:gd name="T5" fmla="*/ 166 h 166"/>
                    <a:gd name="T6" fmla="*/ 297 w 297"/>
                    <a:gd name="T7" fmla="*/ 165 h 166"/>
                    <a:gd name="T8" fmla="*/ 291 w 297"/>
                    <a:gd name="T9" fmla="*/ 156 h 166"/>
                    <a:gd name="T10" fmla="*/ 277 w 297"/>
                    <a:gd name="T11" fmla="*/ 157 h 166"/>
                    <a:gd name="T12" fmla="*/ 5 w 297"/>
                    <a:gd name="T13" fmla="*/ 0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7" h="166">
                      <a:moveTo>
                        <a:pt x="5" y="0"/>
                      </a:move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03" y="134"/>
                        <a:pt x="200" y="166"/>
                        <a:pt x="272" y="166"/>
                      </a:cubicBezTo>
                      <a:cubicBezTo>
                        <a:pt x="281" y="166"/>
                        <a:pt x="289" y="166"/>
                        <a:pt x="297" y="165"/>
                      </a:cubicBezTo>
                      <a:cubicBezTo>
                        <a:pt x="295" y="162"/>
                        <a:pt x="293" y="159"/>
                        <a:pt x="291" y="156"/>
                      </a:cubicBezTo>
                      <a:cubicBezTo>
                        <a:pt x="287" y="156"/>
                        <a:pt x="282" y="157"/>
                        <a:pt x="277" y="157"/>
                      </a:cubicBezTo>
                      <a:cubicBezTo>
                        <a:pt x="205" y="157"/>
                        <a:pt x="108" y="125"/>
                        <a:pt x="5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ïšļîde">
                  <a:extLst>
                    <a:ext uri="{FF2B5EF4-FFF2-40B4-BE49-F238E27FC236}">
                      <a16:creationId xmlns:a16="http://schemas.microsoft.com/office/drawing/2014/main" xmlns="" id="{BFC98CBE-A55E-41F2-9A29-8AB5B6455250}"/>
                    </a:ext>
                  </a:extLst>
                </p:cNvPr>
                <p:cNvSpPr/>
                <p:nvPr/>
              </p:nvSpPr>
              <p:spPr bwMode="auto">
                <a:xfrm>
                  <a:off x="6364288" y="2878138"/>
                  <a:ext cx="166688" cy="136525"/>
                </a:xfrm>
                <a:custGeom>
                  <a:avLst/>
                  <a:gdLst>
                    <a:gd name="T0" fmla="*/ 16 w 120"/>
                    <a:gd name="T1" fmla="*/ 0 h 99"/>
                    <a:gd name="T2" fmla="*/ 0 w 120"/>
                    <a:gd name="T3" fmla="*/ 6 h 99"/>
                    <a:gd name="T4" fmla="*/ 120 w 120"/>
                    <a:gd name="T5" fmla="*/ 99 h 99"/>
                    <a:gd name="T6" fmla="*/ 118 w 120"/>
                    <a:gd name="T7" fmla="*/ 82 h 99"/>
                    <a:gd name="T8" fmla="*/ 16 w 120"/>
                    <a:gd name="T9" fmla="*/ 0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99">
                      <a:moveTo>
                        <a:pt x="16" y="0"/>
                      </a:moveTo>
                      <a:cubicBezTo>
                        <a:pt x="11" y="2"/>
                        <a:pt x="6" y="4"/>
                        <a:pt x="0" y="6"/>
                      </a:cubicBezTo>
                      <a:cubicBezTo>
                        <a:pt x="46" y="27"/>
                        <a:pt x="90" y="57"/>
                        <a:pt x="120" y="99"/>
                      </a:cubicBezTo>
                      <a:cubicBezTo>
                        <a:pt x="119" y="93"/>
                        <a:pt x="118" y="88"/>
                        <a:pt x="118" y="82"/>
                      </a:cubicBezTo>
                      <a:cubicBezTo>
                        <a:pt x="92" y="46"/>
                        <a:pt x="56" y="20"/>
                        <a:pt x="16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îṣļiďè">
                  <a:extLst>
                    <a:ext uri="{FF2B5EF4-FFF2-40B4-BE49-F238E27FC236}">
                      <a16:creationId xmlns:a16="http://schemas.microsoft.com/office/drawing/2014/main" xmlns="" id="{D021DEB8-249C-426F-AAA3-431E194D1861}"/>
                    </a:ext>
                  </a:extLst>
                </p:cNvPr>
                <p:cNvSpPr/>
                <p:nvPr/>
              </p:nvSpPr>
              <p:spPr bwMode="auto">
                <a:xfrm>
                  <a:off x="6011863" y="2849563"/>
                  <a:ext cx="30163" cy="39688"/>
                </a:xfrm>
                <a:custGeom>
                  <a:avLst/>
                  <a:gdLst>
                    <a:gd name="T0" fmla="*/ 22 w 22"/>
                    <a:gd name="T1" fmla="*/ 0 h 29"/>
                    <a:gd name="T2" fmla="*/ 15 w 22"/>
                    <a:gd name="T3" fmla="*/ 1 h 29"/>
                    <a:gd name="T4" fmla="*/ 15 w 22"/>
                    <a:gd name="T5" fmla="*/ 1 h 29"/>
                    <a:gd name="T6" fmla="*/ 0 w 22"/>
                    <a:gd name="T7" fmla="*/ 27 h 29"/>
                    <a:gd name="T8" fmla="*/ 2 w 22"/>
                    <a:gd name="T9" fmla="*/ 29 h 29"/>
                    <a:gd name="T10" fmla="*/ 5 w 22"/>
                    <a:gd name="T11" fmla="*/ 25 h 29"/>
                    <a:gd name="T12" fmla="*/ 8 w 22"/>
                    <a:gd name="T13" fmla="*/ 26 h 29"/>
                    <a:gd name="T14" fmla="*/ 22 w 22"/>
                    <a:gd name="T15" fmla="*/ 1 h 29"/>
                    <a:gd name="T16" fmla="*/ 22 w 22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" h="29">
                      <a:moveTo>
                        <a:pt x="22" y="0"/>
                      </a:moveTo>
                      <a:cubicBezTo>
                        <a:pt x="20" y="0"/>
                        <a:pt x="17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8"/>
                        <a:pt x="1" y="28"/>
                        <a:pt x="2" y="29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6" y="25"/>
                        <a:pt x="8" y="26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0"/>
                        <a:pt x="22" y="0"/>
                        <a:pt x="2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işlîďé">
                  <a:extLst>
                    <a:ext uri="{FF2B5EF4-FFF2-40B4-BE49-F238E27FC236}">
                      <a16:creationId xmlns:a16="http://schemas.microsoft.com/office/drawing/2014/main" xmlns="" id="{5A548CC4-E337-4052-8023-585BA947C939}"/>
                    </a:ext>
                  </a:extLst>
                </p:cNvPr>
                <p:cNvSpPr/>
                <p:nvPr/>
              </p:nvSpPr>
              <p:spPr bwMode="auto">
                <a:xfrm>
                  <a:off x="6170613" y="2814638"/>
                  <a:ext cx="215900" cy="71438"/>
                </a:xfrm>
                <a:custGeom>
                  <a:avLst/>
                  <a:gdLst>
                    <a:gd name="T0" fmla="*/ 24 w 155"/>
                    <a:gd name="T1" fmla="*/ 0 h 51"/>
                    <a:gd name="T2" fmla="*/ 0 w 155"/>
                    <a:gd name="T3" fmla="*/ 10 h 51"/>
                    <a:gd name="T4" fmla="*/ 139 w 155"/>
                    <a:gd name="T5" fmla="*/ 51 h 51"/>
                    <a:gd name="T6" fmla="*/ 155 w 155"/>
                    <a:gd name="T7" fmla="*/ 45 h 51"/>
                    <a:gd name="T8" fmla="*/ 24 w 155"/>
                    <a:gd name="T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5" h="51">
                      <a:moveTo>
                        <a:pt x="24" y="0"/>
                      </a:moveTo>
                      <a:cubicBezTo>
                        <a:pt x="16" y="4"/>
                        <a:pt x="9" y="7"/>
                        <a:pt x="0" y="10"/>
                      </a:cubicBezTo>
                      <a:cubicBezTo>
                        <a:pt x="40" y="17"/>
                        <a:pt x="91" y="29"/>
                        <a:pt x="139" y="51"/>
                      </a:cubicBezTo>
                      <a:cubicBezTo>
                        <a:pt x="145" y="49"/>
                        <a:pt x="150" y="47"/>
                        <a:pt x="155" y="45"/>
                      </a:cubicBezTo>
                      <a:cubicBezTo>
                        <a:pt x="112" y="23"/>
                        <a:pt x="64" y="9"/>
                        <a:pt x="24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í$ľîḑe">
                  <a:extLst>
                    <a:ext uri="{FF2B5EF4-FFF2-40B4-BE49-F238E27FC236}">
                      <a16:creationId xmlns:a16="http://schemas.microsoft.com/office/drawing/2014/main" xmlns="" id="{0176B41D-8E89-4BED-92A6-19F41C6CDAA4}"/>
                    </a:ext>
                  </a:extLst>
                </p:cNvPr>
                <p:cNvSpPr/>
                <p:nvPr/>
              </p:nvSpPr>
              <p:spPr bwMode="auto">
                <a:xfrm>
                  <a:off x="6042025" y="2849563"/>
                  <a:ext cx="1588" cy="158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î$ḷíḓê">
                  <a:extLst>
                    <a:ext uri="{FF2B5EF4-FFF2-40B4-BE49-F238E27FC236}">
                      <a16:creationId xmlns:a16="http://schemas.microsoft.com/office/drawing/2014/main" xmlns="" id="{08F1FFA2-B909-4A36-80E3-51539D1BC057}"/>
                    </a:ext>
                  </a:extLst>
                </p:cNvPr>
                <p:cNvSpPr/>
                <p:nvPr/>
              </p:nvSpPr>
              <p:spPr bwMode="auto">
                <a:xfrm>
                  <a:off x="6149975" y="2811463"/>
                  <a:ext cx="53975" cy="17463"/>
                </a:xfrm>
                <a:custGeom>
                  <a:avLst/>
                  <a:gdLst>
                    <a:gd name="T0" fmla="*/ 25 w 39"/>
                    <a:gd name="T1" fmla="*/ 0 h 13"/>
                    <a:gd name="T2" fmla="*/ 0 w 39"/>
                    <a:gd name="T3" fmla="*/ 10 h 13"/>
                    <a:gd name="T4" fmla="*/ 15 w 39"/>
                    <a:gd name="T5" fmla="*/ 13 h 13"/>
                    <a:gd name="T6" fmla="*/ 39 w 39"/>
                    <a:gd name="T7" fmla="*/ 3 h 13"/>
                    <a:gd name="T8" fmla="*/ 25 w 39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13">
                      <a:moveTo>
                        <a:pt x="25" y="0"/>
                      </a:moveTo>
                      <a:cubicBezTo>
                        <a:pt x="17" y="4"/>
                        <a:pt x="9" y="7"/>
                        <a:pt x="0" y="10"/>
                      </a:cubicBezTo>
                      <a:cubicBezTo>
                        <a:pt x="5" y="11"/>
                        <a:pt x="10" y="12"/>
                        <a:pt x="15" y="13"/>
                      </a:cubicBezTo>
                      <a:cubicBezTo>
                        <a:pt x="24" y="10"/>
                        <a:pt x="31" y="7"/>
                        <a:pt x="39" y="3"/>
                      </a:cubicBezTo>
                      <a:cubicBezTo>
                        <a:pt x="34" y="2"/>
                        <a:pt x="30" y="1"/>
                        <a:pt x="25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ïṧľíḑê">
                  <a:extLst>
                    <a:ext uri="{FF2B5EF4-FFF2-40B4-BE49-F238E27FC236}">
                      <a16:creationId xmlns:a16="http://schemas.microsoft.com/office/drawing/2014/main" xmlns="" id="{BD841232-12E0-4E7B-815A-D44AB32F5E50}"/>
                    </a:ext>
                  </a:extLst>
                </p:cNvPr>
                <p:cNvSpPr/>
                <p:nvPr/>
              </p:nvSpPr>
              <p:spPr bwMode="auto">
                <a:xfrm>
                  <a:off x="6032500" y="2809876"/>
                  <a:ext cx="152400" cy="41275"/>
                </a:xfrm>
                <a:custGeom>
                  <a:avLst/>
                  <a:gdLst>
                    <a:gd name="T0" fmla="*/ 11 w 109"/>
                    <a:gd name="T1" fmla="*/ 24 h 30"/>
                    <a:gd name="T2" fmla="*/ 2 w 109"/>
                    <a:gd name="T3" fmla="*/ 25 h 30"/>
                    <a:gd name="T4" fmla="*/ 0 w 109"/>
                    <a:gd name="T5" fmla="*/ 30 h 30"/>
                    <a:gd name="T6" fmla="*/ 0 w 109"/>
                    <a:gd name="T7" fmla="*/ 30 h 30"/>
                    <a:gd name="T8" fmla="*/ 7 w 109"/>
                    <a:gd name="T9" fmla="*/ 29 h 30"/>
                    <a:gd name="T10" fmla="*/ 8 w 109"/>
                    <a:gd name="T11" fmla="*/ 29 h 30"/>
                    <a:gd name="T12" fmla="*/ 11 w 109"/>
                    <a:gd name="T13" fmla="*/ 24 h 30"/>
                    <a:gd name="T14" fmla="*/ 102 w 109"/>
                    <a:gd name="T15" fmla="*/ 0 h 30"/>
                    <a:gd name="T16" fmla="*/ 74 w 109"/>
                    <a:gd name="T17" fmla="*/ 10 h 30"/>
                    <a:gd name="T18" fmla="*/ 84 w 109"/>
                    <a:gd name="T19" fmla="*/ 11 h 30"/>
                    <a:gd name="T20" fmla="*/ 109 w 109"/>
                    <a:gd name="T21" fmla="*/ 1 h 30"/>
                    <a:gd name="T22" fmla="*/ 102 w 109"/>
                    <a:gd name="T23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9" h="30">
                      <a:moveTo>
                        <a:pt x="11" y="24"/>
                      </a:moveTo>
                      <a:cubicBezTo>
                        <a:pt x="8" y="24"/>
                        <a:pt x="5" y="25"/>
                        <a:pt x="2" y="25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2" y="30"/>
                        <a:pt x="5" y="29"/>
                        <a:pt x="7" y="29"/>
                      </a:cubicBezTo>
                      <a:cubicBezTo>
                        <a:pt x="7" y="29"/>
                        <a:pt x="8" y="29"/>
                        <a:pt x="8" y="29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moveTo>
                        <a:pt x="102" y="0"/>
                      </a:moveTo>
                      <a:cubicBezTo>
                        <a:pt x="93" y="3"/>
                        <a:pt x="84" y="7"/>
                        <a:pt x="74" y="10"/>
                      </a:cubicBezTo>
                      <a:cubicBezTo>
                        <a:pt x="77" y="10"/>
                        <a:pt x="80" y="11"/>
                        <a:pt x="84" y="11"/>
                      </a:cubicBezTo>
                      <a:cubicBezTo>
                        <a:pt x="93" y="8"/>
                        <a:pt x="101" y="5"/>
                        <a:pt x="109" y="1"/>
                      </a:cubicBezTo>
                      <a:cubicBezTo>
                        <a:pt x="107" y="1"/>
                        <a:pt x="104" y="0"/>
                        <a:pt x="10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ïŝļïḑê">
                  <a:extLst>
                    <a:ext uri="{FF2B5EF4-FFF2-40B4-BE49-F238E27FC236}">
                      <a16:creationId xmlns:a16="http://schemas.microsoft.com/office/drawing/2014/main" xmlns="" id="{D6B61056-DF3C-4C3B-8CF2-8C5E227C4C06}"/>
                    </a:ext>
                  </a:extLst>
                </p:cNvPr>
                <p:cNvSpPr/>
                <p:nvPr/>
              </p:nvSpPr>
              <p:spPr bwMode="auto">
                <a:xfrm>
                  <a:off x="6035675" y="2797176"/>
                  <a:ext cx="139700" cy="47625"/>
                </a:xfrm>
                <a:custGeom>
                  <a:avLst/>
                  <a:gdLst>
                    <a:gd name="T0" fmla="*/ 23 w 100"/>
                    <a:gd name="T1" fmla="*/ 0 h 34"/>
                    <a:gd name="T2" fmla="*/ 16 w 100"/>
                    <a:gd name="T3" fmla="*/ 6 h 34"/>
                    <a:gd name="T4" fmla="*/ 0 w 100"/>
                    <a:gd name="T5" fmla="*/ 34 h 34"/>
                    <a:gd name="T6" fmla="*/ 9 w 100"/>
                    <a:gd name="T7" fmla="*/ 33 h 34"/>
                    <a:gd name="T8" fmla="*/ 20 w 100"/>
                    <a:gd name="T9" fmla="*/ 14 h 34"/>
                    <a:gd name="T10" fmla="*/ 72 w 100"/>
                    <a:gd name="T11" fmla="*/ 19 h 34"/>
                    <a:gd name="T12" fmla="*/ 100 w 100"/>
                    <a:gd name="T13" fmla="*/ 9 h 34"/>
                    <a:gd name="T14" fmla="*/ 23 w 100"/>
                    <a:gd name="T15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0" h="34">
                      <a:moveTo>
                        <a:pt x="23" y="0"/>
                      </a:moveTo>
                      <a:cubicBezTo>
                        <a:pt x="21" y="2"/>
                        <a:pt x="18" y="4"/>
                        <a:pt x="16" y="6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3" y="34"/>
                        <a:pt x="6" y="33"/>
                        <a:pt x="9" y="33"/>
                      </a:cubicBezTo>
                      <a:cubicBezTo>
                        <a:pt x="20" y="14"/>
                        <a:pt x="20" y="14"/>
                        <a:pt x="20" y="14"/>
                      </a:cubicBezTo>
                      <a:cubicBezTo>
                        <a:pt x="20" y="14"/>
                        <a:pt x="40" y="14"/>
                        <a:pt x="72" y="19"/>
                      </a:cubicBezTo>
                      <a:cubicBezTo>
                        <a:pt x="82" y="16"/>
                        <a:pt x="91" y="12"/>
                        <a:pt x="100" y="9"/>
                      </a:cubicBezTo>
                      <a:cubicBezTo>
                        <a:pt x="62" y="2"/>
                        <a:pt x="32" y="0"/>
                        <a:pt x="23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iśḷîďé">
                  <a:extLst>
                    <a:ext uri="{FF2B5EF4-FFF2-40B4-BE49-F238E27FC236}">
                      <a16:creationId xmlns:a16="http://schemas.microsoft.com/office/drawing/2014/main" xmlns="" id="{2292A57C-9ACC-475D-B15A-99D0B8B1A796}"/>
                    </a:ext>
                  </a:extLst>
                </p:cNvPr>
                <p:cNvSpPr/>
                <p:nvPr/>
              </p:nvSpPr>
              <p:spPr bwMode="auto">
                <a:xfrm>
                  <a:off x="6057900" y="2795588"/>
                  <a:ext cx="9525" cy="9525"/>
                </a:xfrm>
                <a:custGeom>
                  <a:avLst/>
                  <a:gdLst>
                    <a:gd name="T0" fmla="*/ 4 w 7"/>
                    <a:gd name="T1" fmla="*/ 0 h 7"/>
                    <a:gd name="T2" fmla="*/ 0 w 7"/>
                    <a:gd name="T3" fmla="*/ 7 h 7"/>
                    <a:gd name="T4" fmla="*/ 7 w 7"/>
                    <a:gd name="T5" fmla="*/ 1 h 7"/>
                    <a:gd name="T6" fmla="*/ 4 w 7"/>
                    <a:gd name="T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7">
                      <a:moveTo>
                        <a:pt x="4" y="0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2" y="5"/>
                        <a:pt x="5" y="3"/>
                        <a:pt x="7" y="1"/>
                      </a:cubicBezTo>
                      <a:cubicBezTo>
                        <a:pt x="5" y="0"/>
                        <a:pt x="4" y="0"/>
                        <a:pt x="4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îṥľîḋè">
                  <a:extLst>
                    <a:ext uri="{FF2B5EF4-FFF2-40B4-BE49-F238E27FC236}">
                      <a16:creationId xmlns:a16="http://schemas.microsoft.com/office/drawing/2014/main" xmlns="" id="{4CD44B39-2A63-4E03-83AF-28949E390D17}"/>
                    </a:ext>
                  </a:extLst>
                </p:cNvPr>
                <p:cNvSpPr/>
                <p:nvPr/>
              </p:nvSpPr>
              <p:spPr bwMode="auto">
                <a:xfrm>
                  <a:off x="6015038" y="2884488"/>
                  <a:ext cx="7938" cy="11113"/>
                </a:xfrm>
                <a:custGeom>
                  <a:avLst/>
                  <a:gdLst>
                    <a:gd name="T0" fmla="*/ 3 w 6"/>
                    <a:gd name="T1" fmla="*/ 0 h 8"/>
                    <a:gd name="T2" fmla="*/ 0 w 6"/>
                    <a:gd name="T3" fmla="*/ 4 h 8"/>
                    <a:gd name="T4" fmla="*/ 3 w 6"/>
                    <a:gd name="T5" fmla="*/ 8 h 8"/>
                    <a:gd name="T6" fmla="*/ 6 w 6"/>
                    <a:gd name="T7" fmla="*/ 1 h 8"/>
                    <a:gd name="T8" fmla="*/ 3 w 6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8">
                      <a:moveTo>
                        <a:pt x="3" y="0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5"/>
                        <a:pt x="2" y="6"/>
                        <a:pt x="3" y="8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4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i$lîdê">
                  <a:extLst>
                    <a:ext uri="{FF2B5EF4-FFF2-40B4-BE49-F238E27FC236}">
                      <a16:creationId xmlns:a16="http://schemas.microsoft.com/office/drawing/2014/main" xmlns="" id="{2F5AB9D8-7174-45AB-8109-0FF7211272BE}"/>
                    </a:ext>
                  </a:extLst>
                </p:cNvPr>
                <p:cNvSpPr/>
                <p:nvPr/>
              </p:nvSpPr>
              <p:spPr bwMode="auto">
                <a:xfrm>
                  <a:off x="6011863" y="2816226"/>
                  <a:ext cx="550863" cy="444500"/>
                </a:xfrm>
                <a:custGeom>
                  <a:avLst/>
                  <a:gdLst>
                    <a:gd name="T0" fmla="*/ 37 w 396"/>
                    <a:gd name="T1" fmla="*/ 0 h 320"/>
                    <a:gd name="T2" fmla="*/ 396 w 396"/>
                    <a:gd name="T3" fmla="*/ 186 h 320"/>
                    <a:gd name="T4" fmla="*/ 0 w 396"/>
                    <a:gd name="T5" fmla="*/ 65 h 320"/>
                    <a:gd name="T6" fmla="*/ 37 w 396"/>
                    <a:gd name="T7" fmla="*/ 0 h 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6" h="320">
                      <a:moveTo>
                        <a:pt x="37" y="0"/>
                      </a:moveTo>
                      <a:cubicBezTo>
                        <a:pt x="37" y="0"/>
                        <a:pt x="328" y="10"/>
                        <a:pt x="396" y="186"/>
                      </a:cubicBezTo>
                      <a:cubicBezTo>
                        <a:pt x="396" y="186"/>
                        <a:pt x="210" y="320"/>
                        <a:pt x="0" y="65"/>
                      </a:cubicBezTo>
                      <a:cubicBezTo>
                        <a:pt x="37" y="0"/>
                        <a:pt x="37" y="0"/>
                        <a:pt x="37" y="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íśḻïḍe">
                  <a:extLst>
                    <a:ext uri="{FF2B5EF4-FFF2-40B4-BE49-F238E27FC236}">
                      <a16:creationId xmlns:a16="http://schemas.microsoft.com/office/drawing/2014/main" xmlns="" id="{7F00CA66-5FD8-4467-ABDC-FDEEA59C90E7}"/>
                    </a:ext>
                  </a:extLst>
                </p:cNvPr>
                <p:cNvSpPr/>
                <p:nvPr/>
              </p:nvSpPr>
              <p:spPr bwMode="auto">
                <a:xfrm>
                  <a:off x="5667375" y="2598738"/>
                  <a:ext cx="528638" cy="527050"/>
                </a:xfrm>
                <a:custGeom>
                  <a:avLst/>
                  <a:gdLst>
                    <a:gd name="T0" fmla="*/ 356 w 379"/>
                    <a:gd name="T1" fmla="*/ 231 h 379"/>
                    <a:gd name="T2" fmla="*/ 148 w 379"/>
                    <a:gd name="T3" fmla="*/ 356 h 379"/>
                    <a:gd name="T4" fmla="*/ 23 w 379"/>
                    <a:gd name="T5" fmla="*/ 148 h 379"/>
                    <a:gd name="T6" fmla="*/ 231 w 379"/>
                    <a:gd name="T7" fmla="*/ 23 h 379"/>
                    <a:gd name="T8" fmla="*/ 356 w 379"/>
                    <a:gd name="T9" fmla="*/ 231 h 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9" h="379">
                      <a:moveTo>
                        <a:pt x="356" y="231"/>
                      </a:moveTo>
                      <a:cubicBezTo>
                        <a:pt x="333" y="323"/>
                        <a:pt x="240" y="379"/>
                        <a:pt x="148" y="356"/>
                      </a:cubicBezTo>
                      <a:cubicBezTo>
                        <a:pt x="56" y="333"/>
                        <a:pt x="0" y="240"/>
                        <a:pt x="23" y="148"/>
                      </a:cubicBezTo>
                      <a:cubicBezTo>
                        <a:pt x="46" y="56"/>
                        <a:pt x="139" y="0"/>
                        <a:pt x="231" y="23"/>
                      </a:cubicBezTo>
                      <a:cubicBezTo>
                        <a:pt x="323" y="46"/>
                        <a:pt x="379" y="139"/>
                        <a:pt x="356" y="231"/>
                      </a:cubicBezTo>
                      <a:close/>
                    </a:path>
                  </a:pathLst>
                </a:custGeom>
                <a:solidFill>
                  <a:srgbClr val="F793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ïšľíḓe">
                  <a:extLst>
                    <a:ext uri="{FF2B5EF4-FFF2-40B4-BE49-F238E27FC236}">
                      <a16:creationId xmlns:a16="http://schemas.microsoft.com/office/drawing/2014/main" xmlns="" id="{4633EEB2-0F65-44BD-870B-F85614C014D9}"/>
                    </a:ext>
                  </a:extLst>
                </p:cNvPr>
                <p:cNvSpPr/>
                <p:nvPr/>
              </p:nvSpPr>
              <p:spPr bwMode="auto">
                <a:xfrm>
                  <a:off x="5810250" y="2708276"/>
                  <a:ext cx="231775" cy="301625"/>
                </a:xfrm>
                <a:custGeom>
                  <a:avLst/>
                  <a:gdLst>
                    <a:gd name="T0" fmla="*/ 163 w 167"/>
                    <a:gd name="T1" fmla="*/ 87 h 217"/>
                    <a:gd name="T2" fmla="*/ 126 w 167"/>
                    <a:gd name="T3" fmla="*/ 44 h 217"/>
                    <a:gd name="T4" fmla="*/ 133 w 167"/>
                    <a:gd name="T5" fmla="*/ 13 h 217"/>
                    <a:gd name="T6" fmla="*/ 115 w 167"/>
                    <a:gd name="T7" fmla="*/ 8 h 217"/>
                    <a:gd name="T8" fmla="*/ 107 w 167"/>
                    <a:gd name="T9" fmla="*/ 38 h 217"/>
                    <a:gd name="T10" fmla="*/ 92 w 167"/>
                    <a:gd name="T11" fmla="*/ 35 h 217"/>
                    <a:gd name="T12" fmla="*/ 100 w 167"/>
                    <a:gd name="T13" fmla="*/ 4 h 217"/>
                    <a:gd name="T14" fmla="*/ 81 w 167"/>
                    <a:gd name="T15" fmla="*/ 0 h 217"/>
                    <a:gd name="T16" fmla="*/ 73 w 167"/>
                    <a:gd name="T17" fmla="*/ 30 h 217"/>
                    <a:gd name="T18" fmla="*/ 61 w 167"/>
                    <a:gd name="T19" fmla="*/ 28 h 217"/>
                    <a:gd name="T20" fmla="*/ 35 w 167"/>
                    <a:gd name="T21" fmla="*/ 21 h 217"/>
                    <a:gd name="T22" fmla="*/ 30 w 167"/>
                    <a:gd name="T23" fmla="*/ 41 h 217"/>
                    <a:gd name="T24" fmla="*/ 44 w 167"/>
                    <a:gd name="T25" fmla="*/ 45 h 217"/>
                    <a:gd name="T26" fmla="*/ 52 w 167"/>
                    <a:gd name="T27" fmla="*/ 56 h 217"/>
                    <a:gd name="T28" fmla="*/ 44 w 167"/>
                    <a:gd name="T29" fmla="*/ 91 h 217"/>
                    <a:gd name="T30" fmla="*/ 46 w 167"/>
                    <a:gd name="T31" fmla="*/ 91 h 217"/>
                    <a:gd name="T32" fmla="*/ 44 w 167"/>
                    <a:gd name="T33" fmla="*/ 91 h 217"/>
                    <a:gd name="T34" fmla="*/ 31 w 167"/>
                    <a:gd name="T35" fmla="*/ 140 h 217"/>
                    <a:gd name="T36" fmla="*/ 23 w 167"/>
                    <a:gd name="T37" fmla="*/ 145 h 217"/>
                    <a:gd name="T38" fmla="*/ 23 w 167"/>
                    <a:gd name="T39" fmla="*/ 145 h 217"/>
                    <a:gd name="T40" fmla="*/ 9 w 167"/>
                    <a:gd name="T41" fmla="*/ 141 h 217"/>
                    <a:gd name="T42" fmla="*/ 0 w 167"/>
                    <a:gd name="T43" fmla="*/ 163 h 217"/>
                    <a:gd name="T44" fmla="*/ 24 w 167"/>
                    <a:gd name="T45" fmla="*/ 169 h 217"/>
                    <a:gd name="T46" fmla="*/ 37 w 167"/>
                    <a:gd name="T47" fmla="*/ 173 h 217"/>
                    <a:gd name="T48" fmla="*/ 30 w 167"/>
                    <a:gd name="T49" fmla="*/ 204 h 217"/>
                    <a:gd name="T50" fmla="*/ 48 w 167"/>
                    <a:gd name="T51" fmla="*/ 208 h 217"/>
                    <a:gd name="T52" fmla="*/ 56 w 167"/>
                    <a:gd name="T53" fmla="*/ 178 h 217"/>
                    <a:gd name="T54" fmla="*/ 71 w 167"/>
                    <a:gd name="T55" fmla="*/ 182 h 217"/>
                    <a:gd name="T56" fmla="*/ 63 w 167"/>
                    <a:gd name="T57" fmla="*/ 212 h 217"/>
                    <a:gd name="T58" fmla="*/ 82 w 167"/>
                    <a:gd name="T59" fmla="*/ 217 h 217"/>
                    <a:gd name="T60" fmla="*/ 90 w 167"/>
                    <a:gd name="T61" fmla="*/ 186 h 217"/>
                    <a:gd name="T62" fmla="*/ 156 w 167"/>
                    <a:gd name="T63" fmla="*/ 160 h 217"/>
                    <a:gd name="T64" fmla="*/ 139 w 167"/>
                    <a:gd name="T65" fmla="*/ 115 h 217"/>
                    <a:gd name="T66" fmla="*/ 163 w 167"/>
                    <a:gd name="T67" fmla="*/ 87 h 217"/>
                    <a:gd name="T68" fmla="*/ 120 w 167"/>
                    <a:gd name="T69" fmla="*/ 147 h 217"/>
                    <a:gd name="T70" fmla="*/ 62 w 167"/>
                    <a:gd name="T71" fmla="*/ 155 h 217"/>
                    <a:gd name="T72" fmla="*/ 73 w 167"/>
                    <a:gd name="T73" fmla="*/ 113 h 217"/>
                    <a:gd name="T74" fmla="*/ 120 w 167"/>
                    <a:gd name="T75" fmla="*/ 147 h 217"/>
                    <a:gd name="T76" fmla="*/ 126 w 167"/>
                    <a:gd name="T77" fmla="*/ 86 h 217"/>
                    <a:gd name="T78" fmla="*/ 77 w 167"/>
                    <a:gd name="T79" fmla="*/ 94 h 217"/>
                    <a:gd name="T80" fmla="*/ 87 w 167"/>
                    <a:gd name="T81" fmla="*/ 57 h 217"/>
                    <a:gd name="T82" fmla="*/ 126 w 167"/>
                    <a:gd name="T83" fmla="*/ 86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7" h="217">
                      <a:moveTo>
                        <a:pt x="163" y="87"/>
                      </a:moveTo>
                      <a:cubicBezTo>
                        <a:pt x="167" y="64"/>
                        <a:pt x="149" y="52"/>
                        <a:pt x="126" y="44"/>
                      </a:cubicBezTo>
                      <a:cubicBezTo>
                        <a:pt x="133" y="13"/>
                        <a:pt x="133" y="13"/>
                        <a:pt x="133" y="13"/>
                      </a:cubicBezTo>
                      <a:cubicBezTo>
                        <a:pt x="115" y="8"/>
                        <a:pt x="115" y="8"/>
                        <a:pt x="115" y="8"/>
                      </a:cubicBezTo>
                      <a:cubicBezTo>
                        <a:pt x="107" y="38"/>
                        <a:pt x="107" y="38"/>
                        <a:pt x="107" y="38"/>
                      </a:cubicBezTo>
                      <a:cubicBezTo>
                        <a:pt x="102" y="37"/>
                        <a:pt x="97" y="36"/>
                        <a:pt x="92" y="35"/>
                      </a:cubicBezTo>
                      <a:cubicBezTo>
                        <a:pt x="100" y="4"/>
                        <a:pt x="100" y="4"/>
                        <a:pt x="100" y="4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73" y="30"/>
                        <a:pt x="73" y="30"/>
                        <a:pt x="73" y="30"/>
                      </a:cubicBezTo>
                      <a:cubicBezTo>
                        <a:pt x="69" y="30"/>
                        <a:pt x="65" y="29"/>
                        <a:pt x="61" y="28"/>
                      </a:cubicBezTo>
                      <a:cubicBezTo>
                        <a:pt x="35" y="21"/>
                        <a:pt x="35" y="21"/>
                        <a:pt x="35" y="21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44" y="45"/>
                        <a:pt x="44" y="45"/>
                        <a:pt x="44" y="45"/>
                      </a:cubicBezTo>
                      <a:cubicBezTo>
                        <a:pt x="49" y="45"/>
                        <a:pt x="53" y="50"/>
                        <a:pt x="52" y="56"/>
                      </a:cubicBezTo>
                      <a:cubicBezTo>
                        <a:pt x="44" y="91"/>
                        <a:pt x="44" y="91"/>
                        <a:pt x="44" y="91"/>
                      </a:cubicBezTo>
                      <a:cubicBezTo>
                        <a:pt x="44" y="91"/>
                        <a:pt x="45" y="91"/>
                        <a:pt x="46" y="91"/>
                      </a:cubicBezTo>
                      <a:cubicBezTo>
                        <a:pt x="44" y="91"/>
                        <a:pt x="44" y="91"/>
                        <a:pt x="44" y="91"/>
                      </a:cubicBezTo>
                      <a:cubicBezTo>
                        <a:pt x="31" y="140"/>
                        <a:pt x="31" y="140"/>
                        <a:pt x="31" y="140"/>
                      </a:cubicBezTo>
                      <a:cubicBezTo>
                        <a:pt x="30" y="144"/>
                        <a:pt x="26" y="146"/>
                        <a:pt x="23" y="145"/>
                      </a:cubicBezTo>
                      <a:cubicBezTo>
                        <a:pt x="23" y="145"/>
                        <a:pt x="23" y="145"/>
                        <a:pt x="23" y="145"/>
                      </a:cubicBezTo>
                      <a:cubicBezTo>
                        <a:pt x="9" y="141"/>
                        <a:pt x="9" y="141"/>
                        <a:pt x="9" y="141"/>
                      </a:cubicBezTo>
                      <a:cubicBezTo>
                        <a:pt x="0" y="163"/>
                        <a:pt x="0" y="163"/>
                        <a:pt x="0" y="163"/>
                      </a:cubicBezTo>
                      <a:cubicBezTo>
                        <a:pt x="24" y="169"/>
                        <a:pt x="24" y="169"/>
                        <a:pt x="24" y="169"/>
                      </a:cubicBezTo>
                      <a:cubicBezTo>
                        <a:pt x="37" y="173"/>
                        <a:pt x="37" y="173"/>
                        <a:pt x="37" y="173"/>
                      </a:cubicBezTo>
                      <a:cubicBezTo>
                        <a:pt x="30" y="204"/>
                        <a:pt x="30" y="204"/>
                        <a:pt x="30" y="204"/>
                      </a:cubicBezTo>
                      <a:cubicBezTo>
                        <a:pt x="48" y="208"/>
                        <a:pt x="48" y="208"/>
                        <a:pt x="48" y="208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61" y="179"/>
                        <a:pt x="66" y="180"/>
                        <a:pt x="71" y="182"/>
                      </a:cubicBezTo>
                      <a:cubicBezTo>
                        <a:pt x="63" y="212"/>
                        <a:pt x="63" y="212"/>
                        <a:pt x="63" y="212"/>
                      </a:cubicBezTo>
                      <a:cubicBezTo>
                        <a:pt x="82" y="217"/>
                        <a:pt x="82" y="217"/>
                        <a:pt x="82" y="217"/>
                      </a:cubicBezTo>
                      <a:cubicBezTo>
                        <a:pt x="90" y="186"/>
                        <a:pt x="90" y="186"/>
                        <a:pt x="90" y="186"/>
                      </a:cubicBezTo>
                      <a:cubicBezTo>
                        <a:pt x="122" y="192"/>
                        <a:pt x="146" y="189"/>
                        <a:pt x="156" y="160"/>
                      </a:cubicBezTo>
                      <a:cubicBezTo>
                        <a:pt x="164" y="137"/>
                        <a:pt x="156" y="124"/>
                        <a:pt x="139" y="115"/>
                      </a:cubicBezTo>
                      <a:cubicBezTo>
                        <a:pt x="152" y="112"/>
                        <a:pt x="161" y="104"/>
                        <a:pt x="163" y="87"/>
                      </a:cubicBezTo>
                      <a:close/>
                      <a:moveTo>
                        <a:pt x="120" y="147"/>
                      </a:moveTo>
                      <a:cubicBezTo>
                        <a:pt x="114" y="171"/>
                        <a:pt x="75" y="158"/>
                        <a:pt x="62" y="155"/>
                      </a:cubicBezTo>
                      <a:cubicBezTo>
                        <a:pt x="73" y="113"/>
                        <a:pt x="73" y="113"/>
                        <a:pt x="73" y="113"/>
                      </a:cubicBezTo>
                      <a:cubicBezTo>
                        <a:pt x="85" y="117"/>
                        <a:pt x="126" y="123"/>
                        <a:pt x="120" y="147"/>
                      </a:cubicBezTo>
                      <a:close/>
                      <a:moveTo>
                        <a:pt x="126" y="86"/>
                      </a:moveTo>
                      <a:cubicBezTo>
                        <a:pt x="121" y="108"/>
                        <a:pt x="88" y="97"/>
                        <a:pt x="77" y="94"/>
                      </a:cubicBezTo>
                      <a:cubicBezTo>
                        <a:pt x="87" y="57"/>
                        <a:pt x="87" y="57"/>
                        <a:pt x="87" y="57"/>
                      </a:cubicBezTo>
                      <a:cubicBezTo>
                        <a:pt x="97" y="59"/>
                        <a:pt x="132" y="64"/>
                        <a:pt x="126" y="8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ïṩļîḑè">
                  <a:extLst>
                    <a:ext uri="{FF2B5EF4-FFF2-40B4-BE49-F238E27FC236}">
                      <a16:creationId xmlns:a16="http://schemas.microsoft.com/office/drawing/2014/main" xmlns="" id="{BA5740DA-1034-4BB2-B604-7995E02BCCD5}"/>
                    </a:ext>
                  </a:extLst>
                </p:cNvPr>
                <p:cNvSpPr/>
                <p:nvPr/>
              </p:nvSpPr>
              <p:spPr bwMode="auto">
                <a:xfrm>
                  <a:off x="4200525" y="1722438"/>
                  <a:ext cx="496888" cy="357188"/>
                </a:xfrm>
                <a:custGeom>
                  <a:avLst/>
                  <a:gdLst>
                    <a:gd name="T0" fmla="*/ 151 w 356"/>
                    <a:gd name="T1" fmla="*/ 23 h 256"/>
                    <a:gd name="T2" fmla="*/ 341 w 356"/>
                    <a:gd name="T3" fmla="*/ 86 h 256"/>
                    <a:gd name="T4" fmla="*/ 205 w 356"/>
                    <a:gd name="T5" fmla="*/ 233 h 256"/>
                    <a:gd name="T6" fmla="*/ 15 w 356"/>
                    <a:gd name="T7" fmla="*/ 169 h 256"/>
                    <a:gd name="T8" fmla="*/ 151 w 356"/>
                    <a:gd name="T9" fmla="*/ 23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6" h="256">
                      <a:moveTo>
                        <a:pt x="151" y="23"/>
                      </a:moveTo>
                      <a:cubicBezTo>
                        <a:pt x="242" y="0"/>
                        <a:pt x="327" y="28"/>
                        <a:pt x="341" y="86"/>
                      </a:cubicBezTo>
                      <a:cubicBezTo>
                        <a:pt x="356" y="144"/>
                        <a:pt x="295" y="210"/>
                        <a:pt x="205" y="233"/>
                      </a:cubicBezTo>
                      <a:cubicBezTo>
                        <a:pt x="115" y="256"/>
                        <a:pt x="29" y="227"/>
                        <a:pt x="15" y="169"/>
                      </a:cubicBezTo>
                      <a:cubicBezTo>
                        <a:pt x="0" y="111"/>
                        <a:pt x="61" y="45"/>
                        <a:pt x="151" y="23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íSľiďe">
                  <a:extLst>
                    <a:ext uri="{FF2B5EF4-FFF2-40B4-BE49-F238E27FC236}">
                      <a16:creationId xmlns:a16="http://schemas.microsoft.com/office/drawing/2014/main" xmlns="" id="{0A121D27-9DE9-4E57-8C4B-8CBC8BF18D7A}"/>
                    </a:ext>
                  </a:extLst>
                </p:cNvPr>
                <p:cNvSpPr/>
                <p:nvPr/>
              </p:nvSpPr>
              <p:spPr bwMode="auto">
                <a:xfrm>
                  <a:off x="4616450" y="1606551"/>
                  <a:ext cx="509588" cy="438150"/>
                </a:xfrm>
                <a:custGeom>
                  <a:avLst/>
                  <a:gdLst>
                    <a:gd name="T0" fmla="*/ 8 w 366"/>
                    <a:gd name="T1" fmla="*/ 138 h 314"/>
                    <a:gd name="T2" fmla="*/ 366 w 366"/>
                    <a:gd name="T3" fmla="*/ 111 h 314"/>
                    <a:gd name="T4" fmla="*/ 0 w 366"/>
                    <a:gd name="T5" fmla="*/ 210 h 314"/>
                    <a:gd name="T6" fmla="*/ 8 w 366"/>
                    <a:gd name="T7" fmla="*/ 138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6" h="314">
                      <a:moveTo>
                        <a:pt x="8" y="138"/>
                      </a:moveTo>
                      <a:cubicBezTo>
                        <a:pt x="8" y="138"/>
                        <a:pt x="249" y="0"/>
                        <a:pt x="366" y="111"/>
                      </a:cubicBezTo>
                      <a:cubicBezTo>
                        <a:pt x="366" y="111"/>
                        <a:pt x="261" y="314"/>
                        <a:pt x="0" y="210"/>
                      </a:cubicBezTo>
                      <a:cubicBezTo>
                        <a:pt x="8" y="138"/>
                        <a:pt x="8" y="138"/>
                        <a:pt x="8" y="138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í$ļiḋè">
                  <a:extLst>
                    <a:ext uri="{FF2B5EF4-FFF2-40B4-BE49-F238E27FC236}">
                      <a16:creationId xmlns:a16="http://schemas.microsoft.com/office/drawing/2014/main" xmlns="" id="{FEB684FF-3BD7-4D87-815F-9224A87A6552}"/>
                    </a:ext>
                  </a:extLst>
                </p:cNvPr>
                <p:cNvSpPr/>
                <p:nvPr/>
              </p:nvSpPr>
              <p:spPr bwMode="auto">
                <a:xfrm>
                  <a:off x="4924425" y="1522413"/>
                  <a:ext cx="69850" cy="180975"/>
                </a:xfrm>
                <a:custGeom>
                  <a:avLst/>
                  <a:gdLst>
                    <a:gd name="T0" fmla="*/ 40 w 51"/>
                    <a:gd name="T1" fmla="*/ 0 h 130"/>
                    <a:gd name="T2" fmla="*/ 0 w 51"/>
                    <a:gd name="T3" fmla="*/ 130 h 130"/>
                    <a:gd name="T4" fmla="*/ 13 w 51"/>
                    <a:gd name="T5" fmla="*/ 129 h 130"/>
                    <a:gd name="T6" fmla="*/ 49 w 51"/>
                    <a:gd name="T7" fmla="*/ 2 h 130"/>
                    <a:gd name="T8" fmla="*/ 40 w 51"/>
                    <a:gd name="T9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130">
                      <a:moveTo>
                        <a:pt x="40" y="0"/>
                      </a:moveTo>
                      <a:cubicBezTo>
                        <a:pt x="40" y="13"/>
                        <a:pt x="37" y="71"/>
                        <a:pt x="0" y="130"/>
                      </a:cubicBezTo>
                      <a:cubicBezTo>
                        <a:pt x="5" y="129"/>
                        <a:pt x="9" y="129"/>
                        <a:pt x="13" y="129"/>
                      </a:cubicBezTo>
                      <a:cubicBezTo>
                        <a:pt x="51" y="64"/>
                        <a:pt x="49" y="2"/>
                        <a:pt x="49" y="2"/>
                      </a:cubicBezTo>
                      <a:cubicBezTo>
                        <a:pt x="46" y="1"/>
                        <a:pt x="43" y="1"/>
                        <a:pt x="4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îṡḷîḑè">
                  <a:extLst>
                    <a:ext uri="{FF2B5EF4-FFF2-40B4-BE49-F238E27FC236}">
                      <a16:creationId xmlns:a16="http://schemas.microsoft.com/office/drawing/2014/main" xmlns="" id="{8508F5F0-202C-451A-9431-67323A57B7E9}"/>
                    </a:ext>
                  </a:extLst>
                </p:cNvPr>
                <p:cNvSpPr/>
                <p:nvPr/>
              </p:nvSpPr>
              <p:spPr bwMode="auto">
                <a:xfrm>
                  <a:off x="4752975" y="1701801"/>
                  <a:ext cx="188913" cy="149225"/>
                </a:xfrm>
                <a:custGeom>
                  <a:avLst/>
                  <a:gdLst>
                    <a:gd name="T0" fmla="*/ 136 w 136"/>
                    <a:gd name="T1" fmla="*/ 0 h 107"/>
                    <a:gd name="T2" fmla="*/ 123 w 136"/>
                    <a:gd name="T3" fmla="*/ 1 h 107"/>
                    <a:gd name="T4" fmla="*/ 0 w 136"/>
                    <a:gd name="T5" fmla="*/ 104 h 107"/>
                    <a:gd name="T6" fmla="*/ 14 w 136"/>
                    <a:gd name="T7" fmla="*/ 107 h 107"/>
                    <a:gd name="T8" fmla="*/ 136 w 136"/>
                    <a:gd name="T9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6" h="107">
                      <a:moveTo>
                        <a:pt x="136" y="0"/>
                      </a:moveTo>
                      <a:cubicBezTo>
                        <a:pt x="132" y="0"/>
                        <a:pt x="128" y="0"/>
                        <a:pt x="123" y="1"/>
                      </a:cubicBezTo>
                      <a:cubicBezTo>
                        <a:pt x="100" y="39"/>
                        <a:pt x="61" y="78"/>
                        <a:pt x="0" y="104"/>
                      </a:cubicBezTo>
                      <a:cubicBezTo>
                        <a:pt x="5" y="105"/>
                        <a:pt x="9" y="106"/>
                        <a:pt x="14" y="107"/>
                      </a:cubicBezTo>
                      <a:cubicBezTo>
                        <a:pt x="76" y="79"/>
                        <a:pt x="113" y="39"/>
                        <a:pt x="136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ïṡḷîḑe">
                  <a:extLst>
                    <a:ext uri="{FF2B5EF4-FFF2-40B4-BE49-F238E27FC236}">
                      <a16:creationId xmlns:a16="http://schemas.microsoft.com/office/drawing/2014/main" xmlns="" id="{FCC48849-DD7A-41B9-BCB1-45565D135A1C}"/>
                    </a:ext>
                  </a:extLst>
                </p:cNvPr>
                <p:cNvSpPr/>
                <p:nvPr/>
              </p:nvSpPr>
              <p:spPr bwMode="auto">
                <a:xfrm>
                  <a:off x="4560888" y="1462088"/>
                  <a:ext cx="427038" cy="425450"/>
                </a:xfrm>
                <a:custGeom>
                  <a:avLst/>
                  <a:gdLst>
                    <a:gd name="T0" fmla="*/ 0 w 307"/>
                    <a:gd name="T1" fmla="*/ 238 h 305"/>
                    <a:gd name="T2" fmla="*/ 301 w 307"/>
                    <a:gd name="T3" fmla="*/ 41 h 305"/>
                    <a:gd name="T4" fmla="*/ 29 w 307"/>
                    <a:gd name="T5" fmla="*/ 305 h 305"/>
                    <a:gd name="T6" fmla="*/ 0 w 307"/>
                    <a:gd name="T7" fmla="*/ 238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7" h="305">
                      <a:moveTo>
                        <a:pt x="0" y="238"/>
                      </a:moveTo>
                      <a:cubicBezTo>
                        <a:pt x="0" y="238"/>
                        <a:pt x="145" y="0"/>
                        <a:pt x="301" y="41"/>
                      </a:cubicBezTo>
                      <a:cubicBezTo>
                        <a:pt x="301" y="41"/>
                        <a:pt x="307" y="270"/>
                        <a:pt x="29" y="305"/>
                      </a:cubicBezTo>
                      <a:cubicBezTo>
                        <a:pt x="0" y="238"/>
                        <a:pt x="0" y="238"/>
                        <a:pt x="0" y="238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ísḷiḓê">
                  <a:extLst>
                    <a:ext uri="{FF2B5EF4-FFF2-40B4-BE49-F238E27FC236}">
                      <a16:creationId xmlns:a16="http://schemas.microsoft.com/office/drawing/2014/main" xmlns="" id="{EE911DDA-88AE-45BC-8CAA-C04AE6FE99E3}"/>
                    </a:ext>
                  </a:extLst>
                </p:cNvPr>
                <p:cNvSpPr/>
                <p:nvPr/>
              </p:nvSpPr>
              <p:spPr bwMode="auto">
                <a:xfrm>
                  <a:off x="4757738" y="1504951"/>
                  <a:ext cx="222250" cy="66675"/>
                </a:xfrm>
                <a:custGeom>
                  <a:avLst/>
                  <a:gdLst>
                    <a:gd name="T0" fmla="*/ 10 w 159"/>
                    <a:gd name="T1" fmla="*/ 40 h 47"/>
                    <a:gd name="T2" fmla="*/ 0 w 159"/>
                    <a:gd name="T3" fmla="*/ 47 h 47"/>
                    <a:gd name="T4" fmla="*/ 0 w 159"/>
                    <a:gd name="T5" fmla="*/ 47 h 47"/>
                    <a:gd name="T6" fmla="*/ 10 w 159"/>
                    <a:gd name="T7" fmla="*/ 40 h 47"/>
                    <a:gd name="T8" fmla="*/ 123 w 159"/>
                    <a:gd name="T9" fmla="*/ 0 h 47"/>
                    <a:gd name="T10" fmla="*/ 10 w 159"/>
                    <a:gd name="T11" fmla="*/ 40 h 47"/>
                    <a:gd name="T12" fmla="*/ 10 w 159"/>
                    <a:gd name="T13" fmla="*/ 40 h 47"/>
                    <a:gd name="T14" fmla="*/ 9 w 159"/>
                    <a:gd name="T15" fmla="*/ 44 h 47"/>
                    <a:gd name="T16" fmla="*/ 123 w 159"/>
                    <a:gd name="T17" fmla="*/ 5 h 47"/>
                    <a:gd name="T18" fmla="*/ 159 w 159"/>
                    <a:gd name="T19" fmla="*/ 10 h 47"/>
                    <a:gd name="T20" fmla="*/ 159 w 159"/>
                    <a:gd name="T21" fmla="*/ 10 h 47"/>
                    <a:gd name="T22" fmla="*/ 159 w 159"/>
                    <a:gd name="T23" fmla="*/ 5 h 47"/>
                    <a:gd name="T24" fmla="*/ 123 w 159"/>
                    <a:gd name="T2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9" h="47">
                      <a:moveTo>
                        <a:pt x="10" y="40"/>
                      </a:moveTo>
                      <a:cubicBezTo>
                        <a:pt x="6" y="42"/>
                        <a:pt x="3" y="44"/>
                        <a:pt x="0" y="47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3" y="44"/>
                        <a:pt x="6" y="42"/>
                        <a:pt x="10" y="40"/>
                      </a:cubicBezTo>
                      <a:moveTo>
                        <a:pt x="123" y="0"/>
                      </a:moveTo>
                      <a:cubicBezTo>
                        <a:pt x="83" y="0"/>
                        <a:pt x="44" y="16"/>
                        <a:pt x="10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0" y="41"/>
                        <a:pt x="9" y="43"/>
                        <a:pt x="9" y="44"/>
                      </a:cubicBezTo>
                      <a:cubicBezTo>
                        <a:pt x="44" y="21"/>
                        <a:pt x="83" y="5"/>
                        <a:pt x="123" y="5"/>
                      </a:cubicBezTo>
                      <a:cubicBezTo>
                        <a:pt x="135" y="5"/>
                        <a:pt x="147" y="6"/>
                        <a:pt x="159" y="10"/>
                      </a:cubicBezTo>
                      <a:cubicBezTo>
                        <a:pt x="159" y="10"/>
                        <a:pt x="159" y="10"/>
                        <a:pt x="159" y="10"/>
                      </a:cubicBezTo>
                      <a:cubicBezTo>
                        <a:pt x="159" y="7"/>
                        <a:pt x="159" y="5"/>
                        <a:pt x="159" y="5"/>
                      </a:cubicBezTo>
                      <a:cubicBezTo>
                        <a:pt x="147" y="2"/>
                        <a:pt x="135" y="0"/>
                        <a:pt x="123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îṥļïdê">
                  <a:extLst>
                    <a:ext uri="{FF2B5EF4-FFF2-40B4-BE49-F238E27FC236}">
                      <a16:creationId xmlns:a16="http://schemas.microsoft.com/office/drawing/2014/main" xmlns="" id="{8CF23B05-697B-48D9-986A-BA22DB9D4BB4}"/>
                    </a:ext>
                  </a:extLst>
                </p:cNvPr>
                <p:cNvSpPr/>
                <p:nvPr/>
              </p:nvSpPr>
              <p:spPr bwMode="auto">
                <a:xfrm>
                  <a:off x="4591050" y="1512888"/>
                  <a:ext cx="388938" cy="366713"/>
                </a:xfrm>
                <a:custGeom>
                  <a:avLst/>
                  <a:gdLst>
                    <a:gd name="T0" fmla="*/ 25 w 279"/>
                    <a:gd name="T1" fmla="*/ 236 h 264"/>
                    <a:gd name="T2" fmla="*/ 3 w 279"/>
                    <a:gd name="T3" fmla="*/ 255 h 264"/>
                    <a:gd name="T4" fmla="*/ 3 w 279"/>
                    <a:gd name="T5" fmla="*/ 255 h 264"/>
                    <a:gd name="T6" fmla="*/ 1 w 279"/>
                    <a:gd name="T7" fmla="*/ 249 h 264"/>
                    <a:gd name="T8" fmla="*/ 0 w 279"/>
                    <a:gd name="T9" fmla="*/ 249 h 264"/>
                    <a:gd name="T10" fmla="*/ 3 w 279"/>
                    <a:gd name="T11" fmla="*/ 255 h 264"/>
                    <a:gd name="T12" fmla="*/ 7 w 279"/>
                    <a:gd name="T13" fmla="*/ 264 h 264"/>
                    <a:gd name="T14" fmla="*/ 9 w 279"/>
                    <a:gd name="T15" fmla="*/ 264 h 264"/>
                    <a:gd name="T16" fmla="*/ 25 w 279"/>
                    <a:gd name="T17" fmla="*/ 236 h 264"/>
                    <a:gd name="T18" fmla="*/ 243 w 279"/>
                    <a:gd name="T19" fmla="*/ 0 h 264"/>
                    <a:gd name="T20" fmla="*/ 129 w 279"/>
                    <a:gd name="T21" fmla="*/ 39 h 264"/>
                    <a:gd name="T22" fmla="*/ 32 w 279"/>
                    <a:gd name="T23" fmla="*/ 229 h 264"/>
                    <a:gd name="T24" fmla="*/ 109 w 279"/>
                    <a:gd name="T25" fmla="*/ 239 h 264"/>
                    <a:gd name="T26" fmla="*/ 279 w 279"/>
                    <a:gd name="T27" fmla="*/ 5 h 264"/>
                    <a:gd name="T28" fmla="*/ 279 w 279"/>
                    <a:gd name="T29" fmla="*/ 5 h 264"/>
                    <a:gd name="T30" fmla="*/ 243 w 279"/>
                    <a:gd name="T31" fmla="*/ 0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79" h="264">
                      <a:moveTo>
                        <a:pt x="25" y="236"/>
                      </a:moveTo>
                      <a:cubicBezTo>
                        <a:pt x="18" y="242"/>
                        <a:pt x="11" y="249"/>
                        <a:pt x="3" y="255"/>
                      </a:cubicBezTo>
                      <a:cubicBezTo>
                        <a:pt x="3" y="255"/>
                        <a:pt x="3" y="255"/>
                        <a:pt x="3" y="255"/>
                      </a:cubicBezTo>
                      <a:cubicBezTo>
                        <a:pt x="1" y="249"/>
                        <a:pt x="1" y="249"/>
                        <a:pt x="1" y="249"/>
                      </a:cubicBezTo>
                      <a:cubicBezTo>
                        <a:pt x="1" y="249"/>
                        <a:pt x="1" y="249"/>
                        <a:pt x="0" y="249"/>
                      </a:cubicBezTo>
                      <a:cubicBezTo>
                        <a:pt x="3" y="255"/>
                        <a:pt x="3" y="255"/>
                        <a:pt x="3" y="255"/>
                      </a:cubicBezTo>
                      <a:cubicBezTo>
                        <a:pt x="7" y="264"/>
                        <a:pt x="7" y="264"/>
                        <a:pt x="7" y="264"/>
                      </a:cubicBezTo>
                      <a:cubicBezTo>
                        <a:pt x="8" y="264"/>
                        <a:pt x="8" y="264"/>
                        <a:pt x="9" y="264"/>
                      </a:cubicBezTo>
                      <a:cubicBezTo>
                        <a:pt x="25" y="236"/>
                        <a:pt x="25" y="236"/>
                        <a:pt x="25" y="236"/>
                      </a:cubicBezTo>
                      <a:moveTo>
                        <a:pt x="243" y="0"/>
                      </a:moveTo>
                      <a:cubicBezTo>
                        <a:pt x="203" y="0"/>
                        <a:pt x="164" y="16"/>
                        <a:pt x="129" y="39"/>
                      </a:cubicBezTo>
                      <a:cubicBezTo>
                        <a:pt x="125" y="96"/>
                        <a:pt x="101" y="163"/>
                        <a:pt x="32" y="229"/>
                      </a:cubicBezTo>
                      <a:cubicBezTo>
                        <a:pt x="42" y="230"/>
                        <a:pt x="71" y="232"/>
                        <a:pt x="109" y="239"/>
                      </a:cubicBezTo>
                      <a:cubicBezTo>
                        <a:pt x="265" y="176"/>
                        <a:pt x="278" y="33"/>
                        <a:pt x="279" y="5"/>
                      </a:cubicBezTo>
                      <a:cubicBezTo>
                        <a:pt x="279" y="5"/>
                        <a:pt x="279" y="5"/>
                        <a:pt x="279" y="5"/>
                      </a:cubicBezTo>
                      <a:cubicBezTo>
                        <a:pt x="267" y="1"/>
                        <a:pt x="255" y="0"/>
                        <a:pt x="243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îśľïḑe">
                  <a:extLst>
                    <a:ext uri="{FF2B5EF4-FFF2-40B4-BE49-F238E27FC236}">
                      <a16:creationId xmlns:a16="http://schemas.microsoft.com/office/drawing/2014/main" xmlns="" id="{70C96D8E-E8CF-4600-94E3-709B75C4B546}"/>
                    </a:ext>
                  </a:extLst>
                </p:cNvPr>
                <p:cNvSpPr/>
                <p:nvPr/>
              </p:nvSpPr>
              <p:spPr bwMode="auto">
                <a:xfrm>
                  <a:off x="4756150" y="1560513"/>
                  <a:ext cx="15875" cy="15875"/>
                </a:xfrm>
                <a:custGeom>
                  <a:avLst/>
                  <a:gdLst>
                    <a:gd name="T0" fmla="*/ 11 w 11"/>
                    <a:gd name="T1" fmla="*/ 0 h 11"/>
                    <a:gd name="T2" fmla="*/ 11 w 11"/>
                    <a:gd name="T3" fmla="*/ 0 h 11"/>
                    <a:gd name="T4" fmla="*/ 1 w 11"/>
                    <a:gd name="T5" fmla="*/ 7 h 11"/>
                    <a:gd name="T6" fmla="*/ 0 w 11"/>
                    <a:gd name="T7" fmla="*/ 11 h 11"/>
                    <a:gd name="T8" fmla="*/ 10 w 11"/>
                    <a:gd name="T9" fmla="*/ 4 h 11"/>
                    <a:gd name="T10" fmla="*/ 11 w 11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11">
                      <a:moveTo>
                        <a:pt x="11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7" y="2"/>
                        <a:pt x="4" y="4"/>
                        <a:pt x="1" y="7"/>
                      </a:cubicBezTo>
                      <a:cubicBezTo>
                        <a:pt x="0" y="8"/>
                        <a:pt x="0" y="10"/>
                        <a:pt x="0" y="11"/>
                      </a:cubicBezTo>
                      <a:cubicBezTo>
                        <a:pt x="4" y="9"/>
                        <a:pt x="7" y="7"/>
                        <a:pt x="10" y="4"/>
                      </a:cubicBezTo>
                      <a:cubicBezTo>
                        <a:pt x="10" y="3"/>
                        <a:pt x="11" y="1"/>
                        <a:pt x="11" y="0"/>
                      </a:cubicBezTo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íšļiďè">
                  <a:extLst>
                    <a:ext uri="{FF2B5EF4-FFF2-40B4-BE49-F238E27FC236}">
                      <a16:creationId xmlns:a16="http://schemas.microsoft.com/office/drawing/2014/main" xmlns="" id="{F2E89662-296B-40F5-BA42-C5AB76BE8DE9}"/>
                    </a:ext>
                  </a:extLst>
                </p:cNvPr>
                <p:cNvSpPr/>
                <p:nvPr/>
              </p:nvSpPr>
              <p:spPr bwMode="auto">
                <a:xfrm>
                  <a:off x="4592638" y="1566863"/>
                  <a:ext cx="177800" cy="300038"/>
                </a:xfrm>
                <a:custGeom>
                  <a:avLst/>
                  <a:gdLst>
                    <a:gd name="T0" fmla="*/ 128 w 128"/>
                    <a:gd name="T1" fmla="*/ 0 h 216"/>
                    <a:gd name="T2" fmla="*/ 118 w 128"/>
                    <a:gd name="T3" fmla="*/ 7 h 216"/>
                    <a:gd name="T4" fmla="*/ 0 w 128"/>
                    <a:gd name="T5" fmla="*/ 210 h 216"/>
                    <a:gd name="T6" fmla="*/ 2 w 128"/>
                    <a:gd name="T7" fmla="*/ 216 h 216"/>
                    <a:gd name="T8" fmla="*/ 2 w 128"/>
                    <a:gd name="T9" fmla="*/ 216 h 216"/>
                    <a:gd name="T10" fmla="*/ 24 w 128"/>
                    <a:gd name="T11" fmla="*/ 197 h 216"/>
                    <a:gd name="T12" fmla="*/ 28 w 128"/>
                    <a:gd name="T13" fmla="*/ 190 h 216"/>
                    <a:gd name="T14" fmla="*/ 31 w 128"/>
                    <a:gd name="T15" fmla="*/ 190 h 216"/>
                    <a:gd name="T16" fmla="*/ 128 w 128"/>
                    <a:gd name="T17" fmla="*/ 0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8" h="216">
                      <a:moveTo>
                        <a:pt x="128" y="0"/>
                      </a:moveTo>
                      <a:cubicBezTo>
                        <a:pt x="125" y="3"/>
                        <a:pt x="122" y="5"/>
                        <a:pt x="118" y="7"/>
                      </a:cubicBezTo>
                      <a:cubicBezTo>
                        <a:pt x="112" y="68"/>
                        <a:pt x="82" y="140"/>
                        <a:pt x="0" y="210"/>
                      </a:cubicBezTo>
                      <a:cubicBezTo>
                        <a:pt x="2" y="216"/>
                        <a:pt x="2" y="216"/>
                        <a:pt x="2" y="216"/>
                      </a:cubicBezTo>
                      <a:cubicBezTo>
                        <a:pt x="2" y="216"/>
                        <a:pt x="2" y="216"/>
                        <a:pt x="2" y="216"/>
                      </a:cubicBezTo>
                      <a:cubicBezTo>
                        <a:pt x="10" y="210"/>
                        <a:pt x="17" y="203"/>
                        <a:pt x="24" y="197"/>
                      </a:cubicBezTo>
                      <a:cubicBezTo>
                        <a:pt x="28" y="190"/>
                        <a:pt x="28" y="190"/>
                        <a:pt x="28" y="190"/>
                      </a:cubicBezTo>
                      <a:cubicBezTo>
                        <a:pt x="28" y="190"/>
                        <a:pt x="29" y="190"/>
                        <a:pt x="31" y="190"/>
                      </a:cubicBezTo>
                      <a:cubicBezTo>
                        <a:pt x="100" y="124"/>
                        <a:pt x="124" y="57"/>
                        <a:pt x="128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î$ḻíḑe">
                  <a:extLst>
                    <a:ext uri="{FF2B5EF4-FFF2-40B4-BE49-F238E27FC236}">
                      <a16:creationId xmlns:a16="http://schemas.microsoft.com/office/drawing/2014/main" xmlns="" id="{5CAF3B6E-B507-47B5-A44F-333F5DA9722A}"/>
                    </a:ext>
                  </a:extLst>
                </p:cNvPr>
                <p:cNvSpPr/>
                <p:nvPr/>
              </p:nvSpPr>
              <p:spPr bwMode="auto">
                <a:xfrm>
                  <a:off x="4495800" y="1355726"/>
                  <a:ext cx="388938" cy="511175"/>
                </a:xfrm>
                <a:custGeom>
                  <a:avLst/>
                  <a:gdLst>
                    <a:gd name="T0" fmla="*/ 62 w 279"/>
                    <a:gd name="T1" fmla="*/ 368 h 368"/>
                    <a:gd name="T2" fmla="*/ 48 w 279"/>
                    <a:gd name="T3" fmla="*/ 358 h 368"/>
                    <a:gd name="T4" fmla="*/ 2 w 279"/>
                    <a:gd name="T5" fmla="*/ 326 h 368"/>
                    <a:gd name="T6" fmla="*/ 43 w 279"/>
                    <a:gd name="T7" fmla="*/ 110 h 368"/>
                    <a:gd name="T8" fmla="*/ 151 w 279"/>
                    <a:gd name="T9" fmla="*/ 0 h 368"/>
                    <a:gd name="T10" fmla="*/ 62 w 279"/>
                    <a:gd name="T11" fmla="*/ 368 h 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9" h="368">
                      <a:moveTo>
                        <a:pt x="62" y="368"/>
                      </a:moveTo>
                      <a:cubicBezTo>
                        <a:pt x="48" y="358"/>
                        <a:pt x="48" y="358"/>
                        <a:pt x="48" y="358"/>
                      </a:cubicBezTo>
                      <a:cubicBezTo>
                        <a:pt x="2" y="326"/>
                        <a:pt x="2" y="326"/>
                        <a:pt x="2" y="326"/>
                      </a:cubicBezTo>
                      <a:cubicBezTo>
                        <a:pt x="2" y="326"/>
                        <a:pt x="0" y="206"/>
                        <a:pt x="43" y="110"/>
                      </a:cubicBezTo>
                      <a:cubicBezTo>
                        <a:pt x="65" y="60"/>
                        <a:pt x="99" y="16"/>
                        <a:pt x="151" y="0"/>
                      </a:cubicBezTo>
                      <a:cubicBezTo>
                        <a:pt x="151" y="0"/>
                        <a:pt x="279" y="190"/>
                        <a:pt x="62" y="368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îŝľíḓé">
                  <a:extLst>
                    <a:ext uri="{FF2B5EF4-FFF2-40B4-BE49-F238E27FC236}">
                      <a16:creationId xmlns:a16="http://schemas.microsoft.com/office/drawing/2014/main" xmlns="" id="{053AABC5-8851-4D9D-9232-610E6096DB79}"/>
                    </a:ext>
                  </a:extLst>
                </p:cNvPr>
                <p:cNvSpPr/>
                <p:nvPr/>
              </p:nvSpPr>
              <p:spPr bwMode="auto">
                <a:xfrm>
                  <a:off x="4551363" y="1508126"/>
                  <a:ext cx="66675" cy="346075"/>
                </a:xfrm>
                <a:custGeom>
                  <a:avLst/>
                  <a:gdLst>
                    <a:gd name="T0" fmla="*/ 4 w 48"/>
                    <a:gd name="T1" fmla="*/ 0 h 248"/>
                    <a:gd name="T2" fmla="*/ 4 w 48"/>
                    <a:gd name="T3" fmla="*/ 0 h 248"/>
                    <a:gd name="T4" fmla="*/ 0 w 48"/>
                    <a:gd name="T5" fmla="*/ 10 h 248"/>
                    <a:gd name="T6" fmla="*/ 24 w 48"/>
                    <a:gd name="T7" fmla="*/ 124 h 248"/>
                    <a:gd name="T8" fmla="*/ 24 w 48"/>
                    <a:gd name="T9" fmla="*/ 124 h 248"/>
                    <a:gd name="T10" fmla="*/ 3 w 48"/>
                    <a:gd name="T11" fmla="*/ 244 h 248"/>
                    <a:gd name="T12" fmla="*/ 9 w 48"/>
                    <a:gd name="T13" fmla="*/ 248 h 248"/>
                    <a:gd name="T14" fmla="*/ 11 w 48"/>
                    <a:gd name="T15" fmla="*/ 248 h 248"/>
                    <a:gd name="T16" fmla="*/ 4 w 48"/>
                    <a:gd name="T17" fmla="*/ 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248"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3"/>
                        <a:pt x="1" y="7"/>
                        <a:pt x="0" y="10"/>
                      </a:cubicBezTo>
                      <a:cubicBezTo>
                        <a:pt x="14" y="41"/>
                        <a:pt x="24" y="79"/>
                        <a:pt x="24" y="124"/>
                      </a:cubicBezTo>
                      <a:cubicBezTo>
                        <a:pt x="24" y="124"/>
                        <a:pt x="24" y="124"/>
                        <a:pt x="24" y="124"/>
                      </a:cubicBezTo>
                      <a:cubicBezTo>
                        <a:pt x="24" y="159"/>
                        <a:pt x="18" y="199"/>
                        <a:pt x="3" y="244"/>
                      </a:cubicBezTo>
                      <a:cubicBezTo>
                        <a:pt x="9" y="248"/>
                        <a:pt x="9" y="248"/>
                        <a:pt x="9" y="248"/>
                      </a:cubicBezTo>
                      <a:cubicBezTo>
                        <a:pt x="11" y="248"/>
                        <a:pt x="11" y="248"/>
                        <a:pt x="11" y="248"/>
                      </a:cubicBezTo>
                      <a:cubicBezTo>
                        <a:pt x="48" y="138"/>
                        <a:pt x="34" y="57"/>
                        <a:pt x="4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íSļïḍê">
                  <a:extLst>
                    <a:ext uri="{FF2B5EF4-FFF2-40B4-BE49-F238E27FC236}">
                      <a16:creationId xmlns:a16="http://schemas.microsoft.com/office/drawing/2014/main" xmlns="" id="{9A81005E-77AD-4FFE-9B68-70EA970C834C}"/>
                    </a:ext>
                  </a:extLst>
                </p:cNvPr>
                <p:cNvSpPr/>
                <p:nvPr/>
              </p:nvSpPr>
              <p:spPr bwMode="auto">
                <a:xfrm>
                  <a:off x="4241800" y="1354138"/>
                  <a:ext cx="434975" cy="500063"/>
                </a:xfrm>
                <a:custGeom>
                  <a:avLst/>
                  <a:gdLst>
                    <a:gd name="T0" fmla="*/ 151 w 313"/>
                    <a:gd name="T1" fmla="*/ 356 h 360"/>
                    <a:gd name="T2" fmla="*/ 104 w 313"/>
                    <a:gd name="T3" fmla="*/ 0 h 360"/>
                    <a:gd name="T4" fmla="*/ 224 w 313"/>
                    <a:gd name="T5" fmla="*/ 360 h 360"/>
                    <a:gd name="T6" fmla="*/ 151 w 313"/>
                    <a:gd name="T7" fmla="*/ 356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60">
                      <a:moveTo>
                        <a:pt x="151" y="356"/>
                      </a:moveTo>
                      <a:cubicBezTo>
                        <a:pt x="151" y="356"/>
                        <a:pt x="0" y="123"/>
                        <a:pt x="104" y="0"/>
                      </a:cubicBezTo>
                      <a:cubicBezTo>
                        <a:pt x="104" y="0"/>
                        <a:pt x="313" y="94"/>
                        <a:pt x="224" y="360"/>
                      </a:cubicBezTo>
                      <a:cubicBezTo>
                        <a:pt x="151" y="356"/>
                        <a:pt x="151" y="356"/>
                        <a:pt x="151" y="35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îṣlîde">
                  <a:extLst>
                    <a:ext uri="{FF2B5EF4-FFF2-40B4-BE49-F238E27FC236}">
                      <a16:creationId xmlns:a16="http://schemas.microsoft.com/office/drawing/2014/main" xmlns="" id="{A08D550C-6A0C-4BE0-885E-933160A98557}"/>
                    </a:ext>
                  </a:extLst>
                </p:cNvPr>
                <p:cNvSpPr/>
                <p:nvPr/>
              </p:nvSpPr>
              <p:spPr bwMode="auto">
                <a:xfrm>
                  <a:off x="4186238" y="1414463"/>
                  <a:ext cx="150813" cy="69850"/>
                </a:xfrm>
                <a:custGeom>
                  <a:avLst/>
                  <a:gdLst>
                    <a:gd name="T0" fmla="*/ 0 w 109"/>
                    <a:gd name="T1" fmla="*/ 0 h 50"/>
                    <a:gd name="T2" fmla="*/ 0 w 109"/>
                    <a:gd name="T3" fmla="*/ 2 h 50"/>
                    <a:gd name="T4" fmla="*/ 108 w 109"/>
                    <a:gd name="T5" fmla="*/ 50 h 50"/>
                    <a:gd name="T6" fmla="*/ 109 w 109"/>
                    <a:gd name="T7" fmla="*/ 44 h 50"/>
                    <a:gd name="T8" fmla="*/ 0 w 109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50">
                      <a:moveTo>
                        <a:pt x="0" y="0"/>
                      </a:move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8" y="5"/>
                        <a:pt x="64" y="17"/>
                        <a:pt x="108" y="50"/>
                      </a:cubicBezTo>
                      <a:cubicBezTo>
                        <a:pt x="108" y="48"/>
                        <a:pt x="108" y="46"/>
                        <a:pt x="109" y="44"/>
                      </a:cubicBezTo>
                      <a:cubicBezTo>
                        <a:pt x="54" y="6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ïsḻîdê">
                  <a:extLst>
                    <a:ext uri="{FF2B5EF4-FFF2-40B4-BE49-F238E27FC236}">
                      <a16:creationId xmlns:a16="http://schemas.microsoft.com/office/drawing/2014/main" xmlns="" id="{B1B61923-5224-41D7-9EBE-84725ABE13AB}"/>
                    </a:ext>
                  </a:extLst>
                </p:cNvPr>
                <p:cNvSpPr/>
                <p:nvPr/>
              </p:nvSpPr>
              <p:spPr bwMode="auto">
                <a:xfrm>
                  <a:off x="4418013" y="1849438"/>
                  <a:ext cx="46038" cy="14288"/>
                </a:xfrm>
                <a:custGeom>
                  <a:avLst/>
                  <a:gdLst>
                    <a:gd name="T0" fmla="*/ 22 w 29"/>
                    <a:gd name="T1" fmla="*/ 0 h 9"/>
                    <a:gd name="T2" fmla="*/ 4 w 29"/>
                    <a:gd name="T3" fmla="*/ 5 h 9"/>
                    <a:gd name="T4" fmla="*/ 0 w 29"/>
                    <a:gd name="T5" fmla="*/ 9 h 9"/>
                    <a:gd name="T6" fmla="*/ 29 w 29"/>
                    <a:gd name="T7" fmla="*/ 0 h 9"/>
                    <a:gd name="T8" fmla="*/ 22 w 2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9">
                      <a:moveTo>
                        <a:pt x="22" y="0"/>
                      </a:moveTo>
                      <a:lnTo>
                        <a:pt x="4" y="5"/>
                      </a:lnTo>
                      <a:lnTo>
                        <a:pt x="0" y="9"/>
                      </a:lnTo>
                      <a:lnTo>
                        <a:pt x="29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íslíḓè">
                  <a:extLst>
                    <a:ext uri="{FF2B5EF4-FFF2-40B4-BE49-F238E27FC236}">
                      <a16:creationId xmlns:a16="http://schemas.microsoft.com/office/drawing/2014/main" xmlns="" id="{906ED472-D250-49A3-B194-193582C841E6}"/>
                    </a:ext>
                  </a:extLst>
                </p:cNvPr>
                <p:cNvSpPr/>
                <p:nvPr/>
              </p:nvSpPr>
              <p:spPr bwMode="auto">
                <a:xfrm>
                  <a:off x="4418013" y="1849438"/>
                  <a:ext cx="46038" cy="14288"/>
                </a:xfrm>
                <a:custGeom>
                  <a:avLst/>
                  <a:gdLst>
                    <a:gd name="T0" fmla="*/ 22 w 29"/>
                    <a:gd name="T1" fmla="*/ 0 h 9"/>
                    <a:gd name="T2" fmla="*/ 4 w 29"/>
                    <a:gd name="T3" fmla="*/ 5 h 9"/>
                    <a:gd name="T4" fmla="*/ 0 w 29"/>
                    <a:gd name="T5" fmla="*/ 9 h 9"/>
                    <a:gd name="T6" fmla="*/ 29 w 29"/>
                    <a:gd name="T7" fmla="*/ 0 h 9"/>
                    <a:gd name="T8" fmla="*/ 22 w 2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9">
                      <a:moveTo>
                        <a:pt x="22" y="0"/>
                      </a:moveTo>
                      <a:lnTo>
                        <a:pt x="4" y="5"/>
                      </a:lnTo>
                      <a:lnTo>
                        <a:pt x="0" y="9"/>
                      </a:lnTo>
                      <a:lnTo>
                        <a:pt x="29" y="0"/>
                      </a:lnTo>
                      <a:lnTo>
                        <a:pt x="2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ïṩḻíḍè">
                  <a:extLst>
                    <a:ext uri="{FF2B5EF4-FFF2-40B4-BE49-F238E27FC236}">
                      <a16:creationId xmlns:a16="http://schemas.microsoft.com/office/drawing/2014/main" xmlns="" id="{70D336CF-A1EE-478D-B900-A4919DB7CF6A}"/>
                    </a:ext>
                  </a:extLst>
                </p:cNvPr>
                <p:cNvSpPr/>
                <p:nvPr/>
              </p:nvSpPr>
              <p:spPr bwMode="auto">
                <a:xfrm>
                  <a:off x="4087813" y="1414463"/>
                  <a:ext cx="403225" cy="452438"/>
                </a:xfrm>
                <a:custGeom>
                  <a:avLst/>
                  <a:gdLst>
                    <a:gd name="T0" fmla="*/ 216 w 289"/>
                    <a:gd name="T1" fmla="*/ 325 h 325"/>
                    <a:gd name="T2" fmla="*/ 61 w 289"/>
                    <a:gd name="T3" fmla="*/ 0 h 325"/>
                    <a:gd name="T4" fmla="*/ 286 w 289"/>
                    <a:gd name="T5" fmla="*/ 306 h 325"/>
                    <a:gd name="T6" fmla="*/ 216 w 289"/>
                    <a:gd name="T7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9" h="325">
                      <a:moveTo>
                        <a:pt x="216" y="325"/>
                      </a:moveTo>
                      <a:cubicBezTo>
                        <a:pt x="216" y="325"/>
                        <a:pt x="0" y="149"/>
                        <a:pt x="61" y="0"/>
                      </a:cubicBezTo>
                      <a:cubicBezTo>
                        <a:pt x="61" y="0"/>
                        <a:pt x="289" y="25"/>
                        <a:pt x="286" y="306"/>
                      </a:cubicBezTo>
                      <a:cubicBezTo>
                        <a:pt x="216" y="325"/>
                        <a:pt x="216" y="325"/>
                        <a:pt x="216" y="325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î$ļîḍè">
                  <a:extLst>
                    <a:ext uri="{FF2B5EF4-FFF2-40B4-BE49-F238E27FC236}">
                      <a16:creationId xmlns:a16="http://schemas.microsoft.com/office/drawing/2014/main" xmlns="" id="{6A7AB775-4DAD-4690-A0A4-5388A7C3C1D4}"/>
                    </a:ext>
                  </a:extLst>
                </p:cNvPr>
                <p:cNvSpPr/>
                <p:nvPr/>
              </p:nvSpPr>
              <p:spPr bwMode="auto">
                <a:xfrm>
                  <a:off x="3967163" y="1579563"/>
                  <a:ext cx="219075" cy="34925"/>
                </a:xfrm>
                <a:custGeom>
                  <a:avLst/>
                  <a:gdLst>
                    <a:gd name="T0" fmla="*/ 73 w 157"/>
                    <a:gd name="T1" fmla="*/ 0 h 25"/>
                    <a:gd name="T2" fmla="*/ 0 w 157"/>
                    <a:gd name="T3" fmla="*/ 10 h 25"/>
                    <a:gd name="T4" fmla="*/ 0 w 157"/>
                    <a:gd name="T5" fmla="*/ 18 h 25"/>
                    <a:gd name="T6" fmla="*/ 68 w 157"/>
                    <a:gd name="T7" fmla="*/ 9 h 25"/>
                    <a:gd name="T8" fmla="*/ 157 w 157"/>
                    <a:gd name="T9" fmla="*/ 25 h 25"/>
                    <a:gd name="T10" fmla="*/ 152 w 157"/>
                    <a:gd name="T11" fmla="*/ 12 h 25"/>
                    <a:gd name="T12" fmla="*/ 73 w 157"/>
                    <a:gd name="T13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25">
                      <a:moveTo>
                        <a:pt x="73" y="0"/>
                      </a:moveTo>
                      <a:cubicBezTo>
                        <a:pt x="29" y="0"/>
                        <a:pt x="0" y="10"/>
                        <a:pt x="0" y="10"/>
                      </a:cubicBezTo>
                      <a:cubicBezTo>
                        <a:pt x="0" y="13"/>
                        <a:pt x="0" y="15"/>
                        <a:pt x="0" y="18"/>
                      </a:cubicBezTo>
                      <a:cubicBezTo>
                        <a:pt x="11" y="15"/>
                        <a:pt x="36" y="9"/>
                        <a:pt x="68" y="9"/>
                      </a:cubicBezTo>
                      <a:cubicBezTo>
                        <a:pt x="94" y="9"/>
                        <a:pt x="125" y="13"/>
                        <a:pt x="157" y="25"/>
                      </a:cubicBezTo>
                      <a:cubicBezTo>
                        <a:pt x="155" y="20"/>
                        <a:pt x="154" y="16"/>
                        <a:pt x="152" y="12"/>
                      </a:cubicBezTo>
                      <a:cubicBezTo>
                        <a:pt x="123" y="3"/>
                        <a:pt x="96" y="0"/>
                        <a:pt x="73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îṣľïḍe">
                  <a:extLst>
                    <a:ext uri="{FF2B5EF4-FFF2-40B4-BE49-F238E27FC236}">
                      <a16:creationId xmlns:a16="http://schemas.microsoft.com/office/drawing/2014/main" xmlns="" id="{3E189065-C57B-465F-8B8D-B84E6875EFA4}"/>
                    </a:ext>
                  </a:extLst>
                </p:cNvPr>
                <p:cNvSpPr/>
                <p:nvPr/>
              </p:nvSpPr>
              <p:spPr bwMode="auto">
                <a:xfrm>
                  <a:off x="4178300" y="1595438"/>
                  <a:ext cx="254000" cy="255588"/>
                </a:xfrm>
                <a:custGeom>
                  <a:avLst/>
                  <a:gdLst>
                    <a:gd name="T0" fmla="*/ 0 w 182"/>
                    <a:gd name="T1" fmla="*/ 0 h 183"/>
                    <a:gd name="T2" fmla="*/ 5 w 182"/>
                    <a:gd name="T3" fmla="*/ 13 h 183"/>
                    <a:gd name="T4" fmla="*/ 175 w 182"/>
                    <a:gd name="T5" fmla="*/ 183 h 183"/>
                    <a:gd name="T6" fmla="*/ 182 w 182"/>
                    <a:gd name="T7" fmla="*/ 178 h 183"/>
                    <a:gd name="T8" fmla="*/ 0 w 182"/>
                    <a:gd name="T9" fmla="*/ 0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2" h="183">
                      <a:moveTo>
                        <a:pt x="0" y="0"/>
                      </a:moveTo>
                      <a:cubicBezTo>
                        <a:pt x="2" y="4"/>
                        <a:pt x="3" y="8"/>
                        <a:pt x="5" y="13"/>
                      </a:cubicBezTo>
                      <a:cubicBezTo>
                        <a:pt x="64" y="34"/>
                        <a:pt x="127" y="82"/>
                        <a:pt x="175" y="183"/>
                      </a:cubicBezTo>
                      <a:cubicBezTo>
                        <a:pt x="182" y="178"/>
                        <a:pt x="182" y="178"/>
                        <a:pt x="182" y="178"/>
                      </a:cubicBezTo>
                      <a:cubicBezTo>
                        <a:pt x="131" y="68"/>
                        <a:pt x="62" y="19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iṧ1îḍé">
                  <a:extLst>
                    <a:ext uri="{FF2B5EF4-FFF2-40B4-BE49-F238E27FC236}">
                      <a16:creationId xmlns:a16="http://schemas.microsoft.com/office/drawing/2014/main" xmlns="" id="{0DA8EFB5-944C-4107-AB35-B5A8A2DD3E05}"/>
                    </a:ext>
                  </a:extLst>
                </p:cNvPr>
                <p:cNvSpPr/>
                <p:nvPr/>
              </p:nvSpPr>
              <p:spPr bwMode="auto">
                <a:xfrm>
                  <a:off x="3960813" y="1501776"/>
                  <a:ext cx="465138" cy="419100"/>
                </a:xfrm>
                <a:custGeom>
                  <a:avLst/>
                  <a:gdLst>
                    <a:gd name="T0" fmla="*/ 279 w 334"/>
                    <a:gd name="T1" fmla="*/ 302 h 302"/>
                    <a:gd name="T2" fmla="*/ 0 w 334"/>
                    <a:gd name="T3" fmla="*/ 75 h 302"/>
                    <a:gd name="T4" fmla="*/ 334 w 334"/>
                    <a:gd name="T5" fmla="*/ 255 h 302"/>
                    <a:gd name="T6" fmla="*/ 279 w 334"/>
                    <a:gd name="T7" fmla="*/ 302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4" h="302">
                      <a:moveTo>
                        <a:pt x="279" y="302"/>
                      </a:moveTo>
                      <a:cubicBezTo>
                        <a:pt x="279" y="302"/>
                        <a:pt x="9" y="236"/>
                        <a:pt x="0" y="75"/>
                      </a:cubicBezTo>
                      <a:cubicBezTo>
                        <a:pt x="0" y="75"/>
                        <a:pt x="217" y="0"/>
                        <a:pt x="334" y="255"/>
                      </a:cubicBezTo>
                      <a:cubicBezTo>
                        <a:pt x="279" y="302"/>
                        <a:pt x="279" y="302"/>
                        <a:pt x="279" y="302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íşļîďé">
                  <a:extLst>
                    <a:ext uri="{FF2B5EF4-FFF2-40B4-BE49-F238E27FC236}">
                      <a16:creationId xmlns:a16="http://schemas.microsoft.com/office/drawing/2014/main" xmlns="" id="{3EF8C28E-B4B2-4175-8BA3-5E987225FAB3}"/>
                    </a:ext>
                  </a:extLst>
                </p:cNvPr>
                <p:cNvSpPr/>
                <p:nvPr/>
              </p:nvSpPr>
              <p:spPr bwMode="auto">
                <a:xfrm>
                  <a:off x="3843338" y="1774826"/>
                  <a:ext cx="220663" cy="93663"/>
                </a:xfrm>
                <a:custGeom>
                  <a:avLst/>
                  <a:gdLst>
                    <a:gd name="T0" fmla="*/ 149 w 159"/>
                    <a:gd name="T1" fmla="*/ 0 h 68"/>
                    <a:gd name="T2" fmla="*/ 0 w 159"/>
                    <a:gd name="T3" fmla="*/ 64 h 68"/>
                    <a:gd name="T4" fmla="*/ 2 w 159"/>
                    <a:gd name="T5" fmla="*/ 68 h 68"/>
                    <a:gd name="T6" fmla="*/ 159 w 159"/>
                    <a:gd name="T7" fmla="*/ 9 h 68"/>
                    <a:gd name="T8" fmla="*/ 149 w 159"/>
                    <a:gd name="T9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" h="68">
                      <a:moveTo>
                        <a:pt x="149" y="0"/>
                      </a:moveTo>
                      <a:cubicBezTo>
                        <a:pt x="58" y="8"/>
                        <a:pt x="0" y="64"/>
                        <a:pt x="0" y="64"/>
                      </a:cubicBezTo>
                      <a:cubicBezTo>
                        <a:pt x="1" y="65"/>
                        <a:pt x="2" y="66"/>
                        <a:pt x="2" y="68"/>
                      </a:cubicBezTo>
                      <a:cubicBezTo>
                        <a:pt x="21" y="52"/>
                        <a:pt x="78" y="11"/>
                        <a:pt x="159" y="9"/>
                      </a:cubicBezTo>
                      <a:cubicBezTo>
                        <a:pt x="156" y="6"/>
                        <a:pt x="152" y="3"/>
                        <a:pt x="149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íṧľiďê">
                  <a:extLst>
                    <a:ext uri="{FF2B5EF4-FFF2-40B4-BE49-F238E27FC236}">
                      <a16:creationId xmlns:a16="http://schemas.microsoft.com/office/drawing/2014/main" xmlns="" id="{649109A2-6042-46D3-A9A7-CFC758F6BFB7}"/>
                    </a:ext>
                  </a:extLst>
                </p:cNvPr>
                <p:cNvSpPr/>
                <p:nvPr/>
              </p:nvSpPr>
              <p:spPr bwMode="auto">
                <a:xfrm>
                  <a:off x="3836988" y="1654176"/>
                  <a:ext cx="527050" cy="419100"/>
                </a:xfrm>
                <a:custGeom>
                  <a:avLst/>
                  <a:gdLst>
                    <a:gd name="T0" fmla="*/ 348 w 378"/>
                    <a:gd name="T1" fmla="*/ 247 h 301"/>
                    <a:gd name="T2" fmla="*/ 0 w 378"/>
                    <a:gd name="T3" fmla="*/ 159 h 301"/>
                    <a:gd name="T4" fmla="*/ 378 w 378"/>
                    <a:gd name="T5" fmla="*/ 181 h 301"/>
                    <a:gd name="T6" fmla="*/ 348 w 378"/>
                    <a:gd name="T7" fmla="*/ 247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8" h="301">
                      <a:moveTo>
                        <a:pt x="348" y="247"/>
                      </a:moveTo>
                      <a:cubicBezTo>
                        <a:pt x="348" y="247"/>
                        <a:pt x="75" y="301"/>
                        <a:pt x="0" y="159"/>
                      </a:cubicBezTo>
                      <a:cubicBezTo>
                        <a:pt x="0" y="159"/>
                        <a:pt x="164" y="0"/>
                        <a:pt x="378" y="181"/>
                      </a:cubicBezTo>
                      <a:cubicBezTo>
                        <a:pt x="348" y="247"/>
                        <a:pt x="348" y="247"/>
                        <a:pt x="348" y="247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ï$lïḋê">
                  <a:extLst>
                    <a:ext uri="{FF2B5EF4-FFF2-40B4-BE49-F238E27FC236}">
                      <a16:creationId xmlns:a16="http://schemas.microsoft.com/office/drawing/2014/main" xmlns="" id="{2C4DD996-0AEA-4EE5-9E2E-7F5B6179D170}"/>
                    </a:ext>
                  </a:extLst>
                </p:cNvPr>
                <p:cNvSpPr/>
                <p:nvPr/>
              </p:nvSpPr>
              <p:spPr bwMode="auto">
                <a:xfrm>
                  <a:off x="3911600" y="1990726"/>
                  <a:ext cx="98425" cy="152400"/>
                </a:xfrm>
                <a:custGeom>
                  <a:avLst/>
                  <a:gdLst>
                    <a:gd name="T0" fmla="*/ 57 w 71"/>
                    <a:gd name="T1" fmla="*/ 0 h 109"/>
                    <a:gd name="T2" fmla="*/ 0 w 71"/>
                    <a:gd name="T3" fmla="*/ 104 h 109"/>
                    <a:gd name="T4" fmla="*/ 10 w 71"/>
                    <a:gd name="T5" fmla="*/ 109 h 109"/>
                    <a:gd name="T6" fmla="*/ 71 w 71"/>
                    <a:gd name="T7" fmla="*/ 4 h 109"/>
                    <a:gd name="T8" fmla="*/ 57 w 71"/>
                    <a:gd name="T9" fmla="*/ 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109">
                      <a:moveTo>
                        <a:pt x="57" y="0"/>
                      </a:moveTo>
                      <a:cubicBezTo>
                        <a:pt x="12" y="50"/>
                        <a:pt x="0" y="104"/>
                        <a:pt x="0" y="104"/>
                      </a:cubicBezTo>
                      <a:cubicBezTo>
                        <a:pt x="3" y="106"/>
                        <a:pt x="7" y="108"/>
                        <a:pt x="10" y="109"/>
                      </a:cubicBezTo>
                      <a:cubicBezTo>
                        <a:pt x="14" y="95"/>
                        <a:pt x="30" y="47"/>
                        <a:pt x="71" y="4"/>
                      </a:cubicBezTo>
                      <a:cubicBezTo>
                        <a:pt x="67" y="2"/>
                        <a:pt x="62" y="1"/>
                        <a:pt x="57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îsļíďé">
                  <a:extLst>
                    <a:ext uri="{FF2B5EF4-FFF2-40B4-BE49-F238E27FC236}">
                      <a16:creationId xmlns:a16="http://schemas.microsoft.com/office/drawing/2014/main" xmlns="" id="{8FF206C9-7DF8-4105-A0BF-E6988A6252CD}"/>
                    </a:ext>
                  </a:extLst>
                </p:cNvPr>
                <p:cNvSpPr/>
                <p:nvPr/>
              </p:nvSpPr>
              <p:spPr bwMode="auto">
                <a:xfrm>
                  <a:off x="3990975" y="1874838"/>
                  <a:ext cx="247650" cy="122238"/>
                </a:xfrm>
                <a:custGeom>
                  <a:avLst/>
                  <a:gdLst>
                    <a:gd name="T0" fmla="*/ 159 w 178"/>
                    <a:gd name="T1" fmla="*/ 0 h 88"/>
                    <a:gd name="T2" fmla="*/ 0 w 178"/>
                    <a:gd name="T3" fmla="*/ 84 h 88"/>
                    <a:gd name="T4" fmla="*/ 14 w 178"/>
                    <a:gd name="T5" fmla="*/ 88 h 88"/>
                    <a:gd name="T6" fmla="*/ 178 w 178"/>
                    <a:gd name="T7" fmla="*/ 8 h 88"/>
                    <a:gd name="T8" fmla="*/ 159 w 178"/>
                    <a:gd name="T9" fmla="*/ 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8" h="88">
                      <a:moveTo>
                        <a:pt x="159" y="0"/>
                      </a:moveTo>
                      <a:cubicBezTo>
                        <a:pt x="83" y="11"/>
                        <a:pt x="33" y="47"/>
                        <a:pt x="0" y="84"/>
                      </a:cubicBezTo>
                      <a:cubicBezTo>
                        <a:pt x="5" y="85"/>
                        <a:pt x="10" y="86"/>
                        <a:pt x="14" y="88"/>
                      </a:cubicBezTo>
                      <a:cubicBezTo>
                        <a:pt x="49" y="51"/>
                        <a:pt x="101" y="18"/>
                        <a:pt x="178" y="8"/>
                      </a:cubicBezTo>
                      <a:cubicBezTo>
                        <a:pt x="171" y="5"/>
                        <a:pt x="165" y="2"/>
                        <a:pt x="159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íṣḷiḍê">
                  <a:extLst>
                    <a:ext uri="{FF2B5EF4-FFF2-40B4-BE49-F238E27FC236}">
                      <a16:creationId xmlns:a16="http://schemas.microsoft.com/office/drawing/2014/main" xmlns="" id="{84B49612-D77D-4EDD-BE2D-EF405205364F}"/>
                    </a:ext>
                  </a:extLst>
                </p:cNvPr>
                <p:cNvSpPr/>
                <p:nvPr/>
              </p:nvSpPr>
              <p:spPr bwMode="auto">
                <a:xfrm>
                  <a:off x="3924300" y="1838326"/>
                  <a:ext cx="473075" cy="419100"/>
                </a:xfrm>
                <a:custGeom>
                  <a:avLst/>
                  <a:gdLst>
                    <a:gd name="T0" fmla="*/ 340 w 340"/>
                    <a:gd name="T1" fmla="*/ 106 h 301"/>
                    <a:gd name="T2" fmla="*/ 0 w 340"/>
                    <a:gd name="T3" fmla="*/ 223 h 301"/>
                    <a:gd name="T4" fmla="*/ 329 w 340"/>
                    <a:gd name="T5" fmla="*/ 34 h 301"/>
                    <a:gd name="T6" fmla="*/ 340 w 340"/>
                    <a:gd name="T7" fmla="*/ 106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0" h="301">
                      <a:moveTo>
                        <a:pt x="340" y="106"/>
                      </a:moveTo>
                      <a:cubicBezTo>
                        <a:pt x="340" y="106"/>
                        <a:pt x="141" y="301"/>
                        <a:pt x="0" y="223"/>
                      </a:cubicBezTo>
                      <a:cubicBezTo>
                        <a:pt x="0" y="223"/>
                        <a:pt x="51" y="0"/>
                        <a:pt x="329" y="34"/>
                      </a:cubicBezTo>
                      <a:cubicBezTo>
                        <a:pt x="340" y="106"/>
                        <a:pt x="340" y="106"/>
                        <a:pt x="340" y="10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íśḻídè">
                  <a:extLst>
                    <a:ext uri="{FF2B5EF4-FFF2-40B4-BE49-F238E27FC236}">
                      <a16:creationId xmlns:a16="http://schemas.microsoft.com/office/drawing/2014/main" xmlns="" id="{0913FC39-624D-4168-BA64-815C6DC2B2A0}"/>
                    </a:ext>
                  </a:extLst>
                </p:cNvPr>
                <p:cNvSpPr/>
                <p:nvPr/>
              </p:nvSpPr>
              <p:spPr bwMode="auto">
                <a:xfrm>
                  <a:off x="4122738" y="2141538"/>
                  <a:ext cx="103188" cy="274638"/>
                </a:xfrm>
                <a:custGeom>
                  <a:avLst/>
                  <a:gdLst>
                    <a:gd name="T0" fmla="*/ 32 w 74"/>
                    <a:gd name="T1" fmla="*/ 0 h 198"/>
                    <a:gd name="T2" fmla="*/ 16 w 74"/>
                    <a:gd name="T3" fmla="*/ 6 h 198"/>
                    <a:gd name="T4" fmla="*/ 66 w 74"/>
                    <a:gd name="T5" fmla="*/ 198 h 198"/>
                    <a:gd name="T6" fmla="*/ 74 w 74"/>
                    <a:gd name="T7" fmla="*/ 194 h 198"/>
                    <a:gd name="T8" fmla="*/ 32 w 74"/>
                    <a:gd name="T9" fmla="*/ 0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198">
                      <a:moveTo>
                        <a:pt x="32" y="0"/>
                      </a:moveTo>
                      <a:cubicBezTo>
                        <a:pt x="27" y="2"/>
                        <a:pt x="21" y="4"/>
                        <a:pt x="16" y="6"/>
                      </a:cubicBezTo>
                      <a:cubicBezTo>
                        <a:pt x="0" y="119"/>
                        <a:pt x="66" y="198"/>
                        <a:pt x="66" y="198"/>
                      </a:cubicBezTo>
                      <a:cubicBezTo>
                        <a:pt x="69" y="197"/>
                        <a:pt x="71" y="196"/>
                        <a:pt x="74" y="194"/>
                      </a:cubicBezTo>
                      <a:cubicBezTo>
                        <a:pt x="57" y="170"/>
                        <a:pt x="14" y="96"/>
                        <a:pt x="32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ïşlïḋé">
                  <a:extLst>
                    <a:ext uri="{FF2B5EF4-FFF2-40B4-BE49-F238E27FC236}">
                      <a16:creationId xmlns:a16="http://schemas.microsoft.com/office/drawing/2014/main" xmlns="" id="{B21D3F83-2727-4B4E-8359-4A5D08E0BA96}"/>
                    </a:ext>
                  </a:extLst>
                </p:cNvPr>
                <p:cNvSpPr/>
                <p:nvPr/>
              </p:nvSpPr>
              <p:spPr bwMode="auto">
                <a:xfrm>
                  <a:off x="4030663" y="1900238"/>
                  <a:ext cx="407988" cy="523875"/>
                </a:xfrm>
                <a:custGeom>
                  <a:avLst/>
                  <a:gdLst>
                    <a:gd name="T0" fmla="*/ 260 w 293"/>
                    <a:gd name="T1" fmla="*/ 35 h 376"/>
                    <a:gd name="T2" fmla="*/ 146 w 293"/>
                    <a:gd name="T3" fmla="*/ 376 h 376"/>
                    <a:gd name="T4" fmla="*/ 197 w 293"/>
                    <a:gd name="T5" fmla="*/ 0 h 376"/>
                    <a:gd name="T6" fmla="*/ 260 w 293"/>
                    <a:gd name="T7" fmla="*/ 35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3" h="376">
                      <a:moveTo>
                        <a:pt x="260" y="35"/>
                      </a:moveTo>
                      <a:cubicBezTo>
                        <a:pt x="260" y="35"/>
                        <a:pt x="293" y="311"/>
                        <a:pt x="146" y="376"/>
                      </a:cubicBezTo>
                      <a:cubicBezTo>
                        <a:pt x="146" y="376"/>
                        <a:pt x="0" y="199"/>
                        <a:pt x="197" y="0"/>
                      </a:cubicBezTo>
                      <a:cubicBezTo>
                        <a:pt x="260" y="35"/>
                        <a:pt x="260" y="35"/>
                        <a:pt x="260" y="35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iṣḷíďe">
                  <a:extLst>
                    <a:ext uri="{FF2B5EF4-FFF2-40B4-BE49-F238E27FC236}">
                      <a16:creationId xmlns:a16="http://schemas.microsoft.com/office/drawing/2014/main" xmlns="" id="{73752EC3-7A85-44B8-B833-7230424B813C}"/>
                    </a:ext>
                  </a:extLst>
                </p:cNvPr>
                <p:cNvSpPr/>
                <p:nvPr/>
              </p:nvSpPr>
              <p:spPr bwMode="auto">
                <a:xfrm>
                  <a:off x="4394200" y="1920876"/>
                  <a:ext cx="47625" cy="57150"/>
                </a:xfrm>
                <a:custGeom>
                  <a:avLst/>
                  <a:gdLst>
                    <a:gd name="T0" fmla="*/ 28 w 34"/>
                    <a:gd name="T1" fmla="*/ 0 h 41"/>
                    <a:gd name="T2" fmla="*/ 0 w 34"/>
                    <a:gd name="T3" fmla="*/ 30 h 41"/>
                    <a:gd name="T4" fmla="*/ 1 w 34"/>
                    <a:gd name="T5" fmla="*/ 41 h 41"/>
                    <a:gd name="T6" fmla="*/ 34 w 34"/>
                    <a:gd name="T7" fmla="*/ 4 h 41"/>
                    <a:gd name="T8" fmla="*/ 28 w 34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1">
                      <a:moveTo>
                        <a:pt x="28" y="0"/>
                      </a:moveTo>
                      <a:cubicBezTo>
                        <a:pt x="18" y="10"/>
                        <a:pt x="9" y="20"/>
                        <a:pt x="0" y="30"/>
                      </a:cubicBezTo>
                      <a:cubicBezTo>
                        <a:pt x="1" y="33"/>
                        <a:pt x="1" y="37"/>
                        <a:pt x="1" y="41"/>
                      </a:cubicBezTo>
                      <a:cubicBezTo>
                        <a:pt x="11" y="29"/>
                        <a:pt x="22" y="16"/>
                        <a:pt x="34" y="4"/>
                      </a:cubicBezTo>
                      <a:cubicBezTo>
                        <a:pt x="28" y="0"/>
                        <a:pt x="28" y="0"/>
                        <a:pt x="28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ïśļiďè">
                  <a:extLst>
                    <a:ext uri="{FF2B5EF4-FFF2-40B4-BE49-F238E27FC236}">
                      <a16:creationId xmlns:a16="http://schemas.microsoft.com/office/drawing/2014/main" xmlns="" id="{DEE8E871-6473-4AA6-967A-275B52E42619}"/>
                    </a:ext>
                  </a:extLst>
                </p:cNvPr>
                <p:cNvSpPr/>
                <p:nvPr/>
              </p:nvSpPr>
              <p:spPr bwMode="auto">
                <a:xfrm>
                  <a:off x="4314825" y="2347913"/>
                  <a:ext cx="57150" cy="95250"/>
                </a:xfrm>
                <a:custGeom>
                  <a:avLst/>
                  <a:gdLst>
                    <a:gd name="T0" fmla="*/ 7 w 41"/>
                    <a:gd name="T1" fmla="*/ 0 h 69"/>
                    <a:gd name="T2" fmla="*/ 0 w 41"/>
                    <a:gd name="T3" fmla="*/ 9 h 69"/>
                    <a:gd name="T4" fmla="*/ 34 w 41"/>
                    <a:gd name="T5" fmla="*/ 69 h 69"/>
                    <a:gd name="T6" fmla="*/ 41 w 41"/>
                    <a:gd name="T7" fmla="*/ 66 h 69"/>
                    <a:gd name="T8" fmla="*/ 7 w 41"/>
                    <a:gd name="T9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9">
                      <a:moveTo>
                        <a:pt x="7" y="0"/>
                      </a:moveTo>
                      <a:cubicBezTo>
                        <a:pt x="5" y="3"/>
                        <a:pt x="2" y="6"/>
                        <a:pt x="0" y="9"/>
                      </a:cubicBezTo>
                      <a:cubicBezTo>
                        <a:pt x="15" y="47"/>
                        <a:pt x="34" y="69"/>
                        <a:pt x="34" y="69"/>
                      </a:cubicBezTo>
                      <a:cubicBezTo>
                        <a:pt x="36" y="68"/>
                        <a:pt x="39" y="67"/>
                        <a:pt x="41" y="66"/>
                      </a:cubicBezTo>
                      <a:cubicBezTo>
                        <a:pt x="35" y="58"/>
                        <a:pt x="19" y="34"/>
                        <a:pt x="7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ïşḻiḋè">
                  <a:extLst>
                    <a:ext uri="{FF2B5EF4-FFF2-40B4-BE49-F238E27FC236}">
                      <a16:creationId xmlns:a16="http://schemas.microsoft.com/office/drawing/2014/main" xmlns="" id="{26B1AFB6-DD5D-4741-A983-999C0363DAB3}"/>
                    </a:ext>
                  </a:extLst>
                </p:cNvPr>
                <p:cNvSpPr/>
                <p:nvPr/>
              </p:nvSpPr>
              <p:spPr bwMode="auto">
                <a:xfrm>
                  <a:off x="4267200" y="1962151"/>
                  <a:ext cx="128588" cy="398463"/>
                </a:xfrm>
                <a:custGeom>
                  <a:avLst/>
                  <a:gdLst>
                    <a:gd name="T0" fmla="*/ 78 w 93"/>
                    <a:gd name="T1" fmla="*/ 32 h 286"/>
                    <a:gd name="T2" fmla="*/ 58 w 93"/>
                    <a:gd name="T3" fmla="*/ 49 h 286"/>
                    <a:gd name="T4" fmla="*/ 35 w 93"/>
                    <a:gd name="T5" fmla="*/ 286 h 286"/>
                    <a:gd name="T6" fmla="*/ 42 w 93"/>
                    <a:gd name="T7" fmla="*/ 277 h 286"/>
                    <a:gd name="T8" fmla="*/ 26 w 93"/>
                    <a:gd name="T9" fmla="*/ 190 h 286"/>
                    <a:gd name="T10" fmla="*/ 26 w 93"/>
                    <a:gd name="T11" fmla="*/ 190 h 286"/>
                    <a:gd name="T12" fmla="*/ 78 w 93"/>
                    <a:gd name="T13" fmla="*/ 32 h 286"/>
                    <a:gd name="T14" fmla="*/ 92 w 93"/>
                    <a:gd name="T15" fmla="*/ 0 h 286"/>
                    <a:gd name="T16" fmla="*/ 91 w 93"/>
                    <a:gd name="T17" fmla="*/ 1 h 286"/>
                    <a:gd name="T18" fmla="*/ 93 w 93"/>
                    <a:gd name="T19" fmla="*/ 11 h 286"/>
                    <a:gd name="T20" fmla="*/ 93 w 93"/>
                    <a:gd name="T21" fmla="*/ 11 h 286"/>
                    <a:gd name="T22" fmla="*/ 92 w 93"/>
                    <a:gd name="T23" fmla="*/ 0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3" h="286">
                      <a:moveTo>
                        <a:pt x="78" y="32"/>
                      </a:moveTo>
                      <a:cubicBezTo>
                        <a:pt x="73" y="37"/>
                        <a:pt x="66" y="42"/>
                        <a:pt x="58" y="49"/>
                      </a:cubicBezTo>
                      <a:cubicBezTo>
                        <a:pt x="0" y="146"/>
                        <a:pt x="14" y="231"/>
                        <a:pt x="35" y="286"/>
                      </a:cubicBezTo>
                      <a:cubicBezTo>
                        <a:pt x="37" y="283"/>
                        <a:pt x="40" y="280"/>
                        <a:pt x="42" y="277"/>
                      </a:cubicBezTo>
                      <a:cubicBezTo>
                        <a:pt x="33" y="253"/>
                        <a:pt x="26" y="223"/>
                        <a:pt x="26" y="190"/>
                      </a:cubicBezTo>
                      <a:cubicBezTo>
                        <a:pt x="26" y="190"/>
                        <a:pt x="26" y="190"/>
                        <a:pt x="26" y="190"/>
                      </a:cubicBezTo>
                      <a:cubicBezTo>
                        <a:pt x="26" y="143"/>
                        <a:pt x="39" y="89"/>
                        <a:pt x="78" y="32"/>
                      </a:cubicBezTo>
                      <a:moveTo>
                        <a:pt x="92" y="0"/>
                      </a:moveTo>
                      <a:cubicBezTo>
                        <a:pt x="92" y="1"/>
                        <a:pt x="92" y="1"/>
                        <a:pt x="91" y="1"/>
                      </a:cubicBezTo>
                      <a:cubicBezTo>
                        <a:pt x="93" y="11"/>
                        <a:pt x="93" y="11"/>
                        <a:pt x="93" y="11"/>
                      </a:cubicBezTo>
                      <a:cubicBezTo>
                        <a:pt x="93" y="11"/>
                        <a:pt x="93" y="11"/>
                        <a:pt x="93" y="11"/>
                      </a:cubicBezTo>
                      <a:cubicBezTo>
                        <a:pt x="93" y="7"/>
                        <a:pt x="93" y="3"/>
                        <a:pt x="9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ïṡľíḓé">
                  <a:extLst>
                    <a:ext uri="{FF2B5EF4-FFF2-40B4-BE49-F238E27FC236}">
                      <a16:creationId xmlns:a16="http://schemas.microsoft.com/office/drawing/2014/main" xmlns="" id="{FBEBFC7B-5B6F-4DE1-B14F-4D88DF1D1600}"/>
                    </a:ext>
                  </a:extLst>
                </p:cNvPr>
                <p:cNvSpPr/>
                <p:nvPr/>
              </p:nvSpPr>
              <p:spPr bwMode="auto">
                <a:xfrm>
                  <a:off x="4171950" y="1920876"/>
                  <a:ext cx="409575" cy="522288"/>
                </a:xfrm>
                <a:custGeom>
                  <a:avLst/>
                  <a:gdLst>
                    <a:gd name="T0" fmla="*/ 261 w 294"/>
                    <a:gd name="T1" fmla="*/ 35 h 376"/>
                    <a:gd name="T2" fmla="*/ 146 w 294"/>
                    <a:gd name="T3" fmla="*/ 376 h 376"/>
                    <a:gd name="T4" fmla="*/ 197 w 294"/>
                    <a:gd name="T5" fmla="*/ 0 h 376"/>
                    <a:gd name="T6" fmla="*/ 261 w 294"/>
                    <a:gd name="T7" fmla="*/ 35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4" h="376">
                      <a:moveTo>
                        <a:pt x="261" y="35"/>
                      </a:moveTo>
                      <a:cubicBezTo>
                        <a:pt x="261" y="35"/>
                        <a:pt x="294" y="311"/>
                        <a:pt x="146" y="376"/>
                      </a:cubicBezTo>
                      <a:cubicBezTo>
                        <a:pt x="146" y="376"/>
                        <a:pt x="0" y="200"/>
                        <a:pt x="197" y="0"/>
                      </a:cubicBezTo>
                      <a:cubicBezTo>
                        <a:pt x="261" y="35"/>
                        <a:pt x="261" y="35"/>
                        <a:pt x="261" y="35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ïṩ1ïďe">
                  <a:extLst>
                    <a:ext uri="{FF2B5EF4-FFF2-40B4-BE49-F238E27FC236}">
                      <a16:creationId xmlns:a16="http://schemas.microsoft.com/office/drawing/2014/main" xmlns="" id="{30C41ED8-CF62-458F-AC10-C5CF5377893B}"/>
                    </a:ext>
                  </a:extLst>
                </p:cNvPr>
                <p:cNvSpPr/>
                <p:nvPr/>
              </p:nvSpPr>
              <p:spPr bwMode="auto">
                <a:xfrm>
                  <a:off x="4502150" y="2286001"/>
                  <a:ext cx="230188" cy="122238"/>
                </a:xfrm>
                <a:custGeom>
                  <a:avLst/>
                  <a:gdLst>
                    <a:gd name="T0" fmla="*/ 3 w 165"/>
                    <a:gd name="T1" fmla="*/ 0 h 88"/>
                    <a:gd name="T2" fmla="*/ 0 w 165"/>
                    <a:gd name="T3" fmla="*/ 8 h 88"/>
                    <a:gd name="T4" fmla="*/ 165 w 165"/>
                    <a:gd name="T5" fmla="*/ 88 h 88"/>
                    <a:gd name="T6" fmla="*/ 164 w 165"/>
                    <a:gd name="T7" fmla="*/ 87 h 88"/>
                    <a:gd name="T8" fmla="*/ 3 w 165"/>
                    <a:gd name="T9" fmla="*/ 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5" h="8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64" y="75"/>
                        <a:pt x="144" y="86"/>
                        <a:pt x="165" y="88"/>
                      </a:cubicBezTo>
                      <a:cubicBezTo>
                        <a:pt x="165" y="88"/>
                        <a:pt x="164" y="87"/>
                        <a:pt x="164" y="87"/>
                      </a:cubicBezTo>
                      <a:cubicBezTo>
                        <a:pt x="133" y="83"/>
                        <a:pt x="60" y="66"/>
                        <a:pt x="3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îṧḷïḋè">
                  <a:extLst>
                    <a:ext uri="{FF2B5EF4-FFF2-40B4-BE49-F238E27FC236}">
                      <a16:creationId xmlns:a16="http://schemas.microsoft.com/office/drawing/2014/main" xmlns="" id="{89371A56-006B-42AA-AC28-3D4CC77AEAEF}"/>
                    </a:ext>
                  </a:extLst>
                </p:cNvPr>
                <p:cNvSpPr/>
                <p:nvPr/>
              </p:nvSpPr>
              <p:spPr bwMode="auto">
                <a:xfrm>
                  <a:off x="4730750" y="2406651"/>
                  <a:ext cx="7938" cy="1588"/>
                </a:xfrm>
                <a:custGeom>
                  <a:avLst/>
                  <a:gdLst>
                    <a:gd name="T0" fmla="*/ 0 w 6"/>
                    <a:gd name="T1" fmla="*/ 0 h 1"/>
                    <a:gd name="T2" fmla="*/ 1 w 6"/>
                    <a:gd name="T3" fmla="*/ 1 h 1"/>
                    <a:gd name="T4" fmla="*/ 6 w 6"/>
                    <a:gd name="T5" fmla="*/ 1 h 1"/>
                    <a:gd name="T6" fmla="*/ 6 w 6"/>
                    <a:gd name="T7" fmla="*/ 1 h 1"/>
                    <a:gd name="T8" fmla="*/ 0 w 6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">
                      <a:moveTo>
                        <a:pt x="0" y="0"/>
                      </a:moveTo>
                      <a:cubicBezTo>
                        <a:pt x="0" y="0"/>
                        <a:pt x="1" y="1"/>
                        <a:pt x="1" y="1"/>
                      </a:cubicBezTo>
                      <a:cubicBezTo>
                        <a:pt x="4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4" y="0"/>
                        <a:pt x="2" y="0"/>
                        <a:pt x="0" y="0"/>
                      </a:cubicBezTo>
                    </a:path>
                  </a:pathLst>
                </a:custGeom>
                <a:solidFill>
                  <a:srgbClr val="5E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ïşļíde">
                  <a:extLst>
                    <a:ext uri="{FF2B5EF4-FFF2-40B4-BE49-F238E27FC236}">
                      <a16:creationId xmlns:a16="http://schemas.microsoft.com/office/drawing/2014/main" xmlns="" id="{DFFB6BB3-4A0F-4628-8343-29D85E68F061}"/>
                    </a:ext>
                  </a:extLst>
                </p:cNvPr>
                <p:cNvSpPr/>
                <p:nvPr/>
              </p:nvSpPr>
              <p:spPr bwMode="auto">
                <a:xfrm>
                  <a:off x="4405313" y="1978026"/>
                  <a:ext cx="414338" cy="430213"/>
                </a:xfrm>
                <a:custGeom>
                  <a:avLst/>
                  <a:gdLst>
                    <a:gd name="T0" fmla="*/ 68 w 298"/>
                    <a:gd name="T1" fmla="*/ 0 h 310"/>
                    <a:gd name="T2" fmla="*/ 249 w 298"/>
                    <a:gd name="T3" fmla="*/ 310 h 310"/>
                    <a:gd name="T4" fmla="*/ 0 w 298"/>
                    <a:gd name="T5" fmla="*/ 25 h 310"/>
                    <a:gd name="T6" fmla="*/ 68 w 298"/>
                    <a:gd name="T7" fmla="*/ 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8" h="310">
                      <a:moveTo>
                        <a:pt x="68" y="0"/>
                      </a:moveTo>
                      <a:cubicBezTo>
                        <a:pt x="68" y="0"/>
                        <a:pt x="298" y="157"/>
                        <a:pt x="249" y="310"/>
                      </a:cubicBezTo>
                      <a:cubicBezTo>
                        <a:pt x="249" y="310"/>
                        <a:pt x="20" y="304"/>
                        <a:pt x="0" y="25"/>
                      </a:cubicBezTo>
                      <a:cubicBezTo>
                        <a:pt x="68" y="0"/>
                        <a:pt x="68" y="0"/>
                        <a:pt x="68" y="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ísľîḑe">
                  <a:extLst>
                    <a:ext uri="{FF2B5EF4-FFF2-40B4-BE49-F238E27FC236}">
                      <a16:creationId xmlns:a16="http://schemas.microsoft.com/office/drawing/2014/main" xmlns="" id="{CC4225E6-B61B-400B-8277-D04533C6C38B}"/>
                    </a:ext>
                  </a:extLst>
                </p:cNvPr>
                <p:cNvSpPr/>
                <p:nvPr/>
              </p:nvSpPr>
              <p:spPr bwMode="auto">
                <a:xfrm>
                  <a:off x="4535488" y="1925638"/>
                  <a:ext cx="44450" cy="52388"/>
                </a:xfrm>
                <a:custGeom>
                  <a:avLst/>
                  <a:gdLst>
                    <a:gd name="T0" fmla="*/ 28 w 32"/>
                    <a:gd name="T1" fmla="*/ 0 h 38"/>
                    <a:gd name="T2" fmla="*/ 0 w 32"/>
                    <a:gd name="T3" fmla="*/ 32 h 38"/>
                    <a:gd name="T4" fmla="*/ 0 w 32"/>
                    <a:gd name="T5" fmla="*/ 38 h 38"/>
                    <a:gd name="T6" fmla="*/ 32 w 32"/>
                    <a:gd name="T7" fmla="*/ 2 h 38"/>
                    <a:gd name="T8" fmla="*/ 28 w 32"/>
                    <a:gd name="T9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38">
                      <a:moveTo>
                        <a:pt x="28" y="0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3"/>
                        <a:pt x="0" y="35"/>
                        <a:pt x="0" y="38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29" y="1"/>
                        <a:pt x="28" y="0"/>
                        <a:pt x="28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íšḷiďê">
                  <a:extLst>
                    <a:ext uri="{FF2B5EF4-FFF2-40B4-BE49-F238E27FC236}">
                      <a16:creationId xmlns:a16="http://schemas.microsoft.com/office/drawing/2014/main" xmlns="" id="{3102D6E3-2A2F-4009-BDBE-E431C596B545}"/>
                    </a:ext>
                  </a:extLst>
                </p:cNvPr>
                <p:cNvSpPr/>
                <p:nvPr/>
              </p:nvSpPr>
              <p:spPr bwMode="auto">
                <a:xfrm>
                  <a:off x="4779963" y="2266951"/>
                  <a:ext cx="233363" cy="34925"/>
                </a:xfrm>
                <a:custGeom>
                  <a:avLst/>
                  <a:gdLst>
                    <a:gd name="T0" fmla="*/ 0 w 168"/>
                    <a:gd name="T1" fmla="*/ 0 h 25"/>
                    <a:gd name="T2" fmla="*/ 8 w 168"/>
                    <a:gd name="T3" fmla="*/ 12 h 25"/>
                    <a:gd name="T4" fmla="*/ 87 w 168"/>
                    <a:gd name="T5" fmla="*/ 25 h 25"/>
                    <a:gd name="T6" fmla="*/ 168 w 168"/>
                    <a:gd name="T7" fmla="*/ 10 h 25"/>
                    <a:gd name="T8" fmla="*/ 167 w 168"/>
                    <a:gd name="T9" fmla="*/ 9 h 25"/>
                    <a:gd name="T10" fmla="*/ 97 w 168"/>
                    <a:gd name="T11" fmla="*/ 20 h 25"/>
                    <a:gd name="T12" fmla="*/ 0 w 168"/>
                    <a:gd name="T13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25">
                      <a:moveTo>
                        <a:pt x="0" y="0"/>
                      </a:moveTo>
                      <a:cubicBezTo>
                        <a:pt x="3" y="4"/>
                        <a:pt x="6" y="8"/>
                        <a:pt x="8" y="12"/>
                      </a:cubicBezTo>
                      <a:cubicBezTo>
                        <a:pt x="37" y="21"/>
                        <a:pt x="64" y="25"/>
                        <a:pt x="87" y="25"/>
                      </a:cubicBezTo>
                      <a:cubicBezTo>
                        <a:pt x="136" y="25"/>
                        <a:pt x="168" y="10"/>
                        <a:pt x="168" y="10"/>
                      </a:cubicBezTo>
                      <a:cubicBezTo>
                        <a:pt x="168" y="10"/>
                        <a:pt x="168" y="9"/>
                        <a:pt x="167" y="9"/>
                      </a:cubicBezTo>
                      <a:cubicBezTo>
                        <a:pt x="155" y="13"/>
                        <a:pt x="129" y="20"/>
                        <a:pt x="97" y="20"/>
                      </a:cubicBezTo>
                      <a:cubicBezTo>
                        <a:pt x="69" y="20"/>
                        <a:pt x="36" y="15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iŝḻiḍè">
                  <a:extLst>
                    <a:ext uri="{FF2B5EF4-FFF2-40B4-BE49-F238E27FC236}">
                      <a16:creationId xmlns:a16="http://schemas.microsoft.com/office/drawing/2014/main" xmlns="" id="{DF270CBF-D81F-451F-8F48-EE66AAFC68BF}"/>
                    </a:ext>
                  </a:extLst>
                </p:cNvPr>
                <p:cNvSpPr/>
                <p:nvPr/>
              </p:nvSpPr>
              <p:spPr bwMode="auto">
                <a:xfrm>
                  <a:off x="4738688" y="2247901"/>
                  <a:ext cx="52388" cy="34925"/>
                </a:xfrm>
                <a:custGeom>
                  <a:avLst/>
                  <a:gdLst>
                    <a:gd name="T0" fmla="*/ 0 w 37"/>
                    <a:gd name="T1" fmla="*/ 0 h 26"/>
                    <a:gd name="T2" fmla="*/ 5 w 37"/>
                    <a:gd name="T3" fmla="*/ 12 h 26"/>
                    <a:gd name="T4" fmla="*/ 37 w 37"/>
                    <a:gd name="T5" fmla="*/ 26 h 26"/>
                    <a:gd name="T6" fmla="*/ 29 w 37"/>
                    <a:gd name="T7" fmla="*/ 14 h 26"/>
                    <a:gd name="T8" fmla="*/ 0 w 37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26">
                      <a:moveTo>
                        <a:pt x="0" y="0"/>
                      </a:moveTo>
                      <a:cubicBezTo>
                        <a:pt x="2" y="4"/>
                        <a:pt x="3" y="8"/>
                        <a:pt x="5" y="12"/>
                      </a:cubicBezTo>
                      <a:cubicBezTo>
                        <a:pt x="16" y="18"/>
                        <a:pt x="27" y="22"/>
                        <a:pt x="37" y="26"/>
                      </a:cubicBezTo>
                      <a:cubicBezTo>
                        <a:pt x="35" y="22"/>
                        <a:pt x="32" y="18"/>
                        <a:pt x="29" y="14"/>
                      </a:cubicBezTo>
                      <a:cubicBezTo>
                        <a:pt x="20" y="10"/>
                        <a:pt x="10" y="6"/>
                        <a:pt x="0" y="0"/>
                      </a:cubicBezTo>
                    </a:path>
                  </a:pathLst>
                </a:custGeom>
                <a:solidFill>
                  <a:srgbClr val="5E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isľíḓe">
                  <a:extLst>
                    <a:ext uri="{FF2B5EF4-FFF2-40B4-BE49-F238E27FC236}">
                      <a16:creationId xmlns:a16="http://schemas.microsoft.com/office/drawing/2014/main" xmlns="" id="{7C35CFE0-C41C-4749-91D0-DC5914D7E90B}"/>
                    </a:ext>
                  </a:extLst>
                </p:cNvPr>
                <p:cNvSpPr/>
                <p:nvPr/>
              </p:nvSpPr>
              <p:spPr bwMode="auto">
                <a:xfrm>
                  <a:off x="4540250" y="2036763"/>
                  <a:ext cx="204788" cy="227013"/>
                </a:xfrm>
                <a:custGeom>
                  <a:avLst/>
                  <a:gdLst>
                    <a:gd name="T0" fmla="*/ 0 w 148"/>
                    <a:gd name="T1" fmla="*/ 0 h 163"/>
                    <a:gd name="T2" fmla="*/ 0 w 148"/>
                    <a:gd name="T3" fmla="*/ 16 h 163"/>
                    <a:gd name="T4" fmla="*/ 0 w 148"/>
                    <a:gd name="T5" fmla="*/ 20 h 163"/>
                    <a:gd name="T6" fmla="*/ 148 w 148"/>
                    <a:gd name="T7" fmla="*/ 163 h 163"/>
                    <a:gd name="T8" fmla="*/ 143 w 148"/>
                    <a:gd name="T9" fmla="*/ 151 h 163"/>
                    <a:gd name="T10" fmla="*/ 0 w 148"/>
                    <a:gd name="T11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8" h="163">
                      <a:moveTo>
                        <a:pt x="0" y="0"/>
                      </a:moveTo>
                      <a:cubicBezTo>
                        <a:pt x="0" y="5"/>
                        <a:pt x="0" y="10"/>
                        <a:pt x="0" y="16"/>
                      </a:cubicBezTo>
                      <a:cubicBezTo>
                        <a:pt x="0" y="17"/>
                        <a:pt x="0" y="19"/>
                        <a:pt x="0" y="20"/>
                      </a:cubicBezTo>
                      <a:cubicBezTo>
                        <a:pt x="48" y="96"/>
                        <a:pt x="100" y="139"/>
                        <a:pt x="148" y="163"/>
                      </a:cubicBezTo>
                      <a:cubicBezTo>
                        <a:pt x="146" y="159"/>
                        <a:pt x="145" y="155"/>
                        <a:pt x="143" y="151"/>
                      </a:cubicBezTo>
                      <a:cubicBezTo>
                        <a:pt x="96" y="124"/>
                        <a:pt x="46" y="77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îšḷîḋè">
                  <a:extLst>
                    <a:ext uri="{FF2B5EF4-FFF2-40B4-BE49-F238E27FC236}">
                      <a16:creationId xmlns:a16="http://schemas.microsoft.com/office/drawing/2014/main" xmlns="" id="{C77E5E26-C029-4C71-807E-C308C3882C07}"/>
                    </a:ext>
                  </a:extLst>
                </p:cNvPr>
                <p:cNvSpPr/>
                <p:nvPr/>
              </p:nvSpPr>
              <p:spPr bwMode="auto">
                <a:xfrm>
                  <a:off x="4518025" y="1920876"/>
                  <a:ext cx="508000" cy="484188"/>
                </a:xfrm>
                <a:custGeom>
                  <a:avLst/>
                  <a:gdLst>
                    <a:gd name="T0" fmla="*/ 49 w 364"/>
                    <a:gd name="T1" fmla="*/ 0 h 349"/>
                    <a:gd name="T2" fmla="*/ 364 w 364"/>
                    <a:gd name="T3" fmla="*/ 255 h 349"/>
                    <a:gd name="T4" fmla="*/ 0 w 364"/>
                    <a:gd name="T5" fmla="*/ 57 h 349"/>
                    <a:gd name="T6" fmla="*/ 49 w 364"/>
                    <a:gd name="T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4" h="349">
                      <a:moveTo>
                        <a:pt x="49" y="0"/>
                      </a:moveTo>
                      <a:cubicBezTo>
                        <a:pt x="49" y="0"/>
                        <a:pt x="332" y="68"/>
                        <a:pt x="364" y="255"/>
                      </a:cubicBezTo>
                      <a:cubicBezTo>
                        <a:pt x="364" y="255"/>
                        <a:pt x="155" y="349"/>
                        <a:pt x="0" y="57"/>
                      </a:cubicBezTo>
                      <a:cubicBezTo>
                        <a:pt x="49" y="0"/>
                        <a:pt x="49" y="0"/>
                        <a:pt x="49" y="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îṩlídé">
                  <a:extLst>
                    <a:ext uri="{FF2B5EF4-FFF2-40B4-BE49-F238E27FC236}">
                      <a16:creationId xmlns:a16="http://schemas.microsoft.com/office/drawing/2014/main" xmlns="" id="{3F7977D9-1D9A-44E6-8382-E40C4EF49D17}"/>
                    </a:ext>
                  </a:extLst>
                </p:cNvPr>
                <p:cNvSpPr/>
                <p:nvPr/>
              </p:nvSpPr>
              <p:spPr bwMode="auto">
                <a:xfrm>
                  <a:off x="4241800" y="1354138"/>
                  <a:ext cx="434975" cy="500063"/>
                </a:xfrm>
                <a:custGeom>
                  <a:avLst/>
                  <a:gdLst>
                    <a:gd name="T0" fmla="*/ 151 w 313"/>
                    <a:gd name="T1" fmla="*/ 356 h 360"/>
                    <a:gd name="T2" fmla="*/ 104 w 313"/>
                    <a:gd name="T3" fmla="*/ 0 h 360"/>
                    <a:gd name="T4" fmla="*/ 224 w 313"/>
                    <a:gd name="T5" fmla="*/ 360 h 360"/>
                    <a:gd name="T6" fmla="*/ 151 w 313"/>
                    <a:gd name="T7" fmla="*/ 356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60">
                      <a:moveTo>
                        <a:pt x="151" y="356"/>
                      </a:moveTo>
                      <a:cubicBezTo>
                        <a:pt x="151" y="356"/>
                        <a:pt x="0" y="123"/>
                        <a:pt x="104" y="0"/>
                      </a:cubicBezTo>
                      <a:cubicBezTo>
                        <a:pt x="104" y="0"/>
                        <a:pt x="313" y="94"/>
                        <a:pt x="224" y="360"/>
                      </a:cubicBezTo>
                      <a:cubicBezTo>
                        <a:pt x="151" y="356"/>
                        <a:pt x="151" y="356"/>
                        <a:pt x="151" y="35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" name="íśḻïḋe">
                  <a:extLst>
                    <a:ext uri="{FF2B5EF4-FFF2-40B4-BE49-F238E27FC236}">
                      <a16:creationId xmlns:a16="http://schemas.microsoft.com/office/drawing/2014/main" xmlns="" id="{ACAE4CD1-F657-4C96-9843-802345F191A0}"/>
                    </a:ext>
                  </a:extLst>
                </p:cNvPr>
                <p:cNvSpPr/>
                <p:nvPr/>
              </p:nvSpPr>
              <p:spPr bwMode="auto">
                <a:xfrm>
                  <a:off x="4335463" y="1354138"/>
                  <a:ext cx="249238" cy="500063"/>
                </a:xfrm>
                <a:custGeom>
                  <a:avLst/>
                  <a:gdLst>
                    <a:gd name="T0" fmla="*/ 37 w 179"/>
                    <a:gd name="T1" fmla="*/ 0 h 360"/>
                    <a:gd name="T2" fmla="*/ 1 w 179"/>
                    <a:gd name="T3" fmla="*/ 94 h 360"/>
                    <a:gd name="T4" fmla="*/ 0 w 179"/>
                    <a:gd name="T5" fmla="*/ 110 h 360"/>
                    <a:gd name="T6" fmla="*/ 84 w 179"/>
                    <a:gd name="T7" fmla="*/ 356 h 360"/>
                    <a:gd name="T8" fmla="*/ 157 w 179"/>
                    <a:gd name="T9" fmla="*/ 360 h 360"/>
                    <a:gd name="T10" fmla="*/ 179 w 179"/>
                    <a:gd name="T11" fmla="*/ 235 h 360"/>
                    <a:gd name="T12" fmla="*/ 155 w 179"/>
                    <a:gd name="T13" fmla="*/ 121 h 360"/>
                    <a:gd name="T14" fmla="*/ 37 w 179"/>
                    <a:gd name="T15" fmla="*/ 0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9" h="360">
                      <a:moveTo>
                        <a:pt x="37" y="0"/>
                      </a:moveTo>
                      <a:cubicBezTo>
                        <a:pt x="14" y="27"/>
                        <a:pt x="3" y="60"/>
                        <a:pt x="1" y="94"/>
                      </a:cubicBezTo>
                      <a:cubicBezTo>
                        <a:pt x="1" y="100"/>
                        <a:pt x="0" y="105"/>
                        <a:pt x="0" y="110"/>
                      </a:cubicBezTo>
                      <a:cubicBezTo>
                        <a:pt x="0" y="227"/>
                        <a:pt x="84" y="356"/>
                        <a:pt x="84" y="356"/>
                      </a:cubicBezTo>
                      <a:cubicBezTo>
                        <a:pt x="157" y="360"/>
                        <a:pt x="157" y="360"/>
                        <a:pt x="157" y="360"/>
                      </a:cubicBezTo>
                      <a:cubicBezTo>
                        <a:pt x="173" y="313"/>
                        <a:pt x="179" y="272"/>
                        <a:pt x="179" y="235"/>
                      </a:cubicBezTo>
                      <a:cubicBezTo>
                        <a:pt x="179" y="190"/>
                        <a:pt x="169" y="152"/>
                        <a:pt x="155" y="121"/>
                      </a:cubicBezTo>
                      <a:cubicBezTo>
                        <a:pt x="114" y="35"/>
                        <a:pt x="37" y="0"/>
                        <a:pt x="37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" name="íṥḻïḓè">
                  <a:extLst>
                    <a:ext uri="{FF2B5EF4-FFF2-40B4-BE49-F238E27FC236}">
                      <a16:creationId xmlns:a16="http://schemas.microsoft.com/office/drawing/2014/main" xmlns="" id="{E2428E40-949F-463C-8AEF-78E580401883}"/>
                    </a:ext>
                  </a:extLst>
                </p:cNvPr>
                <p:cNvSpPr/>
                <p:nvPr/>
              </p:nvSpPr>
              <p:spPr bwMode="auto">
                <a:xfrm>
                  <a:off x="3960813" y="1501776"/>
                  <a:ext cx="465138" cy="419100"/>
                </a:xfrm>
                <a:custGeom>
                  <a:avLst/>
                  <a:gdLst>
                    <a:gd name="T0" fmla="*/ 279 w 334"/>
                    <a:gd name="T1" fmla="*/ 302 h 302"/>
                    <a:gd name="T2" fmla="*/ 0 w 334"/>
                    <a:gd name="T3" fmla="*/ 75 h 302"/>
                    <a:gd name="T4" fmla="*/ 334 w 334"/>
                    <a:gd name="T5" fmla="*/ 255 h 302"/>
                    <a:gd name="T6" fmla="*/ 279 w 334"/>
                    <a:gd name="T7" fmla="*/ 302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4" h="302">
                      <a:moveTo>
                        <a:pt x="279" y="302"/>
                      </a:moveTo>
                      <a:cubicBezTo>
                        <a:pt x="279" y="302"/>
                        <a:pt x="9" y="236"/>
                        <a:pt x="0" y="75"/>
                      </a:cubicBezTo>
                      <a:cubicBezTo>
                        <a:pt x="0" y="75"/>
                        <a:pt x="217" y="0"/>
                        <a:pt x="334" y="255"/>
                      </a:cubicBezTo>
                      <a:cubicBezTo>
                        <a:pt x="279" y="302"/>
                        <a:pt x="279" y="302"/>
                        <a:pt x="279" y="302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" name="íṧľiḋe">
                  <a:extLst>
                    <a:ext uri="{FF2B5EF4-FFF2-40B4-BE49-F238E27FC236}">
                      <a16:creationId xmlns:a16="http://schemas.microsoft.com/office/drawing/2014/main" xmlns="" id="{5280AAF9-9457-45E3-8F0C-21C3C99944B9}"/>
                    </a:ext>
                  </a:extLst>
                </p:cNvPr>
                <p:cNvSpPr/>
                <p:nvPr/>
              </p:nvSpPr>
              <p:spPr bwMode="auto">
                <a:xfrm>
                  <a:off x="3960813" y="1592263"/>
                  <a:ext cx="465138" cy="300038"/>
                </a:xfrm>
                <a:custGeom>
                  <a:avLst/>
                  <a:gdLst>
                    <a:gd name="T0" fmla="*/ 73 w 334"/>
                    <a:gd name="T1" fmla="*/ 0 h 216"/>
                    <a:gd name="T2" fmla="*/ 0 w 334"/>
                    <a:gd name="T3" fmla="*/ 10 h 216"/>
                    <a:gd name="T4" fmla="*/ 200 w 334"/>
                    <a:gd name="T5" fmla="*/ 211 h 216"/>
                    <a:gd name="T6" fmla="*/ 246 w 334"/>
                    <a:gd name="T7" fmla="*/ 208 h 216"/>
                    <a:gd name="T8" fmla="*/ 303 w 334"/>
                    <a:gd name="T9" fmla="*/ 211 h 216"/>
                    <a:gd name="T10" fmla="*/ 303 w 334"/>
                    <a:gd name="T11" fmla="*/ 216 h 216"/>
                    <a:gd name="T12" fmla="*/ 334 w 334"/>
                    <a:gd name="T13" fmla="*/ 190 h 216"/>
                    <a:gd name="T14" fmla="*/ 332 w 334"/>
                    <a:gd name="T15" fmla="*/ 186 h 216"/>
                    <a:gd name="T16" fmla="*/ 162 w 334"/>
                    <a:gd name="T17" fmla="*/ 16 h 216"/>
                    <a:gd name="T18" fmla="*/ 73 w 334"/>
                    <a:gd name="T19" fmla="*/ 0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34" h="216">
                      <a:moveTo>
                        <a:pt x="73" y="0"/>
                      </a:moveTo>
                      <a:cubicBezTo>
                        <a:pt x="30" y="0"/>
                        <a:pt x="0" y="10"/>
                        <a:pt x="0" y="10"/>
                      </a:cubicBezTo>
                      <a:cubicBezTo>
                        <a:pt x="6" y="114"/>
                        <a:pt x="119" y="178"/>
                        <a:pt x="200" y="211"/>
                      </a:cubicBezTo>
                      <a:cubicBezTo>
                        <a:pt x="214" y="209"/>
                        <a:pt x="230" y="208"/>
                        <a:pt x="246" y="208"/>
                      </a:cubicBezTo>
                      <a:cubicBezTo>
                        <a:pt x="264" y="208"/>
                        <a:pt x="283" y="209"/>
                        <a:pt x="303" y="211"/>
                      </a:cubicBezTo>
                      <a:cubicBezTo>
                        <a:pt x="303" y="216"/>
                        <a:pt x="303" y="216"/>
                        <a:pt x="303" y="216"/>
                      </a:cubicBezTo>
                      <a:cubicBezTo>
                        <a:pt x="334" y="190"/>
                        <a:pt x="334" y="190"/>
                        <a:pt x="334" y="190"/>
                      </a:cubicBezTo>
                      <a:cubicBezTo>
                        <a:pt x="333" y="189"/>
                        <a:pt x="333" y="187"/>
                        <a:pt x="332" y="186"/>
                      </a:cubicBezTo>
                      <a:cubicBezTo>
                        <a:pt x="284" y="85"/>
                        <a:pt x="221" y="37"/>
                        <a:pt x="162" y="16"/>
                      </a:cubicBezTo>
                      <a:cubicBezTo>
                        <a:pt x="130" y="4"/>
                        <a:pt x="99" y="0"/>
                        <a:pt x="73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8" name="îşľidé">
                  <a:extLst>
                    <a:ext uri="{FF2B5EF4-FFF2-40B4-BE49-F238E27FC236}">
                      <a16:creationId xmlns:a16="http://schemas.microsoft.com/office/drawing/2014/main" xmlns="" id="{38473274-7BCA-46FB-8B11-250F519D56DB}"/>
                    </a:ext>
                  </a:extLst>
                </p:cNvPr>
                <p:cNvSpPr/>
                <p:nvPr/>
              </p:nvSpPr>
              <p:spPr bwMode="auto">
                <a:xfrm>
                  <a:off x="3924300" y="1838326"/>
                  <a:ext cx="473075" cy="419100"/>
                </a:xfrm>
                <a:custGeom>
                  <a:avLst/>
                  <a:gdLst>
                    <a:gd name="T0" fmla="*/ 340 w 340"/>
                    <a:gd name="T1" fmla="*/ 106 h 301"/>
                    <a:gd name="T2" fmla="*/ 0 w 340"/>
                    <a:gd name="T3" fmla="*/ 223 h 301"/>
                    <a:gd name="T4" fmla="*/ 329 w 340"/>
                    <a:gd name="T5" fmla="*/ 34 h 301"/>
                    <a:gd name="T6" fmla="*/ 340 w 340"/>
                    <a:gd name="T7" fmla="*/ 106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0" h="301">
                      <a:moveTo>
                        <a:pt x="340" y="106"/>
                      </a:moveTo>
                      <a:cubicBezTo>
                        <a:pt x="340" y="106"/>
                        <a:pt x="141" y="301"/>
                        <a:pt x="0" y="223"/>
                      </a:cubicBezTo>
                      <a:cubicBezTo>
                        <a:pt x="0" y="223"/>
                        <a:pt x="51" y="0"/>
                        <a:pt x="329" y="34"/>
                      </a:cubicBezTo>
                      <a:cubicBezTo>
                        <a:pt x="340" y="106"/>
                        <a:pt x="340" y="106"/>
                        <a:pt x="340" y="10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9" name="íšļîḍè">
                  <a:extLst>
                    <a:ext uri="{FF2B5EF4-FFF2-40B4-BE49-F238E27FC236}">
                      <a16:creationId xmlns:a16="http://schemas.microsoft.com/office/drawing/2014/main" xmlns="" id="{37E72E93-1985-4DA3-AC49-2DBF473B8CB4}"/>
                    </a:ext>
                  </a:extLst>
                </p:cNvPr>
                <p:cNvSpPr/>
                <p:nvPr/>
              </p:nvSpPr>
              <p:spPr bwMode="auto">
                <a:xfrm>
                  <a:off x="3924300" y="1881188"/>
                  <a:ext cx="471488" cy="293688"/>
                </a:xfrm>
                <a:custGeom>
                  <a:avLst/>
                  <a:gdLst>
                    <a:gd name="T0" fmla="*/ 272 w 339"/>
                    <a:gd name="T1" fmla="*/ 0 h 211"/>
                    <a:gd name="T2" fmla="*/ 0 w 339"/>
                    <a:gd name="T3" fmla="*/ 192 h 211"/>
                    <a:gd name="T4" fmla="*/ 74 w 339"/>
                    <a:gd name="T5" fmla="*/ 211 h 211"/>
                    <a:gd name="T6" fmla="*/ 324 w 339"/>
                    <a:gd name="T7" fmla="*/ 90 h 211"/>
                    <a:gd name="T8" fmla="*/ 339 w 339"/>
                    <a:gd name="T9" fmla="*/ 69 h 211"/>
                    <a:gd name="T10" fmla="*/ 337 w 339"/>
                    <a:gd name="T11" fmla="*/ 59 h 211"/>
                    <a:gd name="T12" fmla="*/ 329 w 339"/>
                    <a:gd name="T13" fmla="*/ 3 h 211"/>
                    <a:gd name="T14" fmla="*/ 272 w 339"/>
                    <a:gd name="T15" fmla="*/ 0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39" h="211">
                      <a:moveTo>
                        <a:pt x="272" y="0"/>
                      </a:moveTo>
                      <a:cubicBezTo>
                        <a:pt x="44" y="0"/>
                        <a:pt x="0" y="192"/>
                        <a:pt x="0" y="192"/>
                      </a:cubicBezTo>
                      <a:cubicBezTo>
                        <a:pt x="24" y="205"/>
                        <a:pt x="48" y="211"/>
                        <a:pt x="74" y="211"/>
                      </a:cubicBezTo>
                      <a:cubicBezTo>
                        <a:pt x="176" y="211"/>
                        <a:pt x="284" y="125"/>
                        <a:pt x="324" y="90"/>
                      </a:cubicBezTo>
                      <a:cubicBezTo>
                        <a:pt x="329" y="83"/>
                        <a:pt x="334" y="76"/>
                        <a:pt x="339" y="69"/>
                      </a:cubicBezTo>
                      <a:cubicBezTo>
                        <a:pt x="337" y="59"/>
                        <a:pt x="337" y="59"/>
                        <a:pt x="337" y="59"/>
                      </a:cubicBezTo>
                      <a:cubicBezTo>
                        <a:pt x="329" y="3"/>
                        <a:pt x="329" y="3"/>
                        <a:pt x="329" y="3"/>
                      </a:cubicBezTo>
                      <a:cubicBezTo>
                        <a:pt x="309" y="1"/>
                        <a:pt x="290" y="0"/>
                        <a:pt x="27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0" name="ïşḷíḓe">
                  <a:extLst>
                    <a:ext uri="{FF2B5EF4-FFF2-40B4-BE49-F238E27FC236}">
                      <a16:creationId xmlns:a16="http://schemas.microsoft.com/office/drawing/2014/main" xmlns="" id="{AA26EF77-5F45-4989-82CA-F9BA1E409CA5}"/>
                    </a:ext>
                  </a:extLst>
                </p:cNvPr>
                <p:cNvSpPr/>
                <p:nvPr/>
              </p:nvSpPr>
              <p:spPr bwMode="auto">
                <a:xfrm>
                  <a:off x="4171950" y="1920876"/>
                  <a:ext cx="409575" cy="522288"/>
                </a:xfrm>
                <a:custGeom>
                  <a:avLst/>
                  <a:gdLst>
                    <a:gd name="T0" fmla="*/ 261 w 294"/>
                    <a:gd name="T1" fmla="*/ 35 h 376"/>
                    <a:gd name="T2" fmla="*/ 146 w 294"/>
                    <a:gd name="T3" fmla="*/ 376 h 376"/>
                    <a:gd name="T4" fmla="*/ 197 w 294"/>
                    <a:gd name="T5" fmla="*/ 0 h 376"/>
                    <a:gd name="T6" fmla="*/ 261 w 294"/>
                    <a:gd name="T7" fmla="*/ 35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4" h="376">
                      <a:moveTo>
                        <a:pt x="261" y="35"/>
                      </a:moveTo>
                      <a:cubicBezTo>
                        <a:pt x="261" y="35"/>
                        <a:pt x="294" y="311"/>
                        <a:pt x="146" y="376"/>
                      </a:cubicBezTo>
                      <a:cubicBezTo>
                        <a:pt x="146" y="376"/>
                        <a:pt x="0" y="200"/>
                        <a:pt x="197" y="0"/>
                      </a:cubicBezTo>
                      <a:cubicBezTo>
                        <a:pt x="261" y="35"/>
                        <a:pt x="261" y="35"/>
                        <a:pt x="261" y="35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1" name="íśḷíde">
                  <a:extLst>
                    <a:ext uri="{FF2B5EF4-FFF2-40B4-BE49-F238E27FC236}">
                      <a16:creationId xmlns:a16="http://schemas.microsoft.com/office/drawing/2014/main" xmlns="" id="{00CEE3C1-98A2-4D8B-BE87-2C442150BC49}"/>
                    </a:ext>
                  </a:extLst>
                </p:cNvPr>
                <p:cNvSpPr/>
                <p:nvPr/>
              </p:nvSpPr>
              <p:spPr bwMode="auto">
                <a:xfrm>
                  <a:off x="4302125" y="1920876"/>
                  <a:ext cx="238125" cy="522288"/>
                </a:xfrm>
                <a:custGeom>
                  <a:avLst/>
                  <a:gdLst>
                    <a:gd name="T0" fmla="*/ 103 w 170"/>
                    <a:gd name="T1" fmla="*/ 0 h 376"/>
                    <a:gd name="T2" fmla="*/ 67 w 170"/>
                    <a:gd name="T3" fmla="*/ 41 h 376"/>
                    <a:gd name="T4" fmla="*/ 52 w 170"/>
                    <a:gd name="T5" fmla="*/ 62 h 376"/>
                    <a:gd name="T6" fmla="*/ 0 w 170"/>
                    <a:gd name="T7" fmla="*/ 220 h 376"/>
                    <a:gd name="T8" fmla="*/ 52 w 170"/>
                    <a:gd name="T9" fmla="*/ 376 h 376"/>
                    <a:gd name="T10" fmla="*/ 170 w 170"/>
                    <a:gd name="T11" fmla="*/ 100 h 376"/>
                    <a:gd name="T12" fmla="*/ 170 w 170"/>
                    <a:gd name="T13" fmla="*/ 84 h 376"/>
                    <a:gd name="T14" fmla="*/ 155 w 170"/>
                    <a:gd name="T15" fmla="*/ 57 h 376"/>
                    <a:gd name="T16" fmla="*/ 155 w 170"/>
                    <a:gd name="T17" fmla="*/ 57 h 376"/>
                    <a:gd name="T18" fmla="*/ 155 w 170"/>
                    <a:gd name="T19" fmla="*/ 57 h 376"/>
                    <a:gd name="T20" fmla="*/ 167 w 170"/>
                    <a:gd name="T21" fmla="*/ 42 h 376"/>
                    <a:gd name="T22" fmla="*/ 167 w 170"/>
                    <a:gd name="T23" fmla="*/ 36 h 376"/>
                    <a:gd name="T24" fmla="*/ 167 w 170"/>
                    <a:gd name="T25" fmla="*/ 35 h 376"/>
                    <a:gd name="T26" fmla="*/ 103 w 170"/>
                    <a:gd name="T27" fmla="*/ 0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0" h="376">
                      <a:moveTo>
                        <a:pt x="103" y="0"/>
                      </a:moveTo>
                      <a:cubicBezTo>
                        <a:pt x="89" y="14"/>
                        <a:pt x="77" y="28"/>
                        <a:pt x="67" y="41"/>
                      </a:cubicBezTo>
                      <a:cubicBezTo>
                        <a:pt x="62" y="48"/>
                        <a:pt x="57" y="55"/>
                        <a:pt x="52" y="62"/>
                      </a:cubicBezTo>
                      <a:cubicBezTo>
                        <a:pt x="13" y="119"/>
                        <a:pt x="0" y="173"/>
                        <a:pt x="0" y="220"/>
                      </a:cubicBezTo>
                      <a:cubicBezTo>
                        <a:pt x="0" y="313"/>
                        <a:pt x="52" y="376"/>
                        <a:pt x="52" y="376"/>
                      </a:cubicBezTo>
                      <a:cubicBezTo>
                        <a:pt x="154" y="331"/>
                        <a:pt x="170" y="186"/>
                        <a:pt x="170" y="100"/>
                      </a:cubicBezTo>
                      <a:cubicBezTo>
                        <a:pt x="170" y="94"/>
                        <a:pt x="170" y="89"/>
                        <a:pt x="170" y="84"/>
                      </a:cubicBezTo>
                      <a:cubicBezTo>
                        <a:pt x="165" y="75"/>
                        <a:pt x="160" y="66"/>
                        <a:pt x="155" y="57"/>
                      </a:cubicBezTo>
                      <a:cubicBezTo>
                        <a:pt x="155" y="57"/>
                        <a:pt x="155" y="57"/>
                        <a:pt x="155" y="57"/>
                      </a:cubicBezTo>
                      <a:cubicBezTo>
                        <a:pt x="155" y="57"/>
                        <a:pt x="155" y="57"/>
                        <a:pt x="155" y="57"/>
                      </a:cubicBezTo>
                      <a:cubicBezTo>
                        <a:pt x="167" y="42"/>
                        <a:pt x="167" y="42"/>
                        <a:pt x="167" y="42"/>
                      </a:cubicBezTo>
                      <a:cubicBezTo>
                        <a:pt x="167" y="39"/>
                        <a:pt x="167" y="37"/>
                        <a:pt x="167" y="36"/>
                      </a:cubicBezTo>
                      <a:cubicBezTo>
                        <a:pt x="167" y="36"/>
                        <a:pt x="167" y="35"/>
                        <a:pt x="167" y="35"/>
                      </a:cubicBezTo>
                      <a:cubicBezTo>
                        <a:pt x="103" y="0"/>
                        <a:pt x="103" y="0"/>
                        <a:pt x="103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2" name="íŝ1íḋè">
                  <a:extLst>
                    <a:ext uri="{FF2B5EF4-FFF2-40B4-BE49-F238E27FC236}">
                      <a16:creationId xmlns:a16="http://schemas.microsoft.com/office/drawing/2014/main" xmlns="" id="{DEDA5EF8-6E71-4D0B-BCDE-5030C26A4415}"/>
                    </a:ext>
                  </a:extLst>
                </p:cNvPr>
                <p:cNvSpPr/>
                <p:nvPr/>
              </p:nvSpPr>
              <p:spPr bwMode="auto">
                <a:xfrm>
                  <a:off x="4518025" y="1920876"/>
                  <a:ext cx="508000" cy="484188"/>
                </a:xfrm>
                <a:custGeom>
                  <a:avLst/>
                  <a:gdLst>
                    <a:gd name="T0" fmla="*/ 49 w 364"/>
                    <a:gd name="T1" fmla="*/ 0 h 349"/>
                    <a:gd name="T2" fmla="*/ 364 w 364"/>
                    <a:gd name="T3" fmla="*/ 255 h 349"/>
                    <a:gd name="T4" fmla="*/ 0 w 364"/>
                    <a:gd name="T5" fmla="*/ 57 h 349"/>
                    <a:gd name="T6" fmla="*/ 49 w 364"/>
                    <a:gd name="T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4" h="349">
                      <a:moveTo>
                        <a:pt x="49" y="0"/>
                      </a:moveTo>
                      <a:cubicBezTo>
                        <a:pt x="49" y="0"/>
                        <a:pt x="332" y="68"/>
                        <a:pt x="364" y="255"/>
                      </a:cubicBezTo>
                      <a:cubicBezTo>
                        <a:pt x="364" y="255"/>
                        <a:pt x="155" y="349"/>
                        <a:pt x="0" y="57"/>
                      </a:cubicBezTo>
                      <a:cubicBezTo>
                        <a:pt x="49" y="0"/>
                        <a:pt x="49" y="0"/>
                        <a:pt x="49" y="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3" name="ïṩliḑe">
                  <a:extLst>
                    <a:ext uri="{FF2B5EF4-FFF2-40B4-BE49-F238E27FC236}">
                      <a16:creationId xmlns:a16="http://schemas.microsoft.com/office/drawing/2014/main" xmlns="" id="{25BC80CD-55EE-45EB-A37D-1AC2905D167A}"/>
                    </a:ext>
                  </a:extLst>
                </p:cNvPr>
                <p:cNvSpPr/>
                <p:nvPr/>
              </p:nvSpPr>
              <p:spPr bwMode="auto">
                <a:xfrm>
                  <a:off x="4518025" y="1925638"/>
                  <a:ext cx="508000" cy="368300"/>
                </a:xfrm>
                <a:custGeom>
                  <a:avLst/>
                  <a:gdLst>
                    <a:gd name="T0" fmla="*/ 46 w 364"/>
                    <a:gd name="T1" fmla="*/ 0 h 265"/>
                    <a:gd name="T2" fmla="*/ 12 w 364"/>
                    <a:gd name="T3" fmla="*/ 38 h 265"/>
                    <a:gd name="T4" fmla="*/ 0 w 364"/>
                    <a:gd name="T5" fmla="*/ 53 h 265"/>
                    <a:gd name="T6" fmla="*/ 284 w 364"/>
                    <a:gd name="T7" fmla="*/ 265 h 265"/>
                    <a:gd name="T8" fmla="*/ 364 w 364"/>
                    <a:gd name="T9" fmla="*/ 251 h 265"/>
                    <a:gd name="T10" fmla="*/ 336 w 364"/>
                    <a:gd name="T11" fmla="*/ 177 h 265"/>
                    <a:gd name="T12" fmla="*/ 311 w 364"/>
                    <a:gd name="T13" fmla="*/ 178 h 265"/>
                    <a:gd name="T14" fmla="*/ 39 w 364"/>
                    <a:gd name="T15" fmla="*/ 21 h 265"/>
                    <a:gd name="T16" fmla="*/ 49 w 364"/>
                    <a:gd name="T17" fmla="*/ 4 h 265"/>
                    <a:gd name="T18" fmla="*/ 46 w 364"/>
                    <a:gd name="T19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64" h="265">
                      <a:moveTo>
                        <a:pt x="46" y="0"/>
                      </a:move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94" y="230"/>
                        <a:pt x="208" y="265"/>
                        <a:pt x="284" y="265"/>
                      </a:cubicBezTo>
                      <a:cubicBezTo>
                        <a:pt x="332" y="265"/>
                        <a:pt x="364" y="251"/>
                        <a:pt x="364" y="251"/>
                      </a:cubicBezTo>
                      <a:cubicBezTo>
                        <a:pt x="360" y="223"/>
                        <a:pt x="350" y="199"/>
                        <a:pt x="336" y="177"/>
                      </a:cubicBezTo>
                      <a:cubicBezTo>
                        <a:pt x="328" y="177"/>
                        <a:pt x="320" y="178"/>
                        <a:pt x="311" y="178"/>
                      </a:cubicBezTo>
                      <a:cubicBezTo>
                        <a:pt x="239" y="178"/>
                        <a:pt x="142" y="146"/>
                        <a:pt x="39" y="21"/>
                      </a:cubicBezTo>
                      <a:cubicBezTo>
                        <a:pt x="49" y="4"/>
                        <a:pt x="49" y="4"/>
                        <a:pt x="49" y="4"/>
                      </a:cubicBezTo>
                      <a:cubicBezTo>
                        <a:pt x="48" y="2"/>
                        <a:pt x="47" y="1"/>
                        <a:pt x="46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4" name="islíḑè">
                  <a:extLst>
                    <a:ext uri="{FF2B5EF4-FFF2-40B4-BE49-F238E27FC236}">
                      <a16:creationId xmlns:a16="http://schemas.microsoft.com/office/drawing/2014/main" xmlns="" id="{CA0B1B59-F2E1-412E-929C-4B763D9A6CC1}"/>
                    </a:ext>
                  </a:extLst>
                </p:cNvPr>
                <p:cNvSpPr/>
                <p:nvPr/>
              </p:nvSpPr>
              <p:spPr bwMode="auto">
                <a:xfrm>
                  <a:off x="4964113" y="2101851"/>
                  <a:ext cx="161925" cy="69850"/>
                </a:xfrm>
                <a:custGeom>
                  <a:avLst/>
                  <a:gdLst>
                    <a:gd name="T0" fmla="*/ 108 w 116"/>
                    <a:gd name="T1" fmla="*/ 0 h 51"/>
                    <a:gd name="T2" fmla="*/ 0 w 116"/>
                    <a:gd name="T3" fmla="*/ 28 h 51"/>
                    <a:gd name="T4" fmla="*/ 16 w 116"/>
                    <a:gd name="T5" fmla="*/ 51 h 51"/>
                    <a:gd name="T6" fmla="*/ 116 w 116"/>
                    <a:gd name="T7" fmla="*/ 17 h 51"/>
                    <a:gd name="T8" fmla="*/ 108 w 116"/>
                    <a:gd name="T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51">
                      <a:moveTo>
                        <a:pt x="108" y="0"/>
                      </a:moveTo>
                      <a:cubicBezTo>
                        <a:pt x="90" y="10"/>
                        <a:pt x="52" y="27"/>
                        <a:pt x="0" y="28"/>
                      </a:cubicBezTo>
                      <a:cubicBezTo>
                        <a:pt x="6" y="35"/>
                        <a:pt x="11" y="43"/>
                        <a:pt x="16" y="51"/>
                      </a:cubicBezTo>
                      <a:cubicBezTo>
                        <a:pt x="77" y="44"/>
                        <a:pt x="116" y="17"/>
                        <a:pt x="116" y="17"/>
                      </a:cubicBezTo>
                      <a:cubicBezTo>
                        <a:pt x="114" y="11"/>
                        <a:pt x="111" y="6"/>
                        <a:pt x="108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5" name="íš1ídê">
                  <a:extLst>
                    <a:ext uri="{FF2B5EF4-FFF2-40B4-BE49-F238E27FC236}">
                      <a16:creationId xmlns:a16="http://schemas.microsoft.com/office/drawing/2014/main" xmlns="" id="{58972A05-40B8-4A2D-A9C7-ADA9EC5E3AA5}"/>
                    </a:ext>
                  </a:extLst>
                </p:cNvPr>
                <p:cNvSpPr/>
                <p:nvPr/>
              </p:nvSpPr>
              <p:spPr bwMode="auto">
                <a:xfrm>
                  <a:off x="4573588" y="1931988"/>
                  <a:ext cx="412750" cy="241300"/>
                </a:xfrm>
                <a:custGeom>
                  <a:avLst/>
                  <a:gdLst>
                    <a:gd name="T0" fmla="*/ 10 w 297"/>
                    <a:gd name="T1" fmla="*/ 0 h 174"/>
                    <a:gd name="T2" fmla="*/ 0 w 297"/>
                    <a:gd name="T3" fmla="*/ 17 h 174"/>
                    <a:gd name="T4" fmla="*/ 272 w 297"/>
                    <a:gd name="T5" fmla="*/ 174 h 174"/>
                    <a:gd name="T6" fmla="*/ 297 w 297"/>
                    <a:gd name="T7" fmla="*/ 173 h 174"/>
                    <a:gd name="T8" fmla="*/ 281 w 297"/>
                    <a:gd name="T9" fmla="*/ 150 h 174"/>
                    <a:gd name="T10" fmla="*/ 277 w 297"/>
                    <a:gd name="T11" fmla="*/ 150 h 174"/>
                    <a:gd name="T12" fmla="*/ 10 w 297"/>
                    <a:gd name="T13" fmla="*/ 0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7" h="174">
                      <a:moveTo>
                        <a:pt x="10" y="0"/>
                      </a:move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03" y="142"/>
                        <a:pt x="200" y="174"/>
                        <a:pt x="272" y="174"/>
                      </a:cubicBezTo>
                      <a:cubicBezTo>
                        <a:pt x="281" y="174"/>
                        <a:pt x="289" y="173"/>
                        <a:pt x="297" y="173"/>
                      </a:cubicBezTo>
                      <a:cubicBezTo>
                        <a:pt x="292" y="165"/>
                        <a:pt x="287" y="157"/>
                        <a:pt x="281" y="150"/>
                      </a:cubicBezTo>
                      <a:cubicBezTo>
                        <a:pt x="280" y="150"/>
                        <a:pt x="278" y="150"/>
                        <a:pt x="277" y="150"/>
                      </a:cubicBezTo>
                      <a:cubicBezTo>
                        <a:pt x="206" y="150"/>
                        <a:pt x="111" y="119"/>
                        <a:pt x="10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6" name="ïş1íḓe">
                  <a:extLst>
                    <a:ext uri="{FF2B5EF4-FFF2-40B4-BE49-F238E27FC236}">
                      <a16:creationId xmlns:a16="http://schemas.microsoft.com/office/drawing/2014/main" xmlns="" id="{03402CAD-86A1-4FFD-9090-0872079C026E}"/>
                    </a:ext>
                  </a:extLst>
                </p:cNvPr>
                <p:cNvSpPr/>
                <p:nvPr/>
              </p:nvSpPr>
              <p:spPr bwMode="auto">
                <a:xfrm>
                  <a:off x="4911725" y="1911351"/>
                  <a:ext cx="219075" cy="190500"/>
                </a:xfrm>
                <a:custGeom>
                  <a:avLst/>
                  <a:gdLst>
                    <a:gd name="T0" fmla="*/ 31 w 158"/>
                    <a:gd name="T1" fmla="*/ 0 h 136"/>
                    <a:gd name="T2" fmla="*/ 0 w 158"/>
                    <a:gd name="T3" fmla="*/ 12 h 136"/>
                    <a:gd name="T4" fmla="*/ 146 w 158"/>
                    <a:gd name="T5" fmla="*/ 136 h 136"/>
                    <a:gd name="T6" fmla="*/ 158 w 158"/>
                    <a:gd name="T7" fmla="*/ 129 h 136"/>
                    <a:gd name="T8" fmla="*/ 31 w 158"/>
                    <a:gd name="T9" fmla="*/ 0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8" h="136">
                      <a:moveTo>
                        <a:pt x="31" y="0"/>
                      </a:moveTo>
                      <a:cubicBezTo>
                        <a:pt x="21" y="5"/>
                        <a:pt x="11" y="8"/>
                        <a:pt x="0" y="12"/>
                      </a:cubicBezTo>
                      <a:cubicBezTo>
                        <a:pt x="59" y="37"/>
                        <a:pt x="117" y="76"/>
                        <a:pt x="146" y="136"/>
                      </a:cubicBezTo>
                      <a:cubicBezTo>
                        <a:pt x="154" y="132"/>
                        <a:pt x="158" y="129"/>
                        <a:pt x="158" y="129"/>
                      </a:cubicBezTo>
                      <a:cubicBezTo>
                        <a:pt x="135" y="69"/>
                        <a:pt x="86" y="28"/>
                        <a:pt x="31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7" name="íṡḻíďè">
                  <a:extLst>
                    <a:ext uri="{FF2B5EF4-FFF2-40B4-BE49-F238E27FC236}">
                      <a16:creationId xmlns:a16="http://schemas.microsoft.com/office/drawing/2014/main" xmlns="" id="{F38DE79F-2429-4F40-893F-9AAC4D63F959}"/>
                    </a:ext>
                  </a:extLst>
                </p:cNvPr>
                <p:cNvSpPr/>
                <p:nvPr/>
              </p:nvSpPr>
              <p:spPr bwMode="auto">
                <a:xfrm>
                  <a:off x="4579938" y="1885951"/>
                  <a:ext cx="31750" cy="39688"/>
                </a:xfrm>
                <a:custGeom>
                  <a:avLst/>
                  <a:gdLst>
                    <a:gd name="T0" fmla="*/ 22 w 23"/>
                    <a:gd name="T1" fmla="*/ 0 h 29"/>
                    <a:gd name="T2" fmla="*/ 15 w 23"/>
                    <a:gd name="T3" fmla="*/ 1 h 29"/>
                    <a:gd name="T4" fmla="*/ 15 w 23"/>
                    <a:gd name="T5" fmla="*/ 0 h 29"/>
                    <a:gd name="T6" fmla="*/ 0 w 23"/>
                    <a:gd name="T7" fmla="*/ 27 h 29"/>
                    <a:gd name="T8" fmla="*/ 2 w 23"/>
                    <a:gd name="T9" fmla="*/ 29 h 29"/>
                    <a:gd name="T10" fmla="*/ 5 w 23"/>
                    <a:gd name="T11" fmla="*/ 25 h 29"/>
                    <a:gd name="T12" fmla="*/ 9 w 23"/>
                    <a:gd name="T13" fmla="*/ 26 h 29"/>
                    <a:gd name="T14" fmla="*/ 23 w 23"/>
                    <a:gd name="T15" fmla="*/ 2 h 29"/>
                    <a:gd name="T16" fmla="*/ 22 w 23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29">
                      <a:moveTo>
                        <a:pt x="22" y="0"/>
                      </a:moveTo>
                      <a:cubicBezTo>
                        <a:pt x="19" y="0"/>
                        <a:pt x="17" y="0"/>
                        <a:pt x="15" y="1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1" y="28"/>
                        <a:pt x="2" y="29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6" y="25"/>
                        <a:pt x="9" y="26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0"/>
                        <a:pt x="22" y="0"/>
                        <a:pt x="2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îsļiḓê">
                  <a:extLst>
                    <a:ext uri="{FF2B5EF4-FFF2-40B4-BE49-F238E27FC236}">
                      <a16:creationId xmlns:a16="http://schemas.microsoft.com/office/drawing/2014/main" xmlns="" id="{85639BD7-DA21-4F11-BF6C-CD39D65DBC90}"/>
                    </a:ext>
                  </a:extLst>
                </p:cNvPr>
                <p:cNvSpPr/>
                <p:nvPr/>
              </p:nvSpPr>
              <p:spPr bwMode="auto">
                <a:xfrm>
                  <a:off x="4710113" y="1851026"/>
                  <a:ext cx="244475" cy="77788"/>
                </a:xfrm>
                <a:custGeom>
                  <a:avLst/>
                  <a:gdLst>
                    <a:gd name="T0" fmla="*/ 45 w 176"/>
                    <a:gd name="T1" fmla="*/ 0 h 56"/>
                    <a:gd name="T2" fmla="*/ 0 w 176"/>
                    <a:gd name="T3" fmla="*/ 16 h 56"/>
                    <a:gd name="T4" fmla="*/ 145 w 176"/>
                    <a:gd name="T5" fmla="*/ 56 h 56"/>
                    <a:gd name="T6" fmla="*/ 176 w 176"/>
                    <a:gd name="T7" fmla="*/ 44 h 56"/>
                    <a:gd name="T8" fmla="*/ 45 w 176"/>
                    <a:gd name="T9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6" h="56">
                      <a:moveTo>
                        <a:pt x="45" y="0"/>
                      </a:moveTo>
                      <a:cubicBezTo>
                        <a:pt x="31" y="6"/>
                        <a:pt x="16" y="12"/>
                        <a:pt x="0" y="16"/>
                      </a:cubicBezTo>
                      <a:cubicBezTo>
                        <a:pt x="40" y="22"/>
                        <a:pt x="93" y="34"/>
                        <a:pt x="145" y="56"/>
                      </a:cubicBezTo>
                      <a:cubicBezTo>
                        <a:pt x="156" y="52"/>
                        <a:pt x="166" y="49"/>
                        <a:pt x="176" y="44"/>
                      </a:cubicBezTo>
                      <a:cubicBezTo>
                        <a:pt x="133" y="22"/>
                        <a:pt x="85" y="8"/>
                        <a:pt x="45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íṣľîḍé">
                  <a:extLst>
                    <a:ext uri="{FF2B5EF4-FFF2-40B4-BE49-F238E27FC236}">
                      <a16:creationId xmlns:a16="http://schemas.microsoft.com/office/drawing/2014/main" xmlns="" id="{C3AC98B6-FB1F-4CAF-AFBC-8E0E2A8CD435}"/>
                    </a:ext>
                  </a:extLst>
                </p:cNvPr>
                <p:cNvSpPr/>
                <p:nvPr/>
              </p:nvSpPr>
              <p:spPr bwMode="auto">
                <a:xfrm>
                  <a:off x="4610100" y="1884363"/>
                  <a:ext cx="3175" cy="3175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1 h 3"/>
                    <a:gd name="T4" fmla="*/ 1 w 2"/>
                    <a:gd name="T5" fmla="*/ 3 h 3"/>
                    <a:gd name="T6" fmla="*/ 2 w 2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1" y="0"/>
                        <a:pt x="1" y="1"/>
                        <a:pt x="0" y="1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ï$ḷíďe">
                  <a:extLst>
                    <a:ext uri="{FF2B5EF4-FFF2-40B4-BE49-F238E27FC236}">
                      <a16:creationId xmlns:a16="http://schemas.microsoft.com/office/drawing/2014/main" xmlns="" id="{436F1E68-5A59-45E6-9980-AC7662525E28}"/>
                    </a:ext>
                  </a:extLst>
                </p:cNvPr>
                <p:cNvSpPr/>
                <p:nvPr/>
              </p:nvSpPr>
              <p:spPr bwMode="auto">
                <a:xfrm>
                  <a:off x="4686300" y="1846263"/>
                  <a:ext cx="85725" cy="26988"/>
                </a:xfrm>
                <a:custGeom>
                  <a:avLst/>
                  <a:gdLst>
                    <a:gd name="T0" fmla="*/ 48 w 62"/>
                    <a:gd name="T1" fmla="*/ 0 h 19"/>
                    <a:gd name="T2" fmla="*/ 0 w 62"/>
                    <a:gd name="T3" fmla="*/ 17 h 19"/>
                    <a:gd name="T4" fmla="*/ 17 w 62"/>
                    <a:gd name="T5" fmla="*/ 19 h 19"/>
                    <a:gd name="T6" fmla="*/ 62 w 62"/>
                    <a:gd name="T7" fmla="*/ 3 h 19"/>
                    <a:gd name="T8" fmla="*/ 48 w 62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" h="19">
                      <a:moveTo>
                        <a:pt x="48" y="0"/>
                      </a:moveTo>
                      <a:cubicBezTo>
                        <a:pt x="33" y="6"/>
                        <a:pt x="17" y="12"/>
                        <a:pt x="0" y="17"/>
                      </a:cubicBezTo>
                      <a:cubicBezTo>
                        <a:pt x="5" y="17"/>
                        <a:pt x="11" y="18"/>
                        <a:pt x="17" y="19"/>
                      </a:cubicBezTo>
                      <a:cubicBezTo>
                        <a:pt x="33" y="15"/>
                        <a:pt x="48" y="9"/>
                        <a:pt x="62" y="3"/>
                      </a:cubicBezTo>
                      <a:cubicBezTo>
                        <a:pt x="57" y="2"/>
                        <a:pt x="53" y="1"/>
                        <a:pt x="48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1" name="işļíḍè">
                  <a:extLst>
                    <a:ext uri="{FF2B5EF4-FFF2-40B4-BE49-F238E27FC236}">
                      <a16:creationId xmlns:a16="http://schemas.microsoft.com/office/drawing/2014/main" xmlns="" id="{DD168348-F6F0-4C6A-A50B-C162092D6BE2}"/>
                    </a:ext>
                  </a:extLst>
                </p:cNvPr>
                <p:cNvSpPr/>
                <p:nvPr/>
              </p:nvSpPr>
              <p:spPr bwMode="auto">
                <a:xfrm>
                  <a:off x="4600575" y="1844676"/>
                  <a:ext cx="152400" cy="42863"/>
                </a:xfrm>
                <a:custGeom>
                  <a:avLst/>
                  <a:gdLst>
                    <a:gd name="T0" fmla="*/ 12 w 109"/>
                    <a:gd name="T1" fmla="*/ 23 h 30"/>
                    <a:gd name="T2" fmla="*/ 2 w 109"/>
                    <a:gd name="T3" fmla="*/ 25 h 30"/>
                    <a:gd name="T4" fmla="*/ 0 w 109"/>
                    <a:gd name="T5" fmla="*/ 29 h 30"/>
                    <a:gd name="T6" fmla="*/ 0 w 109"/>
                    <a:gd name="T7" fmla="*/ 30 h 30"/>
                    <a:gd name="T8" fmla="*/ 7 w 109"/>
                    <a:gd name="T9" fmla="*/ 29 h 30"/>
                    <a:gd name="T10" fmla="*/ 9 w 109"/>
                    <a:gd name="T11" fmla="*/ 28 h 30"/>
                    <a:gd name="T12" fmla="*/ 12 w 109"/>
                    <a:gd name="T13" fmla="*/ 23 h 30"/>
                    <a:gd name="T14" fmla="*/ 102 w 109"/>
                    <a:gd name="T15" fmla="*/ 0 h 30"/>
                    <a:gd name="T16" fmla="*/ 48 w 109"/>
                    <a:gd name="T17" fmla="*/ 16 h 30"/>
                    <a:gd name="T18" fmla="*/ 61 w 109"/>
                    <a:gd name="T19" fmla="*/ 18 h 30"/>
                    <a:gd name="T20" fmla="*/ 109 w 109"/>
                    <a:gd name="T21" fmla="*/ 1 h 30"/>
                    <a:gd name="T22" fmla="*/ 102 w 109"/>
                    <a:gd name="T23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9" h="30">
                      <a:moveTo>
                        <a:pt x="12" y="23"/>
                      </a:moveTo>
                      <a:cubicBezTo>
                        <a:pt x="9" y="24"/>
                        <a:pt x="6" y="24"/>
                        <a:pt x="2" y="25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2" y="29"/>
                        <a:pt x="4" y="29"/>
                        <a:pt x="7" y="29"/>
                      </a:cubicBezTo>
                      <a:cubicBezTo>
                        <a:pt x="8" y="29"/>
                        <a:pt x="8" y="28"/>
                        <a:pt x="9" y="28"/>
                      </a:cubicBezTo>
                      <a:cubicBezTo>
                        <a:pt x="12" y="23"/>
                        <a:pt x="12" y="23"/>
                        <a:pt x="12" y="23"/>
                      </a:cubicBezTo>
                      <a:moveTo>
                        <a:pt x="102" y="0"/>
                      </a:moveTo>
                      <a:cubicBezTo>
                        <a:pt x="85" y="6"/>
                        <a:pt x="68" y="12"/>
                        <a:pt x="48" y="16"/>
                      </a:cubicBezTo>
                      <a:cubicBezTo>
                        <a:pt x="52" y="17"/>
                        <a:pt x="56" y="17"/>
                        <a:pt x="61" y="18"/>
                      </a:cubicBezTo>
                      <a:cubicBezTo>
                        <a:pt x="78" y="13"/>
                        <a:pt x="94" y="7"/>
                        <a:pt x="109" y="1"/>
                      </a:cubicBezTo>
                      <a:cubicBezTo>
                        <a:pt x="107" y="1"/>
                        <a:pt x="104" y="0"/>
                        <a:pt x="10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2" name="íṩḷiďe">
                  <a:extLst>
                    <a:ext uri="{FF2B5EF4-FFF2-40B4-BE49-F238E27FC236}">
                      <a16:creationId xmlns:a16="http://schemas.microsoft.com/office/drawing/2014/main" xmlns="" id="{CB15254B-36DF-4D8C-AEA6-9F529686C136}"/>
                    </a:ext>
                  </a:extLst>
                </p:cNvPr>
                <p:cNvSpPr/>
                <p:nvPr/>
              </p:nvSpPr>
              <p:spPr bwMode="auto">
                <a:xfrm>
                  <a:off x="4603750" y="1831976"/>
                  <a:ext cx="139700" cy="47625"/>
                </a:xfrm>
                <a:custGeom>
                  <a:avLst/>
                  <a:gdLst>
                    <a:gd name="T0" fmla="*/ 23 w 100"/>
                    <a:gd name="T1" fmla="*/ 0 h 35"/>
                    <a:gd name="T2" fmla="*/ 16 w 100"/>
                    <a:gd name="T3" fmla="*/ 7 h 35"/>
                    <a:gd name="T4" fmla="*/ 0 w 100"/>
                    <a:gd name="T5" fmla="*/ 35 h 35"/>
                    <a:gd name="T6" fmla="*/ 10 w 100"/>
                    <a:gd name="T7" fmla="*/ 33 h 35"/>
                    <a:gd name="T8" fmla="*/ 15 w 100"/>
                    <a:gd name="T9" fmla="*/ 24 h 35"/>
                    <a:gd name="T10" fmla="*/ 46 w 100"/>
                    <a:gd name="T11" fmla="*/ 26 h 35"/>
                    <a:gd name="T12" fmla="*/ 100 w 100"/>
                    <a:gd name="T13" fmla="*/ 10 h 35"/>
                    <a:gd name="T14" fmla="*/ 23 w 100"/>
                    <a:gd name="T15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0" h="35">
                      <a:moveTo>
                        <a:pt x="23" y="0"/>
                      </a:moveTo>
                      <a:cubicBezTo>
                        <a:pt x="21" y="3"/>
                        <a:pt x="18" y="5"/>
                        <a:pt x="16" y="7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4" y="34"/>
                        <a:pt x="7" y="34"/>
                        <a:pt x="10" y="33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cubicBezTo>
                        <a:pt x="15" y="24"/>
                        <a:pt x="27" y="24"/>
                        <a:pt x="46" y="26"/>
                      </a:cubicBezTo>
                      <a:cubicBezTo>
                        <a:pt x="66" y="22"/>
                        <a:pt x="83" y="16"/>
                        <a:pt x="100" y="10"/>
                      </a:cubicBezTo>
                      <a:cubicBezTo>
                        <a:pt x="62" y="3"/>
                        <a:pt x="33" y="1"/>
                        <a:pt x="23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iṧ1îḓè">
                  <a:extLst>
                    <a:ext uri="{FF2B5EF4-FFF2-40B4-BE49-F238E27FC236}">
                      <a16:creationId xmlns:a16="http://schemas.microsoft.com/office/drawing/2014/main" xmlns="" id="{E0306606-53AA-4328-95E7-4738BC9DEA18}"/>
                    </a:ext>
                  </a:extLst>
                </p:cNvPr>
                <p:cNvSpPr/>
                <p:nvPr/>
              </p:nvSpPr>
              <p:spPr bwMode="auto">
                <a:xfrm>
                  <a:off x="4625975" y="1831976"/>
                  <a:ext cx="9525" cy="9525"/>
                </a:xfrm>
                <a:custGeom>
                  <a:avLst/>
                  <a:gdLst>
                    <a:gd name="T0" fmla="*/ 4 w 7"/>
                    <a:gd name="T1" fmla="*/ 0 h 7"/>
                    <a:gd name="T2" fmla="*/ 0 w 7"/>
                    <a:gd name="T3" fmla="*/ 7 h 7"/>
                    <a:gd name="T4" fmla="*/ 7 w 7"/>
                    <a:gd name="T5" fmla="*/ 0 h 7"/>
                    <a:gd name="T6" fmla="*/ 4 w 7"/>
                    <a:gd name="T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7">
                      <a:moveTo>
                        <a:pt x="4" y="0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2" y="5"/>
                        <a:pt x="5" y="3"/>
                        <a:pt x="7" y="0"/>
                      </a:cubicBezTo>
                      <a:cubicBezTo>
                        <a:pt x="5" y="0"/>
                        <a:pt x="4" y="0"/>
                        <a:pt x="4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ïślidè">
                  <a:extLst>
                    <a:ext uri="{FF2B5EF4-FFF2-40B4-BE49-F238E27FC236}">
                      <a16:creationId xmlns:a16="http://schemas.microsoft.com/office/drawing/2014/main" xmlns="" id="{4B799B01-26C2-4994-99D6-D50F7210F72D}"/>
                    </a:ext>
                  </a:extLst>
                </p:cNvPr>
                <p:cNvSpPr/>
                <p:nvPr/>
              </p:nvSpPr>
              <p:spPr bwMode="auto">
                <a:xfrm>
                  <a:off x="4583113" y="1920876"/>
                  <a:ext cx="9525" cy="11113"/>
                </a:xfrm>
                <a:custGeom>
                  <a:avLst/>
                  <a:gdLst>
                    <a:gd name="T0" fmla="*/ 3 w 7"/>
                    <a:gd name="T1" fmla="*/ 0 h 8"/>
                    <a:gd name="T2" fmla="*/ 0 w 7"/>
                    <a:gd name="T3" fmla="*/ 4 h 8"/>
                    <a:gd name="T4" fmla="*/ 3 w 7"/>
                    <a:gd name="T5" fmla="*/ 8 h 8"/>
                    <a:gd name="T6" fmla="*/ 7 w 7"/>
                    <a:gd name="T7" fmla="*/ 1 h 8"/>
                    <a:gd name="T8" fmla="*/ 3 w 7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3" y="0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5"/>
                        <a:pt x="2" y="6"/>
                        <a:pt x="3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4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" name="íśļíḍé">
                  <a:extLst>
                    <a:ext uri="{FF2B5EF4-FFF2-40B4-BE49-F238E27FC236}">
                      <a16:creationId xmlns:a16="http://schemas.microsoft.com/office/drawing/2014/main" xmlns="" id="{D250B18C-1560-403C-8505-5D3ABD005620}"/>
                    </a:ext>
                  </a:extLst>
                </p:cNvPr>
                <p:cNvSpPr/>
                <p:nvPr/>
              </p:nvSpPr>
              <p:spPr bwMode="auto">
                <a:xfrm>
                  <a:off x="4654550" y="1917701"/>
                  <a:ext cx="460375" cy="222250"/>
                </a:xfrm>
                <a:custGeom>
                  <a:avLst/>
                  <a:gdLst>
                    <a:gd name="T0" fmla="*/ 10 w 331"/>
                    <a:gd name="T1" fmla="*/ 0 h 160"/>
                    <a:gd name="T2" fmla="*/ 0 w 331"/>
                    <a:gd name="T3" fmla="*/ 17 h 160"/>
                    <a:gd name="T4" fmla="*/ 223 w 331"/>
                    <a:gd name="T5" fmla="*/ 160 h 160"/>
                    <a:gd name="T6" fmla="*/ 331 w 331"/>
                    <a:gd name="T7" fmla="*/ 132 h 160"/>
                    <a:gd name="T8" fmla="*/ 185 w 331"/>
                    <a:gd name="T9" fmla="*/ 8 h 160"/>
                    <a:gd name="T10" fmla="*/ 113 w 331"/>
                    <a:gd name="T11" fmla="*/ 17 h 160"/>
                    <a:gd name="T12" fmla="*/ 10 w 331"/>
                    <a:gd name="T13" fmla="*/ 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1" h="160">
                      <a:moveTo>
                        <a:pt x="10" y="0"/>
                      </a:moveTo>
                      <a:cubicBezTo>
                        <a:pt x="7" y="6"/>
                        <a:pt x="4" y="11"/>
                        <a:pt x="0" y="17"/>
                      </a:cubicBezTo>
                      <a:cubicBezTo>
                        <a:pt x="61" y="38"/>
                        <a:pt x="164" y="83"/>
                        <a:pt x="223" y="160"/>
                      </a:cubicBezTo>
                      <a:cubicBezTo>
                        <a:pt x="275" y="159"/>
                        <a:pt x="313" y="142"/>
                        <a:pt x="331" y="132"/>
                      </a:cubicBezTo>
                      <a:cubicBezTo>
                        <a:pt x="302" y="72"/>
                        <a:pt x="244" y="33"/>
                        <a:pt x="185" y="8"/>
                      </a:cubicBezTo>
                      <a:cubicBezTo>
                        <a:pt x="163" y="13"/>
                        <a:pt x="140" y="17"/>
                        <a:pt x="113" y="17"/>
                      </a:cubicBezTo>
                      <a:cubicBezTo>
                        <a:pt x="82" y="17"/>
                        <a:pt x="48" y="12"/>
                        <a:pt x="10" y="0"/>
                      </a:cubicBezTo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" name="íşļïḋe">
                  <a:extLst>
                    <a:ext uri="{FF2B5EF4-FFF2-40B4-BE49-F238E27FC236}">
                      <a16:creationId xmlns:a16="http://schemas.microsoft.com/office/drawing/2014/main" xmlns="" id="{D3441C50-154D-4851-8A39-B5EFDB7875C1}"/>
                    </a:ext>
                  </a:extLst>
                </p:cNvPr>
                <p:cNvSpPr/>
                <p:nvPr/>
              </p:nvSpPr>
              <p:spPr bwMode="auto">
                <a:xfrm>
                  <a:off x="4592638" y="1887538"/>
                  <a:ext cx="74613" cy="53975"/>
                </a:xfrm>
                <a:custGeom>
                  <a:avLst/>
                  <a:gdLst>
                    <a:gd name="T0" fmla="*/ 14 w 54"/>
                    <a:gd name="T1" fmla="*/ 0 h 38"/>
                    <a:gd name="T2" fmla="*/ 0 w 54"/>
                    <a:gd name="T3" fmla="*/ 24 h 38"/>
                    <a:gd name="T4" fmla="*/ 44 w 54"/>
                    <a:gd name="T5" fmla="*/ 38 h 38"/>
                    <a:gd name="T6" fmla="*/ 54 w 54"/>
                    <a:gd name="T7" fmla="*/ 21 h 38"/>
                    <a:gd name="T8" fmla="*/ 17 w 54"/>
                    <a:gd name="T9" fmla="*/ 8 h 38"/>
                    <a:gd name="T10" fmla="*/ 18 w 54"/>
                    <a:gd name="T11" fmla="*/ 3 h 38"/>
                    <a:gd name="T12" fmla="*/ 15 w 54"/>
                    <a:gd name="T13" fmla="*/ 3 h 38"/>
                    <a:gd name="T14" fmla="*/ 14 w 54"/>
                    <a:gd name="T15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4" h="38">
                      <a:moveTo>
                        <a:pt x="14" y="0"/>
                      </a:move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7" y="26"/>
                        <a:pt x="23" y="30"/>
                        <a:pt x="44" y="38"/>
                      </a:cubicBezTo>
                      <a:cubicBezTo>
                        <a:pt x="48" y="32"/>
                        <a:pt x="51" y="27"/>
                        <a:pt x="54" y="21"/>
                      </a:cubicBezTo>
                      <a:cubicBezTo>
                        <a:pt x="42" y="18"/>
                        <a:pt x="30" y="13"/>
                        <a:pt x="17" y="8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7" y="3"/>
                        <a:pt x="16" y="3"/>
                        <a:pt x="15" y="3"/>
                      </a:cubicBezTo>
                      <a:cubicBezTo>
                        <a:pt x="14" y="0"/>
                        <a:pt x="14" y="0"/>
                        <a:pt x="14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" name="ïśḷíḓe">
                  <a:extLst>
                    <a:ext uri="{FF2B5EF4-FFF2-40B4-BE49-F238E27FC236}">
                      <a16:creationId xmlns:a16="http://schemas.microsoft.com/office/drawing/2014/main" xmlns="" id="{61D91308-218E-4CCF-977A-96A0E5817D57}"/>
                    </a:ext>
                  </a:extLst>
                </p:cNvPr>
                <p:cNvSpPr/>
                <p:nvPr/>
              </p:nvSpPr>
              <p:spPr bwMode="auto">
                <a:xfrm>
                  <a:off x="4616450" y="1873251"/>
                  <a:ext cx="295275" cy="68263"/>
                </a:xfrm>
                <a:custGeom>
                  <a:avLst/>
                  <a:gdLst>
                    <a:gd name="T0" fmla="*/ 67 w 212"/>
                    <a:gd name="T1" fmla="*/ 0 h 49"/>
                    <a:gd name="T2" fmla="*/ 1 w 212"/>
                    <a:gd name="T3" fmla="*/ 14 h 49"/>
                    <a:gd name="T4" fmla="*/ 0 w 212"/>
                    <a:gd name="T5" fmla="*/ 19 h 49"/>
                    <a:gd name="T6" fmla="*/ 37 w 212"/>
                    <a:gd name="T7" fmla="*/ 32 h 49"/>
                    <a:gd name="T8" fmla="*/ 140 w 212"/>
                    <a:gd name="T9" fmla="*/ 49 h 49"/>
                    <a:gd name="T10" fmla="*/ 212 w 212"/>
                    <a:gd name="T11" fmla="*/ 40 h 49"/>
                    <a:gd name="T12" fmla="*/ 67 w 212"/>
                    <a:gd name="T13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2" h="49">
                      <a:moveTo>
                        <a:pt x="67" y="0"/>
                      </a:moveTo>
                      <a:cubicBezTo>
                        <a:pt x="47" y="6"/>
                        <a:pt x="25" y="11"/>
                        <a:pt x="1" y="14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3" y="24"/>
                        <a:pt x="25" y="29"/>
                        <a:pt x="37" y="32"/>
                      </a:cubicBezTo>
                      <a:cubicBezTo>
                        <a:pt x="75" y="44"/>
                        <a:pt x="109" y="49"/>
                        <a:pt x="140" y="49"/>
                      </a:cubicBezTo>
                      <a:cubicBezTo>
                        <a:pt x="167" y="49"/>
                        <a:pt x="190" y="45"/>
                        <a:pt x="212" y="40"/>
                      </a:cubicBezTo>
                      <a:cubicBezTo>
                        <a:pt x="160" y="18"/>
                        <a:pt x="107" y="6"/>
                        <a:pt x="67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" name="iSḷiḋé">
                  <a:extLst>
                    <a:ext uri="{FF2B5EF4-FFF2-40B4-BE49-F238E27FC236}">
                      <a16:creationId xmlns:a16="http://schemas.microsoft.com/office/drawing/2014/main" xmlns="" id="{9FD9FBCC-124B-4E26-86CF-8F068FA20D8D}"/>
                    </a:ext>
                  </a:extLst>
                </p:cNvPr>
                <p:cNvSpPr/>
                <p:nvPr/>
              </p:nvSpPr>
              <p:spPr bwMode="auto">
                <a:xfrm>
                  <a:off x="4611688" y="1884363"/>
                  <a:ext cx="7938" cy="7938"/>
                </a:xfrm>
                <a:custGeom>
                  <a:avLst/>
                  <a:gdLst>
                    <a:gd name="T0" fmla="*/ 5 w 5"/>
                    <a:gd name="T1" fmla="*/ 0 h 6"/>
                    <a:gd name="T2" fmla="*/ 1 w 5"/>
                    <a:gd name="T3" fmla="*/ 0 h 6"/>
                    <a:gd name="T4" fmla="*/ 0 w 5"/>
                    <a:gd name="T5" fmla="*/ 3 h 6"/>
                    <a:gd name="T6" fmla="*/ 1 w 5"/>
                    <a:gd name="T7" fmla="*/ 6 h 6"/>
                    <a:gd name="T8" fmla="*/ 4 w 5"/>
                    <a:gd name="T9" fmla="*/ 6 h 6"/>
                    <a:gd name="T10" fmla="*/ 5 w 5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6">
                      <a:moveTo>
                        <a:pt x="5" y="0"/>
                      </a:move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3" y="6"/>
                        <a:pt x="4" y="6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" name="í$ľíḍé">
                  <a:extLst>
                    <a:ext uri="{FF2B5EF4-FFF2-40B4-BE49-F238E27FC236}">
                      <a16:creationId xmlns:a16="http://schemas.microsoft.com/office/drawing/2014/main" xmlns="" id="{EFA05F9E-3916-48BC-A170-6EDBF9AF486E}"/>
                    </a:ext>
                  </a:extLst>
                </p:cNvPr>
                <p:cNvSpPr/>
                <p:nvPr/>
              </p:nvSpPr>
              <p:spPr bwMode="auto">
                <a:xfrm>
                  <a:off x="4618038" y="1870076"/>
                  <a:ext cx="92075" cy="22225"/>
                </a:xfrm>
                <a:custGeom>
                  <a:avLst/>
                  <a:gdLst>
                    <a:gd name="T0" fmla="*/ 49 w 66"/>
                    <a:gd name="T1" fmla="*/ 0 h 16"/>
                    <a:gd name="T2" fmla="*/ 1 w 66"/>
                    <a:gd name="T3" fmla="*/ 10 h 16"/>
                    <a:gd name="T4" fmla="*/ 0 w 66"/>
                    <a:gd name="T5" fmla="*/ 16 h 16"/>
                    <a:gd name="T6" fmla="*/ 66 w 66"/>
                    <a:gd name="T7" fmla="*/ 2 h 16"/>
                    <a:gd name="T8" fmla="*/ 49 w 66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16">
                      <a:moveTo>
                        <a:pt x="49" y="0"/>
                      </a:moveTo>
                      <a:cubicBezTo>
                        <a:pt x="34" y="4"/>
                        <a:pt x="18" y="7"/>
                        <a:pt x="1" y="10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24" y="13"/>
                        <a:pt x="46" y="8"/>
                        <a:pt x="66" y="2"/>
                      </a:cubicBezTo>
                      <a:cubicBezTo>
                        <a:pt x="60" y="1"/>
                        <a:pt x="54" y="0"/>
                        <a:pt x="49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ïṧḷíďe">
                  <a:extLst>
                    <a:ext uri="{FF2B5EF4-FFF2-40B4-BE49-F238E27FC236}">
                      <a16:creationId xmlns:a16="http://schemas.microsoft.com/office/drawing/2014/main" xmlns="" id="{BEDE6E30-1245-4645-8017-C04133BDF0F5}"/>
                    </a:ext>
                  </a:extLst>
                </p:cNvPr>
                <p:cNvSpPr/>
                <p:nvPr/>
              </p:nvSpPr>
              <p:spPr bwMode="auto">
                <a:xfrm>
                  <a:off x="4613275" y="1866901"/>
                  <a:ext cx="73025" cy="17463"/>
                </a:xfrm>
                <a:custGeom>
                  <a:avLst/>
                  <a:gdLst>
                    <a:gd name="T0" fmla="*/ 39 w 52"/>
                    <a:gd name="T1" fmla="*/ 0 h 12"/>
                    <a:gd name="T2" fmla="*/ 3 w 52"/>
                    <a:gd name="T3" fmla="*/ 7 h 12"/>
                    <a:gd name="T4" fmla="*/ 0 w 52"/>
                    <a:gd name="T5" fmla="*/ 12 h 12"/>
                    <a:gd name="T6" fmla="*/ 4 w 52"/>
                    <a:gd name="T7" fmla="*/ 12 h 12"/>
                    <a:gd name="T8" fmla="*/ 52 w 52"/>
                    <a:gd name="T9" fmla="*/ 2 h 12"/>
                    <a:gd name="T10" fmla="*/ 39 w 52"/>
                    <a:gd name="T11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12">
                      <a:moveTo>
                        <a:pt x="39" y="0"/>
                      </a:moveTo>
                      <a:cubicBezTo>
                        <a:pt x="28" y="3"/>
                        <a:pt x="16" y="5"/>
                        <a:pt x="3" y="7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1" y="12"/>
                        <a:pt x="2" y="12"/>
                        <a:pt x="4" y="12"/>
                      </a:cubicBezTo>
                      <a:cubicBezTo>
                        <a:pt x="21" y="9"/>
                        <a:pt x="37" y="6"/>
                        <a:pt x="52" y="2"/>
                      </a:cubicBezTo>
                      <a:cubicBezTo>
                        <a:pt x="47" y="1"/>
                        <a:pt x="43" y="1"/>
                        <a:pt x="39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îS1iďê">
                  <a:extLst>
                    <a:ext uri="{FF2B5EF4-FFF2-40B4-BE49-F238E27FC236}">
                      <a16:creationId xmlns:a16="http://schemas.microsoft.com/office/drawing/2014/main" xmlns="" id="{C16467A5-AFE2-4AC0-B215-A5AC6EFC0464}"/>
                    </a:ext>
                  </a:extLst>
                </p:cNvPr>
                <p:cNvSpPr/>
                <p:nvPr/>
              </p:nvSpPr>
              <p:spPr bwMode="auto">
                <a:xfrm>
                  <a:off x="4618038" y="1865313"/>
                  <a:ext cx="49213" cy="11113"/>
                </a:xfrm>
                <a:custGeom>
                  <a:avLst/>
                  <a:gdLst>
                    <a:gd name="T0" fmla="*/ 5 w 36"/>
                    <a:gd name="T1" fmla="*/ 0 h 9"/>
                    <a:gd name="T2" fmla="*/ 0 w 36"/>
                    <a:gd name="T3" fmla="*/ 9 h 9"/>
                    <a:gd name="T4" fmla="*/ 36 w 36"/>
                    <a:gd name="T5" fmla="*/ 2 h 9"/>
                    <a:gd name="T6" fmla="*/ 5 w 36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9">
                      <a:moveTo>
                        <a:pt x="5" y="0"/>
                      </a:move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3" y="7"/>
                        <a:pt x="25" y="5"/>
                        <a:pt x="36" y="2"/>
                      </a:cubicBezTo>
                      <a:cubicBezTo>
                        <a:pt x="17" y="0"/>
                        <a:pt x="5" y="0"/>
                        <a:pt x="5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îṩļiďè">
                  <a:extLst>
                    <a:ext uri="{FF2B5EF4-FFF2-40B4-BE49-F238E27FC236}">
                      <a16:creationId xmlns:a16="http://schemas.microsoft.com/office/drawing/2014/main" xmlns="" id="{DA0F1757-061F-4E4B-947E-06039879AE96}"/>
                    </a:ext>
                  </a:extLst>
                </p:cNvPr>
                <p:cNvSpPr/>
                <p:nvPr/>
              </p:nvSpPr>
              <p:spPr bwMode="auto">
                <a:xfrm>
                  <a:off x="4586288" y="1920876"/>
                  <a:ext cx="377825" cy="219075"/>
                </a:xfrm>
                <a:custGeom>
                  <a:avLst/>
                  <a:gdLst>
                    <a:gd name="T0" fmla="*/ 4 w 271"/>
                    <a:gd name="T1" fmla="*/ 0 h 157"/>
                    <a:gd name="T2" fmla="*/ 0 w 271"/>
                    <a:gd name="T3" fmla="*/ 7 h 157"/>
                    <a:gd name="T4" fmla="*/ 267 w 271"/>
                    <a:gd name="T5" fmla="*/ 157 h 157"/>
                    <a:gd name="T6" fmla="*/ 271 w 271"/>
                    <a:gd name="T7" fmla="*/ 157 h 157"/>
                    <a:gd name="T8" fmla="*/ 4 w 271"/>
                    <a:gd name="T9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1" h="157">
                      <a:moveTo>
                        <a:pt x="4" y="0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101" y="126"/>
                        <a:pt x="196" y="157"/>
                        <a:pt x="267" y="157"/>
                      </a:cubicBezTo>
                      <a:cubicBezTo>
                        <a:pt x="268" y="157"/>
                        <a:pt x="270" y="157"/>
                        <a:pt x="271" y="157"/>
                      </a:cubicBezTo>
                      <a:cubicBezTo>
                        <a:pt x="191" y="53"/>
                        <a:pt x="31" y="7"/>
                        <a:pt x="4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3" name="îṩļïde">
                  <a:extLst>
                    <a:ext uri="{FF2B5EF4-FFF2-40B4-BE49-F238E27FC236}">
                      <a16:creationId xmlns:a16="http://schemas.microsoft.com/office/drawing/2014/main" xmlns="" id="{BB02C12F-093C-42A0-88E7-C8AE03006740}"/>
                    </a:ext>
                  </a:extLst>
                </p:cNvPr>
                <p:cNvSpPr/>
                <p:nvPr/>
              </p:nvSpPr>
              <p:spPr bwMode="auto">
                <a:xfrm>
                  <a:off x="4579938" y="1851026"/>
                  <a:ext cx="550863" cy="446088"/>
                </a:xfrm>
                <a:custGeom>
                  <a:avLst/>
                  <a:gdLst>
                    <a:gd name="T0" fmla="*/ 37 w 396"/>
                    <a:gd name="T1" fmla="*/ 0 h 321"/>
                    <a:gd name="T2" fmla="*/ 396 w 396"/>
                    <a:gd name="T3" fmla="*/ 187 h 321"/>
                    <a:gd name="T4" fmla="*/ 0 w 396"/>
                    <a:gd name="T5" fmla="*/ 66 h 321"/>
                    <a:gd name="T6" fmla="*/ 37 w 396"/>
                    <a:gd name="T7" fmla="*/ 0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6" h="321">
                      <a:moveTo>
                        <a:pt x="37" y="0"/>
                      </a:moveTo>
                      <a:cubicBezTo>
                        <a:pt x="37" y="0"/>
                        <a:pt x="328" y="11"/>
                        <a:pt x="396" y="187"/>
                      </a:cubicBezTo>
                      <a:cubicBezTo>
                        <a:pt x="396" y="187"/>
                        <a:pt x="210" y="321"/>
                        <a:pt x="0" y="66"/>
                      </a:cubicBezTo>
                      <a:lnTo>
                        <a:pt x="37" y="0"/>
                      </a:lnTo>
                      <a:close/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" name="îśḻiďe">
                  <a:extLst>
                    <a:ext uri="{FF2B5EF4-FFF2-40B4-BE49-F238E27FC236}">
                      <a16:creationId xmlns:a16="http://schemas.microsoft.com/office/drawing/2014/main" xmlns="" id="{AFF34212-BBFA-46B0-8A1F-E0E173482822}"/>
                    </a:ext>
                  </a:extLst>
                </p:cNvPr>
                <p:cNvSpPr/>
                <p:nvPr/>
              </p:nvSpPr>
              <p:spPr bwMode="auto">
                <a:xfrm>
                  <a:off x="4235450" y="1635126"/>
                  <a:ext cx="528638" cy="525463"/>
                </a:xfrm>
                <a:custGeom>
                  <a:avLst/>
                  <a:gdLst>
                    <a:gd name="T0" fmla="*/ 356 w 379"/>
                    <a:gd name="T1" fmla="*/ 231 h 378"/>
                    <a:gd name="T2" fmla="*/ 148 w 379"/>
                    <a:gd name="T3" fmla="*/ 355 h 378"/>
                    <a:gd name="T4" fmla="*/ 23 w 379"/>
                    <a:gd name="T5" fmla="*/ 147 h 378"/>
                    <a:gd name="T6" fmla="*/ 231 w 379"/>
                    <a:gd name="T7" fmla="*/ 23 h 378"/>
                    <a:gd name="T8" fmla="*/ 356 w 379"/>
                    <a:gd name="T9" fmla="*/ 231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9" h="378">
                      <a:moveTo>
                        <a:pt x="356" y="231"/>
                      </a:moveTo>
                      <a:cubicBezTo>
                        <a:pt x="333" y="322"/>
                        <a:pt x="240" y="378"/>
                        <a:pt x="148" y="355"/>
                      </a:cubicBezTo>
                      <a:cubicBezTo>
                        <a:pt x="56" y="332"/>
                        <a:pt x="0" y="239"/>
                        <a:pt x="23" y="147"/>
                      </a:cubicBezTo>
                      <a:cubicBezTo>
                        <a:pt x="46" y="56"/>
                        <a:pt x="139" y="0"/>
                        <a:pt x="231" y="23"/>
                      </a:cubicBezTo>
                      <a:cubicBezTo>
                        <a:pt x="323" y="46"/>
                        <a:pt x="379" y="139"/>
                        <a:pt x="356" y="231"/>
                      </a:cubicBezTo>
                      <a:close/>
                    </a:path>
                  </a:pathLst>
                </a:custGeom>
                <a:solidFill>
                  <a:srgbClr val="F793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" name="išľïďè">
                  <a:extLst>
                    <a:ext uri="{FF2B5EF4-FFF2-40B4-BE49-F238E27FC236}">
                      <a16:creationId xmlns:a16="http://schemas.microsoft.com/office/drawing/2014/main" xmlns="" id="{031C0B65-913C-4A2D-988B-439C2D2ADE33}"/>
                    </a:ext>
                  </a:extLst>
                </p:cNvPr>
                <p:cNvSpPr/>
                <p:nvPr/>
              </p:nvSpPr>
              <p:spPr bwMode="auto">
                <a:xfrm>
                  <a:off x="4376738" y="1741488"/>
                  <a:ext cx="233363" cy="303213"/>
                </a:xfrm>
                <a:custGeom>
                  <a:avLst/>
                  <a:gdLst>
                    <a:gd name="T0" fmla="*/ 164 w 168"/>
                    <a:gd name="T1" fmla="*/ 88 h 218"/>
                    <a:gd name="T2" fmla="*/ 127 w 168"/>
                    <a:gd name="T3" fmla="*/ 44 h 218"/>
                    <a:gd name="T4" fmla="*/ 134 w 168"/>
                    <a:gd name="T5" fmla="*/ 13 h 218"/>
                    <a:gd name="T6" fmla="*/ 115 w 168"/>
                    <a:gd name="T7" fmla="*/ 9 h 218"/>
                    <a:gd name="T8" fmla="*/ 108 w 168"/>
                    <a:gd name="T9" fmla="*/ 39 h 218"/>
                    <a:gd name="T10" fmla="*/ 93 w 168"/>
                    <a:gd name="T11" fmla="*/ 35 h 218"/>
                    <a:gd name="T12" fmla="*/ 100 w 168"/>
                    <a:gd name="T13" fmla="*/ 5 h 218"/>
                    <a:gd name="T14" fmla="*/ 82 w 168"/>
                    <a:gd name="T15" fmla="*/ 0 h 218"/>
                    <a:gd name="T16" fmla="*/ 74 w 168"/>
                    <a:gd name="T17" fmla="*/ 31 h 218"/>
                    <a:gd name="T18" fmla="*/ 62 w 168"/>
                    <a:gd name="T19" fmla="*/ 28 h 218"/>
                    <a:gd name="T20" fmla="*/ 36 w 168"/>
                    <a:gd name="T21" fmla="*/ 22 h 218"/>
                    <a:gd name="T22" fmla="*/ 31 w 168"/>
                    <a:gd name="T23" fmla="*/ 42 h 218"/>
                    <a:gd name="T24" fmla="*/ 45 w 168"/>
                    <a:gd name="T25" fmla="*/ 45 h 218"/>
                    <a:gd name="T26" fmla="*/ 53 w 168"/>
                    <a:gd name="T27" fmla="*/ 56 h 218"/>
                    <a:gd name="T28" fmla="*/ 45 w 168"/>
                    <a:gd name="T29" fmla="*/ 92 h 218"/>
                    <a:gd name="T30" fmla="*/ 46 w 168"/>
                    <a:gd name="T31" fmla="*/ 92 h 218"/>
                    <a:gd name="T32" fmla="*/ 44 w 168"/>
                    <a:gd name="T33" fmla="*/ 92 h 218"/>
                    <a:gd name="T34" fmla="*/ 32 w 168"/>
                    <a:gd name="T35" fmla="*/ 141 h 218"/>
                    <a:gd name="T36" fmla="*/ 24 w 168"/>
                    <a:gd name="T37" fmla="*/ 146 h 218"/>
                    <a:gd name="T38" fmla="*/ 24 w 168"/>
                    <a:gd name="T39" fmla="*/ 146 h 218"/>
                    <a:gd name="T40" fmla="*/ 10 w 168"/>
                    <a:gd name="T41" fmla="*/ 142 h 218"/>
                    <a:gd name="T42" fmla="*/ 0 w 168"/>
                    <a:gd name="T43" fmla="*/ 164 h 218"/>
                    <a:gd name="T44" fmla="*/ 25 w 168"/>
                    <a:gd name="T45" fmla="*/ 170 h 218"/>
                    <a:gd name="T46" fmla="*/ 38 w 168"/>
                    <a:gd name="T47" fmla="*/ 173 h 218"/>
                    <a:gd name="T48" fmla="*/ 31 w 168"/>
                    <a:gd name="T49" fmla="*/ 204 h 218"/>
                    <a:gd name="T50" fmla="*/ 49 w 168"/>
                    <a:gd name="T51" fmla="*/ 209 h 218"/>
                    <a:gd name="T52" fmla="*/ 57 w 168"/>
                    <a:gd name="T53" fmla="*/ 178 h 218"/>
                    <a:gd name="T54" fmla="*/ 72 w 168"/>
                    <a:gd name="T55" fmla="*/ 182 h 218"/>
                    <a:gd name="T56" fmla="*/ 64 w 168"/>
                    <a:gd name="T57" fmla="*/ 213 h 218"/>
                    <a:gd name="T58" fmla="*/ 83 w 168"/>
                    <a:gd name="T59" fmla="*/ 218 h 218"/>
                    <a:gd name="T60" fmla="*/ 91 w 168"/>
                    <a:gd name="T61" fmla="*/ 186 h 218"/>
                    <a:gd name="T62" fmla="*/ 158 w 168"/>
                    <a:gd name="T63" fmla="*/ 161 h 218"/>
                    <a:gd name="T64" fmla="*/ 140 w 168"/>
                    <a:gd name="T65" fmla="*/ 115 h 218"/>
                    <a:gd name="T66" fmla="*/ 164 w 168"/>
                    <a:gd name="T67" fmla="*/ 88 h 218"/>
                    <a:gd name="T68" fmla="*/ 121 w 168"/>
                    <a:gd name="T69" fmla="*/ 148 h 218"/>
                    <a:gd name="T70" fmla="*/ 63 w 168"/>
                    <a:gd name="T71" fmla="*/ 156 h 218"/>
                    <a:gd name="T72" fmla="*/ 74 w 168"/>
                    <a:gd name="T73" fmla="*/ 114 h 218"/>
                    <a:gd name="T74" fmla="*/ 121 w 168"/>
                    <a:gd name="T75" fmla="*/ 148 h 218"/>
                    <a:gd name="T76" fmla="*/ 127 w 168"/>
                    <a:gd name="T77" fmla="*/ 87 h 218"/>
                    <a:gd name="T78" fmla="*/ 78 w 168"/>
                    <a:gd name="T79" fmla="*/ 95 h 218"/>
                    <a:gd name="T80" fmla="*/ 88 w 168"/>
                    <a:gd name="T81" fmla="*/ 58 h 218"/>
                    <a:gd name="T82" fmla="*/ 127 w 168"/>
                    <a:gd name="T83" fmla="*/ 87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8" h="218">
                      <a:moveTo>
                        <a:pt x="164" y="88"/>
                      </a:moveTo>
                      <a:cubicBezTo>
                        <a:pt x="168" y="65"/>
                        <a:pt x="150" y="53"/>
                        <a:pt x="127" y="44"/>
                      </a:cubicBezTo>
                      <a:cubicBezTo>
                        <a:pt x="134" y="13"/>
                        <a:pt x="134" y="13"/>
                        <a:pt x="134" y="13"/>
                      </a:cubicBezTo>
                      <a:cubicBezTo>
                        <a:pt x="115" y="9"/>
                        <a:pt x="115" y="9"/>
                        <a:pt x="115" y="9"/>
                      </a:cubicBezTo>
                      <a:cubicBezTo>
                        <a:pt x="108" y="39"/>
                        <a:pt x="108" y="39"/>
                        <a:pt x="108" y="39"/>
                      </a:cubicBezTo>
                      <a:cubicBezTo>
                        <a:pt x="103" y="38"/>
                        <a:pt x="98" y="37"/>
                        <a:pt x="93" y="35"/>
                      </a:cubicBezTo>
                      <a:cubicBezTo>
                        <a:pt x="100" y="5"/>
                        <a:pt x="100" y="5"/>
                        <a:pt x="100" y="5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74" y="31"/>
                        <a:pt x="74" y="31"/>
                        <a:pt x="74" y="31"/>
                      </a:cubicBezTo>
                      <a:cubicBezTo>
                        <a:pt x="70" y="30"/>
                        <a:pt x="66" y="29"/>
                        <a:pt x="62" y="28"/>
                      </a:cubicBezTo>
                      <a:cubicBezTo>
                        <a:pt x="36" y="22"/>
                        <a:pt x="36" y="22"/>
                        <a:pt x="36" y="22"/>
                      </a:cubicBezTo>
                      <a:cubicBezTo>
                        <a:pt x="31" y="42"/>
                        <a:pt x="31" y="42"/>
                        <a:pt x="31" y="42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50" y="46"/>
                        <a:pt x="54" y="51"/>
                        <a:pt x="53" y="56"/>
                      </a:cubicBezTo>
                      <a:cubicBezTo>
                        <a:pt x="45" y="92"/>
                        <a:pt x="45" y="92"/>
                        <a:pt x="45" y="92"/>
                      </a:cubicBezTo>
                      <a:cubicBezTo>
                        <a:pt x="45" y="92"/>
                        <a:pt x="46" y="92"/>
                        <a:pt x="46" y="92"/>
                      </a:cubicBezTo>
                      <a:cubicBezTo>
                        <a:pt x="44" y="92"/>
                        <a:pt x="44" y="92"/>
                        <a:pt x="44" y="92"/>
                      </a:cubicBezTo>
                      <a:cubicBezTo>
                        <a:pt x="32" y="141"/>
                        <a:pt x="32" y="141"/>
                        <a:pt x="32" y="141"/>
                      </a:cubicBezTo>
                      <a:cubicBezTo>
                        <a:pt x="31" y="145"/>
                        <a:pt x="27" y="147"/>
                        <a:pt x="24" y="146"/>
                      </a:cubicBezTo>
                      <a:cubicBezTo>
                        <a:pt x="24" y="146"/>
                        <a:pt x="24" y="146"/>
                        <a:pt x="24" y="146"/>
                      </a:cubicBezTo>
                      <a:cubicBezTo>
                        <a:pt x="10" y="142"/>
                        <a:pt x="10" y="142"/>
                        <a:pt x="10" y="142"/>
                      </a:cubicBezTo>
                      <a:cubicBezTo>
                        <a:pt x="0" y="164"/>
                        <a:pt x="0" y="164"/>
                        <a:pt x="0" y="164"/>
                      </a:cubicBezTo>
                      <a:cubicBezTo>
                        <a:pt x="25" y="170"/>
                        <a:pt x="25" y="170"/>
                        <a:pt x="25" y="170"/>
                      </a:cubicBezTo>
                      <a:cubicBezTo>
                        <a:pt x="38" y="173"/>
                        <a:pt x="38" y="173"/>
                        <a:pt x="38" y="173"/>
                      </a:cubicBezTo>
                      <a:cubicBezTo>
                        <a:pt x="31" y="204"/>
                        <a:pt x="31" y="204"/>
                        <a:pt x="31" y="204"/>
                      </a:cubicBezTo>
                      <a:cubicBezTo>
                        <a:pt x="49" y="209"/>
                        <a:pt x="49" y="209"/>
                        <a:pt x="49" y="209"/>
                      </a:cubicBezTo>
                      <a:cubicBezTo>
                        <a:pt x="57" y="178"/>
                        <a:pt x="57" y="178"/>
                        <a:pt x="57" y="178"/>
                      </a:cubicBezTo>
                      <a:cubicBezTo>
                        <a:pt x="62" y="180"/>
                        <a:pt x="67" y="181"/>
                        <a:pt x="72" y="182"/>
                      </a:cubicBezTo>
                      <a:cubicBezTo>
                        <a:pt x="64" y="213"/>
                        <a:pt x="64" y="213"/>
                        <a:pt x="64" y="213"/>
                      </a:cubicBezTo>
                      <a:cubicBezTo>
                        <a:pt x="83" y="218"/>
                        <a:pt x="83" y="218"/>
                        <a:pt x="83" y="218"/>
                      </a:cubicBezTo>
                      <a:cubicBezTo>
                        <a:pt x="91" y="186"/>
                        <a:pt x="91" y="186"/>
                        <a:pt x="91" y="186"/>
                      </a:cubicBezTo>
                      <a:cubicBezTo>
                        <a:pt x="123" y="193"/>
                        <a:pt x="147" y="190"/>
                        <a:pt x="158" y="161"/>
                      </a:cubicBezTo>
                      <a:cubicBezTo>
                        <a:pt x="166" y="138"/>
                        <a:pt x="157" y="124"/>
                        <a:pt x="140" y="115"/>
                      </a:cubicBezTo>
                      <a:cubicBezTo>
                        <a:pt x="152" y="112"/>
                        <a:pt x="162" y="104"/>
                        <a:pt x="164" y="88"/>
                      </a:cubicBezTo>
                      <a:close/>
                      <a:moveTo>
                        <a:pt x="121" y="148"/>
                      </a:moveTo>
                      <a:cubicBezTo>
                        <a:pt x="115" y="171"/>
                        <a:pt x="76" y="159"/>
                        <a:pt x="63" y="156"/>
                      </a:cubicBezTo>
                      <a:cubicBezTo>
                        <a:pt x="74" y="114"/>
                        <a:pt x="74" y="114"/>
                        <a:pt x="74" y="114"/>
                      </a:cubicBezTo>
                      <a:cubicBezTo>
                        <a:pt x="86" y="117"/>
                        <a:pt x="127" y="124"/>
                        <a:pt x="121" y="148"/>
                      </a:cubicBezTo>
                      <a:close/>
                      <a:moveTo>
                        <a:pt x="127" y="87"/>
                      </a:moveTo>
                      <a:cubicBezTo>
                        <a:pt x="122" y="109"/>
                        <a:pt x="89" y="98"/>
                        <a:pt x="78" y="95"/>
                      </a:cubicBezTo>
                      <a:cubicBezTo>
                        <a:pt x="88" y="58"/>
                        <a:pt x="88" y="58"/>
                        <a:pt x="88" y="58"/>
                      </a:cubicBezTo>
                      <a:cubicBezTo>
                        <a:pt x="98" y="60"/>
                        <a:pt x="133" y="65"/>
                        <a:pt x="127" y="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iṥľîḓé">
                  <a:extLst>
                    <a:ext uri="{FF2B5EF4-FFF2-40B4-BE49-F238E27FC236}">
                      <a16:creationId xmlns:a16="http://schemas.microsoft.com/office/drawing/2014/main" xmlns="" id="{2CC381A2-CA0D-4628-8433-D04428E32E0C}"/>
                    </a:ext>
                  </a:extLst>
                </p:cNvPr>
                <p:cNvSpPr/>
                <p:nvPr/>
              </p:nvSpPr>
              <p:spPr bwMode="auto">
                <a:xfrm>
                  <a:off x="6981825" y="2044701"/>
                  <a:ext cx="465138" cy="431800"/>
                </a:xfrm>
                <a:custGeom>
                  <a:avLst/>
                  <a:gdLst>
                    <a:gd name="T0" fmla="*/ 97 w 335"/>
                    <a:gd name="T1" fmla="*/ 72 h 310"/>
                    <a:gd name="T2" fmla="*/ 296 w 335"/>
                    <a:gd name="T3" fmla="*/ 46 h 310"/>
                    <a:gd name="T4" fmla="*/ 238 w 335"/>
                    <a:gd name="T5" fmla="*/ 238 h 310"/>
                    <a:gd name="T6" fmla="*/ 39 w 335"/>
                    <a:gd name="T7" fmla="*/ 264 h 310"/>
                    <a:gd name="T8" fmla="*/ 97 w 335"/>
                    <a:gd name="T9" fmla="*/ 72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5" h="310">
                      <a:moveTo>
                        <a:pt x="97" y="72"/>
                      </a:moveTo>
                      <a:cubicBezTo>
                        <a:pt x="168" y="12"/>
                        <a:pt x="257" y="0"/>
                        <a:pt x="296" y="46"/>
                      </a:cubicBezTo>
                      <a:cubicBezTo>
                        <a:pt x="335" y="91"/>
                        <a:pt x="308" y="177"/>
                        <a:pt x="238" y="238"/>
                      </a:cubicBezTo>
                      <a:cubicBezTo>
                        <a:pt x="167" y="298"/>
                        <a:pt x="78" y="310"/>
                        <a:pt x="39" y="264"/>
                      </a:cubicBezTo>
                      <a:cubicBezTo>
                        <a:pt x="0" y="218"/>
                        <a:pt x="26" y="132"/>
                        <a:pt x="97" y="72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iS1ïḑê">
                  <a:extLst>
                    <a:ext uri="{FF2B5EF4-FFF2-40B4-BE49-F238E27FC236}">
                      <a16:creationId xmlns:a16="http://schemas.microsoft.com/office/drawing/2014/main" xmlns="" id="{C433B1B2-1089-403B-8F89-DA053055D61C}"/>
                    </a:ext>
                  </a:extLst>
                </p:cNvPr>
                <p:cNvSpPr/>
                <p:nvPr/>
              </p:nvSpPr>
              <p:spPr bwMode="auto">
                <a:xfrm>
                  <a:off x="7329488" y="1773238"/>
                  <a:ext cx="431800" cy="414338"/>
                </a:xfrm>
                <a:custGeom>
                  <a:avLst/>
                  <a:gdLst>
                    <a:gd name="T0" fmla="*/ 0 w 310"/>
                    <a:gd name="T1" fmla="*/ 230 h 298"/>
                    <a:gd name="T2" fmla="*/ 310 w 310"/>
                    <a:gd name="T3" fmla="*/ 48 h 298"/>
                    <a:gd name="T4" fmla="*/ 25 w 310"/>
                    <a:gd name="T5" fmla="*/ 298 h 298"/>
                    <a:gd name="T6" fmla="*/ 0 w 310"/>
                    <a:gd name="T7" fmla="*/ 23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0" h="298">
                      <a:moveTo>
                        <a:pt x="0" y="230"/>
                      </a:moveTo>
                      <a:cubicBezTo>
                        <a:pt x="0" y="230"/>
                        <a:pt x="157" y="0"/>
                        <a:pt x="310" y="48"/>
                      </a:cubicBezTo>
                      <a:cubicBezTo>
                        <a:pt x="310" y="48"/>
                        <a:pt x="305" y="277"/>
                        <a:pt x="25" y="298"/>
                      </a:cubicBezTo>
                      <a:cubicBezTo>
                        <a:pt x="0" y="230"/>
                        <a:pt x="0" y="230"/>
                        <a:pt x="0" y="23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ïślïḓê">
                  <a:extLst>
                    <a:ext uri="{FF2B5EF4-FFF2-40B4-BE49-F238E27FC236}">
                      <a16:creationId xmlns:a16="http://schemas.microsoft.com/office/drawing/2014/main" xmlns="" id="{B6C42E74-85EA-402D-B281-781B188F9641}"/>
                    </a:ext>
                  </a:extLst>
                </p:cNvPr>
                <p:cNvSpPr/>
                <p:nvPr/>
              </p:nvSpPr>
              <p:spPr bwMode="auto">
                <a:xfrm>
                  <a:off x="7524750" y="1685926"/>
                  <a:ext cx="53975" cy="190500"/>
                </a:xfrm>
                <a:custGeom>
                  <a:avLst/>
                  <a:gdLst>
                    <a:gd name="T0" fmla="*/ 10 w 39"/>
                    <a:gd name="T1" fmla="*/ 0 h 136"/>
                    <a:gd name="T2" fmla="*/ 0 w 39"/>
                    <a:gd name="T3" fmla="*/ 2 h 136"/>
                    <a:gd name="T4" fmla="*/ 22 w 39"/>
                    <a:gd name="T5" fmla="*/ 136 h 136"/>
                    <a:gd name="T6" fmla="*/ 33 w 39"/>
                    <a:gd name="T7" fmla="*/ 129 h 136"/>
                    <a:gd name="T8" fmla="*/ 10 w 39"/>
                    <a:gd name="T9" fmla="*/ 0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136">
                      <a:moveTo>
                        <a:pt x="10" y="0"/>
                      </a:moveTo>
                      <a:cubicBezTo>
                        <a:pt x="7" y="0"/>
                        <a:pt x="3" y="1"/>
                        <a:pt x="0" y="2"/>
                      </a:cubicBezTo>
                      <a:cubicBezTo>
                        <a:pt x="6" y="14"/>
                        <a:pt x="29" y="67"/>
                        <a:pt x="22" y="136"/>
                      </a:cubicBezTo>
                      <a:cubicBezTo>
                        <a:pt x="26" y="133"/>
                        <a:pt x="29" y="131"/>
                        <a:pt x="33" y="129"/>
                      </a:cubicBezTo>
                      <a:cubicBezTo>
                        <a:pt x="39" y="55"/>
                        <a:pt x="10" y="0"/>
                        <a:pt x="1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" name="ïşḷïḑé">
                  <a:extLst>
                    <a:ext uri="{FF2B5EF4-FFF2-40B4-BE49-F238E27FC236}">
                      <a16:creationId xmlns:a16="http://schemas.microsoft.com/office/drawing/2014/main" xmlns="" id="{DED8DF64-ECE9-4A01-A482-46805BAD4675}"/>
                    </a:ext>
                  </a:extLst>
                </p:cNvPr>
                <p:cNvSpPr/>
                <p:nvPr/>
              </p:nvSpPr>
              <p:spPr bwMode="auto">
                <a:xfrm>
                  <a:off x="7464425" y="1865313"/>
                  <a:ext cx="106363" cy="214313"/>
                </a:xfrm>
                <a:custGeom>
                  <a:avLst/>
                  <a:gdLst>
                    <a:gd name="T0" fmla="*/ 76 w 76"/>
                    <a:gd name="T1" fmla="*/ 0 h 154"/>
                    <a:gd name="T2" fmla="*/ 65 w 76"/>
                    <a:gd name="T3" fmla="*/ 7 h 154"/>
                    <a:gd name="T4" fmla="*/ 0 w 76"/>
                    <a:gd name="T5" fmla="*/ 154 h 154"/>
                    <a:gd name="T6" fmla="*/ 13 w 76"/>
                    <a:gd name="T7" fmla="*/ 150 h 154"/>
                    <a:gd name="T8" fmla="*/ 76 w 76"/>
                    <a:gd name="T9" fmla="*/ 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154">
                      <a:moveTo>
                        <a:pt x="76" y="0"/>
                      </a:moveTo>
                      <a:cubicBezTo>
                        <a:pt x="72" y="2"/>
                        <a:pt x="69" y="4"/>
                        <a:pt x="65" y="7"/>
                      </a:cubicBezTo>
                      <a:cubicBezTo>
                        <a:pt x="60" y="52"/>
                        <a:pt x="43" y="103"/>
                        <a:pt x="0" y="154"/>
                      </a:cubicBezTo>
                      <a:cubicBezTo>
                        <a:pt x="4" y="153"/>
                        <a:pt x="9" y="151"/>
                        <a:pt x="13" y="150"/>
                      </a:cubicBezTo>
                      <a:cubicBezTo>
                        <a:pt x="57" y="98"/>
                        <a:pt x="73" y="46"/>
                        <a:pt x="76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0" name="iṥ1ïde">
                  <a:extLst>
                    <a:ext uri="{FF2B5EF4-FFF2-40B4-BE49-F238E27FC236}">
                      <a16:creationId xmlns:a16="http://schemas.microsoft.com/office/drawing/2014/main" xmlns="" id="{FFD34F40-9042-4976-AAB7-52D08B18CE59}"/>
                    </a:ext>
                  </a:extLst>
                </p:cNvPr>
                <p:cNvSpPr/>
                <p:nvPr/>
              </p:nvSpPr>
              <p:spPr bwMode="auto">
                <a:xfrm>
                  <a:off x="7267575" y="1684338"/>
                  <a:ext cx="403225" cy="496888"/>
                </a:xfrm>
                <a:custGeom>
                  <a:avLst/>
                  <a:gdLst>
                    <a:gd name="T0" fmla="*/ 0 w 289"/>
                    <a:gd name="T1" fmla="*/ 309 h 357"/>
                    <a:gd name="T2" fmla="*/ 183 w 289"/>
                    <a:gd name="T3" fmla="*/ 0 h 357"/>
                    <a:gd name="T4" fmla="*/ 55 w 289"/>
                    <a:gd name="T5" fmla="*/ 357 h 357"/>
                    <a:gd name="T6" fmla="*/ 0 w 289"/>
                    <a:gd name="T7" fmla="*/ 309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9" h="357">
                      <a:moveTo>
                        <a:pt x="0" y="309"/>
                      </a:moveTo>
                      <a:cubicBezTo>
                        <a:pt x="0" y="309"/>
                        <a:pt x="26" y="33"/>
                        <a:pt x="183" y="0"/>
                      </a:cubicBezTo>
                      <a:cubicBezTo>
                        <a:pt x="183" y="0"/>
                        <a:pt x="289" y="204"/>
                        <a:pt x="55" y="357"/>
                      </a:cubicBezTo>
                      <a:cubicBezTo>
                        <a:pt x="0" y="309"/>
                        <a:pt x="0" y="309"/>
                        <a:pt x="0" y="309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1" name="íŝļiďè">
                  <a:extLst>
                    <a:ext uri="{FF2B5EF4-FFF2-40B4-BE49-F238E27FC236}">
                      <a16:creationId xmlns:a16="http://schemas.microsoft.com/office/drawing/2014/main" xmlns="" id="{9343C8FB-2431-43B5-8457-3DE273B6C75F}"/>
                    </a:ext>
                  </a:extLst>
                </p:cNvPr>
                <p:cNvSpPr/>
                <p:nvPr/>
              </p:nvSpPr>
              <p:spPr bwMode="auto">
                <a:xfrm>
                  <a:off x="7354888" y="1679576"/>
                  <a:ext cx="168275" cy="141288"/>
                </a:xfrm>
                <a:custGeom>
                  <a:avLst/>
                  <a:gdLst>
                    <a:gd name="T0" fmla="*/ 119 w 121"/>
                    <a:gd name="T1" fmla="*/ 0 h 102"/>
                    <a:gd name="T2" fmla="*/ 119 w 121"/>
                    <a:gd name="T3" fmla="*/ 0 h 102"/>
                    <a:gd name="T4" fmla="*/ 0 w 121"/>
                    <a:gd name="T5" fmla="*/ 97 h 102"/>
                    <a:gd name="T6" fmla="*/ 2 w 121"/>
                    <a:gd name="T7" fmla="*/ 102 h 102"/>
                    <a:gd name="T8" fmla="*/ 121 w 121"/>
                    <a:gd name="T9" fmla="*/ 5 h 102"/>
                    <a:gd name="T10" fmla="*/ 119 w 121"/>
                    <a:gd name="T11" fmla="*/ 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1" h="102">
                      <a:moveTo>
                        <a:pt x="119" y="0"/>
                      </a:moveTo>
                      <a:cubicBezTo>
                        <a:pt x="119" y="0"/>
                        <a:pt x="119" y="0"/>
                        <a:pt x="119" y="0"/>
                      </a:cubicBezTo>
                      <a:cubicBezTo>
                        <a:pt x="66" y="11"/>
                        <a:pt x="28" y="50"/>
                        <a:pt x="0" y="97"/>
                      </a:cubicBezTo>
                      <a:cubicBezTo>
                        <a:pt x="1" y="99"/>
                        <a:pt x="2" y="100"/>
                        <a:pt x="2" y="102"/>
                      </a:cubicBezTo>
                      <a:cubicBezTo>
                        <a:pt x="29" y="55"/>
                        <a:pt x="68" y="15"/>
                        <a:pt x="121" y="5"/>
                      </a:cubicBezTo>
                      <a:cubicBezTo>
                        <a:pt x="120" y="2"/>
                        <a:pt x="119" y="0"/>
                        <a:pt x="119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2" name="isḷïďê">
                  <a:extLst>
                    <a:ext uri="{FF2B5EF4-FFF2-40B4-BE49-F238E27FC236}">
                      <a16:creationId xmlns:a16="http://schemas.microsoft.com/office/drawing/2014/main" xmlns="" id="{75726607-ADB2-4DDB-8D1C-64F8F8D95DFD}"/>
                    </a:ext>
                  </a:extLst>
                </p:cNvPr>
                <p:cNvSpPr/>
                <p:nvPr/>
              </p:nvSpPr>
              <p:spPr bwMode="auto">
                <a:xfrm>
                  <a:off x="7331075" y="1685926"/>
                  <a:ext cx="280988" cy="490538"/>
                </a:xfrm>
                <a:custGeom>
                  <a:avLst/>
                  <a:gdLst>
                    <a:gd name="T0" fmla="*/ 12 w 202"/>
                    <a:gd name="T1" fmla="*/ 319 h 352"/>
                    <a:gd name="T2" fmla="*/ 1 w 202"/>
                    <a:gd name="T3" fmla="*/ 346 h 352"/>
                    <a:gd name="T4" fmla="*/ 0 w 202"/>
                    <a:gd name="T5" fmla="*/ 346 h 352"/>
                    <a:gd name="T6" fmla="*/ 8 w 202"/>
                    <a:gd name="T7" fmla="*/ 352 h 352"/>
                    <a:gd name="T8" fmla="*/ 10 w 202"/>
                    <a:gd name="T9" fmla="*/ 351 h 352"/>
                    <a:gd name="T10" fmla="*/ 12 w 202"/>
                    <a:gd name="T11" fmla="*/ 319 h 352"/>
                    <a:gd name="T12" fmla="*/ 138 w 202"/>
                    <a:gd name="T13" fmla="*/ 0 h 352"/>
                    <a:gd name="T14" fmla="*/ 19 w 202"/>
                    <a:gd name="T15" fmla="*/ 97 h 352"/>
                    <a:gd name="T16" fmla="*/ 15 w 202"/>
                    <a:gd name="T17" fmla="*/ 310 h 352"/>
                    <a:gd name="T18" fmla="*/ 88 w 202"/>
                    <a:gd name="T19" fmla="*/ 285 h 352"/>
                    <a:gd name="T20" fmla="*/ 138 w 202"/>
                    <a:gd name="T21" fmla="*/ 0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2" h="352">
                      <a:moveTo>
                        <a:pt x="12" y="319"/>
                      </a:moveTo>
                      <a:cubicBezTo>
                        <a:pt x="8" y="328"/>
                        <a:pt x="5" y="337"/>
                        <a:pt x="1" y="346"/>
                      </a:cubicBezTo>
                      <a:cubicBezTo>
                        <a:pt x="0" y="346"/>
                        <a:pt x="0" y="346"/>
                        <a:pt x="0" y="346"/>
                      </a:cubicBezTo>
                      <a:cubicBezTo>
                        <a:pt x="8" y="352"/>
                        <a:pt x="8" y="352"/>
                        <a:pt x="8" y="352"/>
                      </a:cubicBezTo>
                      <a:cubicBezTo>
                        <a:pt x="9" y="352"/>
                        <a:pt x="9" y="351"/>
                        <a:pt x="10" y="351"/>
                      </a:cubicBezTo>
                      <a:cubicBezTo>
                        <a:pt x="12" y="319"/>
                        <a:pt x="12" y="319"/>
                        <a:pt x="12" y="319"/>
                      </a:cubicBezTo>
                      <a:moveTo>
                        <a:pt x="138" y="0"/>
                      </a:moveTo>
                      <a:cubicBezTo>
                        <a:pt x="85" y="10"/>
                        <a:pt x="46" y="50"/>
                        <a:pt x="19" y="97"/>
                      </a:cubicBezTo>
                      <a:cubicBezTo>
                        <a:pt x="40" y="149"/>
                        <a:pt x="48" y="220"/>
                        <a:pt x="15" y="310"/>
                      </a:cubicBezTo>
                      <a:cubicBezTo>
                        <a:pt x="24" y="306"/>
                        <a:pt x="51" y="295"/>
                        <a:pt x="88" y="285"/>
                      </a:cubicBezTo>
                      <a:cubicBezTo>
                        <a:pt x="202" y="159"/>
                        <a:pt x="149" y="24"/>
                        <a:pt x="138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3" name="ïṧḷiḋé">
                  <a:extLst>
                    <a:ext uri="{FF2B5EF4-FFF2-40B4-BE49-F238E27FC236}">
                      <a16:creationId xmlns:a16="http://schemas.microsoft.com/office/drawing/2014/main" xmlns="" id="{3B9BB770-949E-4798-8E74-26A882B18842}"/>
                    </a:ext>
                  </a:extLst>
                </p:cNvPr>
                <p:cNvSpPr/>
                <p:nvPr/>
              </p:nvSpPr>
              <p:spPr bwMode="auto">
                <a:xfrm>
                  <a:off x="7345363" y="1814513"/>
                  <a:ext cx="9525" cy="15875"/>
                </a:xfrm>
                <a:custGeom>
                  <a:avLst/>
                  <a:gdLst>
                    <a:gd name="T0" fmla="*/ 6 w 6"/>
                    <a:gd name="T1" fmla="*/ 0 h 11"/>
                    <a:gd name="T2" fmla="*/ 0 w 6"/>
                    <a:gd name="T3" fmla="*/ 11 h 11"/>
                    <a:gd name="T4" fmla="*/ 0 w 6"/>
                    <a:gd name="T5" fmla="*/ 11 h 11"/>
                    <a:gd name="T6" fmla="*/ 6 w 6"/>
                    <a:gd name="T7" fmla="*/ 0 h 11"/>
                    <a:gd name="T8" fmla="*/ 6 w 6"/>
                    <a:gd name="T9" fmla="*/ 0 h 11"/>
                    <a:gd name="T10" fmla="*/ 6 w 6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1">
                      <a:moveTo>
                        <a:pt x="6" y="0"/>
                      </a:moveTo>
                      <a:cubicBezTo>
                        <a:pt x="4" y="4"/>
                        <a:pt x="2" y="7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2" y="7"/>
                        <a:pt x="4" y="4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4" name="ï$1íďê">
                  <a:extLst>
                    <a:ext uri="{FF2B5EF4-FFF2-40B4-BE49-F238E27FC236}">
                      <a16:creationId xmlns:a16="http://schemas.microsoft.com/office/drawing/2014/main" xmlns="" id="{59FF885F-0857-4D20-AC58-3554DF379BCE}"/>
                    </a:ext>
                  </a:extLst>
                </p:cNvPr>
                <p:cNvSpPr/>
                <p:nvPr/>
              </p:nvSpPr>
              <p:spPr bwMode="auto">
                <a:xfrm>
                  <a:off x="7324725" y="2162176"/>
                  <a:ext cx="6350" cy="6350"/>
                </a:xfrm>
                <a:custGeom>
                  <a:avLst/>
                  <a:gdLst>
                    <a:gd name="T0" fmla="*/ 0 w 4"/>
                    <a:gd name="T1" fmla="*/ 0 h 4"/>
                    <a:gd name="T2" fmla="*/ 0 w 4"/>
                    <a:gd name="T3" fmla="*/ 0 h 4"/>
                    <a:gd name="T4" fmla="*/ 4 w 4"/>
                    <a:gd name="T5" fmla="*/ 4 h 4"/>
                    <a:gd name="T6" fmla="*/ 4 w 4"/>
                    <a:gd name="T7" fmla="*/ 4 h 4"/>
                    <a:gd name="T8" fmla="*/ 4 w 4"/>
                    <a:gd name="T9" fmla="*/ 3 h 4"/>
                    <a:gd name="T10" fmla="*/ 0 w 4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5" name="îṡḻïḍe">
                  <a:extLst>
                    <a:ext uri="{FF2B5EF4-FFF2-40B4-BE49-F238E27FC236}">
                      <a16:creationId xmlns:a16="http://schemas.microsoft.com/office/drawing/2014/main" xmlns="" id="{094D16E4-5953-4D9F-91EB-E7C9834AEFB8}"/>
                    </a:ext>
                  </a:extLst>
                </p:cNvPr>
                <p:cNvSpPr/>
                <p:nvPr/>
              </p:nvSpPr>
              <p:spPr bwMode="auto">
                <a:xfrm>
                  <a:off x="7345363" y="1814513"/>
                  <a:ext cx="11113" cy="20638"/>
                </a:xfrm>
                <a:custGeom>
                  <a:avLst/>
                  <a:gdLst>
                    <a:gd name="T0" fmla="*/ 6 w 8"/>
                    <a:gd name="T1" fmla="*/ 0 h 15"/>
                    <a:gd name="T2" fmla="*/ 6 w 8"/>
                    <a:gd name="T3" fmla="*/ 0 h 15"/>
                    <a:gd name="T4" fmla="*/ 0 w 8"/>
                    <a:gd name="T5" fmla="*/ 11 h 15"/>
                    <a:gd name="T6" fmla="*/ 2 w 8"/>
                    <a:gd name="T7" fmla="*/ 15 h 15"/>
                    <a:gd name="T8" fmla="*/ 8 w 8"/>
                    <a:gd name="T9" fmla="*/ 5 h 15"/>
                    <a:gd name="T10" fmla="*/ 6 w 8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5"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4"/>
                        <a:pt x="2" y="7"/>
                        <a:pt x="0" y="11"/>
                      </a:cubicBezTo>
                      <a:cubicBezTo>
                        <a:pt x="1" y="12"/>
                        <a:pt x="2" y="14"/>
                        <a:pt x="2" y="15"/>
                      </a:cubicBezTo>
                      <a:cubicBezTo>
                        <a:pt x="4" y="12"/>
                        <a:pt x="6" y="8"/>
                        <a:pt x="8" y="5"/>
                      </a:cubicBezTo>
                      <a:cubicBezTo>
                        <a:pt x="8" y="3"/>
                        <a:pt x="7" y="2"/>
                        <a:pt x="6" y="0"/>
                      </a:cubicBezTo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6" name="îs1iḍê">
                  <a:extLst>
                    <a:ext uri="{FF2B5EF4-FFF2-40B4-BE49-F238E27FC236}">
                      <a16:creationId xmlns:a16="http://schemas.microsoft.com/office/drawing/2014/main" xmlns="" id="{D6611394-E627-42F9-B6DE-237EB4CB33F7}"/>
                    </a:ext>
                  </a:extLst>
                </p:cNvPr>
                <p:cNvSpPr/>
                <p:nvPr/>
              </p:nvSpPr>
              <p:spPr bwMode="auto">
                <a:xfrm>
                  <a:off x="7324725" y="1820863"/>
                  <a:ext cx="73025" cy="347663"/>
                </a:xfrm>
                <a:custGeom>
                  <a:avLst/>
                  <a:gdLst>
                    <a:gd name="T0" fmla="*/ 23 w 52"/>
                    <a:gd name="T1" fmla="*/ 0 h 249"/>
                    <a:gd name="T2" fmla="*/ 17 w 52"/>
                    <a:gd name="T3" fmla="*/ 10 h 249"/>
                    <a:gd name="T4" fmla="*/ 0 w 52"/>
                    <a:gd name="T5" fmla="*/ 245 h 249"/>
                    <a:gd name="T6" fmla="*/ 4 w 52"/>
                    <a:gd name="T7" fmla="*/ 248 h 249"/>
                    <a:gd name="T8" fmla="*/ 4 w 52"/>
                    <a:gd name="T9" fmla="*/ 249 h 249"/>
                    <a:gd name="T10" fmla="*/ 5 w 52"/>
                    <a:gd name="T11" fmla="*/ 249 h 249"/>
                    <a:gd name="T12" fmla="*/ 16 w 52"/>
                    <a:gd name="T13" fmla="*/ 222 h 249"/>
                    <a:gd name="T14" fmla="*/ 16 w 52"/>
                    <a:gd name="T15" fmla="*/ 214 h 249"/>
                    <a:gd name="T16" fmla="*/ 19 w 52"/>
                    <a:gd name="T17" fmla="*/ 213 h 249"/>
                    <a:gd name="T18" fmla="*/ 23 w 52"/>
                    <a:gd name="T19" fmla="*/ 0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" h="249">
                      <a:moveTo>
                        <a:pt x="23" y="0"/>
                      </a:moveTo>
                      <a:cubicBezTo>
                        <a:pt x="21" y="3"/>
                        <a:pt x="19" y="7"/>
                        <a:pt x="17" y="10"/>
                      </a:cubicBezTo>
                      <a:cubicBezTo>
                        <a:pt x="38" y="68"/>
                        <a:pt x="43" y="145"/>
                        <a:pt x="0" y="245"/>
                      </a:cubicBezTo>
                      <a:cubicBezTo>
                        <a:pt x="4" y="248"/>
                        <a:pt x="4" y="248"/>
                        <a:pt x="4" y="248"/>
                      </a:cubicBezTo>
                      <a:cubicBezTo>
                        <a:pt x="4" y="249"/>
                        <a:pt x="4" y="249"/>
                        <a:pt x="4" y="249"/>
                      </a:cubicBezTo>
                      <a:cubicBezTo>
                        <a:pt x="5" y="249"/>
                        <a:pt x="5" y="249"/>
                        <a:pt x="5" y="249"/>
                      </a:cubicBezTo>
                      <a:cubicBezTo>
                        <a:pt x="9" y="240"/>
                        <a:pt x="12" y="231"/>
                        <a:pt x="16" y="222"/>
                      </a:cubicBezTo>
                      <a:cubicBezTo>
                        <a:pt x="16" y="214"/>
                        <a:pt x="16" y="214"/>
                        <a:pt x="16" y="214"/>
                      </a:cubicBezTo>
                      <a:cubicBezTo>
                        <a:pt x="16" y="214"/>
                        <a:pt x="17" y="214"/>
                        <a:pt x="19" y="213"/>
                      </a:cubicBezTo>
                      <a:cubicBezTo>
                        <a:pt x="52" y="123"/>
                        <a:pt x="44" y="52"/>
                        <a:pt x="23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7" name="íšľïďé">
                  <a:extLst>
                    <a:ext uri="{FF2B5EF4-FFF2-40B4-BE49-F238E27FC236}">
                      <a16:creationId xmlns:a16="http://schemas.microsoft.com/office/drawing/2014/main" xmlns="" id="{990AF94F-57DB-4CE1-9C38-7FCECEC9447D}"/>
                    </a:ext>
                  </a:extLst>
                </p:cNvPr>
                <p:cNvSpPr/>
                <p:nvPr/>
              </p:nvSpPr>
              <p:spPr bwMode="auto">
                <a:xfrm>
                  <a:off x="7135813" y="1657350"/>
                  <a:ext cx="346075" cy="515938"/>
                </a:xfrm>
                <a:custGeom>
                  <a:avLst/>
                  <a:gdLst>
                    <a:gd name="T0" fmla="*/ 132 w 249"/>
                    <a:gd name="T1" fmla="*/ 371 h 371"/>
                    <a:gd name="T2" fmla="*/ 116 w 249"/>
                    <a:gd name="T3" fmla="*/ 368 h 371"/>
                    <a:gd name="T4" fmla="*/ 60 w 249"/>
                    <a:gd name="T5" fmla="*/ 360 h 371"/>
                    <a:gd name="T6" fmla="*/ 2 w 249"/>
                    <a:gd name="T7" fmla="*/ 147 h 371"/>
                    <a:gd name="T8" fmla="*/ 51 w 249"/>
                    <a:gd name="T9" fmla="*/ 0 h 371"/>
                    <a:gd name="T10" fmla="*/ 132 w 249"/>
                    <a:gd name="T11" fmla="*/ 371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9" h="371">
                      <a:moveTo>
                        <a:pt x="132" y="371"/>
                      </a:moveTo>
                      <a:cubicBezTo>
                        <a:pt x="116" y="368"/>
                        <a:pt x="116" y="368"/>
                        <a:pt x="116" y="368"/>
                      </a:cubicBezTo>
                      <a:cubicBezTo>
                        <a:pt x="60" y="360"/>
                        <a:pt x="60" y="360"/>
                        <a:pt x="60" y="360"/>
                      </a:cubicBezTo>
                      <a:cubicBezTo>
                        <a:pt x="60" y="360"/>
                        <a:pt x="6" y="252"/>
                        <a:pt x="2" y="147"/>
                      </a:cubicBezTo>
                      <a:cubicBezTo>
                        <a:pt x="0" y="93"/>
                        <a:pt x="11" y="38"/>
                        <a:pt x="51" y="0"/>
                      </a:cubicBezTo>
                      <a:cubicBezTo>
                        <a:pt x="51" y="0"/>
                        <a:pt x="249" y="116"/>
                        <a:pt x="132" y="371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8" name="is1ïďê">
                  <a:extLst>
                    <a:ext uri="{FF2B5EF4-FFF2-40B4-BE49-F238E27FC236}">
                      <a16:creationId xmlns:a16="http://schemas.microsoft.com/office/drawing/2014/main" xmlns="" id="{66A1C280-F8E0-4980-BFE9-64CA436A91E9}"/>
                    </a:ext>
                  </a:extLst>
                </p:cNvPr>
                <p:cNvSpPr/>
                <p:nvPr/>
              </p:nvSpPr>
              <p:spPr bwMode="auto">
                <a:xfrm>
                  <a:off x="7138988" y="1862138"/>
                  <a:ext cx="1588" cy="15875"/>
                </a:xfrm>
                <a:custGeom>
                  <a:avLst/>
                  <a:gdLst>
                    <a:gd name="T0" fmla="*/ 0 w 1"/>
                    <a:gd name="T1" fmla="*/ 0 h 12"/>
                    <a:gd name="T2" fmla="*/ 0 w 1"/>
                    <a:gd name="T3" fmla="*/ 11 h 12"/>
                    <a:gd name="T4" fmla="*/ 1 w 1"/>
                    <a:gd name="T5" fmla="*/ 12 h 12"/>
                    <a:gd name="T6" fmla="*/ 0 w 1"/>
                    <a:gd name="T7" fmla="*/ 0 h 12"/>
                    <a:gd name="T8" fmla="*/ 0 w 1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2">
                      <a:moveTo>
                        <a:pt x="0" y="0"/>
                      </a:moveTo>
                      <a:cubicBezTo>
                        <a:pt x="0" y="4"/>
                        <a:pt x="0" y="8"/>
                        <a:pt x="0" y="11"/>
                      </a:cubicBezTo>
                      <a:cubicBezTo>
                        <a:pt x="0" y="11"/>
                        <a:pt x="1" y="11"/>
                        <a:pt x="1" y="12"/>
                      </a:cubicBezTo>
                      <a:cubicBezTo>
                        <a:pt x="0" y="8"/>
                        <a:pt x="0" y="4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9" name="ïSľídê">
                  <a:extLst>
                    <a:ext uri="{FF2B5EF4-FFF2-40B4-BE49-F238E27FC236}">
                      <a16:creationId xmlns:a16="http://schemas.microsoft.com/office/drawing/2014/main" xmlns="" id="{C7A00B86-0509-4CC2-BFF0-ADD559218388}"/>
                    </a:ext>
                  </a:extLst>
                </p:cNvPr>
                <p:cNvSpPr/>
                <p:nvPr/>
              </p:nvSpPr>
              <p:spPr bwMode="auto">
                <a:xfrm>
                  <a:off x="7286625" y="2168525"/>
                  <a:ext cx="11113" cy="1588"/>
                </a:xfrm>
                <a:prstGeom prst="rect">
                  <a:avLst/>
                </a:pr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0" name="ïSḷîḍé">
                  <a:extLst>
                    <a:ext uri="{FF2B5EF4-FFF2-40B4-BE49-F238E27FC236}">
                      <a16:creationId xmlns:a16="http://schemas.microsoft.com/office/drawing/2014/main" xmlns="" id="{B822B0D7-BDA7-472E-B0B7-EFE18369CA6B}"/>
                    </a:ext>
                  </a:extLst>
                </p:cNvPr>
                <p:cNvSpPr/>
                <p:nvPr/>
              </p:nvSpPr>
              <p:spPr bwMode="auto">
                <a:xfrm>
                  <a:off x="7286625" y="2168525"/>
                  <a:ext cx="11113" cy="1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1" name="î$ḷîḋê">
                  <a:extLst>
                    <a:ext uri="{FF2B5EF4-FFF2-40B4-BE49-F238E27FC236}">
                      <a16:creationId xmlns:a16="http://schemas.microsoft.com/office/drawing/2014/main" xmlns="" id="{82D334EE-1549-43F7-A14F-FE13D89FC239}"/>
                    </a:ext>
                  </a:extLst>
                </p:cNvPr>
                <p:cNvSpPr/>
                <p:nvPr/>
              </p:nvSpPr>
              <p:spPr bwMode="auto">
                <a:xfrm>
                  <a:off x="7138988" y="1862138"/>
                  <a:ext cx="160338" cy="306388"/>
                </a:xfrm>
                <a:custGeom>
                  <a:avLst/>
                  <a:gdLst>
                    <a:gd name="T0" fmla="*/ 0 w 116"/>
                    <a:gd name="T1" fmla="*/ 0 h 221"/>
                    <a:gd name="T2" fmla="*/ 1 w 116"/>
                    <a:gd name="T3" fmla="*/ 12 h 221"/>
                    <a:gd name="T4" fmla="*/ 106 w 116"/>
                    <a:gd name="T5" fmla="*/ 220 h 221"/>
                    <a:gd name="T6" fmla="*/ 114 w 116"/>
                    <a:gd name="T7" fmla="*/ 221 h 221"/>
                    <a:gd name="T8" fmla="*/ 116 w 116"/>
                    <a:gd name="T9" fmla="*/ 220 h 221"/>
                    <a:gd name="T10" fmla="*/ 0 w 116"/>
                    <a:gd name="T11" fmla="*/ 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6" h="221">
                      <a:moveTo>
                        <a:pt x="0" y="0"/>
                      </a:moveTo>
                      <a:cubicBezTo>
                        <a:pt x="0" y="4"/>
                        <a:pt x="0" y="8"/>
                        <a:pt x="1" y="12"/>
                      </a:cubicBezTo>
                      <a:cubicBezTo>
                        <a:pt x="48" y="50"/>
                        <a:pt x="92" y="114"/>
                        <a:pt x="106" y="220"/>
                      </a:cubicBezTo>
                      <a:cubicBezTo>
                        <a:pt x="114" y="221"/>
                        <a:pt x="114" y="221"/>
                        <a:pt x="114" y="221"/>
                      </a:cubicBezTo>
                      <a:cubicBezTo>
                        <a:pt x="116" y="220"/>
                        <a:pt x="116" y="220"/>
                        <a:pt x="116" y="220"/>
                      </a:cubicBezTo>
                      <a:cubicBezTo>
                        <a:pt x="100" y="105"/>
                        <a:pt x="52" y="38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2" name="ïṧľïďè">
                  <a:extLst>
                    <a:ext uri="{FF2B5EF4-FFF2-40B4-BE49-F238E27FC236}">
                      <a16:creationId xmlns:a16="http://schemas.microsoft.com/office/drawing/2014/main" xmlns="" id="{8D9C8EE9-B294-4331-855B-4CA5C67C211D}"/>
                    </a:ext>
                  </a:extLst>
                </p:cNvPr>
                <p:cNvSpPr/>
                <p:nvPr/>
              </p:nvSpPr>
              <p:spPr bwMode="auto">
                <a:xfrm>
                  <a:off x="6862763" y="1787525"/>
                  <a:ext cx="425450" cy="427038"/>
                </a:xfrm>
                <a:custGeom>
                  <a:avLst/>
                  <a:gdLst>
                    <a:gd name="T0" fmla="*/ 238 w 305"/>
                    <a:gd name="T1" fmla="*/ 306 h 306"/>
                    <a:gd name="T2" fmla="*/ 39 w 305"/>
                    <a:gd name="T3" fmla="*/ 7 h 306"/>
                    <a:gd name="T4" fmla="*/ 305 w 305"/>
                    <a:gd name="T5" fmla="*/ 278 h 306"/>
                    <a:gd name="T6" fmla="*/ 238 w 305"/>
                    <a:gd name="T7" fmla="*/ 306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5" h="306">
                      <a:moveTo>
                        <a:pt x="238" y="306"/>
                      </a:moveTo>
                      <a:cubicBezTo>
                        <a:pt x="238" y="306"/>
                        <a:pt x="0" y="163"/>
                        <a:pt x="39" y="7"/>
                      </a:cubicBezTo>
                      <a:cubicBezTo>
                        <a:pt x="39" y="7"/>
                        <a:pt x="269" y="0"/>
                        <a:pt x="305" y="278"/>
                      </a:cubicBezTo>
                      <a:cubicBezTo>
                        <a:pt x="238" y="306"/>
                        <a:pt x="238" y="306"/>
                        <a:pt x="238" y="30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3" name="íSľîḋê">
                  <a:extLst>
                    <a:ext uri="{FF2B5EF4-FFF2-40B4-BE49-F238E27FC236}">
                      <a16:creationId xmlns:a16="http://schemas.microsoft.com/office/drawing/2014/main" xmlns="" id="{996B728B-0BCB-4164-9428-52A0F423AD56}"/>
                    </a:ext>
                  </a:extLst>
                </p:cNvPr>
                <p:cNvSpPr/>
                <p:nvPr/>
              </p:nvSpPr>
              <p:spPr bwMode="auto">
                <a:xfrm>
                  <a:off x="6765925" y="1925638"/>
                  <a:ext cx="165100" cy="19050"/>
                </a:xfrm>
                <a:custGeom>
                  <a:avLst/>
                  <a:gdLst>
                    <a:gd name="T0" fmla="*/ 77 w 119"/>
                    <a:gd name="T1" fmla="*/ 0 h 13"/>
                    <a:gd name="T2" fmla="*/ 0 w 119"/>
                    <a:gd name="T3" fmla="*/ 11 h 13"/>
                    <a:gd name="T4" fmla="*/ 0 w 119"/>
                    <a:gd name="T5" fmla="*/ 13 h 13"/>
                    <a:gd name="T6" fmla="*/ 68 w 119"/>
                    <a:gd name="T7" fmla="*/ 4 h 13"/>
                    <a:gd name="T8" fmla="*/ 119 w 119"/>
                    <a:gd name="T9" fmla="*/ 9 h 13"/>
                    <a:gd name="T10" fmla="*/ 116 w 119"/>
                    <a:gd name="T11" fmla="*/ 3 h 13"/>
                    <a:gd name="T12" fmla="*/ 77 w 119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9" h="13">
                      <a:moveTo>
                        <a:pt x="77" y="0"/>
                      </a:moveTo>
                      <a:cubicBezTo>
                        <a:pt x="31" y="0"/>
                        <a:pt x="0" y="11"/>
                        <a:pt x="0" y="11"/>
                      </a:cubicBezTo>
                      <a:cubicBezTo>
                        <a:pt x="0" y="12"/>
                        <a:pt x="0" y="12"/>
                        <a:pt x="0" y="13"/>
                      </a:cubicBezTo>
                      <a:cubicBezTo>
                        <a:pt x="12" y="9"/>
                        <a:pt x="37" y="4"/>
                        <a:pt x="68" y="4"/>
                      </a:cubicBezTo>
                      <a:cubicBezTo>
                        <a:pt x="84" y="4"/>
                        <a:pt x="101" y="5"/>
                        <a:pt x="119" y="9"/>
                      </a:cubicBezTo>
                      <a:cubicBezTo>
                        <a:pt x="118" y="7"/>
                        <a:pt x="117" y="5"/>
                        <a:pt x="116" y="3"/>
                      </a:cubicBezTo>
                      <a:cubicBezTo>
                        <a:pt x="102" y="1"/>
                        <a:pt x="89" y="0"/>
                        <a:pt x="77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4" name="ïšľiďè">
                  <a:extLst>
                    <a:ext uri="{FF2B5EF4-FFF2-40B4-BE49-F238E27FC236}">
                      <a16:creationId xmlns:a16="http://schemas.microsoft.com/office/drawing/2014/main" xmlns="" id="{C8FEDF80-5F7A-41DD-9316-73D45C32F044}"/>
                    </a:ext>
                  </a:extLst>
                </p:cNvPr>
                <p:cNvSpPr/>
                <p:nvPr/>
              </p:nvSpPr>
              <p:spPr bwMode="auto">
                <a:xfrm>
                  <a:off x="7169150" y="2209800"/>
                  <a:ext cx="36513" cy="31750"/>
                </a:xfrm>
                <a:custGeom>
                  <a:avLst/>
                  <a:gdLst>
                    <a:gd name="T0" fmla="*/ 23 w 23"/>
                    <a:gd name="T1" fmla="*/ 0 h 20"/>
                    <a:gd name="T2" fmla="*/ 17 w 23"/>
                    <a:gd name="T3" fmla="*/ 3 h 20"/>
                    <a:gd name="T4" fmla="*/ 3 w 23"/>
                    <a:gd name="T5" fmla="*/ 15 h 20"/>
                    <a:gd name="T6" fmla="*/ 0 w 23"/>
                    <a:gd name="T7" fmla="*/ 20 h 20"/>
                    <a:gd name="T8" fmla="*/ 23 w 23"/>
                    <a:gd name="T9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20">
                      <a:moveTo>
                        <a:pt x="23" y="0"/>
                      </a:moveTo>
                      <a:lnTo>
                        <a:pt x="17" y="3"/>
                      </a:lnTo>
                      <a:lnTo>
                        <a:pt x="3" y="15"/>
                      </a:lnTo>
                      <a:lnTo>
                        <a:pt x="0" y="2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5" name="ï$ḻiḋè">
                  <a:extLst>
                    <a:ext uri="{FF2B5EF4-FFF2-40B4-BE49-F238E27FC236}">
                      <a16:creationId xmlns:a16="http://schemas.microsoft.com/office/drawing/2014/main" xmlns="" id="{B8CB8002-73B5-4A75-B024-05857E8CC518}"/>
                    </a:ext>
                  </a:extLst>
                </p:cNvPr>
                <p:cNvSpPr/>
                <p:nvPr/>
              </p:nvSpPr>
              <p:spPr bwMode="auto">
                <a:xfrm>
                  <a:off x="7169150" y="2209800"/>
                  <a:ext cx="36513" cy="31750"/>
                </a:xfrm>
                <a:custGeom>
                  <a:avLst/>
                  <a:gdLst>
                    <a:gd name="T0" fmla="*/ 23 w 23"/>
                    <a:gd name="T1" fmla="*/ 0 h 20"/>
                    <a:gd name="T2" fmla="*/ 17 w 23"/>
                    <a:gd name="T3" fmla="*/ 3 h 20"/>
                    <a:gd name="T4" fmla="*/ 3 w 23"/>
                    <a:gd name="T5" fmla="*/ 15 h 20"/>
                    <a:gd name="T6" fmla="*/ 0 w 23"/>
                    <a:gd name="T7" fmla="*/ 20 h 20"/>
                    <a:gd name="T8" fmla="*/ 23 w 23"/>
                    <a:gd name="T9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20">
                      <a:moveTo>
                        <a:pt x="23" y="0"/>
                      </a:moveTo>
                      <a:lnTo>
                        <a:pt x="17" y="3"/>
                      </a:lnTo>
                      <a:lnTo>
                        <a:pt x="3" y="15"/>
                      </a:lnTo>
                      <a:lnTo>
                        <a:pt x="0" y="20"/>
                      </a:lnTo>
                      <a:lnTo>
                        <a:pt x="2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6" name="iṥľïḋé">
                  <a:extLst>
                    <a:ext uri="{FF2B5EF4-FFF2-40B4-BE49-F238E27FC236}">
                      <a16:creationId xmlns:a16="http://schemas.microsoft.com/office/drawing/2014/main" xmlns="" id="{84D4C2E2-5278-445E-B04A-D40A022E17F4}"/>
                    </a:ext>
                  </a:extLst>
                </p:cNvPr>
                <p:cNvSpPr/>
                <p:nvPr/>
              </p:nvSpPr>
              <p:spPr bwMode="auto">
                <a:xfrm>
                  <a:off x="6754813" y="1839913"/>
                  <a:ext cx="466725" cy="419100"/>
                </a:xfrm>
                <a:custGeom>
                  <a:avLst/>
                  <a:gdLst>
                    <a:gd name="T0" fmla="*/ 281 w 336"/>
                    <a:gd name="T1" fmla="*/ 301 h 301"/>
                    <a:gd name="T2" fmla="*/ 0 w 336"/>
                    <a:gd name="T3" fmla="*/ 77 h 301"/>
                    <a:gd name="T4" fmla="*/ 336 w 336"/>
                    <a:gd name="T5" fmla="*/ 253 h 301"/>
                    <a:gd name="T6" fmla="*/ 281 w 336"/>
                    <a:gd name="T7" fmla="*/ 301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6" h="301">
                      <a:moveTo>
                        <a:pt x="281" y="301"/>
                      </a:moveTo>
                      <a:cubicBezTo>
                        <a:pt x="281" y="301"/>
                        <a:pt x="10" y="238"/>
                        <a:pt x="0" y="77"/>
                      </a:cubicBezTo>
                      <a:cubicBezTo>
                        <a:pt x="0" y="77"/>
                        <a:pt x="215" y="0"/>
                        <a:pt x="336" y="253"/>
                      </a:cubicBezTo>
                      <a:cubicBezTo>
                        <a:pt x="281" y="301"/>
                        <a:pt x="281" y="301"/>
                        <a:pt x="281" y="301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7" name="ïŝḻíďe">
                  <a:extLst>
                    <a:ext uri="{FF2B5EF4-FFF2-40B4-BE49-F238E27FC236}">
                      <a16:creationId xmlns:a16="http://schemas.microsoft.com/office/drawing/2014/main" xmlns="" id="{DD8AD952-7032-4C98-A736-CACC64C7DCD7}"/>
                    </a:ext>
                  </a:extLst>
                </p:cNvPr>
                <p:cNvSpPr/>
                <p:nvPr/>
              </p:nvSpPr>
              <p:spPr bwMode="auto">
                <a:xfrm>
                  <a:off x="6645275" y="2106613"/>
                  <a:ext cx="206375" cy="100013"/>
                </a:xfrm>
                <a:custGeom>
                  <a:avLst/>
                  <a:gdLst>
                    <a:gd name="T0" fmla="*/ 138 w 148"/>
                    <a:gd name="T1" fmla="*/ 0 h 72"/>
                    <a:gd name="T2" fmla="*/ 0 w 148"/>
                    <a:gd name="T3" fmla="*/ 65 h 72"/>
                    <a:gd name="T4" fmla="*/ 4 w 148"/>
                    <a:gd name="T5" fmla="*/ 72 h 72"/>
                    <a:gd name="T6" fmla="*/ 148 w 148"/>
                    <a:gd name="T7" fmla="*/ 9 h 72"/>
                    <a:gd name="T8" fmla="*/ 138 w 148"/>
                    <a:gd name="T9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8" h="72">
                      <a:moveTo>
                        <a:pt x="138" y="0"/>
                      </a:moveTo>
                      <a:cubicBezTo>
                        <a:pt x="53" y="12"/>
                        <a:pt x="0" y="65"/>
                        <a:pt x="0" y="65"/>
                      </a:cubicBezTo>
                      <a:cubicBezTo>
                        <a:pt x="2" y="67"/>
                        <a:pt x="3" y="70"/>
                        <a:pt x="4" y="72"/>
                      </a:cubicBezTo>
                      <a:cubicBezTo>
                        <a:pt x="19" y="59"/>
                        <a:pt x="71" y="17"/>
                        <a:pt x="148" y="9"/>
                      </a:cubicBezTo>
                      <a:cubicBezTo>
                        <a:pt x="145" y="6"/>
                        <a:pt x="141" y="3"/>
                        <a:pt x="138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8" name="íSlide">
                  <a:extLst>
                    <a:ext uri="{FF2B5EF4-FFF2-40B4-BE49-F238E27FC236}">
                      <a16:creationId xmlns:a16="http://schemas.microsoft.com/office/drawing/2014/main" xmlns="" id="{32247FF5-9F36-444F-BEB7-17FD6AA1E1D3}"/>
                    </a:ext>
                  </a:extLst>
                </p:cNvPr>
                <p:cNvSpPr/>
                <p:nvPr/>
              </p:nvSpPr>
              <p:spPr bwMode="auto">
                <a:xfrm>
                  <a:off x="6837363" y="2101850"/>
                  <a:ext cx="336550" cy="125413"/>
                </a:xfrm>
                <a:custGeom>
                  <a:avLst/>
                  <a:gdLst>
                    <a:gd name="T0" fmla="*/ 37 w 241"/>
                    <a:gd name="T1" fmla="*/ 0 h 90"/>
                    <a:gd name="T2" fmla="*/ 0 w 241"/>
                    <a:gd name="T3" fmla="*/ 3 h 90"/>
                    <a:gd name="T4" fmla="*/ 10 w 241"/>
                    <a:gd name="T5" fmla="*/ 12 h 90"/>
                    <a:gd name="T6" fmla="*/ 37 w 241"/>
                    <a:gd name="T7" fmla="*/ 10 h 90"/>
                    <a:gd name="T8" fmla="*/ 238 w 241"/>
                    <a:gd name="T9" fmla="*/ 90 h 90"/>
                    <a:gd name="T10" fmla="*/ 241 w 241"/>
                    <a:gd name="T11" fmla="*/ 83 h 90"/>
                    <a:gd name="T12" fmla="*/ 37 w 241"/>
                    <a:gd name="T13" fmla="*/ 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1" h="90">
                      <a:moveTo>
                        <a:pt x="37" y="0"/>
                      </a:moveTo>
                      <a:cubicBezTo>
                        <a:pt x="24" y="0"/>
                        <a:pt x="12" y="1"/>
                        <a:pt x="0" y="3"/>
                      </a:cubicBezTo>
                      <a:cubicBezTo>
                        <a:pt x="3" y="6"/>
                        <a:pt x="7" y="9"/>
                        <a:pt x="10" y="12"/>
                      </a:cubicBezTo>
                      <a:cubicBezTo>
                        <a:pt x="19" y="11"/>
                        <a:pt x="28" y="10"/>
                        <a:pt x="37" y="10"/>
                      </a:cubicBezTo>
                      <a:cubicBezTo>
                        <a:pt x="94" y="10"/>
                        <a:pt x="163" y="30"/>
                        <a:pt x="238" y="90"/>
                      </a:cubicBezTo>
                      <a:cubicBezTo>
                        <a:pt x="241" y="83"/>
                        <a:pt x="241" y="83"/>
                        <a:pt x="241" y="83"/>
                      </a:cubicBezTo>
                      <a:cubicBezTo>
                        <a:pt x="165" y="20"/>
                        <a:pt x="95" y="0"/>
                        <a:pt x="37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9" name="íṡḷïďè">
                  <a:extLst>
                    <a:ext uri="{FF2B5EF4-FFF2-40B4-BE49-F238E27FC236}">
                      <a16:creationId xmlns:a16="http://schemas.microsoft.com/office/drawing/2014/main" xmlns="" id="{FC4FA22D-297A-4B6B-BAAF-3247FE74EC52}"/>
                    </a:ext>
                  </a:extLst>
                </p:cNvPr>
                <p:cNvSpPr/>
                <p:nvPr/>
              </p:nvSpPr>
              <p:spPr bwMode="auto">
                <a:xfrm>
                  <a:off x="6645275" y="1985963"/>
                  <a:ext cx="528638" cy="420688"/>
                </a:xfrm>
                <a:custGeom>
                  <a:avLst/>
                  <a:gdLst>
                    <a:gd name="T0" fmla="*/ 350 w 379"/>
                    <a:gd name="T1" fmla="*/ 244 h 303"/>
                    <a:gd name="T2" fmla="*/ 0 w 379"/>
                    <a:gd name="T3" fmla="*/ 163 h 303"/>
                    <a:gd name="T4" fmla="*/ 379 w 379"/>
                    <a:gd name="T5" fmla="*/ 177 h 303"/>
                    <a:gd name="T6" fmla="*/ 350 w 379"/>
                    <a:gd name="T7" fmla="*/ 244 h 3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9" h="303">
                      <a:moveTo>
                        <a:pt x="350" y="244"/>
                      </a:moveTo>
                      <a:cubicBezTo>
                        <a:pt x="350" y="244"/>
                        <a:pt x="79" y="303"/>
                        <a:pt x="0" y="163"/>
                      </a:cubicBezTo>
                      <a:cubicBezTo>
                        <a:pt x="0" y="163"/>
                        <a:pt x="162" y="0"/>
                        <a:pt x="379" y="177"/>
                      </a:cubicBezTo>
                      <a:cubicBezTo>
                        <a:pt x="350" y="244"/>
                        <a:pt x="350" y="244"/>
                        <a:pt x="350" y="244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0" name="iṩlíḓê">
                  <a:extLst>
                    <a:ext uri="{FF2B5EF4-FFF2-40B4-BE49-F238E27FC236}">
                      <a16:creationId xmlns:a16="http://schemas.microsoft.com/office/drawing/2014/main" xmlns="" id="{5B2E44AA-3106-48B7-B026-A3060DB1D83D}"/>
                    </a:ext>
                  </a:extLst>
                </p:cNvPr>
                <p:cNvSpPr/>
                <p:nvPr/>
              </p:nvSpPr>
              <p:spPr bwMode="auto">
                <a:xfrm>
                  <a:off x="6653213" y="2322513"/>
                  <a:ext cx="166688" cy="174625"/>
                </a:xfrm>
                <a:custGeom>
                  <a:avLst/>
                  <a:gdLst>
                    <a:gd name="T0" fmla="*/ 106 w 119"/>
                    <a:gd name="T1" fmla="*/ 0 h 126"/>
                    <a:gd name="T2" fmla="*/ 0 w 119"/>
                    <a:gd name="T3" fmla="*/ 123 h 126"/>
                    <a:gd name="T4" fmla="*/ 4 w 119"/>
                    <a:gd name="T5" fmla="*/ 126 h 126"/>
                    <a:gd name="T6" fmla="*/ 119 w 119"/>
                    <a:gd name="T7" fmla="*/ 4 h 126"/>
                    <a:gd name="T8" fmla="*/ 106 w 119"/>
                    <a:gd name="T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9" h="126">
                      <a:moveTo>
                        <a:pt x="106" y="0"/>
                      </a:moveTo>
                      <a:cubicBezTo>
                        <a:pt x="28" y="48"/>
                        <a:pt x="0" y="123"/>
                        <a:pt x="0" y="123"/>
                      </a:cubicBezTo>
                      <a:cubicBezTo>
                        <a:pt x="1" y="124"/>
                        <a:pt x="2" y="125"/>
                        <a:pt x="4" y="126"/>
                      </a:cubicBezTo>
                      <a:cubicBezTo>
                        <a:pt x="14" y="103"/>
                        <a:pt x="47" y="41"/>
                        <a:pt x="119" y="4"/>
                      </a:cubicBezTo>
                      <a:cubicBezTo>
                        <a:pt x="114" y="3"/>
                        <a:pt x="110" y="2"/>
                        <a:pt x="106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1" name="ïṧļiḓè">
                  <a:extLst>
                    <a:ext uri="{FF2B5EF4-FFF2-40B4-BE49-F238E27FC236}">
                      <a16:creationId xmlns:a16="http://schemas.microsoft.com/office/drawing/2014/main" xmlns="" id="{29F06AB3-9D97-4BD1-8013-4A21F7660BD9}"/>
                    </a:ext>
                  </a:extLst>
                </p:cNvPr>
                <p:cNvSpPr/>
                <p:nvPr/>
              </p:nvSpPr>
              <p:spPr bwMode="auto">
                <a:xfrm>
                  <a:off x="6653213" y="2208213"/>
                  <a:ext cx="490538" cy="431800"/>
                </a:xfrm>
                <a:custGeom>
                  <a:avLst/>
                  <a:gdLst>
                    <a:gd name="T0" fmla="*/ 352 w 352"/>
                    <a:gd name="T1" fmla="*/ 142 h 310"/>
                    <a:gd name="T2" fmla="*/ 0 w 352"/>
                    <a:gd name="T3" fmla="*/ 216 h 310"/>
                    <a:gd name="T4" fmla="*/ 350 w 352"/>
                    <a:gd name="T5" fmla="*/ 69 h 310"/>
                    <a:gd name="T6" fmla="*/ 352 w 352"/>
                    <a:gd name="T7" fmla="*/ 142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2" h="310">
                      <a:moveTo>
                        <a:pt x="352" y="142"/>
                      </a:moveTo>
                      <a:cubicBezTo>
                        <a:pt x="352" y="142"/>
                        <a:pt x="130" y="310"/>
                        <a:pt x="0" y="216"/>
                      </a:cubicBezTo>
                      <a:cubicBezTo>
                        <a:pt x="0" y="216"/>
                        <a:pt x="78" y="0"/>
                        <a:pt x="350" y="69"/>
                      </a:cubicBezTo>
                      <a:cubicBezTo>
                        <a:pt x="352" y="142"/>
                        <a:pt x="352" y="142"/>
                        <a:pt x="352" y="142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2" name="ïṥḷîḑé">
                  <a:extLst>
                    <a:ext uri="{FF2B5EF4-FFF2-40B4-BE49-F238E27FC236}">
                      <a16:creationId xmlns:a16="http://schemas.microsoft.com/office/drawing/2014/main" xmlns="" id="{16D5266C-30AC-4BAB-83A0-99DBA3E95802}"/>
                    </a:ext>
                  </a:extLst>
                </p:cNvPr>
                <p:cNvSpPr/>
                <p:nvPr/>
              </p:nvSpPr>
              <p:spPr bwMode="auto">
                <a:xfrm>
                  <a:off x="6827838" y="2540000"/>
                  <a:ext cx="34925" cy="122238"/>
                </a:xfrm>
                <a:custGeom>
                  <a:avLst/>
                  <a:gdLst>
                    <a:gd name="T0" fmla="*/ 25 w 25"/>
                    <a:gd name="T1" fmla="*/ 0 h 88"/>
                    <a:gd name="T2" fmla="*/ 10 w 25"/>
                    <a:gd name="T3" fmla="*/ 3 h 88"/>
                    <a:gd name="T4" fmla="*/ 1 w 25"/>
                    <a:gd name="T5" fmla="*/ 88 h 88"/>
                    <a:gd name="T6" fmla="*/ 13 w 25"/>
                    <a:gd name="T7" fmla="*/ 71 h 88"/>
                    <a:gd name="T8" fmla="*/ 25 w 25"/>
                    <a:gd name="T9" fmla="*/ 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88">
                      <a:moveTo>
                        <a:pt x="25" y="0"/>
                      </a:moveTo>
                      <a:cubicBezTo>
                        <a:pt x="20" y="1"/>
                        <a:pt x="15" y="2"/>
                        <a:pt x="10" y="3"/>
                      </a:cubicBezTo>
                      <a:cubicBezTo>
                        <a:pt x="1" y="36"/>
                        <a:pt x="0" y="67"/>
                        <a:pt x="1" y="88"/>
                      </a:cubicBezTo>
                      <a:cubicBezTo>
                        <a:pt x="5" y="82"/>
                        <a:pt x="9" y="76"/>
                        <a:pt x="13" y="71"/>
                      </a:cubicBezTo>
                      <a:cubicBezTo>
                        <a:pt x="14" y="50"/>
                        <a:pt x="17" y="26"/>
                        <a:pt x="25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3" name="ïṥ1íḓê">
                  <a:extLst>
                    <a:ext uri="{FF2B5EF4-FFF2-40B4-BE49-F238E27FC236}">
                      <a16:creationId xmlns:a16="http://schemas.microsoft.com/office/drawing/2014/main" xmlns="" id="{C343AAD9-4386-4D5D-A1B1-D8D5265AB74B}"/>
                    </a:ext>
                  </a:extLst>
                </p:cNvPr>
                <p:cNvSpPr/>
                <p:nvPr/>
              </p:nvSpPr>
              <p:spPr bwMode="auto">
                <a:xfrm>
                  <a:off x="6829425" y="2638425"/>
                  <a:ext cx="22225" cy="71438"/>
                </a:xfrm>
                <a:custGeom>
                  <a:avLst/>
                  <a:gdLst>
                    <a:gd name="T0" fmla="*/ 12 w 16"/>
                    <a:gd name="T1" fmla="*/ 0 h 51"/>
                    <a:gd name="T2" fmla="*/ 0 w 16"/>
                    <a:gd name="T3" fmla="*/ 17 h 51"/>
                    <a:gd name="T4" fmla="*/ 4 w 16"/>
                    <a:gd name="T5" fmla="*/ 51 h 51"/>
                    <a:gd name="T6" fmla="*/ 11 w 16"/>
                    <a:gd name="T7" fmla="*/ 51 h 51"/>
                    <a:gd name="T8" fmla="*/ 16 w 16"/>
                    <a:gd name="T9" fmla="*/ 51 h 51"/>
                    <a:gd name="T10" fmla="*/ 12 w 16"/>
                    <a:gd name="T11" fmla="*/ 9 h 51"/>
                    <a:gd name="T12" fmla="*/ 12 w 16"/>
                    <a:gd name="T13" fmla="*/ 9 h 51"/>
                    <a:gd name="T14" fmla="*/ 12 w 16"/>
                    <a:gd name="T15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51">
                      <a:moveTo>
                        <a:pt x="12" y="0"/>
                      </a:moveTo>
                      <a:cubicBezTo>
                        <a:pt x="8" y="5"/>
                        <a:pt x="4" y="11"/>
                        <a:pt x="0" y="17"/>
                      </a:cubicBezTo>
                      <a:cubicBezTo>
                        <a:pt x="1" y="38"/>
                        <a:pt x="4" y="51"/>
                        <a:pt x="4" y="51"/>
                      </a:cubicBezTo>
                      <a:cubicBezTo>
                        <a:pt x="6" y="51"/>
                        <a:pt x="8" y="51"/>
                        <a:pt x="11" y="51"/>
                      </a:cubicBezTo>
                      <a:cubicBezTo>
                        <a:pt x="12" y="51"/>
                        <a:pt x="14" y="51"/>
                        <a:pt x="16" y="51"/>
                      </a:cubicBezTo>
                      <a:cubicBezTo>
                        <a:pt x="14" y="44"/>
                        <a:pt x="12" y="29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6"/>
                        <a:pt x="12" y="3"/>
                        <a:pt x="12" y="0"/>
                      </a:cubicBezTo>
                    </a:path>
                  </a:pathLst>
                </a:custGeom>
                <a:solidFill>
                  <a:srgbClr val="5E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4" name="iṧ1ïḓê">
                  <a:extLst>
                    <a:ext uri="{FF2B5EF4-FFF2-40B4-BE49-F238E27FC236}">
                      <a16:creationId xmlns:a16="http://schemas.microsoft.com/office/drawing/2014/main" xmlns="" id="{F9B0EC91-941A-479F-93B3-EA5B4E14AC33}"/>
                    </a:ext>
                  </a:extLst>
                </p:cNvPr>
                <p:cNvSpPr/>
                <p:nvPr/>
              </p:nvSpPr>
              <p:spPr bwMode="auto">
                <a:xfrm>
                  <a:off x="6842125" y="2339975"/>
                  <a:ext cx="176213" cy="203200"/>
                </a:xfrm>
                <a:custGeom>
                  <a:avLst/>
                  <a:gdLst>
                    <a:gd name="T0" fmla="*/ 127 w 127"/>
                    <a:gd name="T1" fmla="*/ 0 h 146"/>
                    <a:gd name="T2" fmla="*/ 106 w 127"/>
                    <a:gd name="T3" fmla="*/ 1 h 146"/>
                    <a:gd name="T4" fmla="*/ 0 w 127"/>
                    <a:gd name="T5" fmla="*/ 146 h 146"/>
                    <a:gd name="T6" fmla="*/ 15 w 127"/>
                    <a:gd name="T7" fmla="*/ 143 h 146"/>
                    <a:gd name="T8" fmla="*/ 127 w 127"/>
                    <a:gd name="T9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" h="146">
                      <a:moveTo>
                        <a:pt x="127" y="0"/>
                      </a:moveTo>
                      <a:cubicBezTo>
                        <a:pt x="120" y="0"/>
                        <a:pt x="113" y="1"/>
                        <a:pt x="106" y="1"/>
                      </a:cubicBezTo>
                      <a:cubicBezTo>
                        <a:pt x="43" y="45"/>
                        <a:pt x="14" y="98"/>
                        <a:pt x="0" y="146"/>
                      </a:cubicBezTo>
                      <a:cubicBezTo>
                        <a:pt x="5" y="145"/>
                        <a:pt x="10" y="144"/>
                        <a:pt x="15" y="143"/>
                      </a:cubicBezTo>
                      <a:cubicBezTo>
                        <a:pt x="30" y="96"/>
                        <a:pt x="62" y="42"/>
                        <a:pt x="127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5" name="îṡḷïḑê">
                  <a:extLst>
                    <a:ext uri="{FF2B5EF4-FFF2-40B4-BE49-F238E27FC236}">
                      <a16:creationId xmlns:a16="http://schemas.microsoft.com/office/drawing/2014/main" xmlns="" id="{2B16A62B-0ACC-49FE-948B-12DA3BED9737}"/>
                    </a:ext>
                  </a:extLst>
                </p:cNvPr>
                <p:cNvSpPr/>
                <p:nvPr/>
              </p:nvSpPr>
              <p:spPr bwMode="auto">
                <a:xfrm>
                  <a:off x="6778625" y="2278063"/>
                  <a:ext cx="427038" cy="447675"/>
                </a:xfrm>
                <a:custGeom>
                  <a:avLst/>
                  <a:gdLst>
                    <a:gd name="T0" fmla="*/ 306 w 306"/>
                    <a:gd name="T1" fmla="*/ 60 h 322"/>
                    <a:gd name="T2" fmla="*/ 52 w 306"/>
                    <a:gd name="T3" fmla="*/ 314 h 322"/>
                    <a:gd name="T4" fmla="*/ 265 w 306"/>
                    <a:gd name="T5" fmla="*/ 0 h 322"/>
                    <a:gd name="T6" fmla="*/ 306 w 306"/>
                    <a:gd name="T7" fmla="*/ 60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6" h="322">
                      <a:moveTo>
                        <a:pt x="306" y="60"/>
                      </a:moveTo>
                      <a:cubicBezTo>
                        <a:pt x="306" y="60"/>
                        <a:pt x="213" y="322"/>
                        <a:pt x="52" y="314"/>
                      </a:cubicBezTo>
                      <a:cubicBezTo>
                        <a:pt x="52" y="314"/>
                        <a:pt x="0" y="91"/>
                        <a:pt x="265" y="0"/>
                      </a:cubicBezTo>
                      <a:cubicBezTo>
                        <a:pt x="306" y="60"/>
                        <a:pt x="306" y="60"/>
                        <a:pt x="306" y="6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6" name="íṡḻïḍe">
                  <a:extLst>
                    <a:ext uri="{FF2B5EF4-FFF2-40B4-BE49-F238E27FC236}">
                      <a16:creationId xmlns:a16="http://schemas.microsoft.com/office/drawing/2014/main" xmlns="" id="{549EF290-4A0E-489D-8122-5209B16A1C1C}"/>
                    </a:ext>
                  </a:extLst>
                </p:cNvPr>
                <p:cNvSpPr/>
                <p:nvPr/>
              </p:nvSpPr>
              <p:spPr bwMode="auto">
                <a:xfrm>
                  <a:off x="7051675" y="2601913"/>
                  <a:ext cx="142875" cy="196850"/>
                </a:xfrm>
                <a:custGeom>
                  <a:avLst/>
                  <a:gdLst>
                    <a:gd name="T0" fmla="*/ 11 w 102"/>
                    <a:gd name="T1" fmla="*/ 0 h 141"/>
                    <a:gd name="T2" fmla="*/ 0 w 102"/>
                    <a:gd name="T3" fmla="*/ 12 h 141"/>
                    <a:gd name="T4" fmla="*/ 94 w 102"/>
                    <a:gd name="T5" fmla="*/ 141 h 141"/>
                    <a:gd name="T6" fmla="*/ 102 w 102"/>
                    <a:gd name="T7" fmla="*/ 134 h 141"/>
                    <a:gd name="T8" fmla="*/ 11 w 102"/>
                    <a:gd name="T9" fmla="*/ 0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41">
                      <a:moveTo>
                        <a:pt x="11" y="0"/>
                      </a:moveTo>
                      <a:cubicBezTo>
                        <a:pt x="7" y="4"/>
                        <a:pt x="4" y="8"/>
                        <a:pt x="0" y="12"/>
                      </a:cubicBezTo>
                      <a:cubicBezTo>
                        <a:pt x="21" y="78"/>
                        <a:pt x="64" y="119"/>
                        <a:pt x="94" y="141"/>
                      </a:cubicBezTo>
                      <a:cubicBezTo>
                        <a:pt x="97" y="139"/>
                        <a:pt x="99" y="136"/>
                        <a:pt x="102" y="134"/>
                      </a:cubicBezTo>
                      <a:cubicBezTo>
                        <a:pt x="70" y="109"/>
                        <a:pt x="30" y="66"/>
                        <a:pt x="11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7" name="î$ľïḋé">
                  <a:extLst>
                    <a:ext uri="{FF2B5EF4-FFF2-40B4-BE49-F238E27FC236}">
                      <a16:creationId xmlns:a16="http://schemas.microsoft.com/office/drawing/2014/main" xmlns="" id="{7B919C26-8A20-4058-9025-7A2BA5884D91}"/>
                    </a:ext>
                  </a:extLst>
                </p:cNvPr>
                <p:cNvSpPr/>
                <p:nvPr/>
              </p:nvSpPr>
              <p:spPr bwMode="auto">
                <a:xfrm>
                  <a:off x="6959600" y="2325688"/>
                  <a:ext cx="436563" cy="498475"/>
                </a:xfrm>
                <a:custGeom>
                  <a:avLst/>
                  <a:gdLst>
                    <a:gd name="T0" fmla="*/ 162 w 313"/>
                    <a:gd name="T1" fmla="*/ 3 h 359"/>
                    <a:gd name="T2" fmla="*/ 209 w 313"/>
                    <a:gd name="T3" fmla="*/ 359 h 359"/>
                    <a:gd name="T4" fmla="*/ 90 w 313"/>
                    <a:gd name="T5" fmla="*/ 0 h 359"/>
                    <a:gd name="T6" fmla="*/ 162 w 313"/>
                    <a:gd name="T7" fmla="*/ 3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59">
                      <a:moveTo>
                        <a:pt x="162" y="3"/>
                      </a:moveTo>
                      <a:cubicBezTo>
                        <a:pt x="162" y="3"/>
                        <a:pt x="313" y="237"/>
                        <a:pt x="209" y="359"/>
                      </a:cubicBezTo>
                      <a:cubicBezTo>
                        <a:pt x="209" y="359"/>
                        <a:pt x="0" y="265"/>
                        <a:pt x="90" y="0"/>
                      </a:cubicBezTo>
                      <a:cubicBezTo>
                        <a:pt x="162" y="3"/>
                        <a:pt x="162" y="3"/>
                        <a:pt x="162" y="3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8" name="íŝḷiḓè">
                  <a:extLst>
                    <a:ext uri="{FF2B5EF4-FFF2-40B4-BE49-F238E27FC236}">
                      <a16:creationId xmlns:a16="http://schemas.microsoft.com/office/drawing/2014/main" xmlns="" id="{6D2BBABC-C4B2-4722-AD40-A44D1214FCE5}"/>
                    </a:ext>
                  </a:extLst>
                </p:cNvPr>
                <p:cNvSpPr/>
                <p:nvPr/>
              </p:nvSpPr>
              <p:spPr bwMode="auto">
                <a:xfrm>
                  <a:off x="7192963" y="2286000"/>
                  <a:ext cx="26988" cy="68263"/>
                </a:xfrm>
                <a:custGeom>
                  <a:avLst/>
                  <a:gdLst>
                    <a:gd name="T0" fmla="*/ 12 w 19"/>
                    <a:gd name="T1" fmla="*/ 0 h 49"/>
                    <a:gd name="T2" fmla="*/ 0 w 19"/>
                    <a:gd name="T3" fmla="*/ 39 h 49"/>
                    <a:gd name="T4" fmla="*/ 6 w 19"/>
                    <a:gd name="T5" fmla="*/ 49 h 49"/>
                    <a:gd name="T6" fmla="*/ 19 w 19"/>
                    <a:gd name="T7" fmla="*/ 0 h 49"/>
                    <a:gd name="T8" fmla="*/ 12 w 19"/>
                    <a:gd name="T9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49">
                      <a:moveTo>
                        <a:pt x="12" y="0"/>
                      </a:moveTo>
                      <a:cubicBezTo>
                        <a:pt x="7" y="14"/>
                        <a:pt x="3" y="27"/>
                        <a:pt x="0" y="39"/>
                      </a:cubicBezTo>
                      <a:cubicBezTo>
                        <a:pt x="2" y="42"/>
                        <a:pt x="4" y="45"/>
                        <a:pt x="6" y="49"/>
                      </a:cubicBezTo>
                      <a:cubicBezTo>
                        <a:pt x="9" y="33"/>
                        <a:pt x="13" y="17"/>
                        <a:pt x="19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9" name="íṧḷíḍê">
                  <a:extLst>
                    <a:ext uri="{FF2B5EF4-FFF2-40B4-BE49-F238E27FC236}">
                      <a16:creationId xmlns:a16="http://schemas.microsoft.com/office/drawing/2014/main" xmlns="" id="{95EC3987-3B37-45CA-A3DA-2A76BE906132}"/>
                    </a:ext>
                  </a:extLst>
                </p:cNvPr>
                <p:cNvSpPr/>
                <p:nvPr/>
              </p:nvSpPr>
              <p:spPr bwMode="auto">
                <a:xfrm>
                  <a:off x="7296150" y="2717800"/>
                  <a:ext cx="85725" cy="69850"/>
                </a:xfrm>
                <a:custGeom>
                  <a:avLst/>
                  <a:gdLst>
                    <a:gd name="T0" fmla="*/ 2 w 62"/>
                    <a:gd name="T1" fmla="*/ 0 h 50"/>
                    <a:gd name="T2" fmla="*/ 0 w 62"/>
                    <a:gd name="T3" fmla="*/ 10 h 50"/>
                    <a:gd name="T4" fmla="*/ 2 w 62"/>
                    <a:gd name="T5" fmla="*/ 12 h 50"/>
                    <a:gd name="T6" fmla="*/ 2 w 62"/>
                    <a:gd name="T7" fmla="*/ 12 h 50"/>
                    <a:gd name="T8" fmla="*/ 2 w 62"/>
                    <a:gd name="T9" fmla="*/ 12 h 50"/>
                    <a:gd name="T10" fmla="*/ 9 w 62"/>
                    <a:gd name="T11" fmla="*/ 18 h 50"/>
                    <a:gd name="T12" fmla="*/ 15 w 62"/>
                    <a:gd name="T13" fmla="*/ 16 h 50"/>
                    <a:gd name="T14" fmla="*/ 19 w 62"/>
                    <a:gd name="T15" fmla="*/ 26 h 50"/>
                    <a:gd name="T16" fmla="*/ 57 w 62"/>
                    <a:gd name="T17" fmla="*/ 50 h 50"/>
                    <a:gd name="T18" fmla="*/ 62 w 62"/>
                    <a:gd name="T19" fmla="*/ 44 h 50"/>
                    <a:gd name="T20" fmla="*/ 2 w 62"/>
                    <a:gd name="T21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2" h="50">
                      <a:moveTo>
                        <a:pt x="2" y="0"/>
                      </a:moveTo>
                      <a:cubicBezTo>
                        <a:pt x="2" y="4"/>
                        <a:pt x="1" y="7"/>
                        <a:pt x="0" y="10"/>
                      </a:cubicBezTo>
                      <a:cubicBezTo>
                        <a:pt x="1" y="11"/>
                        <a:pt x="2" y="11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5" y="14"/>
                        <a:pt x="7" y="16"/>
                        <a:pt x="9" y="18"/>
                      </a:cubicBezTo>
                      <a:cubicBezTo>
                        <a:pt x="11" y="17"/>
                        <a:pt x="13" y="17"/>
                        <a:pt x="15" y="16"/>
                      </a:cubicBezTo>
                      <a:cubicBezTo>
                        <a:pt x="15" y="16"/>
                        <a:pt x="16" y="20"/>
                        <a:pt x="19" y="26"/>
                      </a:cubicBezTo>
                      <a:cubicBezTo>
                        <a:pt x="41" y="42"/>
                        <a:pt x="57" y="50"/>
                        <a:pt x="57" y="50"/>
                      </a:cubicBezTo>
                      <a:cubicBezTo>
                        <a:pt x="59" y="48"/>
                        <a:pt x="60" y="46"/>
                        <a:pt x="62" y="44"/>
                      </a:cubicBezTo>
                      <a:cubicBezTo>
                        <a:pt x="53" y="39"/>
                        <a:pt x="28" y="25"/>
                        <a:pt x="2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0" name="ïş1ïḑè">
                  <a:extLst>
                    <a:ext uri="{FF2B5EF4-FFF2-40B4-BE49-F238E27FC236}">
                      <a16:creationId xmlns:a16="http://schemas.microsoft.com/office/drawing/2014/main" xmlns="" id="{E62C6EB8-C8B4-4E8E-927C-02CFDF5FD9C4}"/>
                    </a:ext>
                  </a:extLst>
                </p:cNvPr>
                <p:cNvSpPr/>
                <p:nvPr/>
              </p:nvSpPr>
              <p:spPr bwMode="auto">
                <a:xfrm>
                  <a:off x="7165975" y="2339975"/>
                  <a:ext cx="133350" cy="392113"/>
                </a:xfrm>
                <a:custGeom>
                  <a:avLst/>
                  <a:gdLst>
                    <a:gd name="T0" fmla="*/ 20 w 95"/>
                    <a:gd name="T1" fmla="*/ 35 h 281"/>
                    <a:gd name="T2" fmla="*/ 10 w 95"/>
                    <a:gd name="T3" fmla="*/ 59 h 281"/>
                    <a:gd name="T4" fmla="*/ 93 w 95"/>
                    <a:gd name="T5" fmla="*/ 281 h 281"/>
                    <a:gd name="T6" fmla="*/ 95 w 95"/>
                    <a:gd name="T7" fmla="*/ 271 h 281"/>
                    <a:gd name="T8" fmla="*/ 17 w 95"/>
                    <a:gd name="T9" fmla="*/ 82 h 281"/>
                    <a:gd name="T10" fmla="*/ 17 w 95"/>
                    <a:gd name="T11" fmla="*/ 82 h 281"/>
                    <a:gd name="T12" fmla="*/ 20 w 95"/>
                    <a:gd name="T13" fmla="*/ 35 h 281"/>
                    <a:gd name="T14" fmla="*/ 19 w 95"/>
                    <a:gd name="T15" fmla="*/ 0 h 281"/>
                    <a:gd name="T16" fmla="*/ 19 w 95"/>
                    <a:gd name="T17" fmla="*/ 2 h 281"/>
                    <a:gd name="T18" fmla="*/ 25 w 95"/>
                    <a:gd name="T19" fmla="*/ 10 h 281"/>
                    <a:gd name="T20" fmla="*/ 25 w 95"/>
                    <a:gd name="T21" fmla="*/ 10 h 281"/>
                    <a:gd name="T22" fmla="*/ 19 w 95"/>
                    <a:gd name="T23" fmla="*/ 0 h 2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5" h="281">
                      <a:moveTo>
                        <a:pt x="20" y="35"/>
                      </a:moveTo>
                      <a:cubicBezTo>
                        <a:pt x="17" y="42"/>
                        <a:pt x="14" y="50"/>
                        <a:pt x="10" y="59"/>
                      </a:cubicBezTo>
                      <a:cubicBezTo>
                        <a:pt x="0" y="171"/>
                        <a:pt x="50" y="242"/>
                        <a:pt x="93" y="281"/>
                      </a:cubicBezTo>
                      <a:cubicBezTo>
                        <a:pt x="94" y="278"/>
                        <a:pt x="95" y="275"/>
                        <a:pt x="95" y="271"/>
                      </a:cubicBezTo>
                      <a:cubicBezTo>
                        <a:pt x="58" y="234"/>
                        <a:pt x="17" y="173"/>
                        <a:pt x="17" y="82"/>
                      </a:cubicBezTo>
                      <a:cubicBezTo>
                        <a:pt x="17" y="82"/>
                        <a:pt x="17" y="82"/>
                        <a:pt x="17" y="82"/>
                      </a:cubicBezTo>
                      <a:cubicBezTo>
                        <a:pt x="17" y="67"/>
                        <a:pt x="18" y="51"/>
                        <a:pt x="20" y="35"/>
                      </a:cubicBezTo>
                      <a:moveTo>
                        <a:pt x="19" y="0"/>
                      </a:moveTo>
                      <a:cubicBezTo>
                        <a:pt x="19" y="1"/>
                        <a:pt x="19" y="1"/>
                        <a:pt x="19" y="2"/>
                      </a:cubicBezTo>
                      <a:cubicBezTo>
                        <a:pt x="25" y="10"/>
                        <a:pt x="25" y="10"/>
                        <a:pt x="25" y="10"/>
                      </a:cubicBezTo>
                      <a:cubicBezTo>
                        <a:pt x="25" y="10"/>
                        <a:pt x="25" y="10"/>
                        <a:pt x="25" y="10"/>
                      </a:cubicBezTo>
                      <a:cubicBezTo>
                        <a:pt x="23" y="6"/>
                        <a:pt x="21" y="3"/>
                        <a:pt x="19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1" name="îšḻiḍe">
                  <a:extLst>
                    <a:ext uri="{FF2B5EF4-FFF2-40B4-BE49-F238E27FC236}">
                      <a16:creationId xmlns:a16="http://schemas.microsoft.com/office/drawing/2014/main" xmlns="" id="{FEB7691A-0978-4F21-B711-C8858F45A0A2}"/>
                    </a:ext>
                  </a:extLst>
                </p:cNvPr>
                <p:cNvSpPr/>
                <p:nvPr/>
              </p:nvSpPr>
              <p:spPr bwMode="auto">
                <a:xfrm>
                  <a:off x="7096125" y="2281238"/>
                  <a:ext cx="436563" cy="500063"/>
                </a:xfrm>
                <a:custGeom>
                  <a:avLst/>
                  <a:gdLst>
                    <a:gd name="T0" fmla="*/ 162 w 313"/>
                    <a:gd name="T1" fmla="*/ 4 h 360"/>
                    <a:gd name="T2" fmla="*/ 209 w 313"/>
                    <a:gd name="T3" fmla="*/ 360 h 360"/>
                    <a:gd name="T4" fmla="*/ 89 w 313"/>
                    <a:gd name="T5" fmla="*/ 0 h 360"/>
                    <a:gd name="T6" fmla="*/ 162 w 313"/>
                    <a:gd name="T7" fmla="*/ 4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60">
                      <a:moveTo>
                        <a:pt x="162" y="4"/>
                      </a:moveTo>
                      <a:cubicBezTo>
                        <a:pt x="162" y="4"/>
                        <a:pt x="313" y="237"/>
                        <a:pt x="209" y="360"/>
                      </a:cubicBezTo>
                      <a:cubicBezTo>
                        <a:pt x="209" y="360"/>
                        <a:pt x="0" y="266"/>
                        <a:pt x="89" y="0"/>
                      </a:cubicBezTo>
                      <a:cubicBezTo>
                        <a:pt x="162" y="4"/>
                        <a:pt x="162" y="4"/>
                        <a:pt x="162" y="4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2" name="îS1ïḓè">
                  <a:extLst>
                    <a:ext uri="{FF2B5EF4-FFF2-40B4-BE49-F238E27FC236}">
                      <a16:creationId xmlns:a16="http://schemas.microsoft.com/office/drawing/2014/main" xmlns="" id="{68A8F94B-4430-4DB7-B4C8-39E8563640E0}"/>
                    </a:ext>
                  </a:extLst>
                </p:cNvPr>
                <p:cNvSpPr/>
                <p:nvPr/>
              </p:nvSpPr>
              <p:spPr bwMode="auto">
                <a:xfrm>
                  <a:off x="7435850" y="2584450"/>
                  <a:ext cx="261938" cy="33338"/>
                </a:xfrm>
                <a:custGeom>
                  <a:avLst/>
                  <a:gdLst>
                    <a:gd name="T0" fmla="*/ 0 w 189"/>
                    <a:gd name="T1" fmla="*/ 0 h 24"/>
                    <a:gd name="T2" fmla="*/ 1 w 189"/>
                    <a:gd name="T3" fmla="*/ 7 h 24"/>
                    <a:gd name="T4" fmla="*/ 91 w 189"/>
                    <a:gd name="T5" fmla="*/ 24 h 24"/>
                    <a:gd name="T6" fmla="*/ 189 w 189"/>
                    <a:gd name="T7" fmla="*/ 5 h 24"/>
                    <a:gd name="T8" fmla="*/ 189 w 189"/>
                    <a:gd name="T9" fmla="*/ 5 h 24"/>
                    <a:gd name="T10" fmla="*/ 100 w 189"/>
                    <a:gd name="T11" fmla="*/ 20 h 24"/>
                    <a:gd name="T12" fmla="*/ 0 w 189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9" h="24">
                      <a:moveTo>
                        <a:pt x="0" y="0"/>
                      </a:moveTo>
                      <a:cubicBezTo>
                        <a:pt x="1" y="2"/>
                        <a:pt x="1" y="5"/>
                        <a:pt x="1" y="7"/>
                      </a:cubicBezTo>
                      <a:cubicBezTo>
                        <a:pt x="33" y="20"/>
                        <a:pt x="64" y="24"/>
                        <a:pt x="91" y="24"/>
                      </a:cubicBezTo>
                      <a:cubicBezTo>
                        <a:pt x="149" y="24"/>
                        <a:pt x="189" y="5"/>
                        <a:pt x="189" y="5"/>
                      </a:cubicBezTo>
                      <a:cubicBezTo>
                        <a:pt x="189" y="5"/>
                        <a:pt x="189" y="5"/>
                        <a:pt x="189" y="5"/>
                      </a:cubicBezTo>
                      <a:cubicBezTo>
                        <a:pt x="174" y="10"/>
                        <a:pt x="141" y="20"/>
                        <a:pt x="100" y="20"/>
                      </a:cubicBezTo>
                      <a:cubicBezTo>
                        <a:pt x="70" y="20"/>
                        <a:pt x="36" y="15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3" name="îsļíḑe">
                  <a:extLst>
                    <a:ext uri="{FF2B5EF4-FFF2-40B4-BE49-F238E27FC236}">
                      <a16:creationId xmlns:a16="http://schemas.microsoft.com/office/drawing/2014/main" xmlns="" id="{D2A470D2-02C0-42A8-824E-56D1C349810F}"/>
                    </a:ext>
                  </a:extLst>
                </p:cNvPr>
                <p:cNvSpPr/>
                <p:nvPr/>
              </p:nvSpPr>
              <p:spPr bwMode="auto">
                <a:xfrm>
                  <a:off x="7223125" y="2308225"/>
                  <a:ext cx="485775" cy="409575"/>
                </a:xfrm>
                <a:custGeom>
                  <a:avLst/>
                  <a:gdLst>
                    <a:gd name="T0" fmla="*/ 50 w 349"/>
                    <a:gd name="T1" fmla="*/ 0 h 294"/>
                    <a:gd name="T2" fmla="*/ 349 w 349"/>
                    <a:gd name="T3" fmla="*/ 199 h 294"/>
                    <a:gd name="T4" fmla="*/ 0 w 349"/>
                    <a:gd name="T5" fmla="*/ 52 h 294"/>
                    <a:gd name="T6" fmla="*/ 50 w 349"/>
                    <a:gd name="T7" fmla="*/ 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9" h="294">
                      <a:moveTo>
                        <a:pt x="50" y="0"/>
                      </a:moveTo>
                      <a:cubicBezTo>
                        <a:pt x="50" y="0"/>
                        <a:pt x="325" y="40"/>
                        <a:pt x="349" y="199"/>
                      </a:cubicBezTo>
                      <a:cubicBezTo>
                        <a:pt x="349" y="199"/>
                        <a:pt x="141" y="294"/>
                        <a:pt x="0" y="52"/>
                      </a:cubicBezTo>
                      <a:cubicBezTo>
                        <a:pt x="50" y="0"/>
                        <a:pt x="50" y="0"/>
                        <a:pt x="50" y="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4" name="iṡļíḑê">
                  <a:extLst>
                    <a:ext uri="{FF2B5EF4-FFF2-40B4-BE49-F238E27FC236}">
                      <a16:creationId xmlns:a16="http://schemas.microsoft.com/office/drawing/2014/main" xmlns="" id="{2580EEF4-2909-4383-93EB-80ED17C8A8D2}"/>
                    </a:ext>
                  </a:extLst>
                </p:cNvPr>
                <p:cNvSpPr/>
                <p:nvPr/>
              </p:nvSpPr>
              <p:spPr bwMode="auto">
                <a:xfrm>
                  <a:off x="7321550" y="2228850"/>
                  <a:ext cx="22225" cy="63500"/>
                </a:xfrm>
                <a:custGeom>
                  <a:avLst/>
                  <a:gdLst>
                    <a:gd name="T0" fmla="*/ 16 w 16"/>
                    <a:gd name="T1" fmla="*/ 0 h 46"/>
                    <a:gd name="T2" fmla="*/ 11 w 16"/>
                    <a:gd name="T3" fmla="*/ 1 h 46"/>
                    <a:gd name="T4" fmla="*/ 0 w 16"/>
                    <a:gd name="T5" fmla="*/ 41 h 46"/>
                    <a:gd name="T6" fmla="*/ 3 w 16"/>
                    <a:gd name="T7" fmla="*/ 46 h 46"/>
                    <a:gd name="T8" fmla="*/ 16 w 16"/>
                    <a:gd name="T9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46">
                      <a:moveTo>
                        <a:pt x="16" y="0"/>
                      </a:moveTo>
                      <a:cubicBezTo>
                        <a:pt x="13" y="0"/>
                        <a:pt x="11" y="1"/>
                        <a:pt x="11" y="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1" y="42"/>
                        <a:pt x="2" y="44"/>
                        <a:pt x="3" y="46"/>
                      </a:cubicBezTo>
                      <a:cubicBezTo>
                        <a:pt x="16" y="0"/>
                        <a:pt x="16" y="0"/>
                        <a:pt x="16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5" name="iS1idè">
                  <a:extLst>
                    <a:ext uri="{FF2B5EF4-FFF2-40B4-BE49-F238E27FC236}">
                      <a16:creationId xmlns:a16="http://schemas.microsoft.com/office/drawing/2014/main" xmlns="" id="{0326B910-7199-4B57-BFBC-C71F1F4E7B1A}"/>
                    </a:ext>
                  </a:extLst>
                </p:cNvPr>
                <p:cNvSpPr/>
                <p:nvPr/>
              </p:nvSpPr>
              <p:spPr bwMode="auto">
                <a:xfrm>
                  <a:off x="7627938" y="2354263"/>
                  <a:ext cx="260350" cy="104775"/>
                </a:xfrm>
                <a:custGeom>
                  <a:avLst/>
                  <a:gdLst>
                    <a:gd name="T0" fmla="*/ 187 w 187"/>
                    <a:gd name="T1" fmla="*/ 0 h 75"/>
                    <a:gd name="T2" fmla="*/ 17 w 187"/>
                    <a:gd name="T3" fmla="*/ 66 h 75"/>
                    <a:gd name="T4" fmla="*/ 0 w 187"/>
                    <a:gd name="T5" fmla="*/ 66 h 75"/>
                    <a:gd name="T6" fmla="*/ 10 w 187"/>
                    <a:gd name="T7" fmla="*/ 75 h 75"/>
                    <a:gd name="T8" fmla="*/ 11 w 187"/>
                    <a:gd name="T9" fmla="*/ 75 h 75"/>
                    <a:gd name="T10" fmla="*/ 187 w 187"/>
                    <a:gd name="T11" fmla="*/ 1 h 75"/>
                    <a:gd name="T12" fmla="*/ 187 w 187"/>
                    <a:gd name="T13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7" h="75">
                      <a:moveTo>
                        <a:pt x="187" y="0"/>
                      </a:moveTo>
                      <a:cubicBezTo>
                        <a:pt x="167" y="19"/>
                        <a:pt x="110" y="66"/>
                        <a:pt x="17" y="66"/>
                      </a:cubicBezTo>
                      <a:cubicBezTo>
                        <a:pt x="12" y="66"/>
                        <a:pt x="6" y="66"/>
                        <a:pt x="0" y="66"/>
                      </a:cubicBezTo>
                      <a:cubicBezTo>
                        <a:pt x="3" y="69"/>
                        <a:pt x="7" y="72"/>
                        <a:pt x="10" y="75"/>
                      </a:cubicBezTo>
                      <a:cubicBezTo>
                        <a:pt x="10" y="75"/>
                        <a:pt x="11" y="75"/>
                        <a:pt x="11" y="75"/>
                      </a:cubicBezTo>
                      <a:cubicBezTo>
                        <a:pt x="126" y="75"/>
                        <a:pt x="187" y="1"/>
                        <a:pt x="187" y="1"/>
                      </a:cubicBezTo>
                      <a:cubicBezTo>
                        <a:pt x="187" y="1"/>
                        <a:pt x="187" y="1"/>
                        <a:pt x="187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6" name="iṧḷiḍè">
                  <a:extLst>
                    <a:ext uri="{FF2B5EF4-FFF2-40B4-BE49-F238E27FC236}">
                      <a16:creationId xmlns:a16="http://schemas.microsoft.com/office/drawing/2014/main" xmlns="" id="{6CD03019-8877-48BE-9B08-33D016DEB950}"/>
                    </a:ext>
                  </a:extLst>
                </p:cNvPr>
                <p:cNvSpPr/>
                <p:nvPr/>
              </p:nvSpPr>
              <p:spPr bwMode="auto">
                <a:xfrm>
                  <a:off x="7354888" y="2344738"/>
                  <a:ext cx="285750" cy="114300"/>
                </a:xfrm>
                <a:custGeom>
                  <a:avLst/>
                  <a:gdLst>
                    <a:gd name="T0" fmla="*/ 0 w 205"/>
                    <a:gd name="T1" fmla="*/ 0 h 82"/>
                    <a:gd name="T2" fmla="*/ 9 w 205"/>
                    <a:gd name="T3" fmla="*/ 18 h 82"/>
                    <a:gd name="T4" fmla="*/ 205 w 205"/>
                    <a:gd name="T5" fmla="*/ 82 h 82"/>
                    <a:gd name="T6" fmla="*/ 195 w 205"/>
                    <a:gd name="T7" fmla="*/ 73 h 82"/>
                    <a:gd name="T8" fmla="*/ 0 w 205"/>
                    <a:gd name="T9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82">
                      <a:moveTo>
                        <a:pt x="0" y="0"/>
                      </a:moveTo>
                      <a:cubicBezTo>
                        <a:pt x="3" y="5"/>
                        <a:pt x="6" y="11"/>
                        <a:pt x="9" y="18"/>
                      </a:cubicBezTo>
                      <a:cubicBezTo>
                        <a:pt x="85" y="65"/>
                        <a:pt x="151" y="81"/>
                        <a:pt x="205" y="82"/>
                      </a:cubicBezTo>
                      <a:cubicBezTo>
                        <a:pt x="202" y="79"/>
                        <a:pt x="198" y="76"/>
                        <a:pt x="195" y="73"/>
                      </a:cubicBezTo>
                      <a:cubicBezTo>
                        <a:pt x="141" y="69"/>
                        <a:pt x="75" y="49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7" name="ïśľîḑê">
                  <a:extLst>
                    <a:ext uri="{FF2B5EF4-FFF2-40B4-BE49-F238E27FC236}">
                      <a16:creationId xmlns:a16="http://schemas.microsoft.com/office/drawing/2014/main" xmlns="" id="{5C3E5F85-E4D1-4262-8B41-BB6A0F591D79}"/>
                    </a:ext>
                  </a:extLst>
                </p:cNvPr>
                <p:cNvSpPr/>
                <p:nvPr/>
              </p:nvSpPr>
              <p:spPr bwMode="auto">
                <a:xfrm>
                  <a:off x="7319963" y="2130425"/>
                  <a:ext cx="577850" cy="458788"/>
                </a:xfrm>
                <a:custGeom>
                  <a:avLst/>
                  <a:gdLst>
                    <a:gd name="T0" fmla="*/ 20 w 415"/>
                    <a:gd name="T1" fmla="*/ 63 h 330"/>
                    <a:gd name="T2" fmla="*/ 415 w 415"/>
                    <a:gd name="T3" fmla="*/ 154 h 330"/>
                    <a:gd name="T4" fmla="*/ 0 w 415"/>
                    <a:gd name="T5" fmla="*/ 136 h 330"/>
                    <a:gd name="T6" fmla="*/ 20 w 415"/>
                    <a:gd name="T7" fmla="*/ 63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15" h="330">
                      <a:moveTo>
                        <a:pt x="20" y="63"/>
                      </a:moveTo>
                      <a:cubicBezTo>
                        <a:pt x="20" y="63"/>
                        <a:pt x="304" y="0"/>
                        <a:pt x="415" y="154"/>
                      </a:cubicBezTo>
                      <a:cubicBezTo>
                        <a:pt x="415" y="154"/>
                        <a:pt x="268" y="330"/>
                        <a:pt x="0" y="136"/>
                      </a:cubicBezTo>
                      <a:cubicBezTo>
                        <a:pt x="20" y="63"/>
                        <a:pt x="20" y="63"/>
                        <a:pt x="20" y="63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8" name="iṡḻíḓè">
                  <a:extLst>
                    <a:ext uri="{FF2B5EF4-FFF2-40B4-BE49-F238E27FC236}">
                      <a16:creationId xmlns:a16="http://schemas.microsoft.com/office/drawing/2014/main" xmlns="" id="{3648B46A-42EA-4F21-9B7B-2B055E951BB2}"/>
                    </a:ext>
                  </a:extLst>
                </p:cNvPr>
                <p:cNvSpPr/>
                <p:nvPr/>
              </p:nvSpPr>
              <p:spPr bwMode="auto">
                <a:xfrm>
                  <a:off x="6862763" y="1787525"/>
                  <a:ext cx="425450" cy="427038"/>
                </a:xfrm>
                <a:custGeom>
                  <a:avLst/>
                  <a:gdLst>
                    <a:gd name="T0" fmla="*/ 238 w 305"/>
                    <a:gd name="T1" fmla="*/ 306 h 306"/>
                    <a:gd name="T2" fmla="*/ 39 w 305"/>
                    <a:gd name="T3" fmla="*/ 7 h 306"/>
                    <a:gd name="T4" fmla="*/ 305 w 305"/>
                    <a:gd name="T5" fmla="*/ 278 h 306"/>
                    <a:gd name="T6" fmla="*/ 238 w 305"/>
                    <a:gd name="T7" fmla="*/ 306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5" h="306">
                      <a:moveTo>
                        <a:pt x="238" y="306"/>
                      </a:moveTo>
                      <a:cubicBezTo>
                        <a:pt x="238" y="306"/>
                        <a:pt x="0" y="163"/>
                        <a:pt x="39" y="7"/>
                      </a:cubicBezTo>
                      <a:cubicBezTo>
                        <a:pt x="39" y="7"/>
                        <a:pt x="269" y="0"/>
                        <a:pt x="305" y="278"/>
                      </a:cubicBezTo>
                      <a:cubicBezTo>
                        <a:pt x="238" y="306"/>
                        <a:pt x="238" y="306"/>
                        <a:pt x="238" y="30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9" name="iṩliḓe">
                  <a:extLst>
                    <a:ext uri="{FF2B5EF4-FFF2-40B4-BE49-F238E27FC236}">
                      <a16:creationId xmlns:a16="http://schemas.microsoft.com/office/drawing/2014/main" xmlns="" id="{F1E32457-B60F-446D-80FE-863FAC026470}"/>
                    </a:ext>
                  </a:extLst>
                </p:cNvPr>
                <p:cNvSpPr/>
                <p:nvPr/>
              </p:nvSpPr>
              <p:spPr bwMode="auto">
                <a:xfrm>
                  <a:off x="6911975" y="1797050"/>
                  <a:ext cx="376238" cy="417513"/>
                </a:xfrm>
                <a:custGeom>
                  <a:avLst/>
                  <a:gdLst>
                    <a:gd name="T0" fmla="*/ 6 w 270"/>
                    <a:gd name="T1" fmla="*/ 0 h 299"/>
                    <a:gd name="T2" fmla="*/ 4 w 270"/>
                    <a:gd name="T3" fmla="*/ 0 h 299"/>
                    <a:gd name="T4" fmla="*/ 0 w 270"/>
                    <a:gd name="T5" fmla="*/ 35 h 299"/>
                    <a:gd name="T6" fmla="*/ 203 w 270"/>
                    <a:gd name="T7" fmla="*/ 299 h 299"/>
                    <a:gd name="T8" fmla="*/ 270 w 270"/>
                    <a:gd name="T9" fmla="*/ 271 h 299"/>
                    <a:gd name="T10" fmla="*/ 269 w 270"/>
                    <a:gd name="T11" fmla="*/ 266 h 299"/>
                    <a:gd name="T12" fmla="*/ 164 w 270"/>
                    <a:gd name="T13" fmla="*/ 58 h 299"/>
                    <a:gd name="T14" fmla="*/ 163 w 270"/>
                    <a:gd name="T15" fmla="*/ 57 h 299"/>
                    <a:gd name="T16" fmla="*/ 6 w 270"/>
                    <a:gd name="T17" fmla="*/ 0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0" h="299">
                      <a:moveTo>
                        <a:pt x="6" y="0"/>
                      </a:move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1" y="12"/>
                        <a:pt x="0" y="24"/>
                        <a:pt x="0" y="35"/>
                      </a:cubicBezTo>
                      <a:cubicBezTo>
                        <a:pt x="0" y="177"/>
                        <a:pt x="203" y="299"/>
                        <a:pt x="203" y="299"/>
                      </a:cubicBezTo>
                      <a:cubicBezTo>
                        <a:pt x="270" y="271"/>
                        <a:pt x="270" y="271"/>
                        <a:pt x="270" y="271"/>
                      </a:cubicBezTo>
                      <a:cubicBezTo>
                        <a:pt x="270" y="269"/>
                        <a:pt x="270" y="268"/>
                        <a:pt x="269" y="266"/>
                      </a:cubicBezTo>
                      <a:cubicBezTo>
                        <a:pt x="255" y="160"/>
                        <a:pt x="211" y="96"/>
                        <a:pt x="164" y="58"/>
                      </a:cubicBezTo>
                      <a:cubicBezTo>
                        <a:pt x="164" y="57"/>
                        <a:pt x="163" y="57"/>
                        <a:pt x="163" y="57"/>
                      </a:cubicBezTo>
                      <a:cubicBezTo>
                        <a:pt x="95" y="2"/>
                        <a:pt x="18" y="0"/>
                        <a:pt x="6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0" name="ïslïďè">
                  <a:extLst>
                    <a:ext uri="{FF2B5EF4-FFF2-40B4-BE49-F238E27FC236}">
                      <a16:creationId xmlns:a16="http://schemas.microsoft.com/office/drawing/2014/main" xmlns="" id="{B2404322-1ADE-489D-A081-568A8DB098FF}"/>
                    </a:ext>
                  </a:extLst>
                </p:cNvPr>
                <p:cNvSpPr/>
                <p:nvPr/>
              </p:nvSpPr>
              <p:spPr bwMode="auto">
                <a:xfrm>
                  <a:off x="6645275" y="1985963"/>
                  <a:ext cx="528638" cy="420688"/>
                </a:xfrm>
                <a:custGeom>
                  <a:avLst/>
                  <a:gdLst>
                    <a:gd name="T0" fmla="*/ 350 w 379"/>
                    <a:gd name="T1" fmla="*/ 244 h 303"/>
                    <a:gd name="T2" fmla="*/ 0 w 379"/>
                    <a:gd name="T3" fmla="*/ 163 h 303"/>
                    <a:gd name="T4" fmla="*/ 379 w 379"/>
                    <a:gd name="T5" fmla="*/ 177 h 303"/>
                    <a:gd name="T6" fmla="*/ 350 w 379"/>
                    <a:gd name="T7" fmla="*/ 244 h 3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9" h="303">
                      <a:moveTo>
                        <a:pt x="350" y="244"/>
                      </a:moveTo>
                      <a:cubicBezTo>
                        <a:pt x="350" y="244"/>
                        <a:pt x="79" y="303"/>
                        <a:pt x="0" y="163"/>
                      </a:cubicBezTo>
                      <a:cubicBezTo>
                        <a:pt x="0" y="163"/>
                        <a:pt x="162" y="0"/>
                        <a:pt x="379" y="177"/>
                      </a:cubicBezTo>
                      <a:cubicBezTo>
                        <a:pt x="350" y="244"/>
                        <a:pt x="350" y="244"/>
                        <a:pt x="350" y="244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1" name="iṥ1îďe">
                  <a:extLst>
                    <a:ext uri="{FF2B5EF4-FFF2-40B4-BE49-F238E27FC236}">
                      <a16:creationId xmlns:a16="http://schemas.microsoft.com/office/drawing/2014/main" xmlns="" id="{0BA158BB-FCF3-455C-AEBC-31F3A9348D23}"/>
                    </a:ext>
                  </a:extLst>
                </p:cNvPr>
                <p:cNvSpPr/>
                <p:nvPr/>
              </p:nvSpPr>
              <p:spPr bwMode="auto">
                <a:xfrm>
                  <a:off x="6645275" y="2116138"/>
                  <a:ext cx="528638" cy="225425"/>
                </a:xfrm>
                <a:custGeom>
                  <a:avLst/>
                  <a:gdLst>
                    <a:gd name="T0" fmla="*/ 175 w 379"/>
                    <a:gd name="T1" fmla="*/ 0 h 162"/>
                    <a:gd name="T2" fmla="*/ 0 w 379"/>
                    <a:gd name="T3" fmla="*/ 69 h 162"/>
                    <a:gd name="T4" fmla="*/ 225 w 379"/>
                    <a:gd name="T5" fmla="*/ 162 h 162"/>
                    <a:gd name="T6" fmla="*/ 268 w 379"/>
                    <a:gd name="T7" fmla="*/ 161 h 162"/>
                    <a:gd name="T8" fmla="*/ 361 w 379"/>
                    <a:gd name="T9" fmla="*/ 116 h 162"/>
                    <a:gd name="T10" fmla="*/ 363 w 379"/>
                    <a:gd name="T11" fmla="*/ 120 h 162"/>
                    <a:gd name="T12" fmla="*/ 379 w 379"/>
                    <a:gd name="T13" fmla="*/ 83 h 162"/>
                    <a:gd name="T14" fmla="*/ 175 w 379"/>
                    <a:gd name="T15" fmla="*/ 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9" h="162">
                      <a:moveTo>
                        <a:pt x="175" y="0"/>
                      </a:moveTo>
                      <a:cubicBezTo>
                        <a:pt x="68" y="0"/>
                        <a:pt x="0" y="69"/>
                        <a:pt x="0" y="69"/>
                      </a:cubicBezTo>
                      <a:cubicBezTo>
                        <a:pt x="43" y="145"/>
                        <a:pt x="143" y="162"/>
                        <a:pt x="225" y="162"/>
                      </a:cubicBezTo>
                      <a:cubicBezTo>
                        <a:pt x="240" y="162"/>
                        <a:pt x="254" y="162"/>
                        <a:pt x="268" y="161"/>
                      </a:cubicBezTo>
                      <a:cubicBezTo>
                        <a:pt x="293" y="144"/>
                        <a:pt x="324" y="129"/>
                        <a:pt x="361" y="116"/>
                      </a:cubicBezTo>
                      <a:cubicBezTo>
                        <a:pt x="363" y="120"/>
                        <a:pt x="363" y="120"/>
                        <a:pt x="363" y="120"/>
                      </a:cubicBezTo>
                      <a:cubicBezTo>
                        <a:pt x="379" y="83"/>
                        <a:pt x="379" y="83"/>
                        <a:pt x="379" y="83"/>
                      </a:cubicBezTo>
                      <a:cubicBezTo>
                        <a:pt x="303" y="21"/>
                        <a:pt x="233" y="0"/>
                        <a:pt x="175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2" name="ïṥḷíḓè">
                  <a:extLst>
                    <a:ext uri="{FF2B5EF4-FFF2-40B4-BE49-F238E27FC236}">
                      <a16:creationId xmlns:a16="http://schemas.microsoft.com/office/drawing/2014/main" xmlns="" id="{6DA689EA-78D2-4617-B818-CDAC4D6F319C}"/>
                    </a:ext>
                  </a:extLst>
                </p:cNvPr>
                <p:cNvSpPr/>
                <p:nvPr/>
              </p:nvSpPr>
              <p:spPr bwMode="auto">
                <a:xfrm>
                  <a:off x="6778625" y="2278063"/>
                  <a:ext cx="427038" cy="447675"/>
                </a:xfrm>
                <a:custGeom>
                  <a:avLst/>
                  <a:gdLst>
                    <a:gd name="T0" fmla="*/ 306 w 306"/>
                    <a:gd name="T1" fmla="*/ 60 h 322"/>
                    <a:gd name="T2" fmla="*/ 52 w 306"/>
                    <a:gd name="T3" fmla="*/ 314 h 322"/>
                    <a:gd name="T4" fmla="*/ 265 w 306"/>
                    <a:gd name="T5" fmla="*/ 0 h 322"/>
                    <a:gd name="T6" fmla="*/ 306 w 306"/>
                    <a:gd name="T7" fmla="*/ 60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6" h="322">
                      <a:moveTo>
                        <a:pt x="306" y="60"/>
                      </a:moveTo>
                      <a:cubicBezTo>
                        <a:pt x="306" y="60"/>
                        <a:pt x="213" y="322"/>
                        <a:pt x="52" y="314"/>
                      </a:cubicBezTo>
                      <a:cubicBezTo>
                        <a:pt x="52" y="314"/>
                        <a:pt x="0" y="91"/>
                        <a:pt x="265" y="0"/>
                      </a:cubicBezTo>
                      <a:cubicBezTo>
                        <a:pt x="306" y="60"/>
                        <a:pt x="306" y="60"/>
                        <a:pt x="306" y="6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" name="îṥḷïḋe">
                  <a:extLst>
                    <a:ext uri="{FF2B5EF4-FFF2-40B4-BE49-F238E27FC236}">
                      <a16:creationId xmlns:a16="http://schemas.microsoft.com/office/drawing/2014/main" xmlns="" id="{ED96BF64-008B-40FE-9BA7-A88A4479091C}"/>
                    </a:ext>
                  </a:extLst>
                </p:cNvPr>
                <p:cNvSpPr/>
                <p:nvPr/>
              </p:nvSpPr>
              <p:spPr bwMode="auto">
                <a:xfrm>
                  <a:off x="6845300" y="2278063"/>
                  <a:ext cx="355600" cy="436563"/>
                </a:xfrm>
                <a:custGeom>
                  <a:avLst/>
                  <a:gdLst>
                    <a:gd name="T0" fmla="*/ 217 w 255"/>
                    <a:gd name="T1" fmla="*/ 0 h 314"/>
                    <a:gd name="T2" fmla="*/ 0 w 255"/>
                    <a:gd name="T3" fmla="*/ 268 h 314"/>
                    <a:gd name="T4" fmla="*/ 4 w 255"/>
                    <a:gd name="T5" fmla="*/ 314 h 314"/>
                    <a:gd name="T6" fmla="*/ 11 w 255"/>
                    <a:gd name="T7" fmla="*/ 314 h 314"/>
                    <a:gd name="T8" fmla="*/ 250 w 255"/>
                    <a:gd name="T9" fmla="*/ 80 h 314"/>
                    <a:gd name="T10" fmla="*/ 255 w 255"/>
                    <a:gd name="T11" fmla="*/ 55 h 314"/>
                    <a:gd name="T12" fmla="*/ 249 w 255"/>
                    <a:gd name="T13" fmla="*/ 47 h 314"/>
                    <a:gd name="T14" fmla="*/ 217 w 255"/>
                    <a:gd name="T15" fmla="*/ 0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5" h="314">
                      <a:moveTo>
                        <a:pt x="217" y="0"/>
                      </a:moveTo>
                      <a:cubicBezTo>
                        <a:pt x="27" y="65"/>
                        <a:pt x="0" y="198"/>
                        <a:pt x="0" y="268"/>
                      </a:cubicBezTo>
                      <a:cubicBezTo>
                        <a:pt x="0" y="296"/>
                        <a:pt x="4" y="314"/>
                        <a:pt x="4" y="314"/>
                      </a:cubicBezTo>
                      <a:cubicBezTo>
                        <a:pt x="7" y="314"/>
                        <a:pt x="9" y="314"/>
                        <a:pt x="11" y="314"/>
                      </a:cubicBezTo>
                      <a:cubicBezTo>
                        <a:pt x="141" y="314"/>
                        <a:pt x="225" y="140"/>
                        <a:pt x="250" y="80"/>
                      </a:cubicBezTo>
                      <a:cubicBezTo>
                        <a:pt x="251" y="72"/>
                        <a:pt x="253" y="63"/>
                        <a:pt x="255" y="55"/>
                      </a:cubicBezTo>
                      <a:cubicBezTo>
                        <a:pt x="249" y="47"/>
                        <a:pt x="249" y="47"/>
                        <a:pt x="249" y="47"/>
                      </a:cubicBezTo>
                      <a:cubicBezTo>
                        <a:pt x="217" y="0"/>
                        <a:pt x="217" y="0"/>
                        <a:pt x="217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" name="ïṧlîḓé">
                  <a:extLst>
                    <a:ext uri="{FF2B5EF4-FFF2-40B4-BE49-F238E27FC236}">
                      <a16:creationId xmlns:a16="http://schemas.microsoft.com/office/drawing/2014/main" xmlns="" id="{AAE2D43F-6C8C-4841-ABA3-7E2568D8C82B}"/>
                    </a:ext>
                  </a:extLst>
                </p:cNvPr>
                <p:cNvSpPr/>
                <p:nvPr/>
              </p:nvSpPr>
              <p:spPr bwMode="auto">
                <a:xfrm>
                  <a:off x="7096125" y="2281238"/>
                  <a:ext cx="436563" cy="500063"/>
                </a:xfrm>
                <a:custGeom>
                  <a:avLst/>
                  <a:gdLst>
                    <a:gd name="T0" fmla="*/ 162 w 313"/>
                    <a:gd name="T1" fmla="*/ 4 h 360"/>
                    <a:gd name="T2" fmla="*/ 209 w 313"/>
                    <a:gd name="T3" fmla="*/ 360 h 360"/>
                    <a:gd name="T4" fmla="*/ 89 w 313"/>
                    <a:gd name="T5" fmla="*/ 0 h 360"/>
                    <a:gd name="T6" fmla="*/ 162 w 313"/>
                    <a:gd name="T7" fmla="*/ 4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60">
                      <a:moveTo>
                        <a:pt x="162" y="4"/>
                      </a:moveTo>
                      <a:cubicBezTo>
                        <a:pt x="162" y="4"/>
                        <a:pt x="313" y="237"/>
                        <a:pt x="209" y="360"/>
                      </a:cubicBezTo>
                      <a:cubicBezTo>
                        <a:pt x="209" y="360"/>
                        <a:pt x="0" y="266"/>
                        <a:pt x="89" y="0"/>
                      </a:cubicBezTo>
                      <a:cubicBezTo>
                        <a:pt x="162" y="4"/>
                        <a:pt x="162" y="4"/>
                        <a:pt x="162" y="4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" name="iS1îḋè">
                  <a:extLst>
                    <a:ext uri="{FF2B5EF4-FFF2-40B4-BE49-F238E27FC236}">
                      <a16:creationId xmlns:a16="http://schemas.microsoft.com/office/drawing/2014/main" xmlns="" id="{A19B63B1-534B-4A3A-A7FE-0585DB47E1B3}"/>
                    </a:ext>
                  </a:extLst>
                </p:cNvPr>
                <p:cNvSpPr/>
                <p:nvPr/>
              </p:nvSpPr>
              <p:spPr bwMode="auto">
                <a:xfrm>
                  <a:off x="7189788" y="2281238"/>
                  <a:ext cx="247650" cy="500063"/>
                </a:xfrm>
                <a:custGeom>
                  <a:avLst/>
                  <a:gdLst>
                    <a:gd name="T0" fmla="*/ 22 w 178"/>
                    <a:gd name="T1" fmla="*/ 0 h 360"/>
                    <a:gd name="T2" fmla="*/ 8 w 178"/>
                    <a:gd name="T3" fmla="*/ 53 h 360"/>
                    <a:gd name="T4" fmla="*/ 3 w 178"/>
                    <a:gd name="T5" fmla="*/ 78 h 360"/>
                    <a:gd name="T6" fmla="*/ 0 w 178"/>
                    <a:gd name="T7" fmla="*/ 125 h 360"/>
                    <a:gd name="T8" fmla="*/ 142 w 178"/>
                    <a:gd name="T9" fmla="*/ 360 h 360"/>
                    <a:gd name="T10" fmla="*/ 178 w 178"/>
                    <a:gd name="T11" fmla="*/ 249 h 360"/>
                    <a:gd name="T12" fmla="*/ 119 w 178"/>
                    <a:gd name="T13" fmla="*/ 46 h 360"/>
                    <a:gd name="T14" fmla="*/ 93 w 178"/>
                    <a:gd name="T15" fmla="*/ 28 h 360"/>
                    <a:gd name="T16" fmla="*/ 93 w 178"/>
                    <a:gd name="T17" fmla="*/ 28 h 360"/>
                    <a:gd name="T18" fmla="*/ 93 w 178"/>
                    <a:gd name="T19" fmla="*/ 28 h 360"/>
                    <a:gd name="T20" fmla="*/ 98 w 178"/>
                    <a:gd name="T21" fmla="*/ 9 h 360"/>
                    <a:gd name="T22" fmla="*/ 95 w 178"/>
                    <a:gd name="T23" fmla="*/ 4 h 360"/>
                    <a:gd name="T24" fmla="*/ 95 w 178"/>
                    <a:gd name="T25" fmla="*/ 4 h 360"/>
                    <a:gd name="T26" fmla="*/ 22 w 178"/>
                    <a:gd name="T27" fmla="*/ 0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8" h="360">
                      <a:moveTo>
                        <a:pt x="22" y="0"/>
                      </a:moveTo>
                      <a:cubicBezTo>
                        <a:pt x="16" y="18"/>
                        <a:pt x="11" y="36"/>
                        <a:pt x="8" y="53"/>
                      </a:cubicBezTo>
                      <a:cubicBezTo>
                        <a:pt x="6" y="61"/>
                        <a:pt x="4" y="70"/>
                        <a:pt x="3" y="78"/>
                      </a:cubicBezTo>
                      <a:cubicBezTo>
                        <a:pt x="1" y="94"/>
                        <a:pt x="0" y="110"/>
                        <a:pt x="0" y="125"/>
                      </a:cubicBezTo>
                      <a:cubicBezTo>
                        <a:pt x="0" y="296"/>
                        <a:pt x="142" y="360"/>
                        <a:pt x="142" y="360"/>
                      </a:cubicBezTo>
                      <a:cubicBezTo>
                        <a:pt x="168" y="328"/>
                        <a:pt x="178" y="290"/>
                        <a:pt x="178" y="249"/>
                      </a:cubicBezTo>
                      <a:cubicBezTo>
                        <a:pt x="178" y="174"/>
                        <a:pt x="143" y="93"/>
                        <a:pt x="119" y="46"/>
                      </a:cubicBezTo>
                      <a:cubicBezTo>
                        <a:pt x="110" y="40"/>
                        <a:pt x="102" y="34"/>
                        <a:pt x="93" y="28"/>
                      </a:cubicBezTo>
                      <a:cubicBezTo>
                        <a:pt x="93" y="28"/>
                        <a:pt x="93" y="28"/>
                        <a:pt x="93" y="28"/>
                      </a:cubicBezTo>
                      <a:cubicBezTo>
                        <a:pt x="93" y="28"/>
                        <a:pt x="93" y="28"/>
                        <a:pt x="93" y="28"/>
                      </a:cubicBezTo>
                      <a:cubicBezTo>
                        <a:pt x="98" y="9"/>
                        <a:pt x="98" y="9"/>
                        <a:pt x="98" y="9"/>
                      </a:cubicBezTo>
                      <a:cubicBezTo>
                        <a:pt x="97" y="7"/>
                        <a:pt x="96" y="5"/>
                        <a:pt x="95" y="4"/>
                      </a:cubicBezTo>
                      <a:cubicBezTo>
                        <a:pt x="95" y="4"/>
                        <a:pt x="95" y="4"/>
                        <a:pt x="95" y="4"/>
                      </a:cubicBezTo>
                      <a:cubicBezTo>
                        <a:pt x="22" y="0"/>
                        <a:pt x="22" y="0"/>
                        <a:pt x="2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" name="iṧliḋe">
                  <a:extLst>
                    <a:ext uri="{FF2B5EF4-FFF2-40B4-BE49-F238E27FC236}">
                      <a16:creationId xmlns:a16="http://schemas.microsoft.com/office/drawing/2014/main" xmlns="" id="{2A2E8914-7340-4AB1-9161-9EC68C64F15F}"/>
                    </a:ext>
                  </a:extLst>
                </p:cNvPr>
                <p:cNvSpPr/>
                <p:nvPr/>
              </p:nvSpPr>
              <p:spPr bwMode="auto">
                <a:xfrm>
                  <a:off x="7319963" y="2130425"/>
                  <a:ext cx="577850" cy="458788"/>
                </a:xfrm>
                <a:custGeom>
                  <a:avLst/>
                  <a:gdLst>
                    <a:gd name="T0" fmla="*/ 20 w 415"/>
                    <a:gd name="T1" fmla="*/ 63 h 330"/>
                    <a:gd name="T2" fmla="*/ 415 w 415"/>
                    <a:gd name="T3" fmla="*/ 154 h 330"/>
                    <a:gd name="T4" fmla="*/ 0 w 415"/>
                    <a:gd name="T5" fmla="*/ 136 h 330"/>
                    <a:gd name="T6" fmla="*/ 20 w 415"/>
                    <a:gd name="T7" fmla="*/ 63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15" h="330">
                      <a:moveTo>
                        <a:pt x="20" y="63"/>
                      </a:moveTo>
                      <a:cubicBezTo>
                        <a:pt x="20" y="63"/>
                        <a:pt x="304" y="0"/>
                        <a:pt x="415" y="154"/>
                      </a:cubicBezTo>
                      <a:cubicBezTo>
                        <a:pt x="415" y="154"/>
                        <a:pt x="268" y="330"/>
                        <a:pt x="0" y="136"/>
                      </a:cubicBezTo>
                      <a:cubicBezTo>
                        <a:pt x="20" y="63"/>
                        <a:pt x="20" y="63"/>
                        <a:pt x="20" y="63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" name="îṥľïḍe">
                  <a:extLst>
                    <a:ext uri="{FF2B5EF4-FFF2-40B4-BE49-F238E27FC236}">
                      <a16:creationId xmlns:a16="http://schemas.microsoft.com/office/drawing/2014/main" xmlns="" id="{F27DD578-EBE7-41E2-A7D6-EBB93FDC2896}"/>
                    </a:ext>
                  </a:extLst>
                </p:cNvPr>
                <p:cNvSpPr/>
                <p:nvPr/>
              </p:nvSpPr>
              <p:spPr bwMode="auto">
                <a:xfrm>
                  <a:off x="7319963" y="2225675"/>
                  <a:ext cx="577850" cy="220663"/>
                </a:xfrm>
                <a:custGeom>
                  <a:avLst/>
                  <a:gdLst>
                    <a:gd name="T0" fmla="*/ 18 w 415"/>
                    <a:gd name="T1" fmla="*/ 0 h 159"/>
                    <a:gd name="T2" fmla="*/ 5 w 415"/>
                    <a:gd name="T3" fmla="*/ 49 h 159"/>
                    <a:gd name="T4" fmla="*/ 0 w 415"/>
                    <a:gd name="T5" fmla="*/ 68 h 159"/>
                    <a:gd name="T6" fmla="*/ 238 w 415"/>
                    <a:gd name="T7" fmla="*/ 159 h 159"/>
                    <a:gd name="T8" fmla="*/ 415 w 415"/>
                    <a:gd name="T9" fmla="*/ 86 h 159"/>
                    <a:gd name="T10" fmla="*/ 357 w 415"/>
                    <a:gd name="T11" fmla="*/ 32 h 159"/>
                    <a:gd name="T12" fmla="*/ 215 w 415"/>
                    <a:gd name="T13" fmla="*/ 70 h 159"/>
                    <a:gd name="T14" fmla="*/ 22 w 415"/>
                    <a:gd name="T15" fmla="*/ 23 h 159"/>
                    <a:gd name="T16" fmla="*/ 23 w 415"/>
                    <a:gd name="T17" fmla="*/ 3 h 159"/>
                    <a:gd name="T18" fmla="*/ 18 w 415"/>
                    <a:gd name="T19" fmla="*/ 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15" h="159">
                      <a:moveTo>
                        <a:pt x="18" y="0"/>
                      </a:move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95" y="137"/>
                        <a:pt x="175" y="159"/>
                        <a:pt x="238" y="159"/>
                      </a:cubicBezTo>
                      <a:cubicBezTo>
                        <a:pt x="354" y="159"/>
                        <a:pt x="415" y="86"/>
                        <a:pt x="415" y="86"/>
                      </a:cubicBezTo>
                      <a:cubicBezTo>
                        <a:pt x="399" y="64"/>
                        <a:pt x="379" y="46"/>
                        <a:pt x="357" y="32"/>
                      </a:cubicBezTo>
                      <a:cubicBezTo>
                        <a:pt x="323" y="53"/>
                        <a:pt x="276" y="70"/>
                        <a:pt x="215" y="70"/>
                      </a:cubicBezTo>
                      <a:cubicBezTo>
                        <a:pt x="162" y="70"/>
                        <a:pt x="98" y="57"/>
                        <a:pt x="22" y="2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2" y="2"/>
                        <a:pt x="20" y="1"/>
                        <a:pt x="18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8" name="îşḷïḍe">
                  <a:extLst>
                    <a:ext uri="{FF2B5EF4-FFF2-40B4-BE49-F238E27FC236}">
                      <a16:creationId xmlns:a16="http://schemas.microsoft.com/office/drawing/2014/main" xmlns="" id="{99D15C6F-4BB7-4B5C-9683-FD5BB060469E}"/>
                    </a:ext>
                  </a:extLst>
                </p:cNvPr>
                <p:cNvSpPr/>
                <p:nvPr/>
              </p:nvSpPr>
              <p:spPr bwMode="auto">
                <a:xfrm>
                  <a:off x="7783513" y="2149475"/>
                  <a:ext cx="138113" cy="120650"/>
                </a:xfrm>
                <a:custGeom>
                  <a:avLst/>
                  <a:gdLst>
                    <a:gd name="T0" fmla="*/ 85 w 99"/>
                    <a:gd name="T1" fmla="*/ 0 h 86"/>
                    <a:gd name="T2" fmla="*/ 0 w 99"/>
                    <a:gd name="T3" fmla="*/ 72 h 86"/>
                    <a:gd name="T4" fmla="*/ 24 w 99"/>
                    <a:gd name="T5" fmla="*/ 86 h 86"/>
                    <a:gd name="T6" fmla="*/ 99 w 99"/>
                    <a:gd name="T7" fmla="*/ 11 h 86"/>
                    <a:gd name="T8" fmla="*/ 85 w 99"/>
                    <a:gd name="T9" fmla="*/ 0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9" h="86">
                      <a:moveTo>
                        <a:pt x="85" y="0"/>
                      </a:moveTo>
                      <a:cubicBezTo>
                        <a:pt x="73" y="17"/>
                        <a:pt x="46" y="49"/>
                        <a:pt x="0" y="72"/>
                      </a:cubicBezTo>
                      <a:cubicBezTo>
                        <a:pt x="8" y="76"/>
                        <a:pt x="16" y="81"/>
                        <a:pt x="24" y="86"/>
                      </a:cubicBezTo>
                      <a:cubicBezTo>
                        <a:pt x="76" y="53"/>
                        <a:pt x="99" y="11"/>
                        <a:pt x="99" y="11"/>
                      </a:cubicBezTo>
                      <a:cubicBezTo>
                        <a:pt x="94" y="7"/>
                        <a:pt x="90" y="3"/>
                        <a:pt x="85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9" name="íSḻiďe">
                  <a:extLst>
                    <a:ext uri="{FF2B5EF4-FFF2-40B4-BE49-F238E27FC236}">
                      <a16:creationId xmlns:a16="http://schemas.microsoft.com/office/drawing/2014/main" xmlns="" id="{206ADB8B-4C0F-4EDD-A81E-66D218E8DD9D}"/>
                    </a:ext>
                  </a:extLst>
                </p:cNvPr>
                <p:cNvSpPr/>
                <p:nvPr/>
              </p:nvSpPr>
              <p:spPr bwMode="auto">
                <a:xfrm>
                  <a:off x="7350125" y="2228850"/>
                  <a:ext cx="466725" cy="93663"/>
                </a:xfrm>
                <a:custGeom>
                  <a:avLst/>
                  <a:gdLst>
                    <a:gd name="T0" fmla="*/ 1 w 335"/>
                    <a:gd name="T1" fmla="*/ 0 h 67"/>
                    <a:gd name="T2" fmla="*/ 0 w 335"/>
                    <a:gd name="T3" fmla="*/ 20 h 67"/>
                    <a:gd name="T4" fmla="*/ 193 w 335"/>
                    <a:gd name="T5" fmla="*/ 67 h 67"/>
                    <a:gd name="T6" fmla="*/ 335 w 335"/>
                    <a:gd name="T7" fmla="*/ 29 h 67"/>
                    <a:gd name="T8" fmla="*/ 311 w 335"/>
                    <a:gd name="T9" fmla="*/ 15 h 67"/>
                    <a:gd name="T10" fmla="*/ 187 w 335"/>
                    <a:gd name="T11" fmla="*/ 44 h 67"/>
                    <a:gd name="T12" fmla="*/ 1 w 335"/>
                    <a:gd name="T13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5" h="67">
                      <a:moveTo>
                        <a:pt x="1" y="0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76" y="54"/>
                        <a:pt x="140" y="67"/>
                        <a:pt x="193" y="67"/>
                      </a:cubicBezTo>
                      <a:cubicBezTo>
                        <a:pt x="254" y="67"/>
                        <a:pt x="301" y="50"/>
                        <a:pt x="335" y="29"/>
                      </a:cubicBezTo>
                      <a:cubicBezTo>
                        <a:pt x="327" y="24"/>
                        <a:pt x="319" y="19"/>
                        <a:pt x="311" y="15"/>
                      </a:cubicBezTo>
                      <a:cubicBezTo>
                        <a:pt x="279" y="32"/>
                        <a:pt x="238" y="44"/>
                        <a:pt x="187" y="44"/>
                      </a:cubicBezTo>
                      <a:cubicBezTo>
                        <a:pt x="136" y="44"/>
                        <a:pt x="74" y="32"/>
                        <a:pt x="1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0" name="iṩḷîḑê">
                  <a:extLst>
                    <a:ext uri="{FF2B5EF4-FFF2-40B4-BE49-F238E27FC236}">
                      <a16:creationId xmlns:a16="http://schemas.microsoft.com/office/drawing/2014/main" xmlns="" id="{E45ED09B-27C9-4D0B-8F5C-1C438FEA4D19}"/>
                    </a:ext>
                  </a:extLst>
                </p:cNvPr>
                <p:cNvSpPr/>
                <p:nvPr/>
              </p:nvSpPr>
              <p:spPr bwMode="auto">
                <a:xfrm>
                  <a:off x="7640638" y="2049463"/>
                  <a:ext cx="271463" cy="100013"/>
                </a:xfrm>
                <a:custGeom>
                  <a:avLst/>
                  <a:gdLst>
                    <a:gd name="T0" fmla="*/ 24 w 194"/>
                    <a:gd name="T1" fmla="*/ 0 h 72"/>
                    <a:gd name="T2" fmla="*/ 0 w 194"/>
                    <a:gd name="T3" fmla="*/ 24 h 72"/>
                    <a:gd name="T4" fmla="*/ 24 w 194"/>
                    <a:gd name="T5" fmla="*/ 24 h 72"/>
                    <a:gd name="T6" fmla="*/ 187 w 194"/>
                    <a:gd name="T7" fmla="*/ 72 h 72"/>
                    <a:gd name="T8" fmla="*/ 194 w 194"/>
                    <a:gd name="T9" fmla="*/ 60 h 72"/>
                    <a:gd name="T10" fmla="*/ 24 w 194"/>
                    <a:gd name="T11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4" h="72">
                      <a:moveTo>
                        <a:pt x="24" y="0"/>
                      </a:moveTo>
                      <a:cubicBezTo>
                        <a:pt x="17" y="9"/>
                        <a:pt x="9" y="17"/>
                        <a:pt x="0" y="24"/>
                      </a:cubicBezTo>
                      <a:cubicBezTo>
                        <a:pt x="8" y="24"/>
                        <a:pt x="16" y="24"/>
                        <a:pt x="24" y="24"/>
                      </a:cubicBezTo>
                      <a:cubicBezTo>
                        <a:pt x="82" y="24"/>
                        <a:pt x="140" y="36"/>
                        <a:pt x="187" y="72"/>
                      </a:cubicBezTo>
                      <a:cubicBezTo>
                        <a:pt x="192" y="65"/>
                        <a:pt x="194" y="60"/>
                        <a:pt x="194" y="60"/>
                      </a:cubicBezTo>
                      <a:cubicBezTo>
                        <a:pt x="147" y="16"/>
                        <a:pt x="85" y="1"/>
                        <a:pt x="24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1" name="ïślíḋê">
                  <a:extLst>
                    <a:ext uri="{FF2B5EF4-FFF2-40B4-BE49-F238E27FC236}">
                      <a16:creationId xmlns:a16="http://schemas.microsoft.com/office/drawing/2014/main" xmlns="" id="{66CEBCD0-3DA5-40DA-A61A-C317E4D0B0AA}"/>
                    </a:ext>
                  </a:extLst>
                </p:cNvPr>
                <p:cNvSpPr/>
                <p:nvPr/>
              </p:nvSpPr>
              <p:spPr bwMode="auto">
                <a:xfrm>
                  <a:off x="7342188" y="2176463"/>
                  <a:ext cx="12700" cy="49213"/>
                </a:xfrm>
                <a:custGeom>
                  <a:avLst/>
                  <a:gdLst>
                    <a:gd name="T0" fmla="*/ 8 w 9"/>
                    <a:gd name="T1" fmla="*/ 0 h 35"/>
                    <a:gd name="T2" fmla="*/ 2 w 9"/>
                    <a:gd name="T3" fmla="*/ 4 h 35"/>
                    <a:gd name="T4" fmla="*/ 2 w 9"/>
                    <a:gd name="T5" fmla="*/ 4 h 35"/>
                    <a:gd name="T6" fmla="*/ 0 w 9"/>
                    <a:gd name="T7" fmla="*/ 34 h 35"/>
                    <a:gd name="T8" fmla="*/ 2 w 9"/>
                    <a:gd name="T9" fmla="*/ 35 h 35"/>
                    <a:gd name="T10" fmla="*/ 4 w 9"/>
                    <a:gd name="T11" fmla="*/ 30 h 35"/>
                    <a:gd name="T12" fmla="*/ 8 w 9"/>
                    <a:gd name="T13" fmla="*/ 30 h 35"/>
                    <a:gd name="T14" fmla="*/ 9 w 9"/>
                    <a:gd name="T15" fmla="*/ 2 h 35"/>
                    <a:gd name="T16" fmla="*/ 8 w 9"/>
                    <a:gd name="T1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35">
                      <a:moveTo>
                        <a:pt x="8" y="0"/>
                      </a:moveTo>
                      <a:cubicBezTo>
                        <a:pt x="6" y="2"/>
                        <a:pt x="4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" y="35"/>
                        <a:pt x="1" y="35"/>
                        <a:pt x="2" y="35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30"/>
                        <a:pt x="5" y="30"/>
                        <a:pt x="8" y="30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2" name="iṥlîdé">
                  <a:extLst>
                    <a:ext uri="{FF2B5EF4-FFF2-40B4-BE49-F238E27FC236}">
                      <a16:creationId xmlns:a16="http://schemas.microsoft.com/office/drawing/2014/main" xmlns="" id="{798988A4-0BCF-47AB-A9BE-D423066A2EAA}"/>
                    </a:ext>
                  </a:extLst>
                </p:cNvPr>
                <p:cNvSpPr/>
                <p:nvPr/>
              </p:nvSpPr>
              <p:spPr bwMode="auto">
                <a:xfrm>
                  <a:off x="7435850" y="2049463"/>
                  <a:ext cx="238125" cy="73025"/>
                </a:xfrm>
                <a:custGeom>
                  <a:avLst/>
                  <a:gdLst>
                    <a:gd name="T0" fmla="*/ 165 w 171"/>
                    <a:gd name="T1" fmla="*/ 0 h 52"/>
                    <a:gd name="T2" fmla="*/ 33 w 171"/>
                    <a:gd name="T3" fmla="*/ 18 h 52"/>
                    <a:gd name="T4" fmla="*/ 0 w 171"/>
                    <a:gd name="T5" fmla="*/ 52 h 52"/>
                    <a:gd name="T6" fmla="*/ 147 w 171"/>
                    <a:gd name="T7" fmla="*/ 24 h 52"/>
                    <a:gd name="T8" fmla="*/ 171 w 171"/>
                    <a:gd name="T9" fmla="*/ 0 h 52"/>
                    <a:gd name="T10" fmla="*/ 165 w 171"/>
                    <a:gd name="T11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1" h="52">
                      <a:moveTo>
                        <a:pt x="165" y="0"/>
                      </a:moveTo>
                      <a:cubicBezTo>
                        <a:pt x="118" y="0"/>
                        <a:pt x="72" y="8"/>
                        <a:pt x="33" y="18"/>
                      </a:cubicBezTo>
                      <a:cubicBezTo>
                        <a:pt x="24" y="30"/>
                        <a:pt x="13" y="41"/>
                        <a:pt x="0" y="52"/>
                      </a:cubicBezTo>
                      <a:cubicBezTo>
                        <a:pt x="38" y="41"/>
                        <a:pt x="91" y="27"/>
                        <a:pt x="147" y="24"/>
                      </a:cubicBezTo>
                      <a:cubicBezTo>
                        <a:pt x="156" y="17"/>
                        <a:pt x="164" y="9"/>
                        <a:pt x="171" y="0"/>
                      </a:cubicBezTo>
                      <a:cubicBezTo>
                        <a:pt x="169" y="0"/>
                        <a:pt x="167" y="0"/>
                        <a:pt x="165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3" name="îSlidê">
                  <a:extLst>
                    <a:ext uri="{FF2B5EF4-FFF2-40B4-BE49-F238E27FC236}">
                      <a16:creationId xmlns:a16="http://schemas.microsoft.com/office/drawing/2014/main" xmlns="" id="{0539901C-66C5-44A4-BF08-8D483717B9D1}"/>
                    </a:ext>
                  </a:extLst>
                </p:cNvPr>
                <p:cNvSpPr/>
                <p:nvPr/>
              </p:nvSpPr>
              <p:spPr bwMode="auto">
                <a:xfrm>
                  <a:off x="7353300" y="2174875"/>
                  <a:ext cx="1588" cy="4763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1 h 3"/>
                    <a:gd name="T4" fmla="*/ 1 w 2"/>
                    <a:gd name="T5" fmla="*/ 3 h 3"/>
                    <a:gd name="T6" fmla="*/ 2 w 2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4" name="ï$ļïde">
                  <a:extLst>
                    <a:ext uri="{FF2B5EF4-FFF2-40B4-BE49-F238E27FC236}">
                      <a16:creationId xmlns:a16="http://schemas.microsoft.com/office/drawing/2014/main" xmlns="" id="{0917C7A3-F56E-4D7C-881A-D187AFAD0319}"/>
                    </a:ext>
                  </a:extLst>
                </p:cNvPr>
                <p:cNvSpPr/>
                <p:nvPr/>
              </p:nvSpPr>
              <p:spPr bwMode="auto">
                <a:xfrm>
                  <a:off x="7412038" y="2074863"/>
                  <a:ext cx="69850" cy="55563"/>
                </a:xfrm>
                <a:custGeom>
                  <a:avLst/>
                  <a:gdLst>
                    <a:gd name="T0" fmla="*/ 50 w 50"/>
                    <a:gd name="T1" fmla="*/ 0 h 40"/>
                    <a:gd name="T2" fmla="*/ 37 w 50"/>
                    <a:gd name="T3" fmla="*/ 4 h 40"/>
                    <a:gd name="T4" fmla="*/ 0 w 50"/>
                    <a:gd name="T5" fmla="*/ 40 h 40"/>
                    <a:gd name="T6" fmla="*/ 17 w 50"/>
                    <a:gd name="T7" fmla="*/ 34 h 40"/>
                    <a:gd name="T8" fmla="*/ 50 w 50"/>
                    <a:gd name="T9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40">
                      <a:moveTo>
                        <a:pt x="50" y="0"/>
                      </a:moveTo>
                      <a:cubicBezTo>
                        <a:pt x="46" y="1"/>
                        <a:pt x="41" y="3"/>
                        <a:pt x="37" y="4"/>
                      </a:cubicBezTo>
                      <a:cubicBezTo>
                        <a:pt x="26" y="16"/>
                        <a:pt x="14" y="28"/>
                        <a:pt x="0" y="40"/>
                      </a:cubicBezTo>
                      <a:cubicBezTo>
                        <a:pt x="6" y="38"/>
                        <a:pt x="11" y="36"/>
                        <a:pt x="17" y="34"/>
                      </a:cubicBezTo>
                      <a:cubicBezTo>
                        <a:pt x="30" y="23"/>
                        <a:pt x="41" y="12"/>
                        <a:pt x="50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5" name="íSḻidê">
                  <a:extLst>
                    <a:ext uri="{FF2B5EF4-FFF2-40B4-BE49-F238E27FC236}">
                      <a16:creationId xmlns:a16="http://schemas.microsoft.com/office/drawing/2014/main" xmlns="" id="{BB847BC4-90AA-4292-BE37-BE68C518E682}"/>
                    </a:ext>
                  </a:extLst>
                </p:cNvPr>
                <p:cNvSpPr/>
                <p:nvPr/>
              </p:nvSpPr>
              <p:spPr bwMode="auto">
                <a:xfrm>
                  <a:off x="7343775" y="2079625"/>
                  <a:ext cx="120650" cy="101600"/>
                </a:xfrm>
                <a:custGeom>
                  <a:avLst/>
                  <a:gdLst>
                    <a:gd name="T0" fmla="*/ 8 w 86"/>
                    <a:gd name="T1" fmla="*/ 62 h 73"/>
                    <a:gd name="T2" fmla="*/ 0 w 86"/>
                    <a:gd name="T3" fmla="*/ 68 h 73"/>
                    <a:gd name="T4" fmla="*/ 0 w 86"/>
                    <a:gd name="T5" fmla="*/ 73 h 73"/>
                    <a:gd name="T6" fmla="*/ 0 w 86"/>
                    <a:gd name="T7" fmla="*/ 73 h 73"/>
                    <a:gd name="T8" fmla="*/ 6 w 86"/>
                    <a:gd name="T9" fmla="*/ 69 h 73"/>
                    <a:gd name="T10" fmla="*/ 8 w 86"/>
                    <a:gd name="T11" fmla="*/ 68 h 73"/>
                    <a:gd name="T12" fmla="*/ 8 w 86"/>
                    <a:gd name="T13" fmla="*/ 62 h 73"/>
                    <a:gd name="T14" fmla="*/ 86 w 86"/>
                    <a:gd name="T15" fmla="*/ 0 h 73"/>
                    <a:gd name="T16" fmla="*/ 78 w 86"/>
                    <a:gd name="T17" fmla="*/ 2 h 73"/>
                    <a:gd name="T18" fmla="*/ 38 w 86"/>
                    <a:gd name="T19" fmla="*/ 40 h 73"/>
                    <a:gd name="T20" fmla="*/ 49 w 86"/>
                    <a:gd name="T21" fmla="*/ 36 h 73"/>
                    <a:gd name="T22" fmla="*/ 86 w 86"/>
                    <a:gd name="T2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6" h="73">
                      <a:moveTo>
                        <a:pt x="8" y="62"/>
                      </a:moveTo>
                      <a:cubicBezTo>
                        <a:pt x="5" y="64"/>
                        <a:pt x="3" y="66"/>
                        <a:pt x="0" y="68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2" y="72"/>
                        <a:pt x="4" y="71"/>
                        <a:pt x="6" y="69"/>
                      </a:cubicBezTo>
                      <a:cubicBezTo>
                        <a:pt x="6" y="69"/>
                        <a:pt x="7" y="68"/>
                        <a:pt x="8" y="68"/>
                      </a:cubicBezTo>
                      <a:cubicBezTo>
                        <a:pt x="8" y="62"/>
                        <a:pt x="8" y="62"/>
                        <a:pt x="8" y="62"/>
                      </a:cubicBezTo>
                      <a:moveTo>
                        <a:pt x="86" y="0"/>
                      </a:moveTo>
                      <a:cubicBezTo>
                        <a:pt x="83" y="0"/>
                        <a:pt x="81" y="1"/>
                        <a:pt x="78" y="2"/>
                      </a:cubicBezTo>
                      <a:cubicBezTo>
                        <a:pt x="66" y="15"/>
                        <a:pt x="53" y="27"/>
                        <a:pt x="38" y="40"/>
                      </a:cubicBezTo>
                      <a:cubicBezTo>
                        <a:pt x="41" y="39"/>
                        <a:pt x="45" y="37"/>
                        <a:pt x="49" y="36"/>
                      </a:cubicBezTo>
                      <a:cubicBezTo>
                        <a:pt x="63" y="24"/>
                        <a:pt x="75" y="12"/>
                        <a:pt x="86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6" name="í$ḻîďe">
                  <a:extLst>
                    <a:ext uri="{FF2B5EF4-FFF2-40B4-BE49-F238E27FC236}">
                      <a16:creationId xmlns:a16="http://schemas.microsoft.com/office/drawing/2014/main" xmlns="" id="{2956454C-4E84-4E14-A2F2-0DA8749A5703}"/>
                    </a:ext>
                  </a:extLst>
                </p:cNvPr>
                <p:cNvSpPr/>
                <p:nvPr/>
              </p:nvSpPr>
              <p:spPr bwMode="auto">
                <a:xfrm>
                  <a:off x="7343775" y="2082800"/>
                  <a:ext cx="109538" cy="92075"/>
                </a:xfrm>
                <a:custGeom>
                  <a:avLst/>
                  <a:gdLst>
                    <a:gd name="T0" fmla="*/ 78 w 78"/>
                    <a:gd name="T1" fmla="*/ 0 h 66"/>
                    <a:gd name="T2" fmla="*/ 5 w 78"/>
                    <a:gd name="T3" fmla="*/ 25 h 66"/>
                    <a:gd name="T4" fmla="*/ 2 w 78"/>
                    <a:gd name="T5" fmla="*/ 34 h 66"/>
                    <a:gd name="T6" fmla="*/ 0 w 78"/>
                    <a:gd name="T7" fmla="*/ 66 h 66"/>
                    <a:gd name="T8" fmla="*/ 8 w 78"/>
                    <a:gd name="T9" fmla="*/ 60 h 66"/>
                    <a:gd name="T10" fmla="*/ 9 w 78"/>
                    <a:gd name="T11" fmla="*/ 49 h 66"/>
                    <a:gd name="T12" fmla="*/ 38 w 78"/>
                    <a:gd name="T13" fmla="*/ 38 h 66"/>
                    <a:gd name="T14" fmla="*/ 78 w 78"/>
                    <a:gd name="T1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8" h="66">
                      <a:moveTo>
                        <a:pt x="78" y="0"/>
                      </a:moveTo>
                      <a:cubicBezTo>
                        <a:pt x="41" y="10"/>
                        <a:pt x="14" y="21"/>
                        <a:pt x="5" y="25"/>
                      </a:cubicBezTo>
                      <a:cubicBezTo>
                        <a:pt x="4" y="28"/>
                        <a:pt x="3" y="31"/>
                        <a:pt x="2" y="34"/>
                      </a:cubicBezTo>
                      <a:cubicBezTo>
                        <a:pt x="0" y="66"/>
                        <a:pt x="0" y="66"/>
                        <a:pt x="0" y="66"/>
                      </a:cubicBezTo>
                      <a:cubicBezTo>
                        <a:pt x="3" y="64"/>
                        <a:pt x="5" y="62"/>
                        <a:pt x="8" y="60"/>
                      </a:cubicBezTo>
                      <a:cubicBezTo>
                        <a:pt x="9" y="49"/>
                        <a:pt x="9" y="49"/>
                        <a:pt x="9" y="49"/>
                      </a:cubicBezTo>
                      <a:cubicBezTo>
                        <a:pt x="9" y="49"/>
                        <a:pt x="19" y="45"/>
                        <a:pt x="38" y="38"/>
                      </a:cubicBezTo>
                      <a:cubicBezTo>
                        <a:pt x="53" y="25"/>
                        <a:pt x="66" y="13"/>
                        <a:pt x="78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7" name="ïsḷïďê">
                  <a:extLst>
                    <a:ext uri="{FF2B5EF4-FFF2-40B4-BE49-F238E27FC236}">
                      <a16:creationId xmlns:a16="http://schemas.microsoft.com/office/drawing/2014/main" xmlns="" id="{4C10DADC-937C-479B-B9F7-C4514465072F}"/>
                    </a:ext>
                  </a:extLst>
                </p:cNvPr>
                <p:cNvSpPr/>
                <p:nvPr/>
              </p:nvSpPr>
              <p:spPr bwMode="auto">
                <a:xfrm>
                  <a:off x="7346950" y="2117725"/>
                  <a:ext cx="4763" cy="12700"/>
                </a:xfrm>
                <a:custGeom>
                  <a:avLst/>
                  <a:gdLst>
                    <a:gd name="T0" fmla="*/ 3 w 3"/>
                    <a:gd name="T1" fmla="*/ 0 h 9"/>
                    <a:gd name="T2" fmla="*/ 0 w 3"/>
                    <a:gd name="T3" fmla="*/ 1 h 9"/>
                    <a:gd name="T4" fmla="*/ 0 w 3"/>
                    <a:gd name="T5" fmla="*/ 9 h 9"/>
                    <a:gd name="T6" fmla="*/ 3 w 3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9">
                      <a:moveTo>
                        <a:pt x="3" y="0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6"/>
                        <a:pt x="2" y="3"/>
                        <a:pt x="3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8" name="ïṧḻiḍê">
                  <a:extLst>
                    <a:ext uri="{FF2B5EF4-FFF2-40B4-BE49-F238E27FC236}">
                      <a16:creationId xmlns:a16="http://schemas.microsoft.com/office/drawing/2014/main" xmlns="" id="{9AC533C3-4A17-4FA2-8F80-2A89BB33DECD}"/>
                    </a:ext>
                  </a:extLst>
                </p:cNvPr>
                <p:cNvSpPr/>
                <p:nvPr/>
              </p:nvSpPr>
              <p:spPr bwMode="auto">
                <a:xfrm>
                  <a:off x="7343775" y="2217738"/>
                  <a:ext cx="9525" cy="11113"/>
                </a:xfrm>
                <a:custGeom>
                  <a:avLst/>
                  <a:gdLst>
                    <a:gd name="T0" fmla="*/ 6 w 6"/>
                    <a:gd name="T1" fmla="*/ 0 h 8"/>
                    <a:gd name="T2" fmla="*/ 2 w 6"/>
                    <a:gd name="T3" fmla="*/ 0 h 8"/>
                    <a:gd name="T4" fmla="*/ 0 w 6"/>
                    <a:gd name="T5" fmla="*/ 5 h 8"/>
                    <a:gd name="T6" fmla="*/ 5 w 6"/>
                    <a:gd name="T7" fmla="*/ 8 h 8"/>
                    <a:gd name="T8" fmla="*/ 6 w 6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8">
                      <a:moveTo>
                        <a:pt x="6" y="0"/>
                      </a:move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6"/>
                        <a:pt x="4" y="7"/>
                        <a:pt x="5" y="8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9" name="ïşlïḓè">
                  <a:extLst>
                    <a:ext uri="{FF2B5EF4-FFF2-40B4-BE49-F238E27FC236}">
                      <a16:creationId xmlns:a16="http://schemas.microsoft.com/office/drawing/2014/main" xmlns="" id="{B0061A76-F9F6-4152-B06F-AAA558E13337}"/>
                    </a:ext>
                  </a:extLst>
                </p:cNvPr>
                <p:cNvSpPr/>
                <p:nvPr/>
              </p:nvSpPr>
              <p:spPr bwMode="auto">
                <a:xfrm>
                  <a:off x="7415213" y="2082800"/>
                  <a:ext cx="485775" cy="166688"/>
                </a:xfrm>
                <a:custGeom>
                  <a:avLst/>
                  <a:gdLst>
                    <a:gd name="T0" fmla="*/ 186 w 349"/>
                    <a:gd name="T1" fmla="*/ 0 h 120"/>
                    <a:gd name="T2" fmla="*/ 162 w 349"/>
                    <a:gd name="T3" fmla="*/ 0 h 120"/>
                    <a:gd name="T4" fmla="*/ 2 w 349"/>
                    <a:gd name="T5" fmla="*/ 71 h 120"/>
                    <a:gd name="T6" fmla="*/ 0 w 349"/>
                    <a:gd name="T7" fmla="*/ 90 h 120"/>
                    <a:gd name="T8" fmla="*/ 82 w 349"/>
                    <a:gd name="T9" fmla="*/ 85 h 120"/>
                    <a:gd name="T10" fmla="*/ 264 w 349"/>
                    <a:gd name="T11" fmla="*/ 120 h 120"/>
                    <a:gd name="T12" fmla="*/ 349 w 349"/>
                    <a:gd name="T13" fmla="*/ 48 h 120"/>
                    <a:gd name="T14" fmla="*/ 186 w 349"/>
                    <a:gd name="T15" fmla="*/ 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49" h="120">
                      <a:moveTo>
                        <a:pt x="186" y="0"/>
                      </a:moveTo>
                      <a:cubicBezTo>
                        <a:pt x="178" y="0"/>
                        <a:pt x="170" y="0"/>
                        <a:pt x="162" y="0"/>
                      </a:cubicBezTo>
                      <a:cubicBezTo>
                        <a:pt x="126" y="32"/>
                        <a:pt x="75" y="59"/>
                        <a:pt x="2" y="71"/>
                      </a:cubicBezTo>
                      <a:cubicBezTo>
                        <a:pt x="2" y="77"/>
                        <a:pt x="1" y="83"/>
                        <a:pt x="0" y="90"/>
                      </a:cubicBezTo>
                      <a:cubicBezTo>
                        <a:pt x="23" y="87"/>
                        <a:pt x="51" y="85"/>
                        <a:pt x="82" y="85"/>
                      </a:cubicBezTo>
                      <a:cubicBezTo>
                        <a:pt x="140" y="85"/>
                        <a:pt x="207" y="92"/>
                        <a:pt x="264" y="120"/>
                      </a:cubicBezTo>
                      <a:cubicBezTo>
                        <a:pt x="310" y="97"/>
                        <a:pt x="337" y="65"/>
                        <a:pt x="349" y="48"/>
                      </a:cubicBezTo>
                      <a:cubicBezTo>
                        <a:pt x="302" y="12"/>
                        <a:pt x="244" y="0"/>
                        <a:pt x="186" y="0"/>
                      </a:cubicBezTo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0" name="islide">
                  <a:extLst>
                    <a:ext uri="{FF2B5EF4-FFF2-40B4-BE49-F238E27FC236}">
                      <a16:creationId xmlns:a16="http://schemas.microsoft.com/office/drawing/2014/main" xmlns="" id="{8CCDDB10-9542-49CC-BD3B-F1AC786875D6}"/>
                    </a:ext>
                  </a:extLst>
                </p:cNvPr>
                <p:cNvSpPr/>
                <p:nvPr/>
              </p:nvSpPr>
              <p:spPr bwMode="auto">
                <a:xfrm>
                  <a:off x="7353300" y="2179638"/>
                  <a:ext cx="65088" cy="38100"/>
                </a:xfrm>
                <a:custGeom>
                  <a:avLst/>
                  <a:gdLst>
                    <a:gd name="T0" fmla="*/ 1 w 47"/>
                    <a:gd name="T1" fmla="*/ 0 h 28"/>
                    <a:gd name="T2" fmla="*/ 0 w 47"/>
                    <a:gd name="T3" fmla="*/ 28 h 28"/>
                    <a:gd name="T4" fmla="*/ 45 w 47"/>
                    <a:gd name="T5" fmla="*/ 21 h 28"/>
                    <a:gd name="T6" fmla="*/ 47 w 47"/>
                    <a:gd name="T7" fmla="*/ 2 h 28"/>
                    <a:gd name="T8" fmla="*/ 8 w 47"/>
                    <a:gd name="T9" fmla="*/ 6 h 28"/>
                    <a:gd name="T10" fmla="*/ 7 w 47"/>
                    <a:gd name="T11" fmla="*/ 1 h 28"/>
                    <a:gd name="T12" fmla="*/ 4 w 47"/>
                    <a:gd name="T13" fmla="*/ 2 h 28"/>
                    <a:gd name="T14" fmla="*/ 1 w 47"/>
                    <a:gd name="T1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28">
                      <a:moveTo>
                        <a:pt x="1" y="0"/>
                      </a:move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7" y="26"/>
                        <a:pt x="23" y="23"/>
                        <a:pt x="45" y="21"/>
                      </a:cubicBezTo>
                      <a:cubicBezTo>
                        <a:pt x="46" y="14"/>
                        <a:pt x="47" y="8"/>
                        <a:pt x="47" y="2"/>
                      </a:cubicBezTo>
                      <a:cubicBezTo>
                        <a:pt x="35" y="3"/>
                        <a:pt x="22" y="5"/>
                        <a:pt x="8" y="6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1" name="işľíḋê">
                  <a:extLst>
                    <a:ext uri="{FF2B5EF4-FFF2-40B4-BE49-F238E27FC236}">
                      <a16:creationId xmlns:a16="http://schemas.microsoft.com/office/drawing/2014/main" xmlns="" id="{767AAD19-3380-400F-A648-BE98D0D00F1D}"/>
                    </a:ext>
                  </a:extLst>
                </p:cNvPr>
                <p:cNvSpPr/>
                <p:nvPr/>
              </p:nvSpPr>
              <p:spPr bwMode="auto">
                <a:xfrm>
                  <a:off x="7362825" y="2082800"/>
                  <a:ext cx="277813" cy="104775"/>
                </a:xfrm>
                <a:custGeom>
                  <a:avLst/>
                  <a:gdLst>
                    <a:gd name="T0" fmla="*/ 200 w 200"/>
                    <a:gd name="T1" fmla="*/ 0 h 75"/>
                    <a:gd name="T2" fmla="*/ 53 w 200"/>
                    <a:gd name="T3" fmla="*/ 28 h 75"/>
                    <a:gd name="T4" fmla="*/ 0 w 200"/>
                    <a:gd name="T5" fmla="*/ 70 h 75"/>
                    <a:gd name="T6" fmla="*/ 1 w 200"/>
                    <a:gd name="T7" fmla="*/ 75 h 75"/>
                    <a:gd name="T8" fmla="*/ 40 w 200"/>
                    <a:gd name="T9" fmla="*/ 71 h 75"/>
                    <a:gd name="T10" fmla="*/ 200 w 200"/>
                    <a:gd name="T1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" h="75">
                      <a:moveTo>
                        <a:pt x="200" y="0"/>
                      </a:moveTo>
                      <a:cubicBezTo>
                        <a:pt x="144" y="3"/>
                        <a:pt x="91" y="17"/>
                        <a:pt x="53" y="28"/>
                      </a:cubicBezTo>
                      <a:cubicBezTo>
                        <a:pt x="38" y="43"/>
                        <a:pt x="20" y="56"/>
                        <a:pt x="0" y="70"/>
                      </a:cubicBezTo>
                      <a:cubicBezTo>
                        <a:pt x="1" y="75"/>
                        <a:pt x="1" y="75"/>
                        <a:pt x="1" y="75"/>
                      </a:cubicBezTo>
                      <a:cubicBezTo>
                        <a:pt x="15" y="74"/>
                        <a:pt x="28" y="72"/>
                        <a:pt x="40" y="71"/>
                      </a:cubicBezTo>
                      <a:cubicBezTo>
                        <a:pt x="113" y="59"/>
                        <a:pt x="164" y="32"/>
                        <a:pt x="200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2" name="ïs1iḋê">
                  <a:extLst>
                    <a:ext uri="{FF2B5EF4-FFF2-40B4-BE49-F238E27FC236}">
                      <a16:creationId xmlns:a16="http://schemas.microsoft.com/office/drawing/2014/main" xmlns="" id="{659CE7D1-5FB6-4165-9721-67E960C6BBCE}"/>
                    </a:ext>
                  </a:extLst>
                </p:cNvPr>
                <p:cNvSpPr/>
                <p:nvPr/>
              </p:nvSpPr>
              <p:spPr bwMode="auto">
                <a:xfrm>
                  <a:off x="7354888" y="2171700"/>
                  <a:ext cx="7938" cy="9525"/>
                </a:xfrm>
                <a:custGeom>
                  <a:avLst/>
                  <a:gdLst>
                    <a:gd name="T0" fmla="*/ 3 w 6"/>
                    <a:gd name="T1" fmla="*/ 0 h 7"/>
                    <a:gd name="T2" fmla="*/ 1 w 6"/>
                    <a:gd name="T3" fmla="*/ 2 h 7"/>
                    <a:gd name="T4" fmla="*/ 0 w 6"/>
                    <a:gd name="T5" fmla="*/ 5 h 7"/>
                    <a:gd name="T6" fmla="*/ 3 w 6"/>
                    <a:gd name="T7" fmla="*/ 7 h 7"/>
                    <a:gd name="T8" fmla="*/ 6 w 6"/>
                    <a:gd name="T9" fmla="*/ 6 h 7"/>
                    <a:gd name="T10" fmla="*/ 3 w 6"/>
                    <a:gd name="T1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7">
                      <a:moveTo>
                        <a:pt x="3" y="0"/>
                      </a:move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4" y="7"/>
                        <a:pt x="5" y="7"/>
                        <a:pt x="6" y="6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3" name="işlïďè">
                  <a:extLst>
                    <a:ext uri="{FF2B5EF4-FFF2-40B4-BE49-F238E27FC236}">
                      <a16:creationId xmlns:a16="http://schemas.microsoft.com/office/drawing/2014/main" xmlns="" id="{7E457DA4-F77F-40D3-9F72-8EE06B489A77}"/>
                    </a:ext>
                  </a:extLst>
                </p:cNvPr>
                <p:cNvSpPr/>
                <p:nvPr/>
              </p:nvSpPr>
              <p:spPr bwMode="auto">
                <a:xfrm>
                  <a:off x="7358063" y="2122488"/>
                  <a:ext cx="77788" cy="57150"/>
                </a:xfrm>
                <a:custGeom>
                  <a:avLst/>
                  <a:gdLst>
                    <a:gd name="T0" fmla="*/ 56 w 56"/>
                    <a:gd name="T1" fmla="*/ 0 h 42"/>
                    <a:gd name="T2" fmla="*/ 39 w 56"/>
                    <a:gd name="T3" fmla="*/ 6 h 42"/>
                    <a:gd name="T4" fmla="*/ 0 w 56"/>
                    <a:gd name="T5" fmla="*/ 36 h 42"/>
                    <a:gd name="T6" fmla="*/ 3 w 56"/>
                    <a:gd name="T7" fmla="*/ 42 h 42"/>
                    <a:gd name="T8" fmla="*/ 56 w 56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42">
                      <a:moveTo>
                        <a:pt x="56" y="0"/>
                      </a:moveTo>
                      <a:cubicBezTo>
                        <a:pt x="50" y="2"/>
                        <a:pt x="45" y="4"/>
                        <a:pt x="39" y="6"/>
                      </a:cubicBezTo>
                      <a:cubicBezTo>
                        <a:pt x="28" y="16"/>
                        <a:pt x="15" y="26"/>
                        <a:pt x="0" y="36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23" y="28"/>
                        <a:pt x="41" y="15"/>
                        <a:pt x="56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4" name="i$ļïde">
                  <a:extLst>
                    <a:ext uri="{FF2B5EF4-FFF2-40B4-BE49-F238E27FC236}">
                      <a16:creationId xmlns:a16="http://schemas.microsoft.com/office/drawing/2014/main" xmlns="" id="{397CF2DF-660A-4194-A3FF-070C0909C407}"/>
                    </a:ext>
                  </a:extLst>
                </p:cNvPr>
                <p:cNvSpPr/>
                <p:nvPr/>
              </p:nvSpPr>
              <p:spPr bwMode="auto">
                <a:xfrm>
                  <a:off x="7354888" y="2130425"/>
                  <a:ext cx="57150" cy="44450"/>
                </a:xfrm>
                <a:custGeom>
                  <a:avLst/>
                  <a:gdLst>
                    <a:gd name="T0" fmla="*/ 41 w 41"/>
                    <a:gd name="T1" fmla="*/ 0 h 32"/>
                    <a:gd name="T2" fmla="*/ 30 w 41"/>
                    <a:gd name="T3" fmla="*/ 4 h 32"/>
                    <a:gd name="T4" fmla="*/ 0 w 41"/>
                    <a:gd name="T5" fmla="*/ 26 h 32"/>
                    <a:gd name="T6" fmla="*/ 0 w 41"/>
                    <a:gd name="T7" fmla="*/ 32 h 32"/>
                    <a:gd name="T8" fmla="*/ 2 w 41"/>
                    <a:gd name="T9" fmla="*/ 30 h 32"/>
                    <a:gd name="T10" fmla="*/ 41 w 41"/>
                    <a:gd name="T11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32">
                      <a:moveTo>
                        <a:pt x="41" y="0"/>
                      </a:moveTo>
                      <a:cubicBezTo>
                        <a:pt x="37" y="1"/>
                        <a:pt x="33" y="3"/>
                        <a:pt x="30" y="4"/>
                      </a:cubicBezTo>
                      <a:cubicBezTo>
                        <a:pt x="21" y="12"/>
                        <a:pt x="11" y="19"/>
                        <a:pt x="0" y="26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1" y="31"/>
                        <a:pt x="1" y="31"/>
                        <a:pt x="2" y="30"/>
                      </a:cubicBezTo>
                      <a:cubicBezTo>
                        <a:pt x="17" y="20"/>
                        <a:pt x="30" y="10"/>
                        <a:pt x="41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5" name="íṥľîḍê">
                  <a:extLst>
                    <a:ext uri="{FF2B5EF4-FFF2-40B4-BE49-F238E27FC236}">
                      <a16:creationId xmlns:a16="http://schemas.microsoft.com/office/drawing/2014/main" xmlns="" id="{C5E69695-BF0E-463D-8F53-2DDE259148B2}"/>
                    </a:ext>
                  </a:extLst>
                </p:cNvPr>
                <p:cNvSpPr/>
                <p:nvPr/>
              </p:nvSpPr>
              <p:spPr bwMode="auto">
                <a:xfrm>
                  <a:off x="7354888" y="2135188"/>
                  <a:ext cx="42863" cy="31750"/>
                </a:xfrm>
                <a:custGeom>
                  <a:avLst/>
                  <a:gdLst>
                    <a:gd name="T0" fmla="*/ 30 w 30"/>
                    <a:gd name="T1" fmla="*/ 0 h 22"/>
                    <a:gd name="T2" fmla="*/ 1 w 30"/>
                    <a:gd name="T3" fmla="*/ 11 h 22"/>
                    <a:gd name="T4" fmla="*/ 0 w 30"/>
                    <a:gd name="T5" fmla="*/ 22 h 22"/>
                    <a:gd name="T6" fmla="*/ 30 w 30"/>
                    <a:gd name="T7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22">
                      <a:moveTo>
                        <a:pt x="30" y="0"/>
                      </a:moveTo>
                      <a:cubicBezTo>
                        <a:pt x="11" y="7"/>
                        <a:pt x="1" y="11"/>
                        <a:pt x="1" y="1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1" y="15"/>
                        <a:pt x="21" y="8"/>
                        <a:pt x="30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6" name="iṧ1íḓê">
                  <a:extLst>
                    <a:ext uri="{FF2B5EF4-FFF2-40B4-BE49-F238E27FC236}">
                      <a16:creationId xmlns:a16="http://schemas.microsoft.com/office/drawing/2014/main" xmlns="" id="{3A85908D-5B12-485C-B582-A5D32FFBFFAE}"/>
                    </a:ext>
                  </a:extLst>
                </p:cNvPr>
                <p:cNvSpPr/>
                <p:nvPr/>
              </p:nvSpPr>
              <p:spPr bwMode="auto">
                <a:xfrm>
                  <a:off x="7351713" y="2201863"/>
                  <a:ext cx="431800" cy="88900"/>
                </a:xfrm>
                <a:custGeom>
                  <a:avLst/>
                  <a:gdLst>
                    <a:gd name="T0" fmla="*/ 128 w 310"/>
                    <a:gd name="T1" fmla="*/ 0 h 64"/>
                    <a:gd name="T2" fmla="*/ 46 w 310"/>
                    <a:gd name="T3" fmla="*/ 5 h 64"/>
                    <a:gd name="T4" fmla="*/ 1 w 310"/>
                    <a:gd name="T5" fmla="*/ 12 h 64"/>
                    <a:gd name="T6" fmla="*/ 0 w 310"/>
                    <a:gd name="T7" fmla="*/ 20 h 64"/>
                    <a:gd name="T8" fmla="*/ 186 w 310"/>
                    <a:gd name="T9" fmla="*/ 64 h 64"/>
                    <a:gd name="T10" fmla="*/ 310 w 310"/>
                    <a:gd name="T11" fmla="*/ 35 h 64"/>
                    <a:gd name="T12" fmla="*/ 128 w 310"/>
                    <a:gd name="T13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0" h="64">
                      <a:moveTo>
                        <a:pt x="128" y="0"/>
                      </a:moveTo>
                      <a:cubicBezTo>
                        <a:pt x="97" y="0"/>
                        <a:pt x="69" y="2"/>
                        <a:pt x="46" y="5"/>
                      </a:cubicBezTo>
                      <a:cubicBezTo>
                        <a:pt x="24" y="7"/>
                        <a:pt x="8" y="10"/>
                        <a:pt x="1" y="12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73" y="52"/>
                        <a:pt x="135" y="64"/>
                        <a:pt x="186" y="64"/>
                      </a:cubicBezTo>
                      <a:cubicBezTo>
                        <a:pt x="237" y="64"/>
                        <a:pt x="278" y="52"/>
                        <a:pt x="310" y="35"/>
                      </a:cubicBezTo>
                      <a:cubicBezTo>
                        <a:pt x="253" y="7"/>
                        <a:pt x="186" y="0"/>
                        <a:pt x="128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7" name="íṩľiḍe">
                  <a:extLst>
                    <a:ext uri="{FF2B5EF4-FFF2-40B4-BE49-F238E27FC236}">
                      <a16:creationId xmlns:a16="http://schemas.microsoft.com/office/drawing/2014/main" xmlns="" id="{5271370B-2C06-4F0C-AC5E-0F1413FEAB17}"/>
                    </a:ext>
                  </a:extLst>
                </p:cNvPr>
                <p:cNvSpPr/>
                <p:nvPr/>
              </p:nvSpPr>
              <p:spPr bwMode="auto">
                <a:xfrm>
                  <a:off x="7350125" y="1973263"/>
                  <a:ext cx="571500" cy="458788"/>
                </a:xfrm>
                <a:custGeom>
                  <a:avLst/>
                  <a:gdLst>
                    <a:gd name="T0" fmla="*/ 5 w 410"/>
                    <a:gd name="T1" fmla="*/ 118 h 330"/>
                    <a:gd name="T2" fmla="*/ 410 w 410"/>
                    <a:gd name="T3" fmla="*/ 128 h 330"/>
                    <a:gd name="T4" fmla="*/ 0 w 410"/>
                    <a:gd name="T5" fmla="*/ 193 h 330"/>
                    <a:gd name="T6" fmla="*/ 5 w 410"/>
                    <a:gd name="T7" fmla="*/ 118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10" h="330">
                      <a:moveTo>
                        <a:pt x="5" y="118"/>
                      </a:moveTo>
                      <a:cubicBezTo>
                        <a:pt x="5" y="118"/>
                        <a:pt x="271" y="0"/>
                        <a:pt x="410" y="128"/>
                      </a:cubicBezTo>
                      <a:cubicBezTo>
                        <a:pt x="410" y="128"/>
                        <a:pt x="301" y="330"/>
                        <a:pt x="0" y="193"/>
                      </a:cubicBezTo>
                      <a:lnTo>
                        <a:pt x="5" y="118"/>
                      </a:lnTo>
                      <a:close/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8" name="ïşḷíḑé">
                  <a:extLst>
                    <a:ext uri="{FF2B5EF4-FFF2-40B4-BE49-F238E27FC236}">
                      <a16:creationId xmlns:a16="http://schemas.microsoft.com/office/drawing/2014/main" xmlns="" id="{0928C03C-E316-4C0F-8C72-FA3183816BC8}"/>
                    </a:ext>
                  </a:extLst>
                </p:cNvPr>
                <p:cNvSpPr/>
                <p:nvPr/>
              </p:nvSpPr>
              <p:spPr bwMode="auto">
                <a:xfrm>
                  <a:off x="6997700" y="1976438"/>
                  <a:ext cx="522288" cy="520700"/>
                </a:xfrm>
                <a:custGeom>
                  <a:avLst/>
                  <a:gdLst>
                    <a:gd name="T0" fmla="*/ 355 w 375"/>
                    <a:gd name="T1" fmla="*/ 152 h 375"/>
                    <a:gd name="T2" fmla="*/ 223 w 375"/>
                    <a:gd name="T3" fmla="*/ 355 h 375"/>
                    <a:gd name="T4" fmla="*/ 20 w 375"/>
                    <a:gd name="T5" fmla="*/ 223 h 375"/>
                    <a:gd name="T6" fmla="*/ 152 w 375"/>
                    <a:gd name="T7" fmla="*/ 20 h 375"/>
                    <a:gd name="T8" fmla="*/ 355 w 375"/>
                    <a:gd name="T9" fmla="*/ 152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5" h="375">
                      <a:moveTo>
                        <a:pt x="355" y="152"/>
                      </a:moveTo>
                      <a:cubicBezTo>
                        <a:pt x="375" y="245"/>
                        <a:pt x="316" y="336"/>
                        <a:pt x="223" y="355"/>
                      </a:cubicBezTo>
                      <a:cubicBezTo>
                        <a:pt x="131" y="375"/>
                        <a:pt x="40" y="316"/>
                        <a:pt x="20" y="223"/>
                      </a:cubicBezTo>
                      <a:cubicBezTo>
                        <a:pt x="0" y="131"/>
                        <a:pt x="59" y="40"/>
                        <a:pt x="152" y="20"/>
                      </a:cubicBezTo>
                      <a:cubicBezTo>
                        <a:pt x="244" y="0"/>
                        <a:pt x="336" y="59"/>
                        <a:pt x="355" y="152"/>
                      </a:cubicBezTo>
                      <a:close/>
                    </a:path>
                  </a:pathLst>
                </a:custGeom>
                <a:solidFill>
                  <a:srgbClr val="F793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9" name="iṩ1ïďê">
                  <a:extLst>
                    <a:ext uri="{FF2B5EF4-FFF2-40B4-BE49-F238E27FC236}">
                      <a16:creationId xmlns:a16="http://schemas.microsoft.com/office/drawing/2014/main" xmlns="" id="{BD76A21E-11D7-4826-92CD-EACF107B424E}"/>
                    </a:ext>
                  </a:extLst>
                </p:cNvPr>
                <p:cNvSpPr/>
                <p:nvPr/>
              </p:nvSpPr>
              <p:spPr bwMode="auto">
                <a:xfrm>
                  <a:off x="7138988" y="2085975"/>
                  <a:ext cx="241300" cy="301625"/>
                </a:xfrm>
                <a:custGeom>
                  <a:avLst/>
                  <a:gdLst>
                    <a:gd name="T0" fmla="*/ 144 w 174"/>
                    <a:gd name="T1" fmla="*/ 53 h 217"/>
                    <a:gd name="T2" fmla="*/ 91 w 174"/>
                    <a:gd name="T3" fmla="*/ 31 h 217"/>
                    <a:gd name="T4" fmla="*/ 84 w 174"/>
                    <a:gd name="T5" fmla="*/ 0 h 217"/>
                    <a:gd name="T6" fmla="*/ 65 w 174"/>
                    <a:gd name="T7" fmla="*/ 4 h 217"/>
                    <a:gd name="T8" fmla="*/ 72 w 174"/>
                    <a:gd name="T9" fmla="*/ 34 h 217"/>
                    <a:gd name="T10" fmla="*/ 57 w 174"/>
                    <a:gd name="T11" fmla="*/ 38 h 217"/>
                    <a:gd name="T12" fmla="*/ 50 w 174"/>
                    <a:gd name="T13" fmla="*/ 7 h 217"/>
                    <a:gd name="T14" fmla="*/ 31 w 174"/>
                    <a:gd name="T15" fmla="*/ 11 h 217"/>
                    <a:gd name="T16" fmla="*/ 38 w 174"/>
                    <a:gd name="T17" fmla="*/ 42 h 217"/>
                    <a:gd name="T18" fmla="*/ 26 w 174"/>
                    <a:gd name="T19" fmla="*/ 45 h 217"/>
                    <a:gd name="T20" fmla="*/ 0 w 174"/>
                    <a:gd name="T21" fmla="*/ 51 h 217"/>
                    <a:gd name="T22" fmla="*/ 4 w 174"/>
                    <a:gd name="T23" fmla="*/ 71 h 217"/>
                    <a:gd name="T24" fmla="*/ 18 w 174"/>
                    <a:gd name="T25" fmla="*/ 68 h 217"/>
                    <a:gd name="T26" fmla="*/ 31 w 174"/>
                    <a:gd name="T27" fmla="*/ 74 h 217"/>
                    <a:gd name="T28" fmla="*/ 38 w 174"/>
                    <a:gd name="T29" fmla="*/ 110 h 217"/>
                    <a:gd name="T30" fmla="*/ 40 w 174"/>
                    <a:gd name="T31" fmla="*/ 109 h 217"/>
                    <a:gd name="T32" fmla="*/ 38 w 174"/>
                    <a:gd name="T33" fmla="*/ 110 h 217"/>
                    <a:gd name="T34" fmla="*/ 49 w 174"/>
                    <a:gd name="T35" fmla="*/ 159 h 217"/>
                    <a:gd name="T36" fmla="*/ 43 w 174"/>
                    <a:gd name="T37" fmla="*/ 167 h 217"/>
                    <a:gd name="T38" fmla="*/ 43 w 174"/>
                    <a:gd name="T39" fmla="*/ 167 h 217"/>
                    <a:gd name="T40" fmla="*/ 29 w 174"/>
                    <a:gd name="T41" fmla="*/ 170 h 217"/>
                    <a:gd name="T42" fmla="*/ 30 w 174"/>
                    <a:gd name="T43" fmla="*/ 194 h 217"/>
                    <a:gd name="T44" fmla="*/ 55 w 174"/>
                    <a:gd name="T45" fmla="*/ 189 h 217"/>
                    <a:gd name="T46" fmla="*/ 69 w 174"/>
                    <a:gd name="T47" fmla="*/ 185 h 217"/>
                    <a:gd name="T48" fmla="*/ 75 w 174"/>
                    <a:gd name="T49" fmla="*/ 217 h 217"/>
                    <a:gd name="T50" fmla="*/ 94 w 174"/>
                    <a:gd name="T51" fmla="*/ 213 h 217"/>
                    <a:gd name="T52" fmla="*/ 88 w 174"/>
                    <a:gd name="T53" fmla="*/ 182 h 217"/>
                    <a:gd name="T54" fmla="*/ 103 w 174"/>
                    <a:gd name="T55" fmla="*/ 179 h 217"/>
                    <a:gd name="T56" fmla="*/ 109 w 174"/>
                    <a:gd name="T57" fmla="*/ 210 h 217"/>
                    <a:gd name="T58" fmla="*/ 128 w 174"/>
                    <a:gd name="T59" fmla="*/ 206 h 217"/>
                    <a:gd name="T60" fmla="*/ 122 w 174"/>
                    <a:gd name="T61" fmla="*/ 174 h 217"/>
                    <a:gd name="T62" fmla="*/ 170 w 174"/>
                    <a:gd name="T63" fmla="*/ 122 h 217"/>
                    <a:gd name="T64" fmla="*/ 135 w 174"/>
                    <a:gd name="T65" fmla="*/ 89 h 217"/>
                    <a:gd name="T66" fmla="*/ 144 w 174"/>
                    <a:gd name="T67" fmla="*/ 53 h 217"/>
                    <a:gd name="T68" fmla="*/ 132 w 174"/>
                    <a:gd name="T69" fmla="*/ 127 h 217"/>
                    <a:gd name="T70" fmla="*/ 83 w 174"/>
                    <a:gd name="T71" fmla="*/ 159 h 217"/>
                    <a:gd name="T72" fmla="*/ 74 w 174"/>
                    <a:gd name="T73" fmla="*/ 117 h 217"/>
                    <a:gd name="T74" fmla="*/ 132 w 174"/>
                    <a:gd name="T75" fmla="*/ 127 h 217"/>
                    <a:gd name="T76" fmla="*/ 110 w 174"/>
                    <a:gd name="T77" fmla="*/ 69 h 217"/>
                    <a:gd name="T78" fmla="*/ 70 w 174"/>
                    <a:gd name="T79" fmla="*/ 98 h 217"/>
                    <a:gd name="T80" fmla="*/ 62 w 174"/>
                    <a:gd name="T81" fmla="*/ 60 h 217"/>
                    <a:gd name="T82" fmla="*/ 110 w 174"/>
                    <a:gd name="T83" fmla="*/ 69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74" h="217">
                      <a:moveTo>
                        <a:pt x="144" y="53"/>
                      </a:moveTo>
                      <a:cubicBezTo>
                        <a:pt x="137" y="31"/>
                        <a:pt x="116" y="28"/>
                        <a:pt x="91" y="31"/>
                      </a:cubicBez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65" y="4"/>
                        <a:pt x="65" y="4"/>
                        <a:pt x="65" y="4"/>
                      </a:cubicBezTo>
                      <a:cubicBezTo>
                        <a:pt x="72" y="34"/>
                        <a:pt x="72" y="34"/>
                        <a:pt x="72" y="34"/>
                      </a:cubicBezTo>
                      <a:cubicBezTo>
                        <a:pt x="67" y="35"/>
                        <a:pt x="62" y="37"/>
                        <a:pt x="57" y="38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31" y="11"/>
                        <a:pt x="31" y="11"/>
                        <a:pt x="31" y="11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4" y="43"/>
                        <a:pt x="30" y="44"/>
                        <a:pt x="26" y="45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4" y="71"/>
                        <a:pt x="4" y="71"/>
                        <a:pt x="4" y="71"/>
                      </a:cubicBezTo>
                      <a:cubicBezTo>
                        <a:pt x="18" y="68"/>
                        <a:pt x="18" y="68"/>
                        <a:pt x="18" y="68"/>
                      </a:cubicBezTo>
                      <a:cubicBezTo>
                        <a:pt x="23" y="66"/>
                        <a:pt x="29" y="69"/>
                        <a:pt x="31" y="74"/>
                      </a:cubicBezTo>
                      <a:cubicBezTo>
                        <a:pt x="38" y="110"/>
                        <a:pt x="38" y="110"/>
                        <a:pt x="38" y="110"/>
                      </a:cubicBezTo>
                      <a:cubicBezTo>
                        <a:pt x="39" y="109"/>
                        <a:pt x="39" y="109"/>
                        <a:pt x="40" y="109"/>
                      </a:cubicBezTo>
                      <a:cubicBezTo>
                        <a:pt x="38" y="110"/>
                        <a:pt x="38" y="110"/>
                        <a:pt x="38" y="110"/>
                      </a:cubicBezTo>
                      <a:cubicBezTo>
                        <a:pt x="49" y="159"/>
                        <a:pt x="49" y="159"/>
                        <a:pt x="49" y="159"/>
                      </a:cubicBezTo>
                      <a:cubicBezTo>
                        <a:pt x="49" y="163"/>
                        <a:pt x="47" y="167"/>
                        <a:pt x="43" y="167"/>
                      </a:cubicBezTo>
                      <a:cubicBezTo>
                        <a:pt x="43" y="167"/>
                        <a:pt x="43" y="167"/>
                        <a:pt x="43" y="167"/>
                      </a:cubicBezTo>
                      <a:cubicBezTo>
                        <a:pt x="29" y="170"/>
                        <a:pt x="29" y="170"/>
                        <a:pt x="29" y="170"/>
                      </a:cubicBezTo>
                      <a:cubicBezTo>
                        <a:pt x="30" y="194"/>
                        <a:pt x="30" y="194"/>
                        <a:pt x="30" y="194"/>
                      </a:cubicBezTo>
                      <a:cubicBezTo>
                        <a:pt x="55" y="189"/>
                        <a:pt x="55" y="189"/>
                        <a:pt x="55" y="189"/>
                      </a:cubicBezTo>
                      <a:cubicBezTo>
                        <a:pt x="69" y="185"/>
                        <a:pt x="69" y="185"/>
                        <a:pt x="69" y="185"/>
                      </a:cubicBezTo>
                      <a:cubicBezTo>
                        <a:pt x="75" y="217"/>
                        <a:pt x="75" y="217"/>
                        <a:pt x="75" y="217"/>
                      </a:cubicBezTo>
                      <a:cubicBezTo>
                        <a:pt x="94" y="213"/>
                        <a:pt x="94" y="213"/>
                        <a:pt x="94" y="213"/>
                      </a:cubicBezTo>
                      <a:cubicBezTo>
                        <a:pt x="88" y="182"/>
                        <a:pt x="88" y="182"/>
                        <a:pt x="88" y="182"/>
                      </a:cubicBezTo>
                      <a:cubicBezTo>
                        <a:pt x="93" y="181"/>
                        <a:pt x="98" y="180"/>
                        <a:pt x="103" y="179"/>
                      </a:cubicBezTo>
                      <a:cubicBezTo>
                        <a:pt x="109" y="210"/>
                        <a:pt x="109" y="210"/>
                        <a:pt x="109" y="210"/>
                      </a:cubicBezTo>
                      <a:cubicBezTo>
                        <a:pt x="128" y="206"/>
                        <a:pt x="128" y="206"/>
                        <a:pt x="128" y="206"/>
                      </a:cubicBezTo>
                      <a:cubicBezTo>
                        <a:pt x="122" y="174"/>
                        <a:pt x="122" y="174"/>
                        <a:pt x="122" y="174"/>
                      </a:cubicBezTo>
                      <a:cubicBezTo>
                        <a:pt x="153" y="166"/>
                        <a:pt x="174" y="153"/>
                        <a:pt x="170" y="122"/>
                      </a:cubicBezTo>
                      <a:cubicBezTo>
                        <a:pt x="167" y="98"/>
                        <a:pt x="154" y="89"/>
                        <a:pt x="135" y="89"/>
                      </a:cubicBezTo>
                      <a:cubicBezTo>
                        <a:pt x="144" y="81"/>
                        <a:pt x="149" y="69"/>
                        <a:pt x="144" y="53"/>
                      </a:cubicBezTo>
                      <a:close/>
                      <a:moveTo>
                        <a:pt x="132" y="127"/>
                      </a:moveTo>
                      <a:cubicBezTo>
                        <a:pt x="137" y="150"/>
                        <a:pt x="96" y="156"/>
                        <a:pt x="83" y="159"/>
                      </a:cubicBezTo>
                      <a:cubicBezTo>
                        <a:pt x="74" y="117"/>
                        <a:pt x="74" y="117"/>
                        <a:pt x="74" y="117"/>
                      </a:cubicBezTo>
                      <a:cubicBezTo>
                        <a:pt x="87" y="114"/>
                        <a:pt x="127" y="102"/>
                        <a:pt x="132" y="127"/>
                      </a:cubicBezTo>
                      <a:close/>
                      <a:moveTo>
                        <a:pt x="110" y="69"/>
                      </a:moveTo>
                      <a:cubicBezTo>
                        <a:pt x="115" y="91"/>
                        <a:pt x="81" y="96"/>
                        <a:pt x="70" y="98"/>
                      </a:cubicBezTo>
                      <a:cubicBezTo>
                        <a:pt x="62" y="60"/>
                        <a:pt x="62" y="60"/>
                        <a:pt x="62" y="60"/>
                      </a:cubicBezTo>
                      <a:cubicBezTo>
                        <a:pt x="73" y="58"/>
                        <a:pt x="106" y="47"/>
                        <a:pt x="110" y="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0" name="îsḻíďé">
                  <a:extLst>
                    <a:ext uri="{FF2B5EF4-FFF2-40B4-BE49-F238E27FC236}">
                      <a16:creationId xmlns:a16="http://schemas.microsoft.com/office/drawing/2014/main" xmlns="" id="{BA6A461B-A56E-4EC7-A164-64BE9AA8B7C5}"/>
                    </a:ext>
                  </a:extLst>
                </p:cNvPr>
                <p:cNvSpPr/>
                <p:nvPr/>
              </p:nvSpPr>
              <p:spPr bwMode="auto">
                <a:xfrm>
                  <a:off x="6750050" y="3097213"/>
                  <a:ext cx="468313" cy="427038"/>
                </a:xfrm>
                <a:custGeom>
                  <a:avLst/>
                  <a:gdLst>
                    <a:gd name="T0" fmla="*/ 99 w 336"/>
                    <a:gd name="T1" fmla="*/ 69 h 307"/>
                    <a:gd name="T2" fmla="*/ 298 w 336"/>
                    <a:gd name="T3" fmla="*/ 46 h 307"/>
                    <a:gd name="T4" fmla="*/ 237 w 336"/>
                    <a:gd name="T5" fmla="*/ 237 h 307"/>
                    <a:gd name="T6" fmla="*/ 38 w 336"/>
                    <a:gd name="T7" fmla="*/ 260 h 307"/>
                    <a:gd name="T8" fmla="*/ 99 w 336"/>
                    <a:gd name="T9" fmla="*/ 69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6" h="307">
                      <a:moveTo>
                        <a:pt x="99" y="69"/>
                      </a:moveTo>
                      <a:cubicBezTo>
                        <a:pt x="171" y="10"/>
                        <a:pt x="260" y="0"/>
                        <a:pt x="298" y="46"/>
                      </a:cubicBezTo>
                      <a:cubicBezTo>
                        <a:pt x="336" y="93"/>
                        <a:pt x="309" y="178"/>
                        <a:pt x="237" y="237"/>
                      </a:cubicBezTo>
                      <a:cubicBezTo>
                        <a:pt x="165" y="296"/>
                        <a:pt x="76" y="307"/>
                        <a:pt x="38" y="260"/>
                      </a:cubicBezTo>
                      <a:cubicBezTo>
                        <a:pt x="0" y="214"/>
                        <a:pt x="27" y="129"/>
                        <a:pt x="99" y="69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1" name="ísḷíďè">
                  <a:extLst>
                    <a:ext uri="{FF2B5EF4-FFF2-40B4-BE49-F238E27FC236}">
                      <a16:creationId xmlns:a16="http://schemas.microsoft.com/office/drawing/2014/main" xmlns="" id="{C42EA433-749A-47C7-B077-78B14404BFCE}"/>
                    </a:ext>
                  </a:extLst>
                </p:cNvPr>
                <p:cNvSpPr/>
                <p:nvPr/>
              </p:nvSpPr>
              <p:spPr bwMode="auto">
                <a:xfrm>
                  <a:off x="7102475" y="2827338"/>
                  <a:ext cx="434975" cy="411163"/>
                </a:xfrm>
                <a:custGeom>
                  <a:avLst/>
                  <a:gdLst>
                    <a:gd name="T0" fmla="*/ 0 w 313"/>
                    <a:gd name="T1" fmla="*/ 227 h 296"/>
                    <a:gd name="T2" fmla="*/ 313 w 313"/>
                    <a:gd name="T3" fmla="*/ 50 h 296"/>
                    <a:gd name="T4" fmla="*/ 24 w 313"/>
                    <a:gd name="T5" fmla="*/ 296 h 296"/>
                    <a:gd name="T6" fmla="*/ 0 w 313"/>
                    <a:gd name="T7" fmla="*/ 227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296">
                      <a:moveTo>
                        <a:pt x="0" y="227"/>
                      </a:moveTo>
                      <a:cubicBezTo>
                        <a:pt x="0" y="227"/>
                        <a:pt x="160" y="0"/>
                        <a:pt x="313" y="50"/>
                      </a:cubicBezTo>
                      <a:cubicBezTo>
                        <a:pt x="313" y="50"/>
                        <a:pt x="304" y="279"/>
                        <a:pt x="24" y="296"/>
                      </a:cubicBezTo>
                      <a:cubicBezTo>
                        <a:pt x="0" y="227"/>
                        <a:pt x="0" y="227"/>
                        <a:pt x="0" y="227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2" name="ïṧ1íḍé">
                  <a:extLst>
                    <a:ext uri="{FF2B5EF4-FFF2-40B4-BE49-F238E27FC236}">
                      <a16:creationId xmlns:a16="http://schemas.microsoft.com/office/drawing/2014/main" xmlns="" id="{5F92264F-E4E1-458D-BADB-3C00464FF8D5}"/>
                    </a:ext>
                  </a:extLst>
                </p:cNvPr>
                <p:cNvSpPr/>
                <p:nvPr/>
              </p:nvSpPr>
              <p:spPr bwMode="auto">
                <a:xfrm>
                  <a:off x="7302500" y="2743200"/>
                  <a:ext cx="50800" cy="185738"/>
                </a:xfrm>
                <a:custGeom>
                  <a:avLst/>
                  <a:gdLst>
                    <a:gd name="T0" fmla="*/ 4 w 36"/>
                    <a:gd name="T1" fmla="*/ 0 h 134"/>
                    <a:gd name="T2" fmla="*/ 0 w 36"/>
                    <a:gd name="T3" fmla="*/ 1 h 134"/>
                    <a:gd name="T4" fmla="*/ 20 w 36"/>
                    <a:gd name="T5" fmla="*/ 134 h 134"/>
                    <a:gd name="T6" fmla="*/ 31 w 36"/>
                    <a:gd name="T7" fmla="*/ 128 h 134"/>
                    <a:gd name="T8" fmla="*/ 14 w 36"/>
                    <a:gd name="T9" fmla="*/ 8 h 134"/>
                    <a:gd name="T10" fmla="*/ 4 w 36"/>
                    <a:gd name="T11" fmla="*/ 0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" h="134">
                      <a:moveTo>
                        <a:pt x="4" y="0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6" y="12"/>
                        <a:pt x="28" y="66"/>
                        <a:pt x="20" y="134"/>
                      </a:cubicBezTo>
                      <a:cubicBezTo>
                        <a:pt x="23" y="132"/>
                        <a:pt x="27" y="130"/>
                        <a:pt x="31" y="128"/>
                      </a:cubicBezTo>
                      <a:cubicBezTo>
                        <a:pt x="36" y="72"/>
                        <a:pt x="21" y="26"/>
                        <a:pt x="14" y="8"/>
                      </a:cubicBezTo>
                      <a:cubicBezTo>
                        <a:pt x="11" y="5"/>
                        <a:pt x="7" y="3"/>
                        <a:pt x="4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3" name="ïsḷíḋe">
                  <a:extLst>
                    <a:ext uri="{FF2B5EF4-FFF2-40B4-BE49-F238E27FC236}">
                      <a16:creationId xmlns:a16="http://schemas.microsoft.com/office/drawing/2014/main" xmlns="" id="{317D7C87-901D-4D04-ABB7-C176C43B5551}"/>
                    </a:ext>
                  </a:extLst>
                </p:cNvPr>
                <p:cNvSpPr/>
                <p:nvPr/>
              </p:nvSpPr>
              <p:spPr bwMode="auto">
                <a:xfrm>
                  <a:off x="7308850" y="2740025"/>
                  <a:ext cx="12700" cy="14288"/>
                </a:xfrm>
                <a:custGeom>
                  <a:avLst/>
                  <a:gdLst>
                    <a:gd name="T0" fmla="*/ 6 w 10"/>
                    <a:gd name="T1" fmla="*/ 0 h 10"/>
                    <a:gd name="T2" fmla="*/ 0 w 10"/>
                    <a:gd name="T3" fmla="*/ 2 h 10"/>
                    <a:gd name="T4" fmla="*/ 10 w 10"/>
                    <a:gd name="T5" fmla="*/ 10 h 10"/>
                    <a:gd name="T6" fmla="*/ 6 w 10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10">
                      <a:moveTo>
                        <a:pt x="6" y="0"/>
                      </a:moveTo>
                      <a:cubicBezTo>
                        <a:pt x="4" y="1"/>
                        <a:pt x="2" y="1"/>
                        <a:pt x="0" y="2"/>
                      </a:cubicBezTo>
                      <a:cubicBezTo>
                        <a:pt x="3" y="5"/>
                        <a:pt x="7" y="7"/>
                        <a:pt x="10" y="10"/>
                      </a:cubicBezTo>
                      <a:cubicBezTo>
                        <a:pt x="7" y="4"/>
                        <a:pt x="6" y="0"/>
                        <a:pt x="6" y="0"/>
                      </a:cubicBezTo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4" name="ísḻîḑê">
                  <a:extLst>
                    <a:ext uri="{FF2B5EF4-FFF2-40B4-BE49-F238E27FC236}">
                      <a16:creationId xmlns:a16="http://schemas.microsoft.com/office/drawing/2014/main" xmlns="" id="{E4FC3A2A-1511-4DD0-B59E-90446366811E}"/>
                    </a:ext>
                  </a:extLst>
                </p:cNvPr>
                <p:cNvSpPr/>
                <p:nvPr/>
              </p:nvSpPr>
              <p:spPr bwMode="auto">
                <a:xfrm>
                  <a:off x="7235825" y="2921000"/>
                  <a:ext cx="109538" cy="212725"/>
                </a:xfrm>
                <a:custGeom>
                  <a:avLst/>
                  <a:gdLst>
                    <a:gd name="T0" fmla="*/ 79 w 79"/>
                    <a:gd name="T1" fmla="*/ 0 h 153"/>
                    <a:gd name="T2" fmla="*/ 68 w 79"/>
                    <a:gd name="T3" fmla="*/ 6 h 153"/>
                    <a:gd name="T4" fmla="*/ 0 w 79"/>
                    <a:gd name="T5" fmla="*/ 153 h 153"/>
                    <a:gd name="T6" fmla="*/ 14 w 79"/>
                    <a:gd name="T7" fmla="*/ 149 h 153"/>
                    <a:gd name="T8" fmla="*/ 79 w 79"/>
                    <a:gd name="T9" fmla="*/ 0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153">
                      <a:moveTo>
                        <a:pt x="79" y="0"/>
                      </a:moveTo>
                      <a:cubicBezTo>
                        <a:pt x="75" y="2"/>
                        <a:pt x="71" y="4"/>
                        <a:pt x="68" y="6"/>
                      </a:cubicBezTo>
                      <a:cubicBezTo>
                        <a:pt x="63" y="51"/>
                        <a:pt x="44" y="103"/>
                        <a:pt x="0" y="153"/>
                      </a:cubicBezTo>
                      <a:cubicBezTo>
                        <a:pt x="5" y="151"/>
                        <a:pt x="9" y="150"/>
                        <a:pt x="14" y="149"/>
                      </a:cubicBezTo>
                      <a:cubicBezTo>
                        <a:pt x="58" y="98"/>
                        <a:pt x="75" y="46"/>
                        <a:pt x="79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5" name="î$ḻiďé">
                  <a:extLst>
                    <a:ext uri="{FF2B5EF4-FFF2-40B4-BE49-F238E27FC236}">
                      <a16:creationId xmlns:a16="http://schemas.microsoft.com/office/drawing/2014/main" xmlns="" id="{75AAC96A-6DF4-4426-AB69-3EC4A465BB45}"/>
                    </a:ext>
                  </a:extLst>
                </p:cNvPr>
                <p:cNvSpPr/>
                <p:nvPr/>
              </p:nvSpPr>
              <p:spPr bwMode="auto">
                <a:xfrm>
                  <a:off x="7038975" y="2740025"/>
                  <a:ext cx="406400" cy="493713"/>
                </a:xfrm>
                <a:custGeom>
                  <a:avLst/>
                  <a:gdLst>
                    <a:gd name="T0" fmla="*/ 0 w 291"/>
                    <a:gd name="T1" fmla="*/ 306 h 355"/>
                    <a:gd name="T2" fmla="*/ 188 w 291"/>
                    <a:gd name="T3" fmla="*/ 0 h 355"/>
                    <a:gd name="T4" fmla="*/ 54 w 291"/>
                    <a:gd name="T5" fmla="*/ 355 h 355"/>
                    <a:gd name="T6" fmla="*/ 0 w 291"/>
                    <a:gd name="T7" fmla="*/ 306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1" h="355">
                      <a:moveTo>
                        <a:pt x="0" y="306"/>
                      </a:moveTo>
                      <a:cubicBezTo>
                        <a:pt x="0" y="306"/>
                        <a:pt x="30" y="30"/>
                        <a:pt x="188" y="0"/>
                      </a:cubicBezTo>
                      <a:cubicBezTo>
                        <a:pt x="188" y="0"/>
                        <a:pt x="291" y="205"/>
                        <a:pt x="54" y="355"/>
                      </a:cubicBezTo>
                      <a:cubicBezTo>
                        <a:pt x="0" y="306"/>
                        <a:pt x="0" y="306"/>
                        <a:pt x="0" y="30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6" name="isļïḑè">
                  <a:extLst>
                    <a:ext uri="{FF2B5EF4-FFF2-40B4-BE49-F238E27FC236}">
                      <a16:creationId xmlns:a16="http://schemas.microsoft.com/office/drawing/2014/main" xmlns="" id="{9FB4F5B1-412C-4B39-8FBE-78CD139BE95D}"/>
                    </a:ext>
                  </a:extLst>
                </p:cNvPr>
                <p:cNvSpPr/>
                <p:nvPr/>
              </p:nvSpPr>
              <p:spPr bwMode="auto">
                <a:xfrm>
                  <a:off x="7123113" y="2733675"/>
                  <a:ext cx="177800" cy="146050"/>
                </a:xfrm>
                <a:custGeom>
                  <a:avLst/>
                  <a:gdLst>
                    <a:gd name="T0" fmla="*/ 43 w 128"/>
                    <a:gd name="T1" fmla="*/ 46 h 105"/>
                    <a:gd name="T2" fmla="*/ 6 w 128"/>
                    <a:gd name="T3" fmla="*/ 95 h 105"/>
                    <a:gd name="T4" fmla="*/ 0 w 128"/>
                    <a:gd name="T5" fmla="*/ 105 h 105"/>
                    <a:gd name="T6" fmla="*/ 0 w 128"/>
                    <a:gd name="T7" fmla="*/ 105 h 105"/>
                    <a:gd name="T8" fmla="*/ 6 w 128"/>
                    <a:gd name="T9" fmla="*/ 95 h 105"/>
                    <a:gd name="T10" fmla="*/ 8 w 128"/>
                    <a:gd name="T11" fmla="*/ 99 h 105"/>
                    <a:gd name="T12" fmla="*/ 47 w 128"/>
                    <a:gd name="T13" fmla="*/ 49 h 105"/>
                    <a:gd name="T14" fmla="*/ 43 w 128"/>
                    <a:gd name="T15" fmla="*/ 46 h 105"/>
                    <a:gd name="T16" fmla="*/ 126 w 128"/>
                    <a:gd name="T17" fmla="*/ 0 h 105"/>
                    <a:gd name="T18" fmla="*/ 124 w 128"/>
                    <a:gd name="T19" fmla="*/ 0 h 105"/>
                    <a:gd name="T20" fmla="*/ 123 w 128"/>
                    <a:gd name="T21" fmla="*/ 5 h 105"/>
                    <a:gd name="T22" fmla="*/ 128 w 128"/>
                    <a:gd name="T23" fmla="*/ 4 h 105"/>
                    <a:gd name="T24" fmla="*/ 128 w 128"/>
                    <a:gd name="T25" fmla="*/ 5 h 105"/>
                    <a:gd name="T26" fmla="*/ 126 w 128"/>
                    <a:gd name="T27" fmla="*/ 0 h 105"/>
                    <a:gd name="T28" fmla="*/ 126 w 128"/>
                    <a:gd name="T29" fmla="*/ 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8" h="105">
                      <a:moveTo>
                        <a:pt x="43" y="46"/>
                      </a:moveTo>
                      <a:cubicBezTo>
                        <a:pt x="29" y="61"/>
                        <a:pt x="17" y="77"/>
                        <a:pt x="6" y="95"/>
                      </a:cubicBezTo>
                      <a:cubicBezTo>
                        <a:pt x="4" y="98"/>
                        <a:pt x="2" y="102"/>
                        <a:pt x="0" y="10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2" y="102"/>
                        <a:pt x="4" y="98"/>
                        <a:pt x="6" y="95"/>
                      </a:cubicBezTo>
                      <a:cubicBezTo>
                        <a:pt x="7" y="96"/>
                        <a:pt x="7" y="98"/>
                        <a:pt x="8" y="99"/>
                      </a:cubicBezTo>
                      <a:cubicBezTo>
                        <a:pt x="19" y="81"/>
                        <a:pt x="32" y="64"/>
                        <a:pt x="47" y="49"/>
                      </a:cubicBezTo>
                      <a:cubicBezTo>
                        <a:pt x="45" y="48"/>
                        <a:pt x="44" y="47"/>
                        <a:pt x="43" y="46"/>
                      </a:cubicBezTo>
                      <a:moveTo>
                        <a:pt x="126" y="0"/>
                      </a:moveTo>
                      <a:cubicBezTo>
                        <a:pt x="125" y="0"/>
                        <a:pt x="125" y="0"/>
                        <a:pt x="124" y="0"/>
                      </a:cubicBezTo>
                      <a:cubicBezTo>
                        <a:pt x="124" y="2"/>
                        <a:pt x="123" y="4"/>
                        <a:pt x="123" y="5"/>
                      </a:cubicBezTo>
                      <a:cubicBezTo>
                        <a:pt x="125" y="5"/>
                        <a:pt x="126" y="5"/>
                        <a:pt x="128" y="4"/>
                      </a:cubicBezTo>
                      <a:cubicBezTo>
                        <a:pt x="128" y="4"/>
                        <a:pt x="128" y="4"/>
                        <a:pt x="128" y="5"/>
                      </a:cubicBezTo>
                      <a:cubicBezTo>
                        <a:pt x="127" y="2"/>
                        <a:pt x="127" y="1"/>
                        <a:pt x="126" y="0"/>
                      </a:cubicBezTo>
                      <a:cubicBezTo>
                        <a:pt x="126" y="0"/>
                        <a:pt x="126" y="0"/>
                        <a:pt x="126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7" name="íṩḻíḍê">
                  <a:extLst>
                    <a:ext uri="{FF2B5EF4-FFF2-40B4-BE49-F238E27FC236}">
                      <a16:creationId xmlns:a16="http://schemas.microsoft.com/office/drawing/2014/main" xmlns="" id="{0B65CA2E-2EED-4557-A904-B0D9CD32F4C1}"/>
                    </a:ext>
                  </a:extLst>
                </p:cNvPr>
                <p:cNvSpPr/>
                <p:nvPr/>
              </p:nvSpPr>
              <p:spPr bwMode="auto">
                <a:xfrm>
                  <a:off x="7183438" y="2787650"/>
                  <a:ext cx="14288" cy="14288"/>
                </a:xfrm>
                <a:custGeom>
                  <a:avLst/>
                  <a:gdLst>
                    <a:gd name="T0" fmla="*/ 8 w 11"/>
                    <a:gd name="T1" fmla="*/ 0 h 10"/>
                    <a:gd name="T2" fmla="*/ 0 w 11"/>
                    <a:gd name="T3" fmla="*/ 7 h 10"/>
                    <a:gd name="T4" fmla="*/ 4 w 11"/>
                    <a:gd name="T5" fmla="*/ 10 h 10"/>
                    <a:gd name="T6" fmla="*/ 11 w 11"/>
                    <a:gd name="T7" fmla="*/ 3 h 10"/>
                    <a:gd name="T8" fmla="*/ 8 w 11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8" y="0"/>
                      </a:moveTo>
                      <a:cubicBezTo>
                        <a:pt x="5" y="2"/>
                        <a:pt x="3" y="5"/>
                        <a:pt x="0" y="7"/>
                      </a:cubicBezTo>
                      <a:cubicBezTo>
                        <a:pt x="1" y="8"/>
                        <a:pt x="2" y="9"/>
                        <a:pt x="4" y="10"/>
                      </a:cubicBezTo>
                      <a:cubicBezTo>
                        <a:pt x="6" y="7"/>
                        <a:pt x="9" y="5"/>
                        <a:pt x="11" y="3"/>
                      </a:cubicBezTo>
                      <a:cubicBezTo>
                        <a:pt x="10" y="2"/>
                        <a:pt x="9" y="1"/>
                        <a:pt x="8" y="0"/>
                      </a:cubicBezTo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8" name="îṧ1îdê">
                  <a:extLst>
                    <a:ext uri="{FF2B5EF4-FFF2-40B4-BE49-F238E27FC236}">
                      <a16:creationId xmlns:a16="http://schemas.microsoft.com/office/drawing/2014/main" xmlns="" id="{AEFCEEF8-E6C4-49ED-B972-D68246D5035D}"/>
                    </a:ext>
                  </a:extLst>
                </p:cNvPr>
                <p:cNvSpPr/>
                <p:nvPr/>
              </p:nvSpPr>
              <p:spPr bwMode="auto">
                <a:xfrm>
                  <a:off x="7194550" y="2733675"/>
                  <a:ext cx="101600" cy="58738"/>
                </a:xfrm>
                <a:custGeom>
                  <a:avLst/>
                  <a:gdLst>
                    <a:gd name="T0" fmla="*/ 73 w 73"/>
                    <a:gd name="T1" fmla="*/ 0 h 42"/>
                    <a:gd name="T2" fmla="*/ 0 w 73"/>
                    <a:gd name="T3" fmla="*/ 39 h 42"/>
                    <a:gd name="T4" fmla="*/ 3 w 73"/>
                    <a:gd name="T5" fmla="*/ 42 h 42"/>
                    <a:gd name="T6" fmla="*/ 72 w 73"/>
                    <a:gd name="T7" fmla="*/ 5 h 42"/>
                    <a:gd name="T8" fmla="*/ 73 w 73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42">
                      <a:moveTo>
                        <a:pt x="73" y="0"/>
                      </a:moveTo>
                      <a:cubicBezTo>
                        <a:pt x="45" y="6"/>
                        <a:pt x="20" y="20"/>
                        <a:pt x="0" y="39"/>
                      </a:cubicBezTo>
                      <a:cubicBezTo>
                        <a:pt x="1" y="40"/>
                        <a:pt x="2" y="41"/>
                        <a:pt x="3" y="42"/>
                      </a:cubicBezTo>
                      <a:cubicBezTo>
                        <a:pt x="23" y="24"/>
                        <a:pt x="46" y="11"/>
                        <a:pt x="72" y="5"/>
                      </a:cubicBezTo>
                      <a:cubicBezTo>
                        <a:pt x="72" y="4"/>
                        <a:pt x="73" y="2"/>
                        <a:pt x="73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9" name="isḻîďê">
                  <a:extLst>
                    <a:ext uri="{FF2B5EF4-FFF2-40B4-BE49-F238E27FC236}">
                      <a16:creationId xmlns:a16="http://schemas.microsoft.com/office/drawing/2014/main" xmlns="" id="{C84F93FC-BBFD-401F-950C-1FACC5B44074}"/>
                    </a:ext>
                  </a:extLst>
                </p:cNvPr>
                <p:cNvSpPr/>
                <p:nvPr/>
              </p:nvSpPr>
              <p:spPr bwMode="auto">
                <a:xfrm>
                  <a:off x="7299325" y="27336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0" name="ïŝļïḑê">
                  <a:extLst>
                    <a:ext uri="{FF2B5EF4-FFF2-40B4-BE49-F238E27FC236}">
                      <a16:creationId xmlns:a16="http://schemas.microsoft.com/office/drawing/2014/main" xmlns="" id="{3DF1A412-461D-44BD-8429-801A601BA6C7}"/>
                    </a:ext>
                  </a:extLst>
                </p:cNvPr>
                <p:cNvSpPr/>
                <p:nvPr/>
              </p:nvSpPr>
              <p:spPr bwMode="auto">
                <a:xfrm>
                  <a:off x="7102475" y="2740025"/>
                  <a:ext cx="284163" cy="487363"/>
                </a:xfrm>
                <a:custGeom>
                  <a:avLst/>
                  <a:gdLst>
                    <a:gd name="T0" fmla="*/ 12 w 204"/>
                    <a:gd name="T1" fmla="*/ 317 h 351"/>
                    <a:gd name="T2" fmla="*/ 0 w 204"/>
                    <a:gd name="T3" fmla="*/ 344 h 351"/>
                    <a:gd name="T4" fmla="*/ 0 w 204"/>
                    <a:gd name="T5" fmla="*/ 344 h 351"/>
                    <a:gd name="T6" fmla="*/ 7 w 204"/>
                    <a:gd name="T7" fmla="*/ 351 h 351"/>
                    <a:gd name="T8" fmla="*/ 10 w 204"/>
                    <a:gd name="T9" fmla="*/ 349 h 351"/>
                    <a:gd name="T10" fmla="*/ 12 w 204"/>
                    <a:gd name="T11" fmla="*/ 317 h 351"/>
                    <a:gd name="T12" fmla="*/ 143 w 204"/>
                    <a:gd name="T13" fmla="*/ 0 h 351"/>
                    <a:gd name="T14" fmla="*/ 138 w 204"/>
                    <a:gd name="T15" fmla="*/ 1 h 351"/>
                    <a:gd name="T16" fmla="*/ 69 w 204"/>
                    <a:gd name="T17" fmla="*/ 38 h 351"/>
                    <a:gd name="T18" fmla="*/ 62 w 204"/>
                    <a:gd name="T19" fmla="*/ 45 h 351"/>
                    <a:gd name="T20" fmla="*/ 23 w 204"/>
                    <a:gd name="T21" fmla="*/ 95 h 351"/>
                    <a:gd name="T22" fmla="*/ 15 w 204"/>
                    <a:gd name="T23" fmla="*/ 309 h 351"/>
                    <a:gd name="T24" fmla="*/ 89 w 204"/>
                    <a:gd name="T25" fmla="*/ 285 h 351"/>
                    <a:gd name="T26" fmla="*/ 143 w 204"/>
                    <a:gd name="T27" fmla="*/ 1 h 351"/>
                    <a:gd name="T28" fmla="*/ 143 w 204"/>
                    <a:gd name="T29" fmla="*/ 0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4" h="351">
                      <a:moveTo>
                        <a:pt x="12" y="317"/>
                      </a:moveTo>
                      <a:cubicBezTo>
                        <a:pt x="8" y="326"/>
                        <a:pt x="5" y="335"/>
                        <a:pt x="0" y="344"/>
                      </a:cubicBezTo>
                      <a:cubicBezTo>
                        <a:pt x="0" y="344"/>
                        <a:pt x="0" y="344"/>
                        <a:pt x="0" y="344"/>
                      </a:cubicBezTo>
                      <a:cubicBezTo>
                        <a:pt x="7" y="351"/>
                        <a:pt x="7" y="351"/>
                        <a:pt x="7" y="351"/>
                      </a:cubicBezTo>
                      <a:cubicBezTo>
                        <a:pt x="8" y="350"/>
                        <a:pt x="9" y="350"/>
                        <a:pt x="10" y="349"/>
                      </a:cubicBezTo>
                      <a:cubicBezTo>
                        <a:pt x="12" y="317"/>
                        <a:pt x="12" y="317"/>
                        <a:pt x="12" y="317"/>
                      </a:cubicBezTo>
                      <a:moveTo>
                        <a:pt x="143" y="0"/>
                      </a:moveTo>
                      <a:cubicBezTo>
                        <a:pt x="141" y="1"/>
                        <a:pt x="140" y="1"/>
                        <a:pt x="138" y="1"/>
                      </a:cubicBezTo>
                      <a:cubicBezTo>
                        <a:pt x="112" y="7"/>
                        <a:pt x="89" y="20"/>
                        <a:pt x="69" y="38"/>
                      </a:cubicBezTo>
                      <a:cubicBezTo>
                        <a:pt x="67" y="40"/>
                        <a:pt x="64" y="42"/>
                        <a:pt x="62" y="45"/>
                      </a:cubicBezTo>
                      <a:cubicBezTo>
                        <a:pt x="47" y="60"/>
                        <a:pt x="34" y="77"/>
                        <a:pt x="23" y="95"/>
                      </a:cubicBezTo>
                      <a:cubicBezTo>
                        <a:pt x="43" y="148"/>
                        <a:pt x="50" y="219"/>
                        <a:pt x="15" y="309"/>
                      </a:cubicBezTo>
                      <a:cubicBezTo>
                        <a:pt x="24" y="305"/>
                        <a:pt x="51" y="295"/>
                        <a:pt x="89" y="285"/>
                      </a:cubicBezTo>
                      <a:cubicBezTo>
                        <a:pt x="204" y="161"/>
                        <a:pt x="155" y="28"/>
                        <a:pt x="143" y="1"/>
                      </a:cubicBezTo>
                      <a:cubicBezTo>
                        <a:pt x="143" y="0"/>
                        <a:pt x="143" y="0"/>
                        <a:pt x="143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1" name="îŝḻíḋè">
                  <a:extLst>
                    <a:ext uri="{FF2B5EF4-FFF2-40B4-BE49-F238E27FC236}">
                      <a16:creationId xmlns:a16="http://schemas.microsoft.com/office/drawing/2014/main" xmlns="" id="{CB233535-EC0B-48A3-B541-1F7CD236D420}"/>
                    </a:ext>
                  </a:extLst>
                </p:cNvPr>
                <p:cNvSpPr/>
                <p:nvPr/>
              </p:nvSpPr>
              <p:spPr bwMode="auto">
                <a:xfrm>
                  <a:off x="7094538" y="3213100"/>
                  <a:ext cx="7938" cy="4763"/>
                </a:xfrm>
                <a:custGeom>
                  <a:avLst/>
                  <a:gdLst>
                    <a:gd name="T0" fmla="*/ 0 w 5"/>
                    <a:gd name="T1" fmla="*/ 0 h 4"/>
                    <a:gd name="T2" fmla="*/ 0 w 5"/>
                    <a:gd name="T3" fmla="*/ 0 h 4"/>
                    <a:gd name="T4" fmla="*/ 5 w 5"/>
                    <a:gd name="T5" fmla="*/ 4 h 4"/>
                    <a:gd name="T6" fmla="*/ 5 w 5"/>
                    <a:gd name="T7" fmla="*/ 4 h 4"/>
                    <a:gd name="T8" fmla="*/ 5 w 5"/>
                    <a:gd name="T9" fmla="*/ 4 h 4"/>
                    <a:gd name="T10" fmla="*/ 0 w 5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4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2" name="ïsľíďê">
                  <a:extLst>
                    <a:ext uri="{FF2B5EF4-FFF2-40B4-BE49-F238E27FC236}">
                      <a16:creationId xmlns:a16="http://schemas.microsoft.com/office/drawing/2014/main" xmlns="" id="{59EA6805-1EA1-4919-A819-E442C839B48D}"/>
                    </a:ext>
                  </a:extLst>
                </p:cNvPr>
                <p:cNvSpPr/>
                <p:nvPr/>
              </p:nvSpPr>
              <p:spPr bwMode="auto">
                <a:xfrm>
                  <a:off x="7123113" y="2867025"/>
                  <a:ext cx="11113" cy="20638"/>
                </a:xfrm>
                <a:custGeom>
                  <a:avLst/>
                  <a:gdLst>
                    <a:gd name="T0" fmla="*/ 6 w 8"/>
                    <a:gd name="T1" fmla="*/ 0 h 15"/>
                    <a:gd name="T2" fmla="*/ 0 w 8"/>
                    <a:gd name="T3" fmla="*/ 10 h 15"/>
                    <a:gd name="T4" fmla="*/ 2 w 8"/>
                    <a:gd name="T5" fmla="*/ 15 h 15"/>
                    <a:gd name="T6" fmla="*/ 8 w 8"/>
                    <a:gd name="T7" fmla="*/ 4 h 15"/>
                    <a:gd name="T8" fmla="*/ 6 w 8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5">
                      <a:moveTo>
                        <a:pt x="6" y="0"/>
                      </a:moveTo>
                      <a:cubicBezTo>
                        <a:pt x="4" y="3"/>
                        <a:pt x="2" y="7"/>
                        <a:pt x="0" y="10"/>
                      </a:cubicBezTo>
                      <a:cubicBezTo>
                        <a:pt x="1" y="12"/>
                        <a:pt x="1" y="13"/>
                        <a:pt x="2" y="15"/>
                      </a:cubicBezTo>
                      <a:cubicBezTo>
                        <a:pt x="4" y="11"/>
                        <a:pt x="6" y="8"/>
                        <a:pt x="8" y="4"/>
                      </a:cubicBezTo>
                      <a:cubicBezTo>
                        <a:pt x="7" y="3"/>
                        <a:pt x="7" y="1"/>
                        <a:pt x="6" y="0"/>
                      </a:cubicBezTo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3" name="iSḷidé">
                  <a:extLst>
                    <a:ext uri="{FF2B5EF4-FFF2-40B4-BE49-F238E27FC236}">
                      <a16:creationId xmlns:a16="http://schemas.microsoft.com/office/drawing/2014/main" xmlns="" id="{B2FEAD3E-881C-4103-8243-BEDCA37CBF8A}"/>
                    </a:ext>
                  </a:extLst>
                </p:cNvPr>
                <p:cNvSpPr/>
                <p:nvPr/>
              </p:nvSpPr>
              <p:spPr bwMode="auto">
                <a:xfrm>
                  <a:off x="7094538" y="2871788"/>
                  <a:ext cx="77788" cy="346075"/>
                </a:xfrm>
                <a:custGeom>
                  <a:avLst/>
                  <a:gdLst>
                    <a:gd name="T0" fmla="*/ 28 w 55"/>
                    <a:gd name="T1" fmla="*/ 0 h 249"/>
                    <a:gd name="T2" fmla="*/ 22 w 55"/>
                    <a:gd name="T3" fmla="*/ 11 h 249"/>
                    <a:gd name="T4" fmla="*/ 0 w 55"/>
                    <a:gd name="T5" fmla="*/ 245 h 249"/>
                    <a:gd name="T6" fmla="*/ 5 w 55"/>
                    <a:gd name="T7" fmla="*/ 249 h 249"/>
                    <a:gd name="T8" fmla="*/ 5 w 55"/>
                    <a:gd name="T9" fmla="*/ 249 h 249"/>
                    <a:gd name="T10" fmla="*/ 5 w 55"/>
                    <a:gd name="T11" fmla="*/ 249 h 249"/>
                    <a:gd name="T12" fmla="*/ 17 w 55"/>
                    <a:gd name="T13" fmla="*/ 222 h 249"/>
                    <a:gd name="T14" fmla="*/ 18 w 55"/>
                    <a:gd name="T15" fmla="*/ 215 h 249"/>
                    <a:gd name="T16" fmla="*/ 20 w 55"/>
                    <a:gd name="T17" fmla="*/ 214 h 249"/>
                    <a:gd name="T18" fmla="*/ 28 w 55"/>
                    <a:gd name="T19" fmla="*/ 0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5" h="249">
                      <a:moveTo>
                        <a:pt x="28" y="0"/>
                      </a:moveTo>
                      <a:cubicBezTo>
                        <a:pt x="26" y="4"/>
                        <a:pt x="24" y="7"/>
                        <a:pt x="22" y="11"/>
                      </a:cubicBezTo>
                      <a:cubicBezTo>
                        <a:pt x="42" y="69"/>
                        <a:pt x="45" y="146"/>
                        <a:pt x="0" y="245"/>
                      </a:cubicBezTo>
                      <a:cubicBezTo>
                        <a:pt x="5" y="249"/>
                        <a:pt x="5" y="249"/>
                        <a:pt x="5" y="249"/>
                      </a:cubicBezTo>
                      <a:cubicBezTo>
                        <a:pt x="5" y="249"/>
                        <a:pt x="5" y="249"/>
                        <a:pt x="5" y="249"/>
                      </a:cubicBezTo>
                      <a:cubicBezTo>
                        <a:pt x="5" y="249"/>
                        <a:pt x="5" y="249"/>
                        <a:pt x="5" y="249"/>
                      </a:cubicBezTo>
                      <a:cubicBezTo>
                        <a:pt x="10" y="240"/>
                        <a:pt x="13" y="231"/>
                        <a:pt x="17" y="222"/>
                      </a:cubicBezTo>
                      <a:cubicBezTo>
                        <a:pt x="18" y="215"/>
                        <a:pt x="18" y="215"/>
                        <a:pt x="18" y="215"/>
                      </a:cubicBezTo>
                      <a:cubicBezTo>
                        <a:pt x="18" y="215"/>
                        <a:pt x="19" y="214"/>
                        <a:pt x="20" y="214"/>
                      </a:cubicBezTo>
                      <a:cubicBezTo>
                        <a:pt x="55" y="124"/>
                        <a:pt x="48" y="53"/>
                        <a:pt x="28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4" name="ïslidé">
                  <a:extLst>
                    <a:ext uri="{FF2B5EF4-FFF2-40B4-BE49-F238E27FC236}">
                      <a16:creationId xmlns:a16="http://schemas.microsoft.com/office/drawing/2014/main" xmlns="" id="{95E28B07-720A-47CC-92C3-48934F674792}"/>
                    </a:ext>
                  </a:extLst>
                </p:cNvPr>
                <p:cNvSpPr/>
                <p:nvPr/>
              </p:nvSpPr>
              <p:spPr bwMode="auto">
                <a:xfrm>
                  <a:off x="6913563" y="2706688"/>
                  <a:ext cx="344488" cy="517525"/>
                </a:xfrm>
                <a:custGeom>
                  <a:avLst/>
                  <a:gdLst>
                    <a:gd name="T0" fmla="*/ 128 w 248"/>
                    <a:gd name="T1" fmla="*/ 372 h 372"/>
                    <a:gd name="T2" fmla="*/ 112 w 248"/>
                    <a:gd name="T3" fmla="*/ 369 h 372"/>
                    <a:gd name="T4" fmla="*/ 56 w 248"/>
                    <a:gd name="T5" fmla="*/ 359 h 372"/>
                    <a:gd name="T6" fmla="*/ 1 w 248"/>
                    <a:gd name="T7" fmla="*/ 146 h 372"/>
                    <a:gd name="T8" fmla="*/ 52 w 248"/>
                    <a:gd name="T9" fmla="*/ 0 h 372"/>
                    <a:gd name="T10" fmla="*/ 128 w 248"/>
                    <a:gd name="T11" fmla="*/ 372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8" h="372">
                      <a:moveTo>
                        <a:pt x="128" y="372"/>
                      </a:moveTo>
                      <a:cubicBezTo>
                        <a:pt x="112" y="369"/>
                        <a:pt x="112" y="369"/>
                        <a:pt x="112" y="369"/>
                      </a:cubicBezTo>
                      <a:cubicBezTo>
                        <a:pt x="56" y="359"/>
                        <a:pt x="56" y="359"/>
                        <a:pt x="56" y="359"/>
                      </a:cubicBezTo>
                      <a:cubicBezTo>
                        <a:pt x="56" y="359"/>
                        <a:pt x="3" y="251"/>
                        <a:pt x="1" y="146"/>
                      </a:cubicBezTo>
                      <a:cubicBezTo>
                        <a:pt x="0" y="92"/>
                        <a:pt x="12" y="38"/>
                        <a:pt x="52" y="0"/>
                      </a:cubicBezTo>
                      <a:cubicBezTo>
                        <a:pt x="52" y="0"/>
                        <a:pt x="248" y="119"/>
                        <a:pt x="128" y="372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5" name="ïślîďê">
                  <a:extLst>
                    <a:ext uri="{FF2B5EF4-FFF2-40B4-BE49-F238E27FC236}">
                      <a16:creationId xmlns:a16="http://schemas.microsoft.com/office/drawing/2014/main" xmlns="" id="{E99F37EE-22B5-479D-B5D7-8CC7DBEABC7D}"/>
                    </a:ext>
                  </a:extLst>
                </p:cNvPr>
                <p:cNvSpPr/>
                <p:nvPr/>
              </p:nvSpPr>
              <p:spPr bwMode="auto">
                <a:xfrm>
                  <a:off x="7058025" y="3217863"/>
                  <a:ext cx="11113" cy="1588"/>
                </a:xfrm>
                <a:custGeom>
                  <a:avLst/>
                  <a:gdLst>
                    <a:gd name="T0" fmla="*/ 0 w 8"/>
                    <a:gd name="T1" fmla="*/ 0 h 1"/>
                    <a:gd name="T2" fmla="*/ 0 w 8"/>
                    <a:gd name="T3" fmla="*/ 0 h 1"/>
                    <a:gd name="T4" fmla="*/ 8 w 8"/>
                    <a:gd name="T5" fmla="*/ 1 h 1"/>
                    <a:gd name="T6" fmla="*/ 8 w 8"/>
                    <a:gd name="T7" fmla="*/ 1 h 1"/>
                    <a:gd name="T8" fmla="*/ 0 w 8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6" name="îṣḷiḓé">
                  <a:extLst>
                    <a:ext uri="{FF2B5EF4-FFF2-40B4-BE49-F238E27FC236}">
                      <a16:creationId xmlns:a16="http://schemas.microsoft.com/office/drawing/2014/main" xmlns="" id="{2634DF57-A439-4C57-AC19-EB3C988ADEEC}"/>
                    </a:ext>
                  </a:extLst>
                </p:cNvPr>
                <p:cNvSpPr/>
                <p:nvPr/>
              </p:nvSpPr>
              <p:spPr bwMode="auto">
                <a:xfrm>
                  <a:off x="6913563" y="2909888"/>
                  <a:ext cx="157163" cy="309563"/>
                </a:xfrm>
                <a:custGeom>
                  <a:avLst/>
                  <a:gdLst>
                    <a:gd name="T0" fmla="*/ 0 w 112"/>
                    <a:gd name="T1" fmla="*/ 0 h 223"/>
                    <a:gd name="T2" fmla="*/ 0 w 112"/>
                    <a:gd name="T3" fmla="*/ 12 h 223"/>
                    <a:gd name="T4" fmla="*/ 103 w 112"/>
                    <a:gd name="T5" fmla="*/ 222 h 223"/>
                    <a:gd name="T6" fmla="*/ 111 w 112"/>
                    <a:gd name="T7" fmla="*/ 223 h 223"/>
                    <a:gd name="T8" fmla="*/ 112 w 112"/>
                    <a:gd name="T9" fmla="*/ 222 h 223"/>
                    <a:gd name="T10" fmla="*/ 0 w 112"/>
                    <a:gd name="T11" fmla="*/ 0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2" h="223">
                      <a:moveTo>
                        <a:pt x="0" y="0"/>
                      </a:moveTo>
                      <a:cubicBezTo>
                        <a:pt x="0" y="4"/>
                        <a:pt x="0" y="8"/>
                        <a:pt x="0" y="12"/>
                      </a:cubicBezTo>
                      <a:cubicBezTo>
                        <a:pt x="47" y="51"/>
                        <a:pt x="90" y="115"/>
                        <a:pt x="103" y="222"/>
                      </a:cubicBezTo>
                      <a:cubicBezTo>
                        <a:pt x="111" y="223"/>
                        <a:pt x="111" y="223"/>
                        <a:pt x="111" y="223"/>
                      </a:cubicBezTo>
                      <a:cubicBezTo>
                        <a:pt x="112" y="222"/>
                        <a:pt x="112" y="222"/>
                        <a:pt x="112" y="222"/>
                      </a:cubicBezTo>
                      <a:cubicBezTo>
                        <a:pt x="99" y="106"/>
                        <a:pt x="51" y="39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" name="ï$ļïḑê">
                  <a:extLst>
                    <a:ext uri="{FF2B5EF4-FFF2-40B4-BE49-F238E27FC236}">
                      <a16:creationId xmlns:a16="http://schemas.microsoft.com/office/drawing/2014/main" xmlns="" id="{02A9C573-CAA3-41D8-89A4-9239E1E9585B}"/>
                    </a:ext>
                  </a:extLst>
                </p:cNvPr>
                <p:cNvSpPr/>
                <p:nvPr/>
              </p:nvSpPr>
              <p:spPr bwMode="auto">
                <a:xfrm>
                  <a:off x="6637338" y="2836863"/>
                  <a:ext cx="422275" cy="425450"/>
                </a:xfrm>
                <a:custGeom>
                  <a:avLst/>
                  <a:gdLst>
                    <a:gd name="T0" fmla="*/ 235 w 303"/>
                    <a:gd name="T1" fmla="*/ 306 h 306"/>
                    <a:gd name="T2" fmla="*/ 41 w 303"/>
                    <a:gd name="T3" fmla="*/ 4 h 306"/>
                    <a:gd name="T4" fmla="*/ 303 w 303"/>
                    <a:gd name="T5" fmla="*/ 278 h 306"/>
                    <a:gd name="T6" fmla="*/ 235 w 303"/>
                    <a:gd name="T7" fmla="*/ 306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3" h="306">
                      <a:moveTo>
                        <a:pt x="235" y="306"/>
                      </a:moveTo>
                      <a:cubicBezTo>
                        <a:pt x="235" y="306"/>
                        <a:pt x="0" y="159"/>
                        <a:pt x="41" y="4"/>
                      </a:cubicBezTo>
                      <a:cubicBezTo>
                        <a:pt x="41" y="4"/>
                        <a:pt x="271" y="0"/>
                        <a:pt x="303" y="278"/>
                      </a:cubicBezTo>
                      <a:cubicBezTo>
                        <a:pt x="235" y="306"/>
                        <a:pt x="235" y="306"/>
                        <a:pt x="235" y="30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8" name="íṣ1iḑê">
                  <a:extLst>
                    <a:ext uri="{FF2B5EF4-FFF2-40B4-BE49-F238E27FC236}">
                      <a16:creationId xmlns:a16="http://schemas.microsoft.com/office/drawing/2014/main" xmlns="" id="{4063B581-B48D-4E89-9236-B9A3F707B014}"/>
                    </a:ext>
                  </a:extLst>
                </p:cNvPr>
                <p:cNvSpPr/>
                <p:nvPr/>
              </p:nvSpPr>
              <p:spPr bwMode="auto">
                <a:xfrm>
                  <a:off x="6538913" y="2968625"/>
                  <a:ext cx="84138" cy="15875"/>
                </a:xfrm>
                <a:custGeom>
                  <a:avLst/>
                  <a:gdLst>
                    <a:gd name="T0" fmla="*/ 60 w 60"/>
                    <a:gd name="T1" fmla="*/ 0 h 11"/>
                    <a:gd name="T2" fmla="*/ 0 w 60"/>
                    <a:gd name="T3" fmla="*/ 10 h 11"/>
                    <a:gd name="T4" fmla="*/ 0 w 60"/>
                    <a:gd name="T5" fmla="*/ 11 h 11"/>
                    <a:gd name="T6" fmla="*/ 57 w 60"/>
                    <a:gd name="T7" fmla="*/ 4 h 11"/>
                    <a:gd name="T8" fmla="*/ 60 w 60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11">
                      <a:moveTo>
                        <a:pt x="60" y="0"/>
                      </a:moveTo>
                      <a:cubicBezTo>
                        <a:pt x="24" y="2"/>
                        <a:pt x="0" y="10"/>
                        <a:pt x="0" y="10"/>
                      </a:cubicBezTo>
                      <a:cubicBezTo>
                        <a:pt x="0" y="10"/>
                        <a:pt x="0" y="11"/>
                        <a:pt x="0" y="11"/>
                      </a:cubicBezTo>
                      <a:cubicBezTo>
                        <a:pt x="11" y="9"/>
                        <a:pt x="31" y="5"/>
                        <a:pt x="57" y="4"/>
                      </a:cubicBezTo>
                      <a:cubicBezTo>
                        <a:pt x="58" y="3"/>
                        <a:pt x="59" y="1"/>
                        <a:pt x="6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9" name="iŝļïdè">
                  <a:extLst>
                    <a:ext uri="{FF2B5EF4-FFF2-40B4-BE49-F238E27FC236}">
                      <a16:creationId xmlns:a16="http://schemas.microsoft.com/office/drawing/2014/main" xmlns="" id="{E0DB6F82-3752-4D5E-812E-CB1B44A85476}"/>
                    </a:ext>
                  </a:extLst>
                </p:cNvPr>
                <p:cNvSpPr/>
                <p:nvPr/>
              </p:nvSpPr>
              <p:spPr bwMode="auto">
                <a:xfrm>
                  <a:off x="6618288" y="2968625"/>
                  <a:ext cx="87313" cy="12700"/>
                </a:xfrm>
                <a:custGeom>
                  <a:avLst/>
                  <a:gdLst>
                    <a:gd name="T0" fmla="*/ 16 w 62"/>
                    <a:gd name="T1" fmla="*/ 0 h 9"/>
                    <a:gd name="T2" fmla="*/ 3 w 62"/>
                    <a:gd name="T3" fmla="*/ 0 h 9"/>
                    <a:gd name="T4" fmla="*/ 0 w 62"/>
                    <a:gd name="T5" fmla="*/ 4 h 9"/>
                    <a:gd name="T6" fmla="*/ 7 w 62"/>
                    <a:gd name="T7" fmla="*/ 4 h 9"/>
                    <a:gd name="T8" fmla="*/ 62 w 62"/>
                    <a:gd name="T9" fmla="*/ 9 h 9"/>
                    <a:gd name="T10" fmla="*/ 60 w 62"/>
                    <a:gd name="T11" fmla="*/ 3 h 9"/>
                    <a:gd name="T12" fmla="*/ 16 w 62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" h="9">
                      <a:moveTo>
                        <a:pt x="16" y="0"/>
                      </a:moveTo>
                      <a:cubicBezTo>
                        <a:pt x="11" y="0"/>
                        <a:pt x="7" y="0"/>
                        <a:pt x="3" y="0"/>
                      </a:cubicBezTo>
                      <a:cubicBezTo>
                        <a:pt x="2" y="1"/>
                        <a:pt x="1" y="3"/>
                        <a:pt x="0" y="4"/>
                      </a:cubicBezTo>
                      <a:cubicBezTo>
                        <a:pt x="3" y="4"/>
                        <a:pt x="5" y="4"/>
                        <a:pt x="7" y="4"/>
                      </a:cubicBezTo>
                      <a:cubicBezTo>
                        <a:pt x="24" y="4"/>
                        <a:pt x="42" y="5"/>
                        <a:pt x="62" y="9"/>
                      </a:cubicBezTo>
                      <a:cubicBezTo>
                        <a:pt x="61" y="7"/>
                        <a:pt x="60" y="5"/>
                        <a:pt x="60" y="3"/>
                      </a:cubicBezTo>
                      <a:cubicBezTo>
                        <a:pt x="44" y="1"/>
                        <a:pt x="29" y="0"/>
                        <a:pt x="16" y="0"/>
                      </a:cubicBezTo>
                    </a:path>
                  </a:pathLst>
                </a:custGeom>
                <a:solidFill>
                  <a:srgbClr val="5E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0" name="îṥļiḑê">
                  <a:extLst>
                    <a:ext uri="{FF2B5EF4-FFF2-40B4-BE49-F238E27FC236}">
                      <a16:creationId xmlns:a16="http://schemas.microsoft.com/office/drawing/2014/main" xmlns="" id="{7E269A87-80A6-4FF2-93A1-8076DF0E7B93}"/>
                    </a:ext>
                  </a:extLst>
                </p:cNvPr>
                <p:cNvSpPr/>
                <p:nvPr/>
              </p:nvSpPr>
              <p:spPr bwMode="auto">
                <a:xfrm>
                  <a:off x="6938963" y="3259138"/>
                  <a:ext cx="36513" cy="30163"/>
                </a:xfrm>
                <a:custGeom>
                  <a:avLst/>
                  <a:gdLst>
                    <a:gd name="T0" fmla="*/ 23 w 23"/>
                    <a:gd name="T1" fmla="*/ 0 h 19"/>
                    <a:gd name="T2" fmla="*/ 17 w 23"/>
                    <a:gd name="T3" fmla="*/ 2 h 19"/>
                    <a:gd name="T4" fmla="*/ 3 w 23"/>
                    <a:gd name="T5" fmla="*/ 15 h 19"/>
                    <a:gd name="T6" fmla="*/ 0 w 23"/>
                    <a:gd name="T7" fmla="*/ 19 h 19"/>
                    <a:gd name="T8" fmla="*/ 23 w 23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9">
                      <a:moveTo>
                        <a:pt x="23" y="0"/>
                      </a:moveTo>
                      <a:lnTo>
                        <a:pt x="17" y="2"/>
                      </a:lnTo>
                      <a:lnTo>
                        <a:pt x="3" y="15"/>
                      </a:lnTo>
                      <a:lnTo>
                        <a:pt x="0" y="19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1" name="iś1îḓè">
                  <a:extLst>
                    <a:ext uri="{FF2B5EF4-FFF2-40B4-BE49-F238E27FC236}">
                      <a16:creationId xmlns:a16="http://schemas.microsoft.com/office/drawing/2014/main" xmlns="" id="{B8CC4537-D3D4-4A6B-BD27-6B2C6769BD77}"/>
                    </a:ext>
                  </a:extLst>
                </p:cNvPr>
                <p:cNvSpPr/>
                <p:nvPr/>
              </p:nvSpPr>
              <p:spPr bwMode="auto">
                <a:xfrm>
                  <a:off x="6938963" y="3259138"/>
                  <a:ext cx="36513" cy="30163"/>
                </a:xfrm>
                <a:custGeom>
                  <a:avLst/>
                  <a:gdLst>
                    <a:gd name="T0" fmla="*/ 23 w 23"/>
                    <a:gd name="T1" fmla="*/ 0 h 19"/>
                    <a:gd name="T2" fmla="*/ 17 w 23"/>
                    <a:gd name="T3" fmla="*/ 2 h 19"/>
                    <a:gd name="T4" fmla="*/ 3 w 23"/>
                    <a:gd name="T5" fmla="*/ 15 h 19"/>
                    <a:gd name="T6" fmla="*/ 0 w 23"/>
                    <a:gd name="T7" fmla="*/ 19 h 19"/>
                    <a:gd name="T8" fmla="*/ 23 w 23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9">
                      <a:moveTo>
                        <a:pt x="23" y="0"/>
                      </a:moveTo>
                      <a:lnTo>
                        <a:pt x="17" y="2"/>
                      </a:lnTo>
                      <a:lnTo>
                        <a:pt x="3" y="15"/>
                      </a:lnTo>
                      <a:lnTo>
                        <a:pt x="0" y="19"/>
                      </a:lnTo>
                      <a:lnTo>
                        <a:pt x="2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2" name="ïşlidê">
                  <a:extLst>
                    <a:ext uri="{FF2B5EF4-FFF2-40B4-BE49-F238E27FC236}">
                      <a16:creationId xmlns:a16="http://schemas.microsoft.com/office/drawing/2014/main" xmlns="" id="{88A9D31C-8E73-4E2E-9323-73C7EF42FBEF}"/>
                    </a:ext>
                  </a:extLst>
                </p:cNvPr>
                <p:cNvSpPr/>
                <p:nvPr/>
              </p:nvSpPr>
              <p:spPr bwMode="auto">
                <a:xfrm>
                  <a:off x="6527800" y="2886075"/>
                  <a:ext cx="465138" cy="420688"/>
                </a:xfrm>
                <a:custGeom>
                  <a:avLst/>
                  <a:gdLst>
                    <a:gd name="T0" fmla="*/ 278 w 333"/>
                    <a:gd name="T1" fmla="*/ 302 h 302"/>
                    <a:gd name="T2" fmla="*/ 0 w 333"/>
                    <a:gd name="T3" fmla="*/ 74 h 302"/>
                    <a:gd name="T4" fmla="*/ 333 w 333"/>
                    <a:gd name="T5" fmla="*/ 255 h 302"/>
                    <a:gd name="T6" fmla="*/ 278 w 333"/>
                    <a:gd name="T7" fmla="*/ 302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3" h="302">
                      <a:moveTo>
                        <a:pt x="278" y="302"/>
                      </a:moveTo>
                      <a:cubicBezTo>
                        <a:pt x="278" y="302"/>
                        <a:pt x="8" y="235"/>
                        <a:pt x="0" y="74"/>
                      </a:cubicBezTo>
                      <a:cubicBezTo>
                        <a:pt x="0" y="74"/>
                        <a:pt x="217" y="0"/>
                        <a:pt x="333" y="255"/>
                      </a:cubicBezTo>
                      <a:cubicBezTo>
                        <a:pt x="278" y="302"/>
                        <a:pt x="278" y="302"/>
                        <a:pt x="278" y="302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3" name="iSļíḓé">
                  <a:extLst>
                    <a:ext uri="{FF2B5EF4-FFF2-40B4-BE49-F238E27FC236}">
                      <a16:creationId xmlns:a16="http://schemas.microsoft.com/office/drawing/2014/main" xmlns="" id="{17D486C6-9127-4BDD-AA81-C2C6A684E6A7}"/>
                    </a:ext>
                  </a:extLst>
                </p:cNvPr>
                <p:cNvSpPr/>
                <p:nvPr/>
              </p:nvSpPr>
              <p:spPr bwMode="auto">
                <a:xfrm>
                  <a:off x="6451600" y="3159125"/>
                  <a:ext cx="173038" cy="63500"/>
                </a:xfrm>
                <a:custGeom>
                  <a:avLst/>
                  <a:gdLst>
                    <a:gd name="T0" fmla="*/ 22 w 124"/>
                    <a:gd name="T1" fmla="*/ 23 h 45"/>
                    <a:gd name="T2" fmla="*/ 0 w 124"/>
                    <a:gd name="T3" fmla="*/ 36 h 45"/>
                    <a:gd name="T4" fmla="*/ 2 w 124"/>
                    <a:gd name="T5" fmla="*/ 45 h 45"/>
                    <a:gd name="T6" fmla="*/ 12 w 124"/>
                    <a:gd name="T7" fmla="*/ 39 h 45"/>
                    <a:gd name="T8" fmla="*/ 22 w 124"/>
                    <a:gd name="T9" fmla="*/ 23 h 45"/>
                    <a:gd name="T10" fmla="*/ 122 w 124"/>
                    <a:gd name="T11" fmla="*/ 0 h 45"/>
                    <a:gd name="T12" fmla="*/ 121 w 124"/>
                    <a:gd name="T13" fmla="*/ 2 h 45"/>
                    <a:gd name="T14" fmla="*/ 124 w 124"/>
                    <a:gd name="T15" fmla="*/ 2 h 45"/>
                    <a:gd name="T16" fmla="*/ 122 w 124"/>
                    <a:gd name="T17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4" h="45">
                      <a:moveTo>
                        <a:pt x="22" y="23"/>
                      </a:moveTo>
                      <a:cubicBezTo>
                        <a:pt x="13" y="27"/>
                        <a:pt x="6" y="32"/>
                        <a:pt x="0" y="36"/>
                      </a:cubicBezTo>
                      <a:cubicBezTo>
                        <a:pt x="0" y="39"/>
                        <a:pt x="1" y="42"/>
                        <a:pt x="2" y="45"/>
                      </a:cubicBezTo>
                      <a:cubicBezTo>
                        <a:pt x="5" y="43"/>
                        <a:pt x="8" y="41"/>
                        <a:pt x="12" y="39"/>
                      </a:cubicBezTo>
                      <a:cubicBezTo>
                        <a:pt x="15" y="34"/>
                        <a:pt x="18" y="28"/>
                        <a:pt x="22" y="23"/>
                      </a:cubicBezTo>
                      <a:moveTo>
                        <a:pt x="122" y="0"/>
                      </a:moveTo>
                      <a:cubicBezTo>
                        <a:pt x="122" y="1"/>
                        <a:pt x="121" y="1"/>
                        <a:pt x="121" y="2"/>
                      </a:cubicBezTo>
                      <a:cubicBezTo>
                        <a:pt x="122" y="2"/>
                        <a:pt x="123" y="2"/>
                        <a:pt x="124" y="2"/>
                      </a:cubicBezTo>
                      <a:cubicBezTo>
                        <a:pt x="123" y="1"/>
                        <a:pt x="123" y="1"/>
                        <a:pt x="122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4" name="îṣḷíḓè">
                  <a:extLst>
                    <a:ext uri="{FF2B5EF4-FFF2-40B4-BE49-F238E27FC236}">
                      <a16:creationId xmlns:a16="http://schemas.microsoft.com/office/drawing/2014/main" xmlns="" id="{62BBD2F3-33A9-4A38-8071-214715F2E97E}"/>
                    </a:ext>
                  </a:extLst>
                </p:cNvPr>
                <p:cNvSpPr/>
                <p:nvPr/>
              </p:nvSpPr>
              <p:spPr bwMode="auto">
                <a:xfrm>
                  <a:off x="6469063" y="3148013"/>
                  <a:ext cx="152400" cy="66675"/>
                </a:xfrm>
                <a:custGeom>
                  <a:avLst/>
                  <a:gdLst>
                    <a:gd name="T0" fmla="*/ 101 w 110"/>
                    <a:gd name="T1" fmla="*/ 0 h 47"/>
                    <a:gd name="T2" fmla="*/ 10 w 110"/>
                    <a:gd name="T3" fmla="*/ 31 h 47"/>
                    <a:gd name="T4" fmla="*/ 0 w 110"/>
                    <a:gd name="T5" fmla="*/ 47 h 47"/>
                    <a:gd name="T6" fmla="*/ 109 w 110"/>
                    <a:gd name="T7" fmla="*/ 10 h 47"/>
                    <a:gd name="T8" fmla="*/ 110 w 110"/>
                    <a:gd name="T9" fmla="*/ 8 h 47"/>
                    <a:gd name="T10" fmla="*/ 101 w 110"/>
                    <a:gd name="T11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47">
                      <a:moveTo>
                        <a:pt x="101" y="0"/>
                      </a:moveTo>
                      <a:cubicBezTo>
                        <a:pt x="64" y="5"/>
                        <a:pt x="33" y="18"/>
                        <a:pt x="10" y="31"/>
                      </a:cubicBezTo>
                      <a:cubicBezTo>
                        <a:pt x="6" y="36"/>
                        <a:pt x="3" y="42"/>
                        <a:pt x="0" y="47"/>
                      </a:cubicBezTo>
                      <a:cubicBezTo>
                        <a:pt x="25" y="32"/>
                        <a:pt x="63" y="15"/>
                        <a:pt x="109" y="10"/>
                      </a:cubicBezTo>
                      <a:cubicBezTo>
                        <a:pt x="109" y="9"/>
                        <a:pt x="110" y="9"/>
                        <a:pt x="110" y="8"/>
                      </a:cubicBezTo>
                      <a:cubicBezTo>
                        <a:pt x="107" y="6"/>
                        <a:pt x="104" y="3"/>
                        <a:pt x="101" y="0"/>
                      </a:cubicBezTo>
                    </a:path>
                  </a:pathLst>
                </a:custGeom>
                <a:solidFill>
                  <a:srgbClr val="5E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5" name="íṧļíḑè">
                  <a:extLst>
                    <a:ext uri="{FF2B5EF4-FFF2-40B4-BE49-F238E27FC236}">
                      <a16:creationId xmlns:a16="http://schemas.microsoft.com/office/drawing/2014/main" xmlns="" id="{31EA5E46-9A5D-4162-B2FA-BBDBABEB7633}"/>
                    </a:ext>
                  </a:extLst>
                </p:cNvPr>
                <p:cNvSpPr/>
                <p:nvPr/>
              </p:nvSpPr>
              <p:spPr bwMode="auto">
                <a:xfrm>
                  <a:off x="6416675" y="3209925"/>
                  <a:ext cx="38100" cy="36513"/>
                </a:xfrm>
                <a:custGeom>
                  <a:avLst/>
                  <a:gdLst>
                    <a:gd name="T0" fmla="*/ 25 w 27"/>
                    <a:gd name="T1" fmla="*/ 0 h 26"/>
                    <a:gd name="T2" fmla="*/ 0 w 27"/>
                    <a:gd name="T3" fmla="*/ 20 h 26"/>
                    <a:gd name="T4" fmla="*/ 4 w 27"/>
                    <a:gd name="T5" fmla="*/ 26 h 26"/>
                    <a:gd name="T6" fmla="*/ 27 w 27"/>
                    <a:gd name="T7" fmla="*/ 9 h 26"/>
                    <a:gd name="T8" fmla="*/ 25 w 27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6">
                      <a:moveTo>
                        <a:pt x="25" y="0"/>
                      </a:moveTo>
                      <a:cubicBezTo>
                        <a:pt x="9" y="11"/>
                        <a:pt x="0" y="20"/>
                        <a:pt x="0" y="20"/>
                      </a:cubicBezTo>
                      <a:cubicBezTo>
                        <a:pt x="1" y="22"/>
                        <a:pt x="2" y="24"/>
                        <a:pt x="4" y="26"/>
                      </a:cubicBezTo>
                      <a:cubicBezTo>
                        <a:pt x="8" y="23"/>
                        <a:pt x="16" y="16"/>
                        <a:pt x="27" y="9"/>
                      </a:cubicBezTo>
                      <a:cubicBezTo>
                        <a:pt x="26" y="6"/>
                        <a:pt x="25" y="3"/>
                        <a:pt x="25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6" name="iṧļîḓè">
                  <a:extLst>
                    <a:ext uri="{FF2B5EF4-FFF2-40B4-BE49-F238E27FC236}">
                      <a16:creationId xmlns:a16="http://schemas.microsoft.com/office/drawing/2014/main" xmlns="" id="{D05CCB98-C71A-48C1-ACAC-D57766D586D5}"/>
                    </a:ext>
                  </a:extLst>
                </p:cNvPr>
                <p:cNvSpPr/>
                <p:nvPr/>
              </p:nvSpPr>
              <p:spPr bwMode="auto">
                <a:xfrm>
                  <a:off x="6608763" y="3146425"/>
                  <a:ext cx="334963" cy="130175"/>
                </a:xfrm>
                <a:custGeom>
                  <a:avLst/>
                  <a:gdLst>
                    <a:gd name="T0" fmla="*/ 33 w 240"/>
                    <a:gd name="T1" fmla="*/ 0 h 94"/>
                    <a:gd name="T2" fmla="*/ 0 w 240"/>
                    <a:gd name="T3" fmla="*/ 2 h 94"/>
                    <a:gd name="T4" fmla="*/ 9 w 240"/>
                    <a:gd name="T5" fmla="*/ 10 h 94"/>
                    <a:gd name="T6" fmla="*/ 11 w 240"/>
                    <a:gd name="T7" fmla="*/ 12 h 94"/>
                    <a:gd name="T8" fmla="*/ 33 w 240"/>
                    <a:gd name="T9" fmla="*/ 11 h 94"/>
                    <a:gd name="T10" fmla="*/ 237 w 240"/>
                    <a:gd name="T11" fmla="*/ 94 h 94"/>
                    <a:gd name="T12" fmla="*/ 240 w 240"/>
                    <a:gd name="T13" fmla="*/ 86 h 94"/>
                    <a:gd name="T14" fmla="*/ 33 w 240"/>
                    <a:gd name="T15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0" h="94">
                      <a:moveTo>
                        <a:pt x="33" y="0"/>
                      </a:moveTo>
                      <a:cubicBezTo>
                        <a:pt x="22" y="0"/>
                        <a:pt x="11" y="1"/>
                        <a:pt x="0" y="2"/>
                      </a:cubicBezTo>
                      <a:cubicBezTo>
                        <a:pt x="3" y="5"/>
                        <a:pt x="6" y="8"/>
                        <a:pt x="9" y="10"/>
                      </a:cubicBezTo>
                      <a:cubicBezTo>
                        <a:pt x="10" y="11"/>
                        <a:pt x="10" y="11"/>
                        <a:pt x="11" y="12"/>
                      </a:cubicBezTo>
                      <a:cubicBezTo>
                        <a:pt x="18" y="11"/>
                        <a:pt x="25" y="11"/>
                        <a:pt x="33" y="11"/>
                      </a:cubicBezTo>
                      <a:cubicBezTo>
                        <a:pt x="91" y="11"/>
                        <a:pt x="161" y="31"/>
                        <a:pt x="237" y="94"/>
                      </a:cubicBezTo>
                      <a:cubicBezTo>
                        <a:pt x="240" y="86"/>
                        <a:pt x="240" y="86"/>
                        <a:pt x="240" y="86"/>
                      </a:cubicBezTo>
                      <a:cubicBezTo>
                        <a:pt x="163" y="21"/>
                        <a:pt x="92" y="0"/>
                        <a:pt x="33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7" name="ïṧḷîḋé">
                  <a:extLst>
                    <a:ext uri="{FF2B5EF4-FFF2-40B4-BE49-F238E27FC236}">
                      <a16:creationId xmlns:a16="http://schemas.microsoft.com/office/drawing/2014/main" xmlns="" id="{2A95357F-5765-488F-AEE2-11C5918C4454}"/>
                    </a:ext>
                  </a:extLst>
                </p:cNvPr>
                <p:cNvSpPr/>
                <p:nvPr/>
              </p:nvSpPr>
              <p:spPr bwMode="auto">
                <a:xfrm>
                  <a:off x="6416675" y="3028950"/>
                  <a:ext cx="527050" cy="420688"/>
                </a:xfrm>
                <a:custGeom>
                  <a:avLst/>
                  <a:gdLst>
                    <a:gd name="T0" fmla="*/ 348 w 378"/>
                    <a:gd name="T1" fmla="*/ 247 h 302"/>
                    <a:gd name="T2" fmla="*/ 0 w 378"/>
                    <a:gd name="T3" fmla="*/ 160 h 302"/>
                    <a:gd name="T4" fmla="*/ 378 w 378"/>
                    <a:gd name="T5" fmla="*/ 181 h 302"/>
                    <a:gd name="T6" fmla="*/ 348 w 378"/>
                    <a:gd name="T7" fmla="*/ 247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8" h="302">
                      <a:moveTo>
                        <a:pt x="348" y="247"/>
                      </a:moveTo>
                      <a:cubicBezTo>
                        <a:pt x="348" y="247"/>
                        <a:pt x="76" y="302"/>
                        <a:pt x="0" y="160"/>
                      </a:cubicBezTo>
                      <a:cubicBezTo>
                        <a:pt x="0" y="160"/>
                        <a:pt x="164" y="0"/>
                        <a:pt x="378" y="181"/>
                      </a:cubicBezTo>
                      <a:cubicBezTo>
                        <a:pt x="348" y="247"/>
                        <a:pt x="348" y="247"/>
                        <a:pt x="348" y="247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8" name="îSļîḓê">
                  <a:extLst>
                    <a:ext uri="{FF2B5EF4-FFF2-40B4-BE49-F238E27FC236}">
                      <a16:creationId xmlns:a16="http://schemas.microsoft.com/office/drawing/2014/main" xmlns="" id="{2B6B9485-07D8-43B5-A35C-47E120804938}"/>
                    </a:ext>
                  </a:extLst>
                </p:cNvPr>
                <p:cNvSpPr/>
                <p:nvPr/>
              </p:nvSpPr>
              <p:spPr bwMode="auto">
                <a:xfrm>
                  <a:off x="6446838" y="3365500"/>
                  <a:ext cx="141288" cy="131763"/>
                </a:xfrm>
                <a:custGeom>
                  <a:avLst/>
                  <a:gdLst>
                    <a:gd name="T0" fmla="*/ 89 w 102"/>
                    <a:gd name="T1" fmla="*/ 0 h 95"/>
                    <a:gd name="T2" fmla="*/ 12 w 102"/>
                    <a:gd name="T3" fmla="*/ 69 h 95"/>
                    <a:gd name="T4" fmla="*/ 4 w 102"/>
                    <a:gd name="T5" fmla="*/ 87 h 95"/>
                    <a:gd name="T6" fmla="*/ 0 w 102"/>
                    <a:gd name="T7" fmla="*/ 95 h 95"/>
                    <a:gd name="T8" fmla="*/ 102 w 102"/>
                    <a:gd name="T9" fmla="*/ 3 h 95"/>
                    <a:gd name="T10" fmla="*/ 89 w 102"/>
                    <a:gd name="T11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" h="95">
                      <a:moveTo>
                        <a:pt x="89" y="0"/>
                      </a:moveTo>
                      <a:cubicBezTo>
                        <a:pt x="54" y="20"/>
                        <a:pt x="29" y="46"/>
                        <a:pt x="12" y="69"/>
                      </a:cubicBezTo>
                      <a:cubicBezTo>
                        <a:pt x="9" y="75"/>
                        <a:pt x="7" y="81"/>
                        <a:pt x="4" y="87"/>
                      </a:cubicBezTo>
                      <a:cubicBezTo>
                        <a:pt x="3" y="90"/>
                        <a:pt x="2" y="92"/>
                        <a:pt x="0" y="95"/>
                      </a:cubicBezTo>
                      <a:cubicBezTo>
                        <a:pt x="19" y="67"/>
                        <a:pt x="51" y="29"/>
                        <a:pt x="102" y="3"/>
                      </a:cubicBezTo>
                      <a:cubicBezTo>
                        <a:pt x="97" y="2"/>
                        <a:pt x="93" y="1"/>
                        <a:pt x="89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9" name="ïśḷiḑe">
                  <a:extLst>
                    <a:ext uri="{FF2B5EF4-FFF2-40B4-BE49-F238E27FC236}">
                      <a16:creationId xmlns:a16="http://schemas.microsoft.com/office/drawing/2014/main" xmlns="" id="{DE5DF1F4-8AC9-4390-9842-0BDA0448CEF0}"/>
                    </a:ext>
                  </a:extLst>
                </p:cNvPr>
                <p:cNvSpPr/>
                <p:nvPr/>
              </p:nvSpPr>
              <p:spPr bwMode="auto">
                <a:xfrm>
                  <a:off x="6419850" y="3462338"/>
                  <a:ext cx="42863" cy="74613"/>
                </a:xfrm>
                <a:custGeom>
                  <a:avLst/>
                  <a:gdLst>
                    <a:gd name="T0" fmla="*/ 31 w 31"/>
                    <a:gd name="T1" fmla="*/ 0 h 54"/>
                    <a:gd name="T2" fmla="*/ 0 w 31"/>
                    <a:gd name="T3" fmla="*/ 52 h 54"/>
                    <a:gd name="T4" fmla="*/ 4 w 31"/>
                    <a:gd name="T5" fmla="*/ 54 h 54"/>
                    <a:gd name="T6" fmla="*/ 19 w 31"/>
                    <a:gd name="T7" fmla="*/ 26 h 54"/>
                    <a:gd name="T8" fmla="*/ 23 w 31"/>
                    <a:gd name="T9" fmla="*/ 18 h 54"/>
                    <a:gd name="T10" fmla="*/ 31 w 31"/>
                    <a:gd name="T1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" h="54">
                      <a:moveTo>
                        <a:pt x="31" y="0"/>
                      </a:moveTo>
                      <a:cubicBezTo>
                        <a:pt x="9" y="28"/>
                        <a:pt x="0" y="52"/>
                        <a:pt x="0" y="52"/>
                      </a:cubicBezTo>
                      <a:cubicBezTo>
                        <a:pt x="1" y="53"/>
                        <a:pt x="2" y="53"/>
                        <a:pt x="4" y="54"/>
                      </a:cubicBezTo>
                      <a:cubicBezTo>
                        <a:pt x="7" y="48"/>
                        <a:pt x="12" y="38"/>
                        <a:pt x="19" y="26"/>
                      </a:cubicBezTo>
                      <a:cubicBezTo>
                        <a:pt x="21" y="23"/>
                        <a:pt x="22" y="21"/>
                        <a:pt x="23" y="18"/>
                      </a:cubicBezTo>
                      <a:cubicBezTo>
                        <a:pt x="26" y="12"/>
                        <a:pt x="28" y="6"/>
                        <a:pt x="31" y="0"/>
                      </a:cubicBezTo>
                    </a:path>
                  </a:pathLst>
                </a:custGeom>
                <a:solidFill>
                  <a:srgbClr val="5E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" name="íŝļïḋe">
                  <a:extLst>
                    <a:ext uri="{FF2B5EF4-FFF2-40B4-BE49-F238E27FC236}">
                      <a16:creationId xmlns:a16="http://schemas.microsoft.com/office/drawing/2014/main" xmlns="" id="{F96FDB50-05AF-444B-93FC-B75348CF100F}"/>
                    </a:ext>
                  </a:extLst>
                </p:cNvPr>
                <p:cNvSpPr/>
                <p:nvPr/>
              </p:nvSpPr>
              <p:spPr bwMode="auto">
                <a:xfrm>
                  <a:off x="6419850" y="3249613"/>
                  <a:ext cx="492125" cy="433388"/>
                </a:xfrm>
                <a:custGeom>
                  <a:avLst/>
                  <a:gdLst>
                    <a:gd name="T0" fmla="*/ 353 w 353"/>
                    <a:gd name="T1" fmla="*/ 146 h 311"/>
                    <a:gd name="T2" fmla="*/ 0 w 353"/>
                    <a:gd name="T3" fmla="*/ 214 h 311"/>
                    <a:gd name="T4" fmla="*/ 352 w 353"/>
                    <a:gd name="T5" fmla="*/ 73 h 311"/>
                    <a:gd name="T6" fmla="*/ 353 w 353"/>
                    <a:gd name="T7" fmla="*/ 146 h 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3" h="311">
                      <a:moveTo>
                        <a:pt x="353" y="146"/>
                      </a:moveTo>
                      <a:cubicBezTo>
                        <a:pt x="353" y="146"/>
                        <a:pt x="129" y="311"/>
                        <a:pt x="0" y="214"/>
                      </a:cubicBezTo>
                      <a:cubicBezTo>
                        <a:pt x="0" y="214"/>
                        <a:pt x="81" y="0"/>
                        <a:pt x="352" y="73"/>
                      </a:cubicBezTo>
                      <a:cubicBezTo>
                        <a:pt x="353" y="146"/>
                        <a:pt x="353" y="146"/>
                        <a:pt x="353" y="14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" name="ïṣľïďè">
                  <a:extLst>
                    <a:ext uri="{FF2B5EF4-FFF2-40B4-BE49-F238E27FC236}">
                      <a16:creationId xmlns:a16="http://schemas.microsoft.com/office/drawing/2014/main" xmlns="" id="{71A97F98-45C9-48E3-B38F-BADE8232EFD0}"/>
                    </a:ext>
                  </a:extLst>
                </p:cNvPr>
                <p:cNvSpPr/>
                <p:nvPr/>
              </p:nvSpPr>
              <p:spPr bwMode="auto">
                <a:xfrm>
                  <a:off x="6581775" y="3582988"/>
                  <a:ext cx="47625" cy="169863"/>
                </a:xfrm>
                <a:custGeom>
                  <a:avLst/>
                  <a:gdLst>
                    <a:gd name="T0" fmla="*/ 34 w 34"/>
                    <a:gd name="T1" fmla="*/ 0 h 122"/>
                    <a:gd name="T2" fmla="*/ 19 w 34"/>
                    <a:gd name="T3" fmla="*/ 3 h 122"/>
                    <a:gd name="T4" fmla="*/ 11 w 34"/>
                    <a:gd name="T5" fmla="*/ 121 h 122"/>
                    <a:gd name="T6" fmla="*/ 21 w 34"/>
                    <a:gd name="T7" fmla="*/ 122 h 122"/>
                    <a:gd name="T8" fmla="*/ 23 w 34"/>
                    <a:gd name="T9" fmla="*/ 122 h 122"/>
                    <a:gd name="T10" fmla="*/ 20 w 34"/>
                    <a:gd name="T11" fmla="*/ 84 h 122"/>
                    <a:gd name="T12" fmla="*/ 20 w 34"/>
                    <a:gd name="T13" fmla="*/ 84 h 122"/>
                    <a:gd name="T14" fmla="*/ 34 w 34"/>
                    <a:gd name="T15" fmla="*/ 0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4" h="122">
                      <a:moveTo>
                        <a:pt x="34" y="0"/>
                      </a:moveTo>
                      <a:cubicBezTo>
                        <a:pt x="29" y="1"/>
                        <a:pt x="24" y="2"/>
                        <a:pt x="19" y="3"/>
                      </a:cubicBezTo>
                      <a:cubicBezTo>
                        <a:pt x="0" y="68"/>
                        <a:pt x="11" y="121"/>
                        <a:pt x="11" y="121"/>
                      </a:cubicBezTo>
                      <a:cubicBezTo>
                        <a:pt x="15" y="122"/>
                        <a:pt x="18" y="122"/>
                        <a:pt x="21" y="122"/>
                      </a:cubicBezTo>
                      <a:cubicBezTo>
                        <a:pt x="21" y="122"/>
                        <a:pt x="22" y="122"/>
                        <a:pt x="23" y="122"/>
                      </a:cubicBezTo>
                      <a:cubicBezTo>
                        <a:pt x="22" y="115"/>
                        <a:pt x="20" y="102"/>
                        <a:pt x="20" y="84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20" y="62"/>
                        <a:pt x="23" y="32"/>
                        <a:pt x="34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" name="íṣľiḍê">
                  <a:extLst>
                    <a:ext uri="{FF2B5EF4-FFF2-40B4-BE49-F238E27FC236}">
                      <a16:creationId xmlns:a16="http://schemas.microsoft.com/office/drawing/2014/main" xmlns="" id="{30F395EF-3702-4439-8CAA-12FB6F71E296}"/>
                    </a:ext>
                  </a:extLst>
                </p:cNvPr>
                <p:cNvSpPr/>
                <p:nvPr/>
              </p:nvSpPr>
              <p:spPr bwMode="auto">
                <a:xfrm>
                  <a:off x="6607175" y="3386138"/>
                  <a:ext cx="179388" cy="201613"/>
                </a:xfrm>
                <a:custGeom>
                  <a:avLst/>
                  <a:gdLst>
                    <a:gd name="T0" fmla="*/ 128 w 128"/>
                    <a:gd name="T1" fmla="*/ 0 h 144"/>
                    <a:gd name="T2" fmla="*/ 108 w 128"/>
                    <a:gd name="T3" fmla="*/ 0 h 144"/>
                    <a:gd name="T4" fmla="*/ 0 w 128"/>
                    <a:gd name="T5" fmla="*/ 144 h 144"/>
                    <a:gd name="T6" fmla="*/ 15 w 128"/>
                    <a:gd name="T7" fmla="*/ 141 h 144"/>
                    <a:gd name="T8" fmla="*/ 128 w 128"/>
                    <a:gd name="T9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144">
                      <a:moveTo>
                        <a:pt x="128" y="0"/>
                      </a:moveTo>
                      <a:cubicBezTo>
                        <a:pt x="122" y="0"/>
                        <a:pt x="115" y="0"/>
                        <a:pt x="108" y="0"/>
                      </a:cubicBezTo>
                      <a:cubicBezTo>
                        <a:pt x="44" y="43"/>
                        <a:pt x="14" y="96"/>
                        <a:pt x="0" y="144"/>
                      </a:cubicBezTo>
                      <a:cubicBezTo>
                        <a:pt x="5" y="143"/>
                        <a:pt x="10" y="142"/>
                        <a:pt x="15" y="141"/>
                      </a:cubicBezTo>
                      <a:cubicBezTo>
                        <a:pt x="30" y="94"/>
                        <a:pt x="63" y="41"/>
                        <a:pt x="128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" name="ïšľiḓé">
                  <a:extLst>
                    <a:ext uri="{FF2B5EF4-FFF2-40B4-BE49-F238E27FC236}">
                      <a16:creationId xmlns:a16="http://schemas.microsoft.com/office/drawing/2014/main" xmlns="" id="{75387D5D-54E9-45DB-AD18-8059AF0409E4}"/>
                    </a:ext>
                  </a:extLst>
                </p:cNvPr>
                <p:cNvSpPr/>
                <p:nvPr/>
              </p:nvSpPr>
              <p:spPr bwMode="auto">
                <a:xfrm>
                  <a:off x="6546850" y="3325813"/>
                  <a:ext cx="427038" cy="446088"/>
                </a:xfrm>
                <a:custGeom>
                  <a:avLst/>
                  <a:gdLst>
                    <a:gd name="T0" fmla="*/ 307 w 307"/>
                    <a:gd name="T1" fmla="*/ 61 h 321"/>
                    <a:gd name="T2" fmla="*/ 49 w 307"/>
                    <a:gd name="T3" fmla="*/ 311 h 321"/>
                    <a:gd name="T4" fmla="*/ 266 w 307"/>
                    <a:gd name="T5" fmla="*/ 0 h 321"/>
                    <a:gd name="T6" fmla="*/ 307 w 307"/>
                    <a:gd name="T7" fmla="*/ 61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7" h="321">
                      <a:moveTo>
                        <a:pt x="307" y="61"/>
                      </a:moveTo>
                      <a:cubicBezTo>
                        <a:pt x="307" y="61"/>
                        <a:pt x="209" y="321"/>
                        <a:pt x="49" y="311"/>
                      </a:cubicBezTo>
                      <a:cubicBezTo>
                        <a:pt x="49" y="311"/>
                        <a:pt x="0" y="87"/>
                        <a:pt x="266" y="0"/>
                      </a:cubicBezTo>
                      <a:cubicBezTo>
                        <a:pt x="307" y="61"/>
                        <a:pt x="307" y="61"/>
                        <a:pt x="307" y="61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" name="ïṣ1îḍè">
                  <a:extLst>
                    <a:ext uri="{FF2B5EF4-FFF2-40B4-BE49-F238E27FC236}">
                      <a16:creationId xmlns:a16="http://schemas.microsoft.com/office/drawing/2014/main" xmlns="" id="{00DB85EA-2E7D-4065-ABC0-14D63520B81A}"/>
                    </a:ext>
                  </a:extLst>
                </p:cNvPr>
                <p:cNvSpPr/>
                <p:nvPr/>
              </p:nvSpPr>
              <p:spPr bwMode="auto">
                <a:xfrm>
                  <a:off x="6829425" y="3679825"/>
                  <a:ext cx="169863" cy="198438"/>
                </a:xfrm>
                <a:custGeom>
                  <a:avLst/>
                  <a:gdLst>
                    <a:gd name="T0" fmla="*/ 9 w 122"/>
                    <a:gd name="T1" fmla="*/ 0 h 142"/>
                    <a:gd name="T2" fmla="*/ 0 w 122"/>
                    <a:gd name="T3" fmla="*/ 17 h 142"/>
                    <a:gd name="T4" fmla="*/ 117 w 122"/>
                    <a:gd name="T5" fmla="*/ 142 h 142"/>
                    <a:gd name="T6" fmla="*/ 122 w 122"/>
                    <a:gd name="T7" fmla="*/ 135 h 142"/>
                    <a:gd name="T8" fmla="*/ 9 w 122"/>
                    <a:gd name="T9" fmla="*/ 0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142">
                      <a:moveTo>
                        <a:pt x="9" y="0"/>
                      </a:moveTo>
                      <a:cubicBezTo>
                        <a:pt x="6" y="5"/>
                        <a:pt x="3" y="11"/>
                        <a:pt x="0" y="17"/>
                      </a:cubicBezTo>
                      <a:cubicBezTo>
                        <a:pt x="39" y="105"/>
                        <a:pt x="117" y="142"/>
                        <a:pt x="117" y="142"/>
                      </a:cubicBezTo>
                      <a:cubicBezTo>
                        <a:pt x="119" y="139"/>
                        <a:pt x="121" y="137"/>
                        <a:pt x="122" y="135"/>
                      </a:cubicBezTo>
                      <a:cubicBezTo>
                        <a:pt x="99" y="121"/>
                        <a:pt x="38" y="80"/>
                        <a:pt x="9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" name="îslîḋê">
                  <a:extLst>
                    <a:ext uri="{FF2B5EF4-FFF2-40B4-BE49-F238E27FC236}">
                      <a16:creationId xmlns:a16="http://schemas.microsoft.com/office/drawing/2014/main" xmlns="" id="{F98349E8-357B-400F-92D0-5657A02E5682}"/>
                    </a:ext>
                  </a:extLst>
                </p:cNvPr>
                <p:cNvSpPr/>
                <p:nvPr/>
              </p:nvSpPr>
              <p:spPr bwMode="auto">
                <a:xfrm>
                  <a:off x="6815138" y="3648075"/>
                  <a:ext cx="26988" cy="55563"/>
                </a:xfrm>
                <a:custGeom>
                  <a:avLst/>
                  <a:gdLst>
                    <a:gd name="T0" fmla="*/ 12 w 19"/>
                    <a:gd name="T1" fmla="*/ 0 h 40"/>
                    <a:gd name="T2" fmla="*/ 0 w 19"/>
                    <a:gd name="T3" fmla="*/ 12 h 40"/>
                    <a:gd name="T4" fmla="*/ 10 w 19"/>
                    <a:gd name="T5" fmla="*/ 40 h 40"/>
                    <a:gd name="T6" fmla="*/ 19 w 19"/>
                    <a:gd name="T7" fmla="*/ 23 h 40"/>
                    <a:gd name="T8" fmla="*/ 12 w 19"/>
                    <a:gd name="T9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40">
                      <a:moveTo>
                        <a:pt x="12" y="0"/>
                      </a:moveTo>
                      <a:cubicBezTo>
                        <a:pt x="8" y="4"/>
                        <a:pt x="4" y="8"/>
                        <a:pt x="0" y="12"/>
                      </a:cubicBezTo>
                      <a:cubicBezTo>
                        <a:pt x="3" y="22"/>
                        <a:pt x="7" y="31"/>
                        <a:pt x="10" y="40"/>
                      </a:cubicBezTo>
                      <a:cubicBezTo>
                        <a:pt x="13" y="34"/>
                        <a:pt x="16" y="28"/>
                        <a:pt x="19" y="23"/>
                      </a:cubicBezTo>
                      <a:cubicBezTo>
                        <a:pt x="17" y="16"/>
                        <a:pt x="14" y="8"/>
                        <a:pt x="12" y="0"/>
                      </a:cubicBezTo>
                    </a:path>
                  </a:pathLst>
                </a:custGeom>
                <a:solidFill>
                  <a:srgbClr val="5E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" name="ïşļïďé">
                  <a:extLst>
                    <a:ext uri="{FF2B5EF4-FFF2-40B4-BE49-F238E27FC236}">
                      <a16:creationId xmlns:a16="http://schemas.microsoft.com/office/drawing/2014/main" xmlns="" id="{4DD99606-4328-4075-89CA-38658A4C8596}"/>
                    </a:ext>
                  </a:extLst>
                </p:cNvPr>
                <p:cNvSpPr/>
                <p:nvPr/>
              </p:nvSpPr>
              <p:spPr bwMode="auto">
                <a:xfrm>
                  <a:off x="6723063" y="3371850"/>
                  <a:ext cx="436563" cy="503238"/>
                </a:xfrm>
                <a:custGeom>
                  <a:avLst/>
                  <a:gdLst>
                    <a:gd name="T0" fmla="*/ 166 w 313"/>
                    <a:gd name="T1" fmla="*/ 5 h 362"/>
                    <a:gd name="T2" fmla="*/ 208 w 313"/>
                    <a:gd name="T3" fmla="*/ 362 h 362"/>
                    <a:gd name="T4" fmla="*/ 94 w 313"/>
                    <a:gd name="T5" fmla="*/ 0 h 362"/>
                    <a:gd name="T6" fmla="*/ 166 w 313"/>
                    <a:gd name="T7" fmla="*/ 5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62">
                      <a:moveTo>
                        <a:pt x="166" y="5"/>
                      </a:moveTo>
                      <a:cubicBezTo>
                        <a:pt x="166" y="5"/>
                        <a:pt x="313" y="241"/>
                        <a:pt x="208" y="362"/>
                      </a:cubicBezTo>
                      <a:cubicBezTo>
                        <a:pt x="208" y="362"/>
                        <a:pt x="0" y="264"/>
                        <a:pt x="94" y="0"/>
                      </a:cubicBezTo>
                      <a:cubicBezTo>
                        <a:pt x="166" y="5"/>
                        <a:pt x="166" y="5"/>
                        <a:pt x="166" y="5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7" name="íṣ1iḍe">
                  <a:extLst>
                    <a:ext uri="{FF2B5EF4-FFF2-40B4-BE49-F238E27FC236}">
                      <a16:creationId xmlns:a16="http://schemas.microsoft.com/office/drawing/2014/main" xmlns="" id="{54FD0ED5-7DBB-4B3A-8EE8-DB685BB1EBBC}"/>
                    </a:ext>
                  </a:extLst>
                </p:cNvPr>
                <p:cNvSpPr/>
                <p:nvPr/>
              </p:nvSpPr>
              <p:spPr bwMode="auto">
                <a:xfrm>
                  <a:off x="6961188" y="3335338"/>
                  <a:ext cx="26988" cy="66675"/>
                </a:xfrm>
                <a:custGeom>
                  <a:avLst/>
                  <a:gdLst>
                    <a:gd name="T0" fmla="*/ 12 w 19"/>
                    <a:gd name="T1" fmla="*/ 0 h 48"/>
                    <a:gd name="T2" fmla="*/ 0 w 19"/>
                    <a:gd name="T3" fmla="*/ 39 h 48"/>
                    <a:gd name="T4" fmla="*/ 5 w 19"/>
                    <a:gd name="T5" fmla="*/ 48 h 48"/>
                    <a:gd name="T6" fmla="*/ 19 w 19"/>
                    <a:gd name="T7" fmla="*/ 1 h 48"/>
                    <a:gd name="T8" fmla="*/ 12 w 19"/>
                    <a:gd name="T9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48">
                      <a:moveTo>
                        <a:pt x="12" y="0"/>
                      </a:moveTo>
                      <a:cubicBezTo>
                        <a:pt x="7" y="14"/>
                        <a:pt x="3" y="27"/>
                        <a:pt x="0" y="39"/>
                      </a:cubicBezTo>
                      <a:cubicBezTo>
                        <a:pt x="2" y="42"/>
                        <a:pt x="3" y="45"/>
                        <a:pt x="5" y="48"/>
                      </a:cubicBezTo>
                      <a:cubicBezTo>
                        <a:pt x="9" y="33"/>
                        <a:pt x="13" y="17"/>
                        <a:pt x="19" y="1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8" name="îṧḷïḋé">
                  <a:extLst>
                    <a:ext uri="{FF2B5EF4-FFF2-40B4-BE49-F238E27FC236}">
                      <a16:creationId xmlns:a16="http://schemas.microsoft.com/office/drawing/2014/main" xmlns="" id="{EF510443-DCD0-4A1A-B527-4ACDCA77CFF6}"/>
                    </a:ext>
                  </a:extLst>
                </p:cNvPr>
                <p:cNvSpPr/>
                <p:nvPr/>
              </p:nvSpPr>
              <p:spPr bwMode="auto">
                <a:xfrm>
                  <a:off x="7059613" y="3767138"/>
                  <a:ext cx="84138" cy="71438"/>
                </a:xfrm>
                <a:custGeom>
                  <a:avLst/>
                  <a:gdLst>
                    <a:gd name="T0" fmla="*/ 2 w 61"/>
                    <a:gd name="T1" fmla="*/ 0 h 51"/>
                    <a:gd name="T2" fmla="*/ 0 w 61"/>
                    <a:gd name="T3" fmla="*/ 10 h 51"/>
                    <a:gd name="T4" fmla="*/ 56 w 61"/>
                    <a:gd name="T5" fmla="*/ 51 h 51"/>
                    <a:gd name="T6" fmla="*/ 61 w 61"/>
                    <a:gd name="T7" fmla="*/ 45 h 51"/>
                    <a:gd name="T8" fmla="*/ 2 w 61"/>
                    <a:gd name="T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51">
                      <a:moveTo>
                        <a:pt x="2" y="0"/>
                      </a:moveTo>
                      <a:cubicBezTo>
                        <a:pt x="1" y="4"/>
                        <a:pt x="1" y="7"/>
                        <a:pt x="0" y="10"/>
                      </a:cubicBezTo>
                      <a:cubicBezTo>
                        <a:pt x="30" y="38"/>
                        <a:pt x="56" y="51"/>
                        <a:pt x="56" y="51"/>
                      </a:cubicBezTo>
                      <a:cubicBezTo>
                        <a:pt x="58" y="49"/>
                        <a:pt x="59" y="47"/>
                        <a:pt x="61" y="45"/>
                      </a:cubicBezTo>
                      <a:cubicBezTo>
                        <a:pt x="52" y="40"/>
                        <a:pt x="27" y="26"/>
                        <a:pt x="2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9" name="îsḻïdé">
                  <a:extLst>
                    <a:ext uri="{FF2B5EF4-FFF2-40B4-BE49-F238E27FC236}">
                      <a16:creationId xmlns:a16="http://schemas.microsoft.com/office/drawing/2014/main" xmlns="" id="{1F8E1951-954C-462F-9D76-A6CED6C338E5}"/>
                    </a:ext>
                  </a:extLst>
                </p:cNvPr>
                <p:cNvSpPr/>
                <p:nvPr/>
              </p:nvSpPr>
              <p:spPr bwMode="auto">
                <a:xfrm>
                  <a:off x="6931025" y="3389313"/>
                  <a:ext cx="130175" cy="392113"/>
                </a:xfrm>
                <a:custGeom>
                  <a:avLst/>
                  <a:gdLst>
                    <a:gd name="T0" fmla="*/ 23 w 94"/>
                    <a:gd name="T1" fmla="*/ 34 h 282"/>
                    <a:gd name="T2" fmla="*/ 11 w 94"/>
                    <a:gd name="T3" fmla="*/ 58 h 282"/>
                    <a:gd name="T4" fmla="*/ 92 w 94"/>
                    <a:gd name="T5" fmla="*/ 282 h 282"/>
                    <a:gd name="T6" fmla="*/ 94 w 94"/>
                    <a:gd name="T7" fmla="*/ 272 h 282"/>
                    <a:gd name="T8" fmla="*/ 18 w 94"/>
                    <a:gd name="T9" fmla="*/ 87 h 282"/>
                    <a:gd name="T10" fmla="*/ 18 w 94"/>
                    <a:gd name="T11" fmla="*/ 87 h 282"/>
                    <a:gd name="T12" fmla="*/ 23 w 94"/>
                    <a:gd name="T13" fmla="*/ 34 h 282"/>
                    <a:gd name="T14" fmla="*/ 22 w 94"/>
                    <a:gd name="T15" fmla="*/ 0 h 282"/>
                    <a:gd name="T16" fmla="*/ 22 w 94"/>
                    <a:gd name="T17" fmla="*/ 1 h 282"/>
                    <a:gd name="T18" fmla="*/ 27 w 94"/>
                    <a:gd name="T19" fmla="*/ 10 h 282"/>
                    <a:gd name="T20" fmla="*/ 27 w 94"/>
                    <a:gd name="T21" fmla="*/ 9 h 282"/>
                    <a:gd name="T22" fmla="*/ 22 w 94"/>
                    <a:gd name="T23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4" h="282">
                      <a:moveTo>
                        <a:pt x="23" y="34"/>
                      </a:moveTo>
                      <a:cubicBezTo>
                        <a:pt x="20" y="41"/>
                        <a:pt x="16" y="49"/>
                        <a:pt x="11" y="58"/>
                      </a:cubicBezTo>
                      <a:cubicBezTo>
                        <a:pt x="0" y="171"/>
                        <a:pt x="49" y="243"/>
                        <a:pt x="92" y="282"/>
                      </a:cubicBezTo>
                      <a:cubicBezTo>
                        <a:pt x="93" y="279"/>
                        <a:pt x="93" y="276"/>
                        <a:pt x="94" y="272"/>
                      </a:cubicBezTo>
                      <a:cubicBezTo>
                        <a:pt x="57" y="236"/>
                        <a:pt x="18" y="176"/>
                        <a:pt x="18" y="87"/>
                      </a:cubicBezTo>
                      <a:cubicBezTo>
                        <a:pt x="18" y="87"/>
                        <a:pt x="18" y="87"/>
                        <a:pt x="18" y="87"/>
                      </a:cubicBezTo>
                      <a:cubicBezTo>
                        <a:pt x="18" y="70"/>
                        <a:pt x="20" y="53"/>
                        <a:pt x="23" y="34"/>
                      </a:cubicBezTo>
                      <a:moveTo>
                        <a:pt x="22" y="0"/>
                      </a:move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7" y="10"/>
                        <a:pt x="27" y="10"/>
                        <a:pt x="27" y="9"/>
                      </a:cubicBezTo>
                      <a:cubicBezTo>
                        <a:pt x="25" y="6"/>
                        <a:pt x="24" y="3"/>
                        <a:pt x="2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0" name="ïśliḍê">
                  <a:extLst>
                    <a:ext uri="{FF2B5EF4-FFF2-40B4-BE49-F238E27FC236}">
                      <a16:creationId xmlns:a16="http://schemas.microsoft.com/office/drawing/2014/main" xmlns="" id="{5015C8C5-12AE-40B4-91F7-209A8BCE014D}"/>
                    </a:ext>
                  </a:extLst>
                </p:cNvPr>
                <p:cNvSpPr/>
                <p:nvPr/>
              </p:nvSpPr>
              <p:spPr bwMode="auto">
                <a:xfrm>
                  <a:off x="6859588" y="3328988"/>
                  <a:ext cx="436563" cy="504825"/>
                </a:xfrm>
                <a:custGeom>
                  <a:avLst/>
                  <a:gdLst>
                    <a:gd name="T0" fmla="*/ 166 w 313"/>
                    <a:gd name="T1" fmla="*/ 5 h 362"/>
                    <a:gd name="T2" fmla="*/ 207 w 313"/>
                    <a:gd name="T3" fmla="*/ 362 h 362"/>
                    <a:gd name="T4" fmla="*/ 94 w 313"/>
                    <a:gd name="T5" fmla="*/ 0 h 362"/>
                    <a:gd name="T6" fmla="*/ 166 w 313"/>
                    <a:gd name="T7" fmla="*/ 5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62">
                      <a:moveTo>
                        <a:pt x="166" y="5"/>
                      </a:moveTo>
                      <a:cubicBezTo>
                        <a:pt x="166" y="5"/>
                        <a:pt x="313" y="241"/>
                        <a:pt x="207" y="362"/>
                      </a:cubicBezTo>
                      <a:cubicBezTo>
                        <a:pt x="207" y="362"/>
                        <a:pt x="0" y="264"/>
                        <a:pt x="94" y="0"/>
                      </a:cubicBezTo>
                      <a:cubicBezTo>
                        <a:pt x="166" y="5"/>
                        <a:pt x="166" y="5"/>
                        <a:pt x="166" y="5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1" name="iŝľíḍé">
                  <a:extLst>
                    <a:ext uri="{FF2B5EF4-FFF2-40B4-BE49-F238E27FC236}">
                      <a16:creationId xmlns:a16="http://schemas.microsoft.com/office/drawing/2014/main" xmlns="" id="{A7B4E9EB-05E1-46A6-908A-54B6BD1AA57B}"/>
                    </a:ext>
                  </a:extLst>
                </p:cNvPr>
                <p:cNvSpPr/>
                <p:nvPr/>
              </p:nvSpPr>
              <p:spPr bwMode="auto">
                <a:xfrm>
                  <a:off x="7199313" y="3635375"/>
                  <a:ext cx="263525" cy="36513"/>
                </a:xfrm>
                <a:custGeom>
                  <a:avLst/>
                  <a:gdLst>
                    <a:gd name="T0" fmla="*/ 0 w 189"/>
                    <a:gd name="T1" fmla="*/ 0 h 26"/>
                    <a:gd name="T2" fmla="*/ 1 w 189"/>
                    <a:gd name="T3" fmla="*/ 8 h 26"/>
                    <a:gd name="T4" fmla="*/ 95 w 189"/>
                    <a:gd name="T5" fmla="*/ 26 h 26"/>
                    <a:gd name="T6" fmla="*/ 189 w 189"/>
                    <a:gd name="T7" fmla="*/ 9 h 26"/>
                    <a:gd name="T8" fmla="*/ 189 w 189"/>
                    <a:gd name="T9" fmla="*/ 8 h 26"/>
                    <a:gd name="T10" fmla="*/ 104 w 189"/>
                    <a:gd name="T11" fmla="*/ 22 h 26"/>
                    <a:gd name="T12" fmla="*/ 0 w 189"/>
                    <a:gd name="T13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9" h="26">
                      <a:moveTo>
                        <a:pt x="0" y="0"/>
                      </a:moveTo>
                      <a:cubicBezTo>
                        <a:pt x="1" y="3"/>
                        <a:pt x="1" y="5"/>
                        <a:pt x="1" y="8"/>
                      </a:cubicBezTo>
                      <a:cubicBezTo>
                        <a:pt x="35" y="21"/>
                        <a:pt x="67" y="26"/>
                        <a:pt x="95" y="26"/>
                      </a:cubicBezTo>
                      <a:cubicBezTo>
                        <a:pt x="150" y="26"/>
                        <a:pt x="189" y="9"/>
                        <a:pt x="189" y="9"/>
                      </a:cubicBezTo>
                      <a:cubicBezTo>
                        <a:pt x="189" y="9"/>
                        <a:pt x="189" y="8"/>
                        <a:pt x="189" y="8"/>
                      </a:cubicBezTo>
                      <a:cubicBezTo>
                        <a:pt x="174" y="13"/>
                        <a:pt x="143" y="22"/>
                        <a:pt x="104" y="22"/>
                      </a:cubicBezTo>
                      <a:cubicBezTo>
                        <a:pt x="73" y="22"/>
                        <a:pt x="37" y="17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2" name="íşḻïďe">
                  <a:extLst>
                    <a:ext uri="{FF2B5EF4-FFF2-40B4-BE49-F238E27FC236}">
                      <a16:creationId xmlns:a16="http://schemas.microsoft.com/office/drawing/2014/main" xmlns="" id="{7B6A1024-0164-4762-949B-93778D6FBBE0}"/>
                    </a:ext>
                  </a:extLst>
                </p:cNvPr>
                <p:cNvSpPr/>
                <p:nvPr/>
              </p:nvSpPr>
              <p:spPr bwMode="auto">
                <a:xfrm>
                  <a:off x="6991350" y="3359150"/>
                  <a:ext cx="482600" cy="411163"/>
                </a:xfrm>
                <a:custGeom>
                  <a:avLst/>
                  <a:gdLst>
                    <a:gd name="T0" fmla="*/ 52 w 347"/>
                    <a:gd name="T1" fmla="*/ 0 h 296"/>
                    <a:gd name="T2" fmla="*/ 347 w 347"/>
                    <a:gd name="T3" fmla="*/ 204 h 296"/>
                    <a:gd name="T4" fmla="*/ 0 w 347"/>
                    <a:gd name="T5" fmla="*/ 51 h 296"/>
                    <a:gd name="T6" fmla="*/ 52 w 347"/>
                    <a:gd name="T7" fmla="*/ 0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7" h="296">
                      <a:moveTo>
                        <a:pt x="52" y="0"/>
                      </a:moveTo>
                      <a:cubicBezTo>
                        <a:pt x="52" y="0"/>
                        <a:pt x="326" y="44"/>
                        <a:pt x="347" y="204"/>
                      </a:cubicBezTo>
                      <a:cubicBezTo>
                        <a:pt x="347" y="204"/>
                        <a:pt x="137" y="296"/>
                        <a:pt x="0" y="51"/>
                      </a:cubicBezTo>
                      <a:cubicBezTo>
                        <a:pt x="52" y="0"/>
                        <a:pt x="52" y="0"/>
                        <a:pt x="52" y="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3" name="îṥliďé">
                  <a:extLst>
                    <a:ext uri="{FF2B5EF4-FFF2-40B4-BE49-F238E27FC236}">
                      <a16:creationId xmlns:a16="http://schemas.microsoft.com/office/drawing/2014/main" xmlns="" id="{364EDAEA-76F5-4E2C-9466-CAA58DF7E1F3}"/>
                    </a:ext>
                  </a:extLst>
                </p:cNvPr>
                <p:cNvSpPr/>
                <p:nvPr/>
              </p:nvSpPr>
              <p:spPr bwMode="auto">
                <a:xfrm>
                  <a:off x="7092950" y="3279775"/>
                  <a:ext cx="20638" cy="63500"/>
                </a:xfrm>
                <a:custGeom>
                  <a:avLst/>
                  <a:gdLst>
                    <a:gd name="T0" fmla="*/ 15 w 15"/>
                    <a:gd name="T1" fmla="*/ 0 h 46"/>
                    <a:gd name="T2" fmla="*/ 11 w 15"/>
                    <a:gd name="T3" fmla="*/ 1 h 46"/>
                    <a:gd name="T4" fmla="*/ 0 w 15"/>
                    <a:gd name="T5" fmla="*/ 42 h 46"/>
                    <a:gd name="T6" fmla="*/ 2 w 15"/>
                    <a:gd name="T7" fmla="*/ 46 h 46"/>
                    <a:gd name="T8" fmla="*/ 15 w 15"/>
                    <a:gd name="T9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46">
                      <a:moveTo>
                        <a:pt x="15" y="0"/>
                      </a:moveTo>
                      <a:cubicBezTo>
                        <a:pt x="13" y="1"/>
                        <a:pt x="11" y="1"/>
                        <a:pt x="11" y="1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43"/>
                        <a:pt x="1" y="44"/>
                        <a:pt x="2" y="46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4" name="îŝḻîďe">
                  <a:extLst>
                    <a:ext uri="{FF2B5EF4-FFF2-40B4-BE49-F238E27FC236}">
                      <a16:creationId xmlns:a16="http://schemas.microsoft.com/office/drawing/2014/main" xmlns="" id="{A4FF4DE1-A918-4D66-B77B-2348E7D54EA5}"/>
                    </a:ext>
                  </a:extLst>
                </p:cNvPr>
                <p:cNvSpPr/>
                <p:nvPr/>
              </p:nvSpPr>
              <p:spPr bwMode="auto">
                <a:xfrm>
                  <a:off x="7392988" y="3414713"/>
                  <a:ext cx="263525" cy="98425"/>
                </a:xfrm>
                <a:custGeom>
                  <a:avLst/>
                  <a:gdLst>
                    <a:gd name="T0" fmla="*/ 188 w 189"/>
                    <a:gd name="T1" fmla="*/ 0 h 71"/>
                    <a:gd name="T2" fmla="*/ 22 w 189"/>
                    <a:gd name="T3" fmla="*/ 63 h 71"/>
                    <a:gd name="T4" fmla="*/ 0 w 189"/>
                    <a:gd name="T5" fmla="*/ 62 h 71"/>
                    <a:gd name="T6" fmla="*/ 10 w 189"/>
                    <a:gd name="T7" fmla="*/ 71 h 71"/>
                    <a:gd name="T8" fmla="*/ 16 w 189"/>
                    <a:gd name="T9" fmla="*/ 71 h 71"/>
                    <a:gd name="T10" fmla="*/ 189 w 189"/>
                    <a:gd name="T11" fmla="*/ 1 h 71"/>
                    <a:gd name="T12" fmla="*/ 188 w 189"/>
                    <a:gd name="T13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9" h="71">
                      <a:moveTo>
                        <a:pt x="188" y="0"/>
                      </a:moveTo>
                      <a:cubicBezTo>
                        <a:pt x="169" y="18"/>
                        <a:pt x="112" y="63"/>
                        <a:pt x="22" y="63"/>
                      </a:cubicBezTo>
                      <a:cubicBezTo>
                        <a:pt x="15" y="63"/>
                        <a:pt x="8" y="63"/>
                        <a:pt x="0" y="62"/>
                      </a:cubicBezTo>
                      <a:cubicBezTo>
                        <a:pt x="4" y="65"/>
                        <a:pt x="7" y="68"/>
                        <a:pt x="10" y="71"/>
                      </a:cubicBezTo>
                      <a:cubicBezTo>
                        <a:pt x="12" y="71"/>
                        <a:pt x="14" y="71"/>
                        <a:pt x="16" y="71"/>
                      </a:cubicBezTo>
                      <a:cubicBezTo>
                        <a:pt x="128" y="71"/>
                        <a:pt x="189" y="1"/>
                        <a:pt x="189" y="1"/>
                      </a:cubicBezTo>
                      <a:cubicBezTo>
                        <a:pt x="188" y="0"/>
                        <a:pt x="188" y="0"/>
                        <a:pt x="188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5" name="ïšḻiďé">
                  <a:extLst>
                    <a:ext uri="{FF2B5EF4-FFF2-40B4-BE49-F238E27FC236}">
                      <a16:creationId xmlns:a16="http://schemas.microsoft.com/office/drawing/2014/main" xmlns="" id="{4FE9A50A-3C1F-4161-8C8F-2D39CBF7BB04}"/>
                    </a:ext>
                  </a:extLst>
                </p:cNvPr>
                <p:cNvSpPr/>
                <p:nvPr/>
              </p:nvSpPr>
              <p:spPr bwMode="auto">
                <a:xfrm>
                  <a:off x="7123113" y="3395663"/>
                  <a:ext cx="284163" cy="117475"/>
                </a:xfrm>
                <a:custGeom>
                  <a:avLst/>
                  <a:gdLst>
                    <a:gd name="T0" fmla="*/ 0 w 204"/>
                    <a:gd name="T1" fmla="*/ 0 h 85"/>
                    <a:gd name="T2" fmla="*/ 9 w 204"/>
                    <a:gd name="T3" fmla="*/ 19 h 85"/>
                    <a:gd name="T4" fmla="*/ 204 w 204"/>
                    <a:gd name="T5" fmla="*/ 85 h 85"/>
                    <a:gd name="T6" fmla="*/ 194 w 204"/>
                    <a:gd name="T7" fmla="*/ 76 h 85"/>
                    <a:gd name="T8" fmla="*/ 0 w 204"/>
                    <a:gd name="T9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4" h="85">
                      <a:moveTo>
                        <a:pt x="0" y="0"/>
                      </a:moveTo>
                      <a:cubicBezTo>
                        <a:pt x="3" y="6"/>
                        <a:pt x="6" y="12"/>
                        <a:pt x="9" y="19"/>
                      </a:cubicBezTo>
                      <a:cubicBezTo>
                        <a:pt x="85" y="67"/>
                        <a:pt x="150" y="84"/>
                        <a:pt x="204" y="85"/>
                      </a:cubicBezTo>
                      <a:cubicBezTo>
                        <a:pt x="201" y="82"/>
                        <a:pt x="198" y="79"/>
                        <a:pt x="194" y="76"/>
                      </a:cubicBezTo>
                      <a:cubicBezTo>
                        <a:pt x="140" y="72"/>
                        <a:pt x="75" y="51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6" name="í$1ídé">
                  <a:extLst>
                    <a:ext uri="{FF2B5EF4-FFF2-40B4-BE49-F238E27FC236}">
                      <a16:creationId xmlns:a16="http://schemas.microsoft.com/office/drawing/2014/main" xmlns="" id="{99DF1E2C-C50A-4842-8F9A-E6CEE628D56D}"/>
                    </a:ext>
                  </a:extLst>
                </p:cNvPr>
                <p:cNvSpPr/>
                <p:nvPr/>
              </p:nvSpPr>
              <p:spPr bwMode="auto">
                <a:xfrm>
                  <a:off x="7088188" y="3187700"/>
                  <a:ext cx="576263" cy="458788"/>
                </a:xfrm>
                <a:custGeom>
                  <a:avLst/>
                  <a:gdLst>
                    <a:gd name="T0" fmla="*/ 21 w 414"/>
                    <a:gd name="T1" fmla="*/ 59 h 330"/>
                    <a:gd name="T2" fmla="*/ 414 w 414"/>
                    <a:gd name="T3" fmla="*/ 156 h 330"/>
                    <a:gd name="T4" fmla="*/ 0 w 414"/>
                    <a:gd name="T5" fmla="*/ 131 h 330"/>
                    <a:gd name="T6" fmla="*/ 21 w 414"/>
                    <a:gd name="T7" fmla="*/ 59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14" h="330">
                      <a:moveTo>
                        <a:pt x="21" y="59"/>
                      </a:moveTo>
                      <a:cubicBezTo>
                        <a:pt x="21" y="59"/>
                        <a:pt x="306" y="0"/>
                        <a:pt x="414" y="156"/>
                      </a:cubicBezTo>
                      <a:cubicBezTo>
                        <a:pt x="414" y="156"/>
                        <a:pt x="265" y="330"/>
                        <a:pt x="0" y="131"/>
                      </a:cubicBezTo>
                      <a:cubicBezTo>
                        <a:pt x="21" y="59"/>
                        <a:pt x="21" y="59"/>
                        <a:pt x="21" y="59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7" name="î$líḍè">
                  <a:extLst>
                    <a:ext uri="{FF2B5EF4-FFF2-40B4-BE49-F238E27FC236}">
                      <a16:creationId xmlns:a16="http://schemas.microsoft.com/office/drawing/2014/main" xmlns="" id="{E3387DC2-7DA8-4A8C-B8A9-7AF2658D3AA8}"/>
                    </a:ext>
                  </a:extLst>
                </p:cNvPr>
                <p:cNvSpPr/>
                <p:nvPr/>
              </p:nvSpPr>
              <p:spPr bwMode="auto">
                <a:xfrm>
                  <a:off x="6637338" y="2836863"/>
                  <a:ext cx="422275" cy="425450"/>
                </a:xfrm>
                <a:custGeom>
                  <a:avLst/>
                  <a:gdLst>
                    <a:gd name="T0" fmla="*/ 235 w 303"/>
                    <a:gd name="T1" fmla="*/ 306 h 306"/>
                    <a:gd name="T2" fmla="*/ 41 w 303"/>
                    <a:gd name="T3" fmla="*/ 4 h 306"/>
                    <a:gd name="T4" fmla="*/ 303 w 303"/>
                    <a:gd name="T5" fmla="*/ 278 h 306"/>
                    <a:gd name="T6" fmla="*/ 235 w 303"/>
                    <a:gd name="T7" fmla="*/ 306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3" h="306">
                      <a:moveTo>
                        <a:pt x="235" y="306"/>
                      </a:moveTo>
                      <a:cubicBezTo>
                        <a:pt x="235" y="306"/>
                        <a:pt x="0" y="159"/>
                        <a:pt x="41" y="4"/>
                      </a:cubicBezTo>
                      <a:cubicBezTo>
                        <a:pt x="41" y="4"/>
                        <a:pt x="271" y="0"/>
                        <a:pt x="303" y="278"/>
                      </a:cubicBezTo>
                      <a:cubicBezTo>
                        <a:pt x="235" y="306"/>
                        <a:pt x="235" y="306"/>
                        <a:pt x="235" y="30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8" name="îşlïḋè">
                  <a:extLst>
                    <a:ext uri="{FF2B5EF4-FFF2-40B4-BE49-F238E27FC236}">
                      <a16:creationId xmlns:a16="http://schemas.microsoft.com/office/drawing/2014/main" xmlns="" id="{7CD6455C-F287-4958-8BA9-D7C1BEF0A1D5}"/>
                    </a:ext>
                  </a:extLst>
                </p:cNvPr>
                <p:cNvSpPr/>
                <p:nvPr/>
              </p:nvSpPr>
              <p:spPr bwMode="auto">
                <a:xfrm>
                  <a:off x="6686550" y="2843213"/>
                  <a:ext cx="373063" cy="419100"/>
                </a:xfrm>
                <a:custGeom>
                  <a:avLst/>
                  <a:gdLst>
                    <a:gd name="T0" fmla="*/ 6 w 267"/>
                    <a:gd name="T1" fmla="*/ 0 h 302"/>
                    <a:gd name="T2" fmla="*/ 5 w 267"/>
                    <a:gd name="T3" fmla="*/ 0 h 302"/>
                    <a:gd name="T4" fmla="*/ 0 w 267"/>
                    <a:gd name="T5" fmla="*/ 38 h 302"/>
                    <a:gd name="T6" fmla="*/ 199 w 267"/>
                    <a:gd name="T7" fmla="*/ 302 h 302"/>
                    <a:gd name="T8" fmla="*/ 267 w 267"/>
                    <a:gd name="T9" fmla="*/ 274 h 302"/>
                    <a:gd name="T10" fmla="*/ 266 w 267"/>
                    <a:gd name="T11" fmla="*/ 270 h 302"/>
                    <a:gd name="T12" fmla="*/ 163 w 267"/>
                    <a:gd name="T13" fmla="*/ 60 h 302"/>
                    <a:gd name="T14" fmla="*/ 90 w 267"/>
                    <a:gd name="T15" fmla="*/ 17 h 302"/>
                    <a:gd name="T16" fmla="*/ 13 w 267"/>
                    <a:gd name="T17" fmla="*/ 0 h 302"/>
                    <a:gd name="T18" fmla="*/ 6 w 267"/>
                    <a:gd name="T19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7" h="302">
                      <a:moveTo>
                        <a:pt x="6" y="0"/>
                      </a:move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2" y="12"/>
                        <a:pt x="0" y="25"/>
                        <a:pt x="0" y="38"/>
                      </a:cubicBezTo>
                      <a:cubicBezTo>
                        <a:pt x="0" y="178"/>
                        <a:pt x="199" y="302"/>
                        <a:pt x="199" y="302"/>
                      </a:cubicBezTo>
                      <a:cubicBezTo>
                        <a:pt x="267" y="274"/>
                        <a:pt x="267" y="274"/>
                        <a:pt x="267" y="274"/>
                      </a:cubicBezTo>
                      <a:cubicBezTo>
                        <a:pt x="266" y="273"/>
                        <a:pt x="266" y="271"/>
                        <a:pt x="266" y="270"/>
                      </a:cubicBezTo>
                      <a:cubicBezTo>
                        <a:pt x="253" y="163"/>
                        <a:pt x="210" y="99"/>
                        <a:pt x="163" y="60"/>
                      </a:cubicBezTo>
                      <a:cubicBezTo>
                        <a:pt x="139" y="39"/>
                        <a:pt x="113" y="26"/>
                        <a:pt x="90" y="17"/>
                      </a:cubicBezTo>
                      <a:cubicBezTo>
                        <a:pt x="56" y="4"/>
                        <a:pt x="27" y="1"/>
                        <a:pt x="13" y="0"/>
                      </a:cubicBezTo>
                      <a:cubicBezTo>
                        <a:pt x="9" y="0"/>
                        <a:pt x="7" y="0"/>
                        <a:pt x="6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9" name="íŝlîḑé">
                  <a:extLst>
                    <a:ext uri="{FF2B5EF4-FFF2-40B4-BE49-F238E27FC236}">
                      <a16:creationId xmlns:a16="http://schemas.microsoft.com/office/drawing/2014/main" xmlns="" id="{4E9CD5FE-36FD-4220-8312-926206A64EE8}"/>
                    </a:ext>
                  </a:extLst>
                </p:cNvPr>
                <p:cNvSpPr/>
                <p:nvPr/>
              </p:nvSpPr>
              <p:spPr bwMode="auto">
                <a:xfrm>
                  <a:off x="6416675" y="3028950"/>
                  <a:ext cx="527050" cy="420688"/>
                </a:xfrm>
                <a:custGeom>
                  <a:avLst/>
                  <a:gdLst>
                    <a:gd name="T0" fmla="*/ 348 w 378"/>
                    <a:gd name="T1" fmla="*/ 247 h 302"/>
                    <a:gd name="T2" fmla="*/ 0 w 378"/>
                    <a:gd name="T3" fmla="*/ 160 h 302"/>
                    <a:gd name="T4" fmla="*/ 378 w 378"/>
                    <a:gd name="T5" fmla="*/ 181 h 302"/>
                    <a:gd name="T6" fmla="*/ 348 w 378"/>
                    <a:gd name="T7" fmla="*/ 247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8" h="302">
                      <a:moveTo>
                        <a:pt x="348" y="247"/>
                      </a:moveTo>
                      <a:cubicBezTo>
                        <a:pt x="348" y="247"/>
                        <a:pt x="76" y="302"/>
                        <a:pt x="0" y="160"/>
                      </a:cubicBezTo>
                      <a:cubicBezTo>
                        <a:pt x="0" y="160"/>
                        <a:pt x="164" y="0"/>
                        <a:pt x="378" y="181"/>
                      </a:cubicBezTo>
                      <a:cubicBezTo>
                        <a:pt x="348" y="247"/>
                        <a:pt x="348" y="247"/>
                        <a:pt x="348" y="247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0" name="ïṥḻíḍé">
                  <a:extLst>
                    <a:ext uri="{FF2B5EF4-FFF2-40B4-BE49-F238E27FC236}">
                      <a16:creationId xmlns:a16="http://schemas.microsoft.com/office/drawing/2014/main" xmlns="" id="{F33B4227-3026-4BAB-ADCB-AA364CBDD9B8}"/>
                    </a:ext>
                  </a:extLst>
                </p:cNvPr>
                <p:cNvSpPr/>
                <p:nvPr/>
              </p:nvSpPr>
              <p:spPr bwMode="auto">
                <a:xfrm>
                  <a:off x="6416675" y="3160713"/>
                  <a:ext cx="527050" cy="225425"/>
                </a:xfrm>
                <a:custGeom>
                  <a:avLst/>
                  <a:gdLst>
                    <a:gd name="T0" fmla="*/ 171 w 378"/>
                    <a:gd name="T1" fmla="*/ 0 h 162"/>
                    <a:gd name="T2" fmla="*/ 146 w 378"/>
                    <a:gd name="T3" fmla="*/ 1 h 162"/>
                    <a:gd name="T4" fmla="*/ 37 w 378"/>
                    <a:gd name="T5" fmla="*/ 38 h 162"/>
                    <a:gd name="T6" fmla="*/ 27 w 378"/>
                    <a:gd name="T7" fmla="*/ 44 h 162"/>
                    <a:gd name="T8" fmla="*/ 4 w 378"/>
                    <a:gd name="T9" fmla="*/ 61 h 162"/>
                    <a:gd name="T10" fmla="*/ 0 w 378"/>
                    <a:gd name="T11" fmla="*/ 65 h 162"/>
                    <a:gd name="T12" fmla="*/ 232 w 378"/>
                    <a:gd name="T13" fmla="*/ 162 h 162"/>
                    <a:gd name="T14" fmla="*/ 265 w 378"/>
                    <a:gd name="T15" fmla="*/ 162 h 162"/>
                    <a:gd name="T16" fmla="*/ 359 w 378"/>
                    <a:gd name="T17" fmla="*/ 118 h 162"/>
                    <a:gd name="T18" fmla="*/ 362 w 378"/>
                    <a:gd name="T19" fmla="*/ 122 h 162"/>
                    <a:gd name="T20" fmla="*/ 378 w 378"/>
                    <a:gd name="T21" fmla="*/ 86 h 162"/>
                    <a:gd name="T22" fmla="*/ 171 w 378"/>
                    <a:gd name="T23" fmla="*/ 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78" h="162">
                      <a:moveTo>
                        <a:pt x="171" y="0"/>
                      </a:moveTo>
                      <a:cubicBezTo>
                        <a:pt x="162" y="0"/>
                        <a:pt x="154" y="0"/>
                        <a:pt x="146" y="1"/>
                      </a:cubicBezTo>
                      <a:cubicBezTo>
                        <a:pt x="100" y="6"/>
                        <a:pt x="62" y="23"/>
                        <a:pt x="37" y="38"/>
                      </a:cubicBezTo>
                      <a:cubicBezTo>
                        <a:pt x="33" y="40"/>
                        <a:pt x="30" y="42"/>
                        <a:pt x="27" y="44"/>
                      </a:cubicBezTo>
                      <a:cubicBezTo>
                        <a:pt x="16" y="51"/>
                        <a:pt x="8" y="58"/>
                        <a:pt x="4" y="61"/>
                      </a:cubicBezTo>
                      <a:cubicBezTo>
                        <a:pt x="1" y="64"/>
                        <a:pt x="0" y="65"/>
                        <a:pt x="0" y="65"/>
                      </a:cubicBezTo>
                      <a:cubicBezTo>
                        <a:pt x="42" y="145"/>
                        <a:pt x="148" y="162"/>
                        <a:pt x="232" y="162"/>
                      </a:cubicBezTo>
                      <a:cubicBezTo>
                        <a:pt x="243" y="162"/>
                        <a:pt x="255" y="162"/>
                        <a:pt x="265" y="162"/>
                      </a:cubicBezTo>
                      <a:cubicBezTo>
                        <a:pt x="291" y="145"/>
                        <a:pt x="322" y="130"/>
                        <a:pt x="359" y="118"/>
                      </a:cubicBezTo>
                      <a:cubicBezTo>
                        <a:pt x="362" y="122"/>
                        <a:pt x="362" y="122"/>
                        <a:pt x="362" y="122"/>
                      </a:cubicBezTo>
                      <a:cubicBezTo>
                        <a:pt x="378" y="86"/>
                        <a:pt x="378" y="86"/>
                        <a:pt x="378" y="86"/>
                      </a:cubicBezTo>
                      <a:cubicBezTo>
                        <a:pt x="301" y="21"/>
                        <a:pt x="230" y="0"/>
                        <a:pt x="171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1" name="îṡ1íḍé">
                  <a:extLst>
                    <a:ext uri="{FF2B5EF4-FFF2-40B4-BE49-F238E27FC236}">
                      <a16:creationId xmlns:a16="http://schemas.microsoft.com/office/drawing/2014/main" xmlns="" id="{A239DFDB-F857-4F39-AFE4-F56A73C14D4A}"/>
                    </a:ext>
                  </a:extLst>
                </p:cNvPr>
                <p:cNvSpPr/>
                <p:nvPr/>
              </p:nvSpPr>
              <p:spPr bwMode="auto">
                <a:xfrm>
                  <a:off x="6546850" y="3325813"/>
                  <a:ext cx="427038" cy="446088"/>
                </a:xfrm>
                <a:custGeom>
                  <a:avLst/>
                  <a:gdLst>
                    <a:gd name="T0" fmla="*/ 307 w 307"/>
                    <a:gd name="T1" fmla="*/ 61 h 321"/>
                    <a:gd name="T2" fmla="*/ 49 w 307"/>
                    <a:gd name="T3" fmla="*/ 311 h 321"/>
                    <a:gd name="T4" fmla="*/ 266 w 307"/>
                    <a:gd name="T5" fmla="*/ 0 h 321"/>
                    <a:gd name="T6" fmla="*/ 307 w 307"/>
                    <a:gd name="T7" fmla="*/ 61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7" h="321">
                      <a:moveTo>
                        <a:pt x="307" y="61"/>
                      </a:moveTo>
                      <a:cubicBezTo>
                        <a:pt x="307" y="61"/>
                        <a:pt x="209" y="321"/>
                        <a:pt x="49" y="311"/>
                      </a:cubicBezTo>
                      <a:cubicBezTo>
                        <a:pt x="49" y="311"/>
                        <a:pt x="0" y="87"/>
                        <a:pt x="266" y="0"/>
                      </a:cubicBezTo>
                      <a:cubicBezTo>
                        <a:pt x="307" y="61"/>
                        <a:pt x="307" y="61"/>
                        <a:pt x="307" y="61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2" name="ï$ľîḑé">
                  <a:extLst>
                    <a:ext uri="{FF2B5EF4-FFF2-40B4-BE49-F238E27FC236}">
                      <a16:creationId xmlns:a16="http://schemas.microsoft.com/office/drawing/2014/main" xmlns="" id="{9B664527-8EC5-41D0-8D3F-EBD5C0A27965}"/>
                    </a:ext>
                  </a:extLst>
                </p:cNvPr>
                <p:cNvSpPr/>
                <p:nvPr/>
              </p:nvSpPr>
              <p:spPr bwMode="auto">
                <a:xfrm>
                  <a:off x="6608763" y="3325813"/>
                  <a:ext cx="360363" cy="431800"/>
                </a:xfrm>
                <a:custGeom>
                  <a:avLst/>
                  <a:gdLst>
                    <a:gd name="T0" fmla="*/ 221 w 258"/>
                    <a:gd name="T1" fmla="*/ 0 h 311"/>
                    <a:gd name="T2" fmla="*/ 0 w 258"/>
                    <a:gd name="T3" fmla="*/ 269 h 311"/>
                    <a:gd name="T4" fmla="*/ 4 w 258"/>
                    <a:gd name="T5" fmla="*/ 311 h 311"/>
                    <a:gd name="T6" fmla="*/ 13 w 258"/>
                    <a:gd name="T7" fmla="*/ 311 h 311"/>
                    <a:gd name="T8" fmla="*/ 254 w 258"/>
                    <a:gd name="T9" fmla="*/ 80 h 311"/>
                    <a:gd name="T10" fmla="*/ 258 w 258"/>
                    <a:gd name="T11" fmla="*/ 56 h 311"/>
                    <a:gd name="T12" fmla="*/ 253 w 258"/>
                    <a:gd name="T13" fmla="*/ 47 h 311"/>
                    <a:gd name="T14" fmla="*/ 221 w 258"/>
                    <a:gd name="T15" fmla="*/ 0 h 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8" h="311">
                      <a:moveTo>
                        <a:pt x="221" y="0"/>
                      </a:moveTo>
                      <a:cubicBezTo>
                        <a:pt x="27" y="64"/>
                        <a:pt x="0" y="200"/>
                        <a:pt x="0" y="269"/>
                      </a:cubicBezTo>
                      <a:cubicBezTo>
                        <a:pt x="0" y="295"/>
                        <a:pt x="4" y="311"/>
                        <a:pt x="4" y="311"/>
                      </a:cubicBezTo>
                      <a:cubicBezTo>
                        <a:pt x="7" y="311"/>
                        <a:pt x="10" y="311"/>
                        <a:pt x="13" y="311"/>
                      </a:cubicBezTo>
                      <a:cubicBezTo>
                        <a:pt x="141" y="311"/>
                        <a:pt x="228" y="139"/>
                        <a:pt x="254" y="80"/>
                      </a:cubicBezTo>
                      <a:cubicBezTo>
                        <a:pt x="255" y="72"/>
                        <a:pt x="256" y="64"/>
                        <a:pt x="258" y="56"/>
                      </a:cubicBezTo>
                      <a:cubicBezTo>
                        <a:pt x="253" y="47"/>
                        <a:pt x="253" y="47"/>
                        <a:pt x="253" y="47"/>
                      </a:cubicBezTo>
                      <a:cubicBezTo>
                        <a:pt x="221" y="0"/>
                        <a:pt x="221" y="0"/>
                        <a:pt x="221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3" name="í$ľîḓê">
                  <a:extLst>
                    <a:ext uri="{FF2B5EF4-FFF2-40B4-BE49-F238E27FC236}">
                      <a16:creationId xmlns:a16="http://schemas.microsoft.com/office/drawing/2014/main" xmlns="" id="{FE990402-A251-480B-9169-C4FB73067239}"/>
                    </a:ext>
                  </a:extLst>
                </p:cNvPr>
                <p:cNvSpPr/>
                <p:nvPr/>
              </p:nvSpPr>
              <p:spPr bwMode="auto">
                <a:xfrm>
                  <a:off x="6859588" y="3328988"/>
                  <a:ext cx="436563" cy="504825"/>
                </a:xfrm>
                <a:custGeom>
                  <a:avLst/>
                  <a:gdLst>
                    <a:gd name="T0" fmla="*/ 166 w 313"/>
                    <a:gd name="T1" fmla="*/ 5 h 362"/>
                    <a:gd name="T2" fmla="*/ 207 w 313"/>
                    <a:gd name="T3" fmla="*/ 362 h 362"/>
                    <a:gd name="T4" fmla="*/ 94 w 313"/>
                    <a:gd name="T5" fmla="*/ 0 h 362"/>
                    <a:gd name="T6" fmla="*/ 166 w 313"/>
                    <a:gd name="T7" fmla="*/ 5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62">
                      <a:moveTo>
                        <a:pt x="166" y="5"/>
                      </a:moveTo>
                      <a:cubicBezTo>
                        <a:pt x="166" y="5"/>
                        <a:pt x="313" y="241"/>
                        <a:pt x="207" y="362"/>
                      </a:cubicBezTo>
                      <a:cubicBezTo>
                        <a:pt x="207" y="362"/>
                        <a:pt x="0" y="264"/>
                        <a:pt x="94" y="0"/>
                      </a:cubicBezTo>
                      <a:cubicBezTo>
                        <a:pt x="166" y="5"/>
                        <a:pt x="166" y="5"/>
                        <a:pt x="166" y="5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4" name="ïsļíḓe">
                  <a:extLst>
                    <a:ext uri="{FF2B5EF4-FFF2-40B4-BE49-F238E27FC236}">
                      <a16:creationId xmlns:a16="http://schemas.microsoft.com/office/drawing/2014/main" xmlns="" id="{1BF7B2A2-DD87-4684-AAFE-77DF5EA31247}"/>
                    </a:ext>
                  </a:extLst>
                </p:cNvPr>
                <p:cNvSpPr/>
                <p:nvPr/>
              </p:nvSpPr>
              <p:spPr bwMode="auto">
                <a:xfrm>
                  <a:off x="6956425" y="3328988"/>
                  <a:ext cx="246063" cy="504825"/>
                </a:xfrm>
                <a:custGeom>
                  <a:avLst/>
                  <a:gdLst>
                    <a:gd name="T0" fmla="*/ 25 w 177"/>
                    <a:gd name="T1" fmla="*/ 0 h 362"/>
                    <a:gd name="T2" fmla="*/ 9 w 177"/>
                    <a:gd name="T3" fmla="*/ 53 h 362"/>
                    <a:gd name="T4" fmla="*/ 5 w 177"/>
                    <a:gd name="T5" fmla="*/ 77 h 362"/>
                    <a:gd name="T6" fmla="*/ 0 w 177"/>
                    <a:gd name="T7" fmla="*/ 130 h 362"/>
                    <a:gd name="T8" fmla="*/ 138 w 177"/>
                    <a:gd name="T9" fmla="*/ 362 h 362"/>
                    <a:gd name="T10" fmla="*/ 177 w 177"/>
                    <a:gd name="T11" fmla="*/ 248 h 362"/>
                    <a:gd name="T12" fmla="*/ 120 w 177"/>
                    <a:gd name="T13" fmla="*/ 47 h 362"/>
                    <a:gd name="T14" fmla="*/ 95 w 177"/>
                    <a:gd name="T15" fmla="*/ 29 h 362"/>
                    <a:gd name="T16" fmla="*/ 95 w 177"/>
                    <a:gd name="T17" fmla="*/ 29 h 362"/>
                    <a:gd name="T18" fmla="*/ 95 w 177"/>
                    <a:gd name="T19" fmla="*/ 29 h 362"/>
                    <a:gd name="T20" fmla="*/ 100 w 177"/>
                    <a:gd name="T21" fmla="*/ 10 h 362"/>
                    <a:gd name="T22" fmla="*/ 98 w 177"/>
                    <a:gd name="T23" fmla="*/ 6 h 362"/>
                    <a:gd name="T24" fmla="*/ 97 w 177"/>
                    <a:gd name="T25" fmla="*/ 5 h 362"/>
                    <a:gd name="T26" fmla="*/ 25 w 177"/>
                    <a:gd name="T27" fmla="*/ 0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7" h="362">
                      <a:moveTo>
                        <a:pt x="25" y="0"/>
                      </a:moveTo>
                      <a:cubicBezTo>
                        <a:pt x="18" y="19"/>
                        <a:pt x="13" y="36"/>
                        <a:pt x="9" y="53"/>
                      </a:cubicBezTo>
                      <a:cubicBezTo>
                        <a:pt x="7" y="61"/>
                        <a:pt x="6" y="69"/>
                        <a:pt x="5" y="77"/>
                      </a:cubicBezTo>
                      <a:cubicBezTo>
                        <a:pt x="2" y="96"/>
                        <a:pt x="0" y="113"/>
                        <a:pt x="0" y="130"/>
                      </a:cubicBezTo>
                      <a:cubicBezTo>
                        <a:pt x="0" y="297"/>
                        <a:pt x="138" y="362"/>
                        <a:pt x="138" y="362"/>
                      </a:cubicBezTo>
                      <a:cubicBezTo>
                        <a:pt x="166" y="330"/>
                        <a:pt x="177" y="290"/>
                        <a:pt x="177" y="248"/>
                      </a:cubicBezTo>
                      <a:cubicBezTo>
                        <a:pt x="177" y="174"/>
                        <a:pt x="144" y="94"/>
                        <a:pt x="120" y="47"/>
                      </a:cubicBezTo>
                      <a:cubicBezTo>
                        <a:pt x="112" y="42"/>
                        <a:pt x="104" y="36"/>
                        <a:pt x="95" y="29"/>
                      </a:cubicBezTo>
                      <a:cubicBezTo>
                        <a:pt x="95" y="29"/>
                        <a:pt x="95" y="29"/>
                        <a:pt x="95" y="29"/>
                      </a:cubicBezTo>
                      <a:cubicBezTo>
                        <a:pt x="95" y="29"/>
                        <a:pt x="95" y="29"/>
                        <a:pt x="95" y="29"/>
                      </a:cubicBezTo>
                      <a:cubicBezTo>
                        <a:pt x="100" y="10"/>
                        <a:pt x="100" y="10"/>
                        <a:pt x="100" y="10"/>
                      </a:cubicBezTo>
                      <a:cubicBezTo>
                        <a:pt x="99" y="8"/>
                        <a:pt x="98" y="7"/>
                        <a:pt x="98" y="6"/>
                      </a:cubicBezTo>
                      <a:cubicBezTo>
                        <a:pt x="97" y="5"/>
                        <a:pt x="97" y="5"/>
                        <a:pt x="97" y="5"/>
                      </a:cubicBezTo>
                      <a:cubicBezTo>
                        <a:pt x="25" y="0"/>
                        <a:pt x="25" y="0"/>
                        <a:pt x="25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5" name="íṣḷíḍé">
                  <a:extLst>
                    <a:ext uri="{FF2B5EF4-FFF2-40B4-BE49-F238E27FC236}">
                      <a16:creationId xmlns:a16="http://schemas.microsoft.com/office/drawing/2014/main" xmlns="" id="{820040C0-3769-4708-853C-ECE8A43B4B59}"/>
                    </a:ext>
                  </a:extLst>
                </p:cNvPr>
                <p:cNvSpPr/>
                <p:nvPr/>
              </p:nvSpPr>
              <p:spPr bwMode="auto">
                <a:xfrm>
                  <a:off x="7088188" y="3187700"/>
                  <a:ext cx="576263" cy="458788"/>
                </a:xfrm>
                <a:custGeom>
                  <a:avLst/>
                  <a:gdLst>
                    <a:gd name="T0" fmla="*/ 21 w 414"/>
                    <a:gd name="T1" fmla="*/ 59 h 330"/>
                    <a:gd name="T2" fmla="*/ 414 w 414"/>
                    <a:gd name="T3" fmla="*/ 156 h 330"/>
                    <a:gd name="T4" fmla="*/ 0 w 414"/>
                    <a:gd name="T5" fmla="*/ 131 h 330"/>
                    <a:gd name="T6" fmla="*/ 21 w 414"/>
                    <a:gd name="T7" fmla="*/ 59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14" h="330">
                      <a:moveTo>
                        <a:pt x="21" y="59"/>
                      </a:moveTo>
                      <a:cubicBezTo>
                        <a:pt x="21" y="59"/>
                        <a:pt x="306" y="0"/>
                        <a:pt x="414" y="156"/>
                      </a:cubicBezTo>
                      <a:cubicBezTo>
                        <a:pt x="414" y="156"/>
                        <a:pt x="265" y="330"/>
                        <a:pt x="0" y="131"/>
                      </a:cubicBezTo>
                      <a:cubicBezTo>
                        <a:pt x="21" y="59"/>
                        <a:pt x="21" y="59"/>
                        <a:pt x="21" y="59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6" name="ïśḷïḓê">
                  <a:extLst>
                    <a:ext uri="{FF2B5EF4-FFF2-40B4-BE49-F238E27FC236}">
                      <a16:creationId xmlns:a16="http://schemas.microsoft.com/office/drawing/2014/main" xmlns="" id="{8F003DEC-0221-4212-9518-85FC7EE258B1}"/>
                    </a:ext>
                  </a:extLst>
                </p:cNvPr>
                <p:cNvSpPr/>
                <p:nvPr/>
              </p:nvSpPr>
              <p:spPr bwMode="auto">
                <a:xfrm>
                  <a:off x="7088188" y="3276600"/>
                  <a:ext cx="576263" cy="225425"/>
                </a:xfrm>
                <a:custGeom>
                  <a:avLst/>
                  <a:gdLst>
                    <a:gd name="T0" fmla="*/ 19 w 414"/>
                    <a:gd name="T1" fmla="*/ 0 h 162"/>
                    <a:gd name="T2" fmla="*/ 5 w 414"/>
                    <a:gd name="T3" fmla="*/ 48 h 162"/>
                    <a:gd name="T4" fmla="*/ 0 w 414"/>
                    <a:gd name="T5" fmla="*/ 67 h 162"/>
                    <a:gd name="T6" fmla="*/ 241 w 414"/>
                    <a:gd name="T7" fmla="*/ 162 h 162"/>
                    <a:gd name="T8" fmla="*/ 414 w 414"/>
                    <a:gd name="T9" fmla="*/ 92 h 162"/>
                    <a:gd name="T10" fmla="*/ 357 w 414"/>
                    <a:gd name="T11" fmla="*/ 37 h 162"/>
                    <a:gd name="T12" fmla="*/ 220 w 414"/>
                    <a:gd name="T13" fmla="*/ 73 h 162"/>
                    <a:gd name="T14" fmla="*/ 23 w 414"/>
                    <a:gd name="T15" fmla="*/ 22 h 162"/>
                    <a:gd name="T16" fmla="*/ 24 w 414"/>
                    <a:gd name="T17" fmla="*/ 2 h 162"/>
                    <a:gd name="T18" fmla="*/ 19 w 414"/>
                    <a:gd name="T19" fmla="*/ 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14" h="162">
                      <a:moveTo>
                        <a:pt x="19" y="0"/>
                      </a:move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96" y="139"/>
                        <a:pt x="177" y="162"/>
                        <a:pt x="241" y="162"/>
                      </a:cubicBezTo>
                      <a:cubicBezTo>
                        <a:pt x="354" y="162"/>
                        <a:pt x="414" y="92"/>
                        <a:pt x="414" y="92"/>
                      </a:cubicBezTo>
                      <a:cubicBezTo>
                        <a:pt x="398" y="69"/>
                        <a:pt x="379" y="51"/>
                        <a:pt x="357" y="37"/>
                      </a:cubicBezTo>
                      <a:cubicBezTo>
                        <a:pt x="324" y="57"/>
                        <a:pt x="279" y="73"/>
                        <a:pt x="220" y="73"/>
                      </a:cubicBezTo>
                      <a:cubicBezTo>
                        <a:pt x="166" y="73"/>
                        <a:pt x="101" y="59"/>
                        <a:pt x="23" y="22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2" y="1"/>
                        <a:pt x="21" y="1"/>
                        <a:pt x="19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7" name="iṡľîḓe">
                  <a:extLst>
                    <a:ext uri="{FF2B5EF4-FFF2-40B4-BE49-F238E27FC236}">
                      <a16:creationId xmlns:a16="http://schemas.microsoft.com/office/drawing/2014/main" xmlns="" id="{1A325D3C-E91A-447F-A98F-7C92A009AF40}"/>
                    </a:ext>
                  </a:extLst>
                </p:cNvPr>
                <p:cNvSpPr/>
                <p:nvPr/>
              </p:nvSpPr>
              <p:spPr bwMode="auto">
                <a:xfrm>
                  <a:off x="7553325" y="3209925"/>
                  <a:ext cx="138113" cy="119063"/>
                </a:xfrm>
                <a:custGeom>
                  <a:avLst/>
                  <a:gdLst>
                    <a:gd name="T0" fmla="*/ 86 w 99"/>
                    <a:gd name="T1" fmla="*/ 0 h 85"/>
                    <a:gd name="T2" fmla="*/ 0 w 99"/>
                    <a:gd name="T3" fmla="*/ 71 h 85"/>
                    <a:gd name="T4" fmla="*/ 23 w 99"/>
                    <a:gd name="T5" fmla="*/ 85 h 85"/>
                    <a:gd name="T6" fmla="*/ 99 w 99"/>
                    <a:gd name="T7" fmla="*/ 11 h 85"/>
                    <a:gd name="T8" fmla="*/ 86 w 99"/>
                    <a:gd name="T9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9" h="85">
                      <a:moveTo>
                        <a:pt x="86" y="0"/>
                      </a:moveTo>
                      <a:cubicBezTo>
                        <a:pt x="73" y="17"/>
                        <a:pt x="46" y="48"/>
                        <a:pt x="0" y="71"/>
                      </a:cubicBezTo>
                      <a:cubicBezTo>
                        <a:pt x="8" y="75"/>
                        <a:pt x="16" y="80"/>
                        <a:pt x="23" y="85"/>
                      </a:cubicBezTo>
                      <a:cubicBezTo>
                        <a:pt x="76" y="53"/>
                        <a:pt x="99" y="11"/>
                        <a:pt x="99" y="11"/>
                      </a:cubicBezTo>
                      <a:cubicBezTo>
                        <a:pt x="95" y="7"/>
                        <a:pt x="90" y="3"/>
                        <a:pt x="86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8" name="iṧlîḍè">
                  <a:extLst>
                    <a:ext uri="{FF2B5EF4-FFF2-40B4-BE49-F238E27FC236}">
                      <a16:creationId xmlns:a16="http://schemas.microsoft.com/office/drawing/2014/main" xmlns="" id="{80AAB3EB-CEE5-492D-91D9-64DF784584D4}"/>
                    </a:ext>
                  </a:extLst>
                </p:cNvPr>
                <p:cNvSpPr/>
                <p:nvPr/>
              </p:nvSpPr>
              <p:spPr bwMode="auto">
                <a:xfrm>
                  <a:off x="7119938" y="3279775"/>
                  <a:ext cx="465138" cy="98425"/>
                </a:xfrm>
                <a:custGeom>
                  <a:avLst/>
                  <a:gdLst>
                    <a:gd name="T0" fmla="*/ 1 w 334"/>
                    <a:gd name="T1" fmla="*/ 0 h 71"/>
                    <a:gd name="T2" fmla="*/ 0 w 334"/>
                    <a:gd name="T3" fmla="*/ 20 h 71"/>
                    <a:gd name="T4" fmla="*/ 197 w 334"/>
                    <a:gd name="T5" fmla="*/ 71 h 71"/>
                    <a:gd name="T6" fmla="*/ 334 w 334"/>
                    <a:gd name="T7" fmla="*/ 35 h 71"/>
                    <a:gd name="T8" fmla="*/ 311 w 334"/>
                    <a:gd name="T9" fmla="*/ 21 h 71"/>
                    <a:gd name="T10" fmla="*/ 191 w 334"/>
                    <a:gd name="T11" fmla="*/ 47 h 71"/>
                    <a:gd name="T12" fmla="*/ 1 w 334"/>
                    <a:gd name="T13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4" h="71">
                      <a:moveTo>
                        <a:pt x="1" y="0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78" y="57"/>
                        <a:pt x="143" y="71"/>
                        <a:pt x="197" y="71"/>
                      </a:cubicBezTo>
                      <a:cubicBezTo>
                        <a:pt x="256" y="71"/>
                        <a:pt x="301" y="55"/>
                        <a:pt x="334" y="35"/>
                      </a:cubicBezTo>
                      <a:cubicBezTo>
                        <a:pt x="327" y="30"/>
                        <a:pt x="319" y="25"/>
                        <a:pt x="311" y="21"/>
                      </a:cubicBezTo>
                      <a:cubicBezTo>
                        <a:pt x="280" y="36"/>
                        <a:pt x="240" y="47"/>
                        <a:pt x="191" y="47"/>
                      </a:cubicBezTo>
                      <a:cubicBezTo>
                        <a:pt x="139" y="47"/>
                        <a:pt x="76" y="35"/>
                        <a:pt x="1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9" name="íṡḷïḍè">
                  <a:extLst>
                    <a:ext uri="{FF2B5EF4-FFF2-40B4-BE49-F238E27FC236}">
                      <a16:creationId xmlns:a16="http://schemas.microsoft.com/office/drawing/2014/main" xmlns="" id="{8BB1422D-2C39-41AD-AB57-8E890152968E}"/>
                    </a:ext>
                  </a:extLst>
                </p:cNvPr>
                <p:cNvSpPr/>
                <p:nvPr/>
              </p:nvSpPr>
              <p:spPr bwMode="auto">
                <a:xfrm>
                  <a:off x="7413625" y="3106738"/>
                  <a:ext cx="269875" cy="103188"/>
                </a:xfrm>
                <a:custGeom>
                  <a:avLst/>
                  <a:gdLst>
                    <a:gd name="T0" fmla="*/ 24 w 193"/>
                    <a:gd name="T1" fmla="*/ 0 h 74"/>
                    <a:gd name="T2" fmla="*/ 0 w 193"/>
                    <a:gd name="T3" fmla="*/ 23 h 74"/>
                    <a:gd name="T4" fmla="*/ 17 w 193"/>
                    <a:gd name="T5" fmla="*/ 23 h 74"/>
                    <a:gd name="T6" fmla="*/ 186 w 193"/>
                    <a:gd name="T7" fmla="*/ 74 h 74"/>
                    <a:gd name="T8" fmla="*/ 193 w 193"/>
                    <a:gd name="T9" fmla="*/ 62 h 74"/>
                    <a:gd name="T10" fmla="*/ 24 w 193"/>
                    <a:gd name="T11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3" h="74">
                      <a:moveTo>
                        <a:pt x="24" y="0"/>
                      </a:moveTo>
                      <a:cubicBezTo>
                        <a:pt x="16" y="8"/>
                        <a:pt x="8" y="16"/>
                        <a:pt x="0" y="23"/>
                      </a:cubicBezTo>
                      <a:cubicBezTo>
                        <a:pt x="5" y="23"/>
                        <a:pt x="11" y="23"/>
                        <a:pt x="17" y="23"/>
                      </a:cubicBezTo>
                      <a:cubicBezTo>
                        <a:pt x="77" y="23"/>
                        <a:pt x="138" y="35"/>
                        <a:pt x="186" y="74"/>
                      </a:cubicBezTo>
                      <a:cubicBezTo>
                        <a:pt x="191" y="67"/>
                        <a:pt x="193" y="62"/>
                        <a:pt x="193" y="62"/>
                      </a:cubicBezTo>
                      <a:cubicBezTo>
                        <a:pt x="147" y="18"/>
                        <a:pt x="85" y="2"/>
                        <a:pt x="24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0" name="ïsḷïdê">
                  <a:extLst>
                    <a:ext uri="{FF2B5EF4-FFF2-40B4-BE49-F238E27FC236}">
                      <a16:creationId xmlns:a16="http://schemas.microsoft.com/office/drawing/2014/main" xmlns="" id="{87940897-7F25-46F1-A9AF-A99DCB5CFA05}"/>
                    </a:ext>
                  </a:extLst>
                </p:cNvPr>
                <p:cNvSpPr/>
                <p:nvPr/>
              </p:nvSpPr>
              <p:spPr bwMode="auto">
                <a:xfrm>
                  <a:off x="7112000" y="3227388"/>
                  <a:ext cx="14288" cy="49213"/>
                </a:xfrm>
                <a:custGeom>
                  <a:avLst/>
                  <a:gdLst>
                    <a:gd name="T0" fmla="*/ 8 w 10"/>
                    <a:gd name="T1" fmla="*/ 0 h 35"/>
                    <a:gd name="T2" fmla="*/ 2 w 10"/>
                    <a:gd name="T3" fmla="*/ 4 h 35"/>
                    <a:gd name="T4" fmla="*/ 2 w 10"/>
                    <a:gd name="T5" fmla="*/ 4 h 35"/>
                    <a:gd name="T6" fmla="*/ 0 w 10"/>
                    <a:gd name="T7" fmla="*/ 34 h 35"/>
                    <a:gd name="T8" fmla="*/ 2 w 10"/>
                    <a:gd name="T9" fmla="*/ 35 h 35"/>
                    <a:gd name="T10" fmla="*/ 4 w 10"/>
                    <a:gd name="T11" fmla="*/ 30 h 35"/>
                    <a:gd name="T12" fmla="*/ 8 w 10"/>
                    <a:gd name="T13" fmla="*/ 29 h 35"/>
                    <a:gd name="T14" fmla="*/ 10 w 10"/>
                    <a:gd name="T15" fmla="*/ 1 h 35"/>
                    <a:gd name="T16" fmla="*/ 8 w 10"/>
                    <a:gd name="T1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35">
                      <a:moveTo>
                        <a:pt x="8" y="0"/>
                      </a:moveTo>
                      <a:cubicBezTo>
                        <a:pt x="6" y="1"/>
                        <a:pt x="4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" y="34"/>
                        <a:pt x="1" y="34"/>
                        <a:pt x="2" y="35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30"/>
                        <a:pt x="5" y="30"/>
                        <a:pt x="8" y="29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1" name="ïṥḷïḓe">
                  <a:extLst>
                    <a:ext uri="{FF2B5EF4-FFF2-40B4-BE49-F238E27FC236}">
                      <a16:creationId xmlns:a16="http://schemas.microsoft.com/office/drawing/2014/main" xmlns="" id="{B9A0FE0E-7E31-44C2-8385-0117E8B5E42E}"/>
                    </a:ext>
                  </a:extLst>
                </p:cNvPr>
                <p:cNvSpPr/>
                <p:nvPr/>
              </p:nvSpPr>
              <p:spPr bwMode="auto">
                <a:xfrm>
                  <a:off x="7208838" y="3105150"/>
                  <a:ext cx="238125" cy="69850"/>
                </a:xfrm>
                <a:custGeom>
                  <a:avLst/>
                  <a:gdLst>
                    <a:gd name="T0" fmla="*/ 158 w 171"/>
                    <a:gd name="T1" fmla="*/ 0 h 50"/>
                    <a:gd name="T2" fmla="*/ 33 w 171"/>
                    <a:gd name="T3" fmla="*/ 16 h 50"/>
                    <a:gd name="T4" fmla="*/ 0 w 171"/>
                    <a:gd name="T5" fmla="*/ 50 h 50"/>
                    <a:gd name="T6" fmla="*/ 147 w 171"/>
                    <a:gd name="T7" fmla="*/ 24 h 50"/>
                    <a:gd name="T8" fmla="*/ 171 w 171"/>
                    <a:gd name="T9" fmla="*/ 1 h 50"/>
                    <a:gd name="T10" fmla="*/ 158 w 171"/>
                    <a:gd name="T11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1" h="50">
                      <a:moveTo>
                        <a:pt x="158" y="0"/>
                      </a:moveTo>
                      <a:cubicBezTo>
                        <a:pt x="114" y="0"/>
                        <a:pt x="70" y="8"/>
                        <a:pt x="33" y="16"/>
                      </a:cubicBezTo>
                      <a:cubicBezTo>
                        <a:pt x="23" y="28"/>
                        <a:pt x="12" y="39"/>
                        <a:pt x="0" y="50"/>
                      </a:cubicBezTo>
                      <a:cubicBezTo>
                        <a:pt x="38" y="39"/>
                        <a:pt x="91" y="26"/>
                        <a:pt x="147" y="24"/>
                      </a:cubicBezTo>
                      <a:cubicBezTo>
                        <a:pt x="155" y="17"/>
                        <a:pt x="163" y="9"/>
                        <a:pt x="171" y="1"/>
                      </a:cubicBezTo>
                      <a:cubicBezTo>
                        <a:pt x="167" y="1"/>
                        <a:pt x="162" y="0"/>
                        <a:pt x="158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2" name="ïṩľíḍè">
                  <a:extLst>
                    <a:ext uri="{FF2B5EF4-FFF2-40B4-BE49-F238E27FC236}">
                      <a16:creationId xmlns:a16="http://schemas.microsoft.com/office/drawing/2014/main" xmlns="" id="{EF85D0D2-3F5D-43B8-9DE4-64F8B1CC0EF4}"/>
                    </a:ext>
                  </a:extLst>
                </p:cNvPr>
                <p:cNvSpPr/>
                <p:nvPr/>
              </p:nvSpPr>
              <p:spPr bwMode="auto">
                <a:xfrm>
                  <a:off x="7123113" y="3227388"/>
                  <a:ext cx="3175" cy="1588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1 h 2"/>
                    <a:gd name="T4" fmla="*/ 2 w 2"/>
                    <a:gd name="T5" fmla="*/ 2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3" name="ísľíḍê">
                  <a:extLst>
                    <a:ext uri="{FF2B5EF4-FFF2-40B4-BE49-F238E27FC236}">
                      <a16:creationId xmlns:a16="http://schemas.microsoft.com/office/drawing/2014/main" xmlns="" id="{0A0E3C0D-7D41-445B-B226-6BA207454134}"/>
                    </a:ext>
                  </a:extLst>
                </p:cNvPr>
                <p:cNvSpPr/>
                <p:nvPr/>
              </p:nvSpPr>
              <p:spPr bwMode="auto">
                <a:xfrm>
                  <a:off x="7185025" y="3127375"/>
                  <a:ext cx="69850" cy="55563"/>
                </a:xfrm>
                <a:custGeom>
                  <a:avLst/>
                  <a:gdLst>
                    <a:gd name="T0" fmla="*/ 50 w 50"/>
                    <a:gd name="T1" fmla="*/ 0 h 39"/>
                    <a:gd name="T2" fmla="*/ 36 w 50"/>
                    <a:gd name="T3" fmla="*/ 4 h 39"/>
                    <a:gd name="T4" fmla="*/ 0 w 50"/>
                    <a:gd name="T5" fmla="*/ 39 h 39"/>
                    <a:gd name="T6" fmla="*/ 17 w 50"/>
                    <a:gd name="T7" fmla="*/ 34 h 39"/>
                    <a:gd name="T8" fmla="*/ 50 w 50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39">
                      <a:moveTo>
                        <a:pt x="50" y="0"/>
                      </a:moveTo>
                      <a:cubicBezTo>
                        <a:pt x="45" y="1"/>
                        <a:pt x="41" y="2"/>
                        <a:pt x="36" y="4"/>
                      </a:cubicBezTo>
                      <a:cubicBezTo>
                        <a:pt x="26" y="16"/>
                        <a:pt x="13" y="27"/>
                        <a:pt x="0" y="39"/>
                      </a:cubicBezTo>
                      <a:cubicBezTo>
                        <a:pt x="5" y="37"/>
                        <a:pt x="11" y="36"/>
                        <a:pt x="17" y="34"/>
                      </a:cubicBezTo>
                      <a:cubicBezTo>
                        <a:pt x="29" y="23"/>
                        <a:pt x="40" y="12"/>
                        <a:pt x="50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4" name="iŝ1íde">
                  <a:extLst>
                    <a:ext uri="{FF2B5EF4-FFF2-40B4-BE49-F238E27FC236}">
                      <a16:creationId xmlns:a16="http://schemas.microsoft.com/office/drawing/2014/main" xmlns="" id="{B57AEF07-30C9-4327-81F2-EA33DE0DD518}"/>
                    </a:ext>
                  </a:extLst>
                </p:cNvPr>
                <p:cNvSpPr/>
                <p:nvPr/>
              </p:nvSpPr>
              <p:spPr bwMode="auto">
                <a:xfrm>
                  <a:off x="7115175" y="3133725"/>
                  <a:ext cx="120650" cy="100013"/>
                </a:xfrm>
                <a:custGeom>
                  <a:avLst/>
                  <a:gdLst>
                    <a:gd name="T0" fmla="*/ 8 w 87"/>
                    <a:gd name="T1" fmla="*/ 61 h 72"/>
                    <a:gd name="T2" fmla="*/ 1 w 87"/>
                    <a:gd name="T3" fmla="*/ 66 h 72"/>
                    <a:gd name="T4" fmla="*/ 0 w 87"/>
                    <a:gd name="T5" fmla="*/ 72 h 72"/>
                    <a:gd name="T6" fmla="*/ 0 w 87"/>
                    <a:gd name="T7" fmla="*/ 72 h 72"/>
                    <a:gd name="T8" fmla="*/ 6 w 87"/>
                    <a:gd name="T9" fmla="*/ 68 h 72"/>
                    <a:gd name="T10" fmla="*/ 8 w 87"/>
                    <a:gd name="T11" fmla="*/ 67 h 72"/>
                    <a:gd name="T12" fmla="*/ 8 w 87"/>
                    <a:gd name="T13" fmla="*/ 61 h 72"/>
                    <a:gd name="T14" fmla="*/ 87 w 87"/>
                    <a:gd name="T15" fmla="*/ 0 h 72"/>
                    <a:gd name="T16" fmla="*/ 80 w 87"/>
                    <a:gd name="T17" fmla="*/ 2 h 72"/>
                    <a:gd name="T18" fmla="*/ 39 w 87"/>
                    <a:gd name="T19" fmla="*/ 39 h 72"/>
                    <a:gd name="T20" fmla="*/ 51 w 87"/>
                    <a:gd name="T21" fmla="*/ 35 h 72"/>
                    <a:gd name="T22" fmla="*/ 87 w 87"/>
                    <a:gd name="T23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7" h="72">
                      <a:moveTo>
                        <a:pt x="8" y="61"/>
                      </a:moveTo>
                      <a:cubicBezTo>
                        <a:pt x="6" y="63"/>
                        <a:pt x="3" y="65"/>
                        <a:pt x="1" y="66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2" y="71"/>
                        <a:pt x="4" y="69"/>
                        <a:pt x="6" y="68"/>
                      </a:cubicBezTo>
                      <a:cubicBezTo>
                        <a:pt x="7" y="68"/>
                        <a:pt x="7" y="67"/>
                        <a:pt x="8" y="67"/>
                      </a:cubicBezTo>
                      <a:cubicBezTo>
                        <a:pt x="8" y="61"/>
                        <a:pt x="8" y="61"/>
                        <a:pt x="8" y="61"/>
                      </a:cubicBezTo>
                      <a:moveTo>
                        <a:pt x="87" y="0"/>
                      </a:moveTo>
                      <a:cubicBezTo>
                        <a:pt x="85" y="0"/>
                        <a:pt x="82" y="1"/>
                        <a:pt x="80" y="2"/>
                      </a:cubicBezTo>
                      <a:cubicBezTo>
                        <a:pt x="68" y="14"/>
                        <a:pt x="54" y="27"/>
                        <a:pt x="39" y="39"/>
                      </a:cubicBezTo>
                      <a:cubicBezTo>
                        <a:pt x="42" y="38"/>
                        <a:pt x="46" y="37"/>
                        <a:pt x="51" y="35"/>
                      </a:cubicBezTo>
                      <a:cubicBezTo>
                        <a:pt x="64" y="23"/>
                        <a:pt x="77" y="12"/>
                        <a:pt x="87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5" name="ïšḻîḓé">
                  <a:extLst>
                    <a:ext uri="{FF2B5EF4-FFF2-40B4-BE49-F238E27FC236}">
                      <a16:creationId xmlns:a16="http://schemas.microsoft.com/office/drawing/2014/main" xmlns="" id="{985F9F21-D51E-4206-8EFC-FCBD35ED5034}"/>
                    </a:ext>
                  </a:extLst>
                </p:cNvPr>
                <p:cNvSpPr/>
                <p:nvPr/>
              </p:nvSpPr>
              <p:spPr bwMode="auto">
                <a:xfrm>
                  <a:off x="7116763" y="3136900"/>
                  <a:ext cx="109538" cy="88900"/>
                </a:xfrm>
                <a:custGeom>
                  <a:avLst/>
                  <a:gdLst>
                    <a:gd name="T0" fmla="*/ 79 w 79"/>
                    <a:gd name="T1" fmla="*/ 0 h 64"/>
                    <a:gd name="T2" fmla="*/ 5 w 79"/>
                    <a:gd name="T3" fmla="*/ 24 h 64"/>
                    <a:gd name="T4" fmla="*/ 2 w 79"/>
                    <a:gd name="T5" fmla="*/ 32 h 64"/>
                    <a:gd name="T6" fmla="*/ 0 w 79"/>
                    <a:gd name="T7" fmla="*/ 64 h 64"/>
                    <a:gd name="T8" fmla="*/ 7 w 79"/>
                    <a:gd name="T9" fmla="*/ 59 h 64"/>
                    <a:gd name="T10" fmla="*/ 8 w 79"/>
                    <a:gd name="T11" fmla="*/ 48 h 64"/>
                    <a:gd name="T12" fmla="*/ 38 w 79"/>
                    <a:gd name="T13" fmla="*/ 37 h 64"/>
                    <a:gd name="T14" fmla="*/ 79 w 79"/>
                    <a:gd name="T15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9" h="64">
                      <a:moveTo>
                        <a:pt x="79" y="0"/>
                      </a:moveTo>
                      <a:cubicBezTo>
                        <a:pt x="41" y="10"/>
                        <a:pt x="14" y="20"/>
                        <a:pt x="5" y="24"/>
                      </a:cubicBezTo>
                      <a:cubicBezTo>
                        <a:pt x="4" y="26"/>
                        <a:pt x="3" y="29"/>
                        <a:pt x="2" y="32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2" y="63"/>
                        <a:pt x="5" y="61"/>
                        <a:pt x="7" y="59"/>
                      </a:cubicBezTo>
                      <a:cubicBezTo>
                        <a:pt x="8" y="48"/>
                        <a:pt x="8" y="48"/>
                        <a:pt x="8" y="48"/>
                      </a:cubicBezTo>
                      <a:cubicBezTo>
                        <a:pt x="8" y="48"/>
                        <a:pt x="19" y="43"/>
                        <a:pt x="38" y="37"/>
                      </a:cubicBezTo>
                      <a:cubicBezTo>
                        <a:pt x="53" y="25"/>
                        <a:pt x="67" y="12"/>
                        <a:pt x="79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6" name="íśľîḓe">
                  <a:extLst>
                    <a:ext uri="{FF2B5EF4-FFF2-40B4-BE49-F238E27FC236}">
                      <a16:creationId xmlns:a16="http://schemas.microsoft.com/office/drawing/2014/main" xmlns="" id="{CCF90A83-A2A9-49EF-9FE1-4D3C42B7282F}"/>
                    </a:ext>
                  </a:extLst>
                </p:cNvPr>
                <p:cNvSpPr/>
                <p:nvPr/>
              </p:nvSpPr>
              <p:spPr bwMode="auto">
                <a:xfrm>
                  <a:off x="7118350" y="3170238"/>
                  <a:ext cx="4763" cy="11113"/>
                </a:xfrm>
                <a:custGeom>
                  <a:avLst/>
                  <a:gdLst>
                    <a:gd name="T0" fmla="*/ 3 w 3"/>
                    <a:gd name="T1" fmla="*/ 0 h 8"/>
                    <a:gd name="T2" fmla="*/ 1 w 3"/>
                    <a:gd name="T3" fmla="*/ 1 h 8"/>
                    <a:gd name="T4" fmla="*/ 0 w 3"/>
                    <a:gd name="T5" fmla="*/ 8 h 8"/>
                    <a:gd name="T6" fmla="*/ 3 w 3"/>
                    <a:gd name="T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8">
                      <a:moveTo>
                        <a:pt x="3" y="0"/>
                      </a:move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1" y="5"/>
                        <a:pt x="2" y="2"/>
                        <a:pt x="3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7" name="í$1ïḓê">
                  <a:extLst>
                    <a:ext uri="{FF2B5EF4-FFF2-40B4-BE49-F238E27FC236}">
                      <a16:creationId xmlns:a16="http://schemas.microsoft.com/office/drawing/2014/main" xmlns="" id="{9F4EED5C-CBE1-4F4F-8C6B-8960E386BEE1}"/>
                    </a:ext>
                  </a:extLst>
                </p:cNvPr>
                <p:cNvSpPr/>
                <p:nvPr/>
              </p:nvSpPr>
              <p:spPr bwMode="auto">
                <a:xfrm>
                  <a:off x="7115175" y="3268663"/>
                  <a:ext cx="7938" cy="11113"/>
                </a:xfrm>
                <a:custGeom>
                  <a:avLst/>
                  <a:gdLst>
                    <a:gd name="T0" fmla="*/ 6 w 6"/>
                    <a:gd name="T1" fmla="*/ 0 h 8"/>
                    <a:gd name="T2" fmla="*/ 2 w 6"/>
                    <a:gd name="T3" fmla="*/ 1 h 8"/>
                    <a:gd name="T4" fmla="*/ 0 w 6"/>
                    <a:gd name="T5" fmla="*/ 6 h 8"/>
                    <a:gd name="T6" fmla="*/ 5 w 6"/>
                    <a:gd name="T7" fmla="*/ 8 h 8"/>
                    <a:gd name="T8" fmla="*/ 6 w 6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8">
                      <a:moveTo>
                        <a:pt x="6" y="0"/>
                      </a:move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" y="7"/>
                        <a:pt x="3" y="7"/>
                        <a:pt x="5" y="8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8" name="ïşḻíḍè">
                  <a:extLst>
                    <a:ext uri="{FF2B5EF4-FFF2-40B4-BE49-F238E27FC236}">
                      <a16:creationId xmlns:a16="http://schemas.microsoft.com/office/drawing/2014/main" xmlns="" id="{56BB2699-0D4B-4B1C-9AD7-B3A1CD76431A}"/>
                    </a:ext>
                  </a:extLst>
                </p:cNvPr>
                <p:cNvSpPr/>
                <p:nvPr/>
              </p:nvSpPr>
              <p:spPr bwMode="auto">
                <a:xfrm>
                  <a:off x="7186613" y="3138488"/>
                  <a:ext cx="487363" cy="169863"/>
                </a:xfrm>
                <a:custGeom>
                  <a:avLst/>
                  <a:gdLst>
                    <a:gd name="T0" fmla="*/ 180 w 349"/>
                    <a:gd name="T1" fmla="*/ 0 h 122"/>
                    <a:gd name="T2" fmla="*/ 163 w 349"/>
                    <a:gd name="T3" fmla="*/ 0 h 122"/>
                    <a:gd name="T4" fmla="*/ 1 w 349"/>
                    <a:gd name="T5" fmla="*/ 68 h 122"/>
                    <a:gd name="T6" fmla="*/ 0 w 349"/>
                    <a:gd name="T7" fmla="*/ 87 h 122"/>
                    <a:gd name="T8" fmla="*/ 71 w 349"/>
                    <a:gd name="T9" fmla="*/ 83 h 122"/>
                    <a:gd name="T10" fmla="*/ 263 w 349"/>
                    <a:gd name="T11" fmla="*/ 122 h 122"/>
                    <a:gd name="T12" fmla="*/ 349 w 349"/>
                    <a:gd name="T13" fmla="*/ 51 h 122"/>
                    <a:gd name="T14" fmla="*/ 180 w 349"/>
                    <a:gd name="T15" fmla="*/ 0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49" h="122">
                      <a:moveTo>
                        <a:pt x="180" y="0"/>
                      </a:moveTo>
                      <a:cubicBezTo>
                        <a:pt x="174" y="0"/>
                        <a:pt x="168" y="0"/>
                        <a:pt x="163" y="0"/>
                      </a:cubicBezTo>
                      <a:cubicBezTo>
                        <a:pt x="126" y="32"/>
                        <a:pt x="74" y="58"/>
                        <a:pt x="1" y="68"/>
                      </a:cubicBezTo>
                      <a:cubicBezTo>
                        <a:pt x="1" y="74"/>
                        <a:pt x="1" y="80"/>
                        <a:pt x="0" y="87"/>
                      </a:cubicBezTo>
                      <a:cubicBezTo>
                        <a:pt x="20" y="85"/>
                        <a:pt x="44" y="83"/>
                        <a:pt x="71" y="83"/>
                      </a:cubicBezTo>
                      <a:cubicBezTo>
                        <a:pt x="131" y="83"/>
                        <a:pt x="203" y="91"/>
                        <a:pt x="263" y="122"/>
                      </a:cubicBezTo>
                      <a:cubicBezTo>
                        <a:pt x="309" y="99"/>
                        <a:pt x="336" y="68"/>
                        <a:pt x="349" y="51"/>
                      </a:cubicBezTo>
                      <a:cubicBezTo>
                        <a:pt x="301" y="12"/>
                        <a:pt x="240" y="0"/>
                        <a:pt x="180" y="0"/>
                      </a:cubicBezTo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9" name="ïṥḷîďè">
                  <a:extLst>
                    <a:ext uri="{FF2B5EF4-FFF2-40B4-BE49-F238E27FC236}">
                      <a16:creationId xmlns:a16="http://schemas.microsoft.com/office/drawing/2014/main" xmlns="" id="{E6B834A6-5881-404C-8A98-B7C1F7F10716}"/>
                    </a:ext>
                  </a:extLst>
                </p:cNvPr>
                <p:cNvSpPr/>
                <p:nvPr/>
              </p:nvSpPr>
              <p:spPr bwMode="auto">
                <a:xfrm>
                  <a:off x="7123113" y="3228975"/>
                  <a:ext cx="65088" cy="39688"/>
                </a:xfrm>
                <a:custGeom>
                  <a:avLst/>
                  <a:gdLst>
                    <a:gd name="T0" fmla="*/ 2 w 47"/>
                    <a:gd name="T1" fmla="*/ 0 h 28"/>
                    <a:gd name="T2" fmla="*/ 0 w 47"/>
                    <a:gd name="T3" fmla="*/ 28 h 28"/>
                    <a:gd name="T4" fmla="*/ 46 w 47"/>
                    <a:gd name="T5" fmla="*/ 22 h 28"/>
                    <a:gd name="T6" fmla="*/ 47 w 47"/>
                    <a:gd name="T7" fmla="*/ 3 h 28"/>
                    <a:gd name="T8" fmla="*/ 9 w 47"/>
                    <a:gd name="T9" fmla="*/ 7 h 28"/>
                    <a:gd name="T10" fmla="*/ 7 w 47"/>
                    <a:gd name="T11" fmla="*/ 2 h 28"/>
                    <a:gd name="T12" fmla="*/ 5 w 47"/>
                    <a:gd name="T13" fmla="*/ 3 h 28"/>
                    <a:gd name="T14" fmla="*/ 2 w 47"/>
                    <a:gd name="T1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28">
                      <a:moveTo>
                        <a:pt x="2" y="0"/>
                      </a:move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7" y="27"/>
                        <a:pt x="23" y="24"/>
                        <a:pt x="46" y="22"/>
                      </a:cubicBezTo>
                      <a:cubicBezTo>
                        <a:pt x="47" y="15"/>
                        <a:pt x="47" y="9"/>
                        <a:pt x="47" y="3"/>
                      </a:cubicBezTo>
                      <a:cubicBezTo>
                        <a:pt x="35" y="5"/>
                        <a:pt x="22" y="6"/>
                        <a:pt x="9" y="7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2"/>
                        <a:pt x="6" y="3"/>
                        <a:pt x="5" y="3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0" name="îṥļîďê">
                  <a:extLst>
                    <a:ext uri="{FF2B5EF4-FFF2-40B4-BE49-F238E27FC236}">
                      <a16:creationId xmlns:a16="http://schemas.microsoft.com/office/drawing/2014/main" xmlns="" id="{F2D84A54-FC38-4A90-98AD-4B8F463B50D9}"/>
                    </a:ext>
                  </a:extLst>
                </p:cNvPr>
                <p:cNvSpPr/>
                <p:nvPr/>
              </p:nvSpPr>
              <p:spPr bwMode="auto">
                <a:xfrm>
                  <a:off x="7132638" y="3138488"/>
                  <a:ext cx="280988" cy="100013"/>
                </a:xfrm>
                <a:custGeom>
                  <a:avLst/>
                  <a:gdLst>
                    <a:gd name="T0" fmla="*/ 202 w 202"/>
                    <a:gd name="T1" fmla="*/ 0 h 72"/>
                    <a:gd name="T2" fmla="*/ 55 w 202"/>
                    <a:gd name="T3" fmla="*/ 26 h 72"/>
                    <a:gd name="T4" fmla="*/ 0 w 202"/>
                    <a:gd name="T5" fmla="*/ 67 h 72"/>
                    <a:gd name="T6" fmla="*/ 2 w 202"/>
                    <a:gd name="T7" fmla="*/ 72 h 72"/>
                    <a:gd name="T8" fmla="*/ 40 w 202"/>
                    <a:gd name="T9" fmla="*/ 68 h 72"/>
                    <a:gd name="T10" fmla="*/ 202 w 202"/>
                    <a:gd name="T11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2" h="72">
                      <a:moveTo>
                        <a:pt x="202" y="0"/>
                      </a:moveTo>
                      <a:cubicBezTo>
                        <a:pt x="146" y="2"/>
                        <a:pt x="93" y="15"/>
                        <a:pt x="55" y="26"/>
                      </a:cubicBezTo>
                      <a:cubicBezTo>
                        <a:pt x="39" y="40"/>
                        <a:pt x="21" y="53"/>
                        <a:pt x="0" y="67"/>
                      </a:cubicBezTo>
                      <a:cubicBezTo>
                        <a:pt x="2" y="72"/>
                        <a:pt x="2" y="72"/>
                        <a:pt x="2" y="72"/>
                      </a:cubicBezTo>
                      <a:cubicBezTo>
                        <a:pt x="15" y="71"/>
                        <a:pt x="28" y="70"/>
                        <a:pt x="40" y="68"/>
                      </a:cubicBezTo>
                      <a:cubicBezTo>
                        <a:pt x="113" y="58"/>
                        <a:pt x="165" y="32"/>
                        <a:pt x="202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1" name="íṡḷïde">
                  <a:extLst>
                    <a:ext uri="{FF2B5EF4-FFF2-40B4-BE49-F238E27FC236}">
                      <a16:creationId xmlns:a16="http://schemas.microsoft.com/office/drawing/2014/main" xmlns="" id="{CB9598E8-4E20-4E55-B518-4DFD1BEDDF50}"/>
                    </a:ext>
                  </a:extLst>
                </p:cNvPr>
                <p:cNvSpPr/>
                <p:nvPr/>
              </p:nvSpPr>
              <p:spPr bwMode="auto">
                <a:xfrm>
                  <a:off x="7126288" y="3224213"/>
                  <a:ext cx="6350" cy="9525"/>
                </a:xfrm>
                <a:custGeom>
                  <a:avLst/>
                  <a:gdLst>
                    <a:gd name="T0" fmla="*/ 3 w 5"/>
                    <a:gd name="T1" fmla="*/ 0 h 7"/>
                    <a:gd name="T2" fmla="*/ 0 w 5"/>
                    <a:gd name="T3" fmla="*/ 2 h 7"/>
                    <a:gd name="T4" fmla="*/ 0 w 5"/>
                    <a:gd name="T5" fmla="*/ 4 h 7"/>
                    <a:gd name="T6" fmla="*/ 3 w 5"/>
                    <a:gd name="T7" fmla="*/ 7 h 7"/>
                    <a:gd name="T8" fmla="*/ 5 w 5"/>
                    <a:gd name="T9" fmla="*/ 6 h 7"/>
                    <a:gd name="T10" fmla="*/ 3 w 5"/>
                    <a:gd name="T1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7">
                      <a:moveTo>
                        <a:pt x="3" y="0"/>
                      </a:moveTo>
                      <a:cubicBezTo>
                        <a:pt x="2" y="1"/>
                        <a:pt x="1" y="1"/>
                        <a:pt x="0" y="2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4" y="7"/>
                        <a:pt x="4" y="6"/>
                        <a:pt x="5" y="6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2" name="išľide">
                  <a:extLst>
                    <a:ext uri="{FF2B5EF4-FFF2-40B4-BE49-F238E27FC236}">
                      <a16:creationId xmlns:a16="http://schemas.microsoft.com/office/drawing/2014/main" xmlns="" id="{F2942730-6DDD-4B55-B9AA-71BAC83BBCFE}"/>
                    </a:ext>
                  </a:extLst>
                </p:cNvPr>
                <p:cNvSpPr/>
                <p:nvPr/>
              </p:nvSpPr>
              <p:spPr bwMode="auto">
                <a:xfrm>
                  <a:off x="7129463" y="3175000"/>
                  <a:ext cx="79375" cy="57150"/>
                </a:xfrm>
                <a:custGeom>
                  <a:avLst/>
                  <a:gdLst>
                    <a:gd name="T0" fmla="*/ 57 w 57"/>
                    <a:gd name="T1" fmla="*/ 0 h 41"/>
                    <a:gd name="T2" fmla="*/ 40 w 57"/>
                    <a:gd name="T3" fmla="*/ 5 h 41"/>
                    <a:gd name="T4" fmla="*/ 0 w 57"/>
                    <a:gd name="T5" fmla="*/ 35 h 41"/>
                    <a:gd name="T6" fmla="*/ 2 w 57"/>
                    <a:gd name="T7" fmla="*/ 41 h 41"/>
                    <a:gd name="T8" fmla="*/ 57 w 57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41">
                      <a:moveTo>
                        <a:pt x="57" y="0"/>
                      </a:moveTo>
                      <a:cubicBezTo>
                        <a:pt x="51" y="2"/>
                        <a:pt x="45" y="3"/>
                        <a:pt x="40" y="5"/>
                      </a:cubicBezTo>
                      <a:cubicBezTo>
                        <a:pt x="28" y="15"/>
                        <a:pt x="15" y="25"/>
                        <a:pt x="0" y="35"/>
                      </a:cubicBezTo>
                      <a:cubicBezTo>
                        <a:pt x="2" y="41"/>
                        <a:pt x="2" y="41"/>
                        <a:pt x="2" y="41"/>
                      </a:cubicBezTo>
                      <a:cubicBezTo>
                        <a:pt x="23" y="27"/>
                        <a:pt x="41" y="14"/>
                        <a:pt x="57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3" name="ïS1iḑe">
                  <a:extLst>
                    <a:ext uri="{FF2B5EF4-FFF2-40B4-BE49-F238E27FC236}">
                      <a16:creationId xmlns:a16="http://schemas.microsoft.com/office/drawing/2014/main" xmlns="" id="{0379D690-E64B-4FAB-AD6F-85EFF0259D2B}"/>
                    </a:ext>
                  </a:extLst>
                </p:cNvPr>
                <p:cNvSpPr/>
                <p:nvPr/>
              </p:nvSpPr>
              <p:spPr bwMode="auto">
                <a:xfrm>
                  <a:off x="7126288" y="3182938"/>
                  <a:ext cx="58738" cy="44450"/>
                </a:xfrm>
                <a:custGeom>
                  <a:avLst/>
                  <a:gdLst>
                    <a:gd name="T0" fmla="*/ 43 w 43"/>
                    <a:gd name="T1" fmla="*/ 0 h 32"/>
                    <a:gd name="T2" fmla="*/ 31 w 43"/>
                    <a:gd name="T3" fmla="*/ 4 h 32"/>
                    <a:gd name="T4" fmla="*/ 0 w 43"/>
                    <a:gd name="T5" fmla="*/ 26 h 32"/>
                    <a:gd name="T6" fmla="*/ 0 w 43"/>
                    <a:gd name="T7" fmla="*/ 32 h 32"/>
                    <a:gd name="T8" fmla="*/ 3 w 43"/>
                    <a:gd name="T9" fmla="*/ 30 h 32"/>
                    <a:gd name="T10" fmla="*/ 43 w 43"/>
                    <a:gd name="T11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32">
                      <a:moveTo>
                        <a:pt x="43" y="0"/>
                      </a:moveTo>
                      <a:cubicBezTo>
                        <a:pt x="38" y="2"/>
                        <a:pt x="34" y="3"/>
                        <a:pt x="31" y="4"/>
                      </a:cubicBezTo>
                      <a:cubicBezTo>
                        <a:pt x="21" y="12"/>
                        <a:pt x="11" y="19"/>
                        <a:pt x="0" y="26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1" y="31"/>
                        <a:pt x="2" y="31"/>
                        <a:pt x="3" y="30"/>
                      </a:cubicBezTo>
                      <a:cubicBezTo>
                        <a:pt x="18" y="20"/>
                        <a:pt x="31" y="10"/>
                        <a:pt x="43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4" name="iṣľíḑè">
                  <a:extLst>
                    <a:ext uri="{FF2B5EF4-FFF2-40B4-BE49-F238E27FC236}">
                      <a16:creationId xmlns:a16="http://schemas.microsoft.com/office/drawing/2014/main" xmlns="" id="{8C2ED626-3ED1-41DC-9A94-871A9CEACF36}"/>
                    </a:ext>
                  </a:extLst>
                </p:cNvPr>
                <p:cNvSpPr/>
                <p:nvPr/>
              </p:nvSpPr>
              <p:spPr bwMode="auto">
                <a:xfrm>
                  <a:off x="7126288" y="3187700"/>
                  <a:ext cx="42863" cy="30163"/>
                </a:xfrm>
                <a:custGeom>
                  <a:avLst/>
                  <a:gdLst>
                    <a:gd name="T0" fmla="*/ 31 w 31"/>
                    <a:gd name="T1" fmla="*/ 0 h 22"/>
                    <a:gd name="T2" fmla="*/ 1 w 31"/>
                    <a:gd name="T3" fmla="*/ 11 h 22"/>
                    <a:gd name="T4" fmla="*/ 0 w 31"/>
                    <a:gd name="T5" fmla="*/ 22 h 22"/>
                    <a:gd name="T6" fmla="*/ 31 w 31"/>
                    <a:gd name="T7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2">
                      <a:moveTo>
                        <a:pt x="31" y="0"/>
                      </a:moveTo>
                      <a:cubicBezTo>
                        <a:pt x="12" y="6"/>
                        <a:pt x="1" y="11"/>
                        <a:pt x="1" y="1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1" y="15"/>
                        <a:pt x="21" y="8"/>
                        <a:pt x="31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5" name="ïṥľiďe">
                  <a:extLst>
                    <a:ext uri="{FF2B5EF4-FFF2-40B4-BE49-F238E27FC236}">
                      <a16:creationId xmlns:a16="http://schemas.microsoft.com/office/drawing/2014/main" xmlns="" id="{2D665C2D-3641-4760-9C41-11C0D720DA2C}"/>
                    </a:ext>
                  </a:extLst>
                </p:cNvPr>
                <p:cNvSpPr/>
                <p:nvPr/>
              </p:nvSpPr>
              <p:spPr bwMode="auto">
                <a:xfrm>
                  <a:off x="7121525" y="3254375"/>
                  <a:ext cx="431800" cy="90488"/>
                </a:xfrm>
                <a:custGeom>
                  <a:avLst/>
                  <a:gdLst>
                    <a:gd name="T0" fmla="*/ 118 w 310"/>
                    <a:gd name="T1" fmla="*/ 0 h 65"/>
                    <a:gd name="T2" fmla="*/ 47 w 310"/>
                    <a:gd name="T3" fmla="*/ 4 h 65"/>
                    <a:gd name="T4" fmla="*/ 1 w 310"/>
                    <a:gd name="T5" fmla="*/ 10 h 65"/>
                    <a:gd name="T6" fmla="*/ 0 w 310"/>
                    <a:gd name="T7" fmla="*/ 18 h 65"/>
                    <a:gd name="T8" fmla="*/ 190 w 310"/>
                    <a:gd name="T9" fmla="*/ 65 h 65"/>
                    <a:gd name="T10" fmla="*/ 310 w 310"/>
                    <a:gd name="T11" fmla="*/ 39 h 65"/>
                    <a:gd name="T12" fmla="*/ 118 w 310"/>
                    <a:gd name="T13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0" h="65">
                      <a:moveTo>
                        <a:pt x="118" y="0"/>
                      </a:moveTo>
                      <a:cubicBezTo>
                        <a:pt x="91" y="0"/>
                        <a:pt x="67" y="2"/>
                        <a:pt x="47" y="4"/>
                      </a:cubicBezTo>
                      <a:cubicBezTo>
                        <a:pt x="24" y="6"/>
                        <a:pt x="8" y="9"/>
                        <a:pt x="1" y="10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75" y="53"/>
                        <a:pt x="138" y="65"/>
                        <a:pt x="190" y="65"/>
                      </a:cubicBezTo>
                      <a:cubicBezTo>
                        <a:pt x="239" y="65"/>
                        <a:pt x="279" y="54"/>
                        <a:pt x="310" y="39"/>
                      </a:cubicBezTo>
                      <a:cubicBezTo>
                        <a:pt x="250" y="8"/>
                        <a:pt x="178" y="0"/>
                        <a:pt x="118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6" name="îŝlíḑè">
                  <a:extLst>
                    <a:ext uri="{FF2B5EF4-FFF2-40B4-BE49-F238E27FC236}">
                      <a16:creationId xmlns:a16="http://schemas.microsoft.com/office/drawing/2014/main" xmlns="" id="{BCECD067-5DFC-47F6-A6BA-B87012AE9546}"/>
                    </a:ext>
                  </a:extLst>
                </p:cNvPr>
                <p:cNvSpPr/>
                <p:nvPr/>
              </p:nvSpPr>
              <p:spPr bwMode="auto">
                <a:xfrm>
                  <a:off x="7119938" y="3028950"/>
                  <a:ext cx="571500" cy="460375"/>
                </a:xfrm>
                <a:custGeom>
                  <a:avLst/>
                  <a:gdLst>
                    <a:gd name="T0" fmla="*/ 6 w 410"/>
                    <a:gd name="T1" fmla="*/ 115 h 331"/>
                    <a:gd name="T2" fmla="*/ 410 w 410"/>
                    <a:gd name="T3" fmla="*/ 131 h 331"/>
                    <a:gd name="T4" fmla="*/ 0 w 410"/>
                    <a:gd name="T5" fmla="*/ 190 h 331"/>
                    <a:gd name="T6" fmla="*/ 6 w 410"/>
                    <a:gd name="T7" fmla="*/ 115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10" h="331">
                      <a:moveTo>
                        <a:pt x="6" y="115"/>
                      </a:moveTo>
                      <a:cubicBezTo>
                        <a:pt x="6" y="115"/>
                        <a:pt x="274" y="0"/>
                        <a:pt x="410" y="131"/>
                      </a:cubicBezTo>
                      <a:cubicBezTo>
                        <a:pt x="410" y="131"/>
                        <a:pt x="299" y="331"/>
                        <a:pt x="0" y="190"/>
                      </a:cubicBezTo>
                      <a:lnTo>
                        <a:pt x="6" y="115"/>
                      </a:lnTo>
                      <a:close/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7" name="íşḻïḋé">
                  <a:extLst>
                    <a:ext uri="{FF2B5EF4-FFF2-40B4-BE49-F238E27FC236}">
                      <a16:creationId xmlns:a16="http://schemas.microsoft.com/office/drawing/2014/main" xmlns="" id="{48B98217-AEA4-41EF-87CC-0926DF63AA35}"/>
                    </a:ext>
                  </a:extLst>
                </p:cNvPr>
                <p:cNvSpPr/>
                <p:nvPr/>
              </p:nvSpPr>
              <p:spPr bwMode="auto">
                <a:xfrm>
                  <a:off x="6769100" y="3027363"/>
                  <a:ext cx="519113" cy="519113"/>
                </a:xfrm>
                <a:custGeom>
                  <a:avLst/>
                  <a:gdLst>
                    <a:gd name="T0" fmla="*/ 355 w 373"/>
                    <a:gd name="T1" fmla="*/ 153 h 373"/>
                    <a:gd name="T2" fmla="*/ 220 w 373"/>
                    <a:gd name="T3" fmla="*/ 354 h 373"/>
                    <a:gd name="T4" fmla="*/ 18 w 373"/>
                    <a:gd name="T5" fmla="*/ 219 h 373"/>
                    <a:gd name="T6" fmla="*/ 153 w 373"/>
                    <a:gd name="T7" fmla="*/ 18 h 373"/>
                    <a:gd name="T8" fmla="*/ 355 w 373"/>
                    <a:gd name="T9" fmla="*/ 153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3" h="373">
                      <a:moveTo>
                        <a:pt x="355" y="153"/>
                      </a:moveTo>
                      <a:cubicBezTo>
                        <a:pt x="373" y="246"/>
                        <a:pt x="313" y="336"/>
                        <a:pt x="220" y="354"/>
                      </a:cubicBezTo>
                      <a:cubicBezTo>
                        <a:pt x="127" y="373"/>
                        <a:pt x="37" y="312"/>
                        <a:pt x="18" y="219"/>
                      </a:cubicBezTo>
                      <a:cubicBezTo>
                        <a:pt x="0" y="126"/>
                        <a:pt x="61" y="36"/>
                        <a:pt x="153" y="18"/>
                      </a:cubicBezTo>
                      <a:cubicBezTo>
                        <a:pt x="246" y="0"/>
                        <a:pt x="337" y="60"/>
                        <a:pt x="355" y="153"/>
                      </a:cubicBezTo>
                      <a:close/>
                    </a:path>
                  </a:pathLst>
                </a:custGeom>
                <a:solidFill>
                  <a:srgbClr val="F793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8" name="ïṧľíďê">
                  <a:extLst>
                    <a:ext uri="{FF2B5EF4-FFF2-40B4-BE49-F238E27FC236}">
                      <a16:creationId xmlns:a16="http://schemas.microsoft.com/office/drawing/2014/main" xmlns="" id="{631170D4-48FE-4F10-BC21-7982F74DA7E5}"/>
                    </a:ext>
                  </a:extLst>
                </p:cNvPr>
                <p:cNvSpPr/>
                <p:nvPr/>
              </p:nvSpPr>
              <p:spPr bwMode="auto">
                <a:xfrm>
                  <a:off x="6910388" y="3135313"/>
                  <a:ext cx="239713" cy="303213"/>
                </a:xfrm>
                <a:custGeom>
                  <a:avLst/>
                  <a:gdLst>
                    <a:gd name="T0" fmla="*/ 144 w 172"/>
                    <a:gd name="T1" fmla="*/ 55 h 218"/>
                    <a:gd name="T2" fmla="*/ 91 w 172"/>
                    <a:gd name="T3" fmla="*/ 32 h 218"/>
                    <a:gd name="T4" fmla="*/ 85 w 172"/>
                    <a:gd name="T5" fmla="*/ 0 h 218"/>
                    <a:gd name="T6" fmla="*/ 66 w 172"/>
                    <a:gd name="T7" fmla="*/ 4 h 218"/>
                    <a:gd name="T8" fmla="*/ 72 w 172"/>
                    <a:gd name="T9" fmla="*/ 35 h 218"/>
                    <a:gd name="T10" fmla="*/ 57 w 172"/>
                    <a:gd name="T11" fmla="*/ 38 h 218"/>
                    <a:gd name="T12" fmla="*/ 51 w 172"/>
                    <a:gd name="T13" fmla="*/ 7 h 218"/>
                    <a:gd name="T14" fmla="*/ 32 w 172"/>
                    <a:gd name="T15" fmla="*/ 11 h 218"/>
                    <a:gd name="T16" fmla="*/ 38 w 172"/>
                    <a:gd name="T17" fmla="*/ 42 h 218"/>
                    <a:gd name="T18" fmla="*/ 26 w 172"/>
                    <a:gd name="T19" fmla="*/ 45 h 218"/>
                    <a:gd name="T20" fmla="*/ 0 w 172"/>
                    <a:gd name="T21" fmla="*/ 50 h 218"/>
                    <a:gd name="T22" fmla="*/ 4 w 172"/>
                    <a:gd name="T23" fmla="*/ 70 h 218"/>
                    <a:gd name="T24" fmla="*/ 17 w 172"/>
                    <a:gd name="T25" fmla="*/ 68 h 218"/>
                    <a:gd name="T26" fmla="*/ 30 w 172"/>
                    <a:gd name="T27" fmla="*/ 74 h 218"/>
                    <a:gd name="T28" fmla="*/ 37 w 172"/>
                    <a:gd name="T29" fmla="*/ 109 h 218"/>
                    <a:gd name="T30" fmla="*/ 39 w 172"/>
                    <a:gd name="T31" fmla="*/ 109 h 218"/>
                    <a:gd name="T32" fmla="*/ 37 w 172"/>
                    <a:gd name="T33" fmla="*/ 110 h 218"/>
                    <a:gd name="T34" fmla="*/ 47 w 172"/>
                    <a:gd name="T35" fmla="*/ 159 h 218"/>
                    <a:gd name="T36" fmla="*/ 41 w 172"/>
                    <a:gd name="T37" fmla="*/ 167 h 218"/>
                    <a:gd name="T38" fmla="*/ 41 w 172"/>
                    <a:gd name="T39" fmla="*/ 167 h 218"/>
                    <a:gd name="T40" fmla="*/ 27 w 172"/>
                    <a:gd name="T41" fmla="*/ 170 h 218"/>
                    <a:gd name="T42" fmla="*/ 28 w 172"/>
                    <a:gd name="T43" fmla="*/ 193 h 218"/>
                    <a:gd name="T44" fmla="*/ 52 w 172"/>
                    <a:gd name="T45" fmla="*/ 189 h 218"/>
                    <a:gd name="T46" fmla="*/ 66 w 172"/>
                    <a:gd name="T47" fmla="*/ 186 h 218"/>
                    <a:gd name="T48" fmla="*/ 72 w 172"/>
                    <a:gd name="T49" fmla="*/ 218 h 218"/>
                    <a:gd name="T50" fmla="*/ 91 w 172"/>
                    <a:gd name="T51" fmla="*/ 214 h 218"/>
                    <a:gd name="T52" fmla="*/ 85 w 172"/>
                    <a:gd name="T53" fmla="*/ 183 h 218"/>
                    <a:gd name="T54" fmla="*/ 100 w 172"/>
                    <a:gd name="T55" fmla="*/ 180 h 218"/>
                    <a:gd name="T56" fmla="*/ 107 w 172"/>
                    <a:gd name="T57" fmla="*/ 211 h 218"/>
                    <a:gd name="T58" fmla="*/ 126 w 172"/>
                    <a:gd name="T59" fmla="*/ 207 h 218"/>
                    <a:gd name="T60" fmla="*/ 119 w 172"/>
                    <a:gd name="T61" fmla="*/ 175 h 218"/>
                    <a:gd name="T62" fmla="*/ 169 w 172"/>
                    <a:gd name="T63" fmla="*/ 124 h 218"/>
                    <a:gd name="T64" fmla="*/ 134 w 172"/>
                    <a:gd name="T65" fmla="*/ 90 h 218"/>
                    <a:gd name="T66" fmla="*/ 144 w 172"/>
                    <a:gd name="T67" fmla="*/ 55 h 218"/>
                    <a:gd name="T68" fmla="*/ 130 w 172"/>
                    <a:gd name="T69" fmla="*/ 128 h 218"/>
                    <a:gd name="T70" fmla="*/ 81 w 172"/>
                    <a:gd name="T71" fmla="*/ 159 h 218"/>
                    <a:gd name="T72" fmla="*/ 73 w 172"/>
                    <a:gd name="T73" fmla="*/ 117 h 218"/>
                    <a:gd name="T74" fmla="*/ 130 w 172"/>
                    <a:gd name="T75" fmla="*/ 128 h 218"/>
                    <a:gd name="T76" fmla="*/ 110 w 172"/>
                    <a:gd name="T77" fmla="*/ 70 h 218"/>
                    <a:gd name="T78" fmla="*/ 69 w 172"/>
                    <a:gd name="T79" fmla="*/ 98 h 218"/>
                    <a:gd name="T80" fmla="*/ 62 w 172"/>
                    <a:gd name="T81" fmla="*/ 60 h 218"/>
                    <a:gd name="T82" fmla="*/ 110 w 172"/>
                    <a:gd name="T83" fmla="*/ 70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72" h="218">
                      <a:moveTo>
                        <a:pt x="144" y="55"/>
                      </a:moveTo>
                      <a:cubicBezTo>
                        <a:pt x="137" y="33"/>
                        <a:pt x="116" y="29"/>
                        <a:pt x="91" y="32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66" y="4"/>
                        <a:pt x="66" y="4"/>
                        <a:pt x="66" y="4"/>
                      </a:cubicBezTo>
                      <a:cubicBezTo>
                        <a:pt x="72" y="35"/>
                        <a:pt x="72" y="35"/>
                        <a:pt x="72" y="35"/>
                      </a:cubicBezTo>
                      <a:cubicBezTo>
                        <a:pt x="67" y="36"/>
                        <a:pt x="62" y="37"/>
                        <a:pt x="57" y="38"/>
                      </a:cubicBezTo>
                      <a:cubicBezTo>
                        <a:pt x="51" y="7"/>
                        <a:pt x="51" y="7"/>
                        <a:pt x="51" y="7"/>
                      </a:cubicBezTo>
                      <a:cubicBezTo>
                        <a:pt x="32" y="11"/>
                        <a:pt x="32" y="11"/>
                        <a:pt x="32" y="11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4" y="43"/>
                        <a:pt x="30" y="44"/>
                        <a:pt x="26" y="45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4" y="70"/>
                        <a:pt x="4" y="70"/>
                        <a:pt x="4" y="70"/>
                      </a:cubicBezTo>
                      <a:cubicBezTo>
                        <a:pt x="17" y="68"/>
                        <a:pt x="17" y="68"/>
                        <a:pt x="17" y="68"/>
                      </a:cubicBezTo>
                      <a:cubicBezTo>
                        <a:pt x="23" y="66"/>
                        <a:pt x="28" y="69"/>
                        <a:pt x="30" y="74"/>
                      </a:cubicBezTo>
                      <a:cubicBezTo>
                        <a:pt x="37" y="109"/>
                        <a:pt x="37" y="109"/>
                        <a:pt x="37" y="109"/>
                      </a:cubicBezTo>
                      <a:cubicBezTo>
                        <a:pt x="38" y="109"/>
                        <a:pt x="38" y="109"/>
                        <a:pt x="39" y="109"/>
                      </a:cubicBezTo>
                      <a:cubicBezTo>
                        <a:pt x="37" y="110"/>
                        <a:pt x="37" y="110"/>
                        <a:pt x="37" y="110"/>
                      </a:cubicBezTo>
                      <a:cubicBezTo>
                        <a:pt x="47" y="159"/>
                        <a:pt x="47" y="159"/>
                        <a:pt x="47" y="159"/>
                      </a:cubicBezTo>
                      <a:cubicBezTo>
                        <a:pt x="47" y="163"/>
                        <a:pt x="45" y="167"/>
                        <a:pt x="41" y="167"/>
                      </a:cubicBezTo>
                      <a:cubicBezTo>
                        <a:pt x="41" y="167"/>
                        <a:pt x="41" y="167"/>
                        <a:pt x="41" y="167"/>
                      </a:cubicBezTo>
                      <a:cubicBezTo>
                        <a:pt x="27" y="170"/>
                        <a:pt x="27" y="170"/>
                        <a:pt x="27" y="170"/>
                      </a:cubicBezTo>
                      <a:cubicBezTo>
                        <a:pt x="28" y="193"/>
                        <a:pt x="28" y="193"/>
                        <a:pt x="28" y="193"/>
                      </a:cubicBezTo>
                      <a:cubicBezTo>
                        <a:pt x="52" y="189"/>
                        <a:pt x="52" y="189"/>
                        <a:pt x="52" y="189"/>
                      </a:cubicBezTo>
                      <a:cubicBezTo>
                        <a:pt x="66" y="186"/>
                        <a:pt x="66" y="186"/>
                        <a:pt x="66" y="186"/>
                      </a:cubicBezTo>
                      <a:cubicBezTo>
                        <a:pt x="72" y="218"/>
                        <a:pt x="72" y="218"/>
                        <a:pt x="72" y="218"/>
                      </a:cubicBezTo>
                      <a:cubicBezTo>
                        <a:pt x="91" y="214"/>
                        <a:pt x="91" y="214"/>
                        <a:pt x="91" y="214"/>
                      </a:cubicBezTo>
                      <a:cubicBezTo>
                        <a:pt x="85" y="183"/>
                        <a:pt x="85" y="183"/>
                        <a:pt x="85" y="183"/>
                      </a:cubicBezTo>
                      <a:cubicBezTo>
                        <a:pt x="90" y="182"/>
                        <a:pt x="95" y="181"/>
                        <a:pt x="100" y="180"/>
                      </a:cubicBezTo>
                      <a:cubicBezTo>
                        <a:pt x="107" y="211"/>
                        <a:pt x="107" y="211"/>
                        <a:pt x="107" y="211"/>
                      </a:cubicBezTo>
                      <a:cubicBezTo>
                        <a:pt x="126" y="207"/>
                        <a:pt x="126" y="207"/>
                        <a:pt x="126" y="207"/>
                      </a:cubicBezTo>
                      <a:cubicBezTo>
                        <a:pt x="119" y="175"/>
                        <a:pt x="119" y="175"/>
                        <a:pt x="119" y="175"/>
                      </a:cubicBezTo>
                      <a:cubicBezTo>
                        <a:pt x="151" y="167"/>
                        <a:pt x="172" y="155"/>
                        <a:pt x="169" y="124"/>
                      </a:cubicBezTo>
                      <a:cubicBezTo>
                        <a:pt x="166" y="100"/>
                        <a:pt x="153" y="91"/>
                        <a:pt x="134" y="90"/>
                      </a:cubicBezTo>
                      <a:cubicBezTo>
                        <a:pt x="144" y="82"/>
                        <a:pt x="149" y="71"/>
                        <a:pt x="144" y="55"/>
                      </a:cubicBezTo>
                      <a:close/>
                      <a:moveTo>
                        <a:pt x="130" y="128"/>
                      </a:moveTo>
                      <a:cubicBezTo>
                        <a:pt x="135" y="151"/>
                        <a:pt x="94" y="157"/>
                        <a:pt x="81" y="159"/>
                      </a:cubicBezTo>
                      <a:cubicBezTo>
                        <a:pt x="73" y="117"/>
                        <a:pt x="73" y="117"/>
                        <a:pt x="73" y="117"/>
                      </a:cubicBezTo>
                      <a:cubicBezTo>
                        <a:pt x="86" y="115"/>
                        <a:pt x="126" y="103"/>
                        <a:pt x="130" y="128"/>
                      </a:cubicBezTo>
                      <a:close/>
                      <a:moveTo>
                        <a:pt x="110" y="70"/>
                      </a:moveTo>
                      <a:cubicBezTo>
                        <a:pt x="114" y="92"/>
                        <a:pt x="80" y="96"/>
                        <a:pt x="69" y="98"/>
                      </a:cubicBezTo>
                      <a:cubicBezTo>
                        <a:pt x="62" y="60"/>
                        <a:pt x="62" y="60"/>
                        <a:pt x="62" y="60"/>
                      </a:cubicBezTo>
                      <a:cubicBezTo>
                        <a:pt x="72" y="58"/>
                        <a:pt x="105" y="48"/>
                        <a:pt x="110" y="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9" name="íṥḻíḑè">
                  <a:extLst>
                    <a:ext uri="{FF2B5EF4-FFF2-40B4-BE49-F238E27FC236}">
                      <a16:creationId xmlns:a16="http://schemas.microsoft.com/office/drawing/2014/main" xmlns="" id="{25238FC9-1891-4331-A695-E20DD3F1E0EE}"/>
                    </a:ext>
                  </a:extLst>
                </p:cNvPr>
                <p:cNvSpPr/>
                <p:nvPr/>
              </p:nvSpPr>
              <p:spPr bwMode="auto">
                <a:xfrm>
                  <a:off x="8102600" y="1436688"/>
                  <a:ext cx="554038" cy="552450"/>
                </a:xfrm>
                <a:prstGeom prst="ellipse">
                  <a:avLst/>
                </a:prstGeom>
                <a:solidFill>
                  <a:srgbClr val="FFDF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0" name="íšḷíďé">
                  <a:extLst>
                    <a:ext uri="{FF2B5EF4-FFF2-40B4-BE49-F238E27FC236}">
                      <a16:creationId xmlns:a16="http://schemas.microsoft.com/office/drawing/2014/main" xmlns="" id="{ED5D1B4D-1D70-4924-A5FE-D840AAED20E2}"/>
                    </a:ext>
                  </a:extLst>
                </p:cNvPr>
                <p:cNvSpPr/>
                <p:nvPr/>
              </p:nvSpPr>
              <p:spPr bwMode="auto">
                <a:xfrm>
                  <a:off x="3773488" y="4005263"/>
                  <a:ext cx="171450" cy="638175"/>
                </a:xfrm>
                <a:custGeom>
                  <a:avLst/>
                  <a:gdLst>
                    <a:gd name="T0" fmla="*/ 87 w 123"/>
                    <a:gd name="T1" fmla="*/ 0 h 458"/>
                    <a:gd name="T2" fmla="*/ 70 w 123"/>
                    <a:gd name="T3" fmla="*/ 105 h 458"/>
                    <a:gd name="T4" fmla="*/ 51 w 123"/>
                    <a:gd name="T5" fmla="*/ 209 h 458"/>
                    <a:gd name="T6" fmla="*/ 51 w 123"/>
                    <a:gd name="T7" fmla="*/ 289 h 458"/>
                    <a:gd name="T8" fmla="*/ 42 w 123"/>
                    <a:gd name="T9" fmla="*/ 420 h 458"/>
                    <a:gd name="T10" fmla="*/ 97 w 123"/>
                    <a:gd name="T11" fmla="*/ 299 h 458"/>
                    <a:gd name="T12" fmla="*/ 106 w 123"/>
                    <a:gd name="T13" fmla="*/ 196 h 458"/>
                    <a:gd name="T14" fmla="*/ 123 w 123"/>
                    <a:gd name="T15" fmla="*/ 82 h 458"/>
                    <a:gd name="T16" fmla="*/ 87 w 123"/>
                    <a:gd name="T17" fmla="*/ 0 h 4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3" h="458">
                      <a:moveTo>
                        <a:pt x="87" y="0"/>
                      </a:moveTo>
                      <a:cubicBezTo>
                        <a:pt x="70" y="105"/>
                        <a:pt x="70" y="105"/>
                        <a:pt x="70" y="105"/>
                      </a:cubicBezTo>
                      <a:cubicBezTo>
                        <a:pt x="70" y="105"/>
                        <a:pt x="49" y="175"/>
                        <a:pt x="51" y="209"/>
                      </a:cubicBezTo>
                      <a:cubicBezTo>
                        <a:pt x="53" y="243"/>
                        <a:pt x="51" y="289"/>
                        <a:pt x="51" y="289"/>
                      </a:cubicBezTo>
                      <a:cubicBezTo>
                        <a:pt x="51" y="289"/>
                        <a:pt x="0" y="382"/>
                        <a:pt x="42" y="420"/>
                      </a:cubicBezTo>
                      <a:cubicBezTo>
                        <a:pt x="85" y="458"/>
                        <a:pt x="97" y="299"/>
                        <a:pt x="97" y="299"/>
                      </a:cubicBezTo>
                      <a:cubicBezTo>
                        <a:pt x="97" y="299"/>
                        <a:pt x="91" y="232"/>
                        <a:pt x="106" y="196"/>
                      </a:cubicBezTo>
                      <a:cubicBezTo>
                        <a:pt x="121" y="160"/>
                        <a:pt x="123" y="82"/>
                        <a:pt x="123" y="82"/>
                      </a:cubicBezTo>
                      <a:cubicBezTo>
                        <a:pt x="87" y="0"/>
                        <a:pt x="87" y="0"/>
                        <a:pt x="87" y="0"/>
                      </a:cubicBezTo>
                    </a:path>
                  </a:pathLst>
                </a:custGeom>
                <a:solidFill>
                  <a:srgbClr val="FFCD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1" name="îş1iḍè">
                  <a:extLst>
                    <a:ext uri="{FF2B5EF4-FFF2-40B4-BE49-F238E27FC236}">
                      <a16:creationId xmlns:a16="http://schemas.microsoft.com/office/drawing/2014/main" xmlns="" id="{41C1FA86-872F-4B3C-AB82-CECFE0F91AC9}"/>
                    </a:ext>
                  </a:extLst>
                </p:cNvPr>
                <p:cNvSpPr/>
                <p:nvPr/>
              </p:nvSpPr>
              <p:spPr bwMode="auto">
                <a:xfrm>
                  <a:off x="3808413" y="4030663"/>
                  <a:ext cx="134938" cy="566738"/>
                </a:xfrm>
                <a:custGeom>
                  <a:avLst/>
                  <a:gdLst>
                    <a:gd name="T0" fmla="*/ 59 w 97"/>
                    <a:gd name="T1" fmla="*/ 0 h 407"/>
                    <a:gd name="T2" fmla="*/ 45 w 97"/>
                    <a:gd name="T3" fmla="*/ 87 h 407"/>
                    <a:gd name="T4" fmla="*/ 26 w 97"/>
                    <a:gd name="T5" fmla="*/ 186 h 407"/>
                    <a:gd name="T6" fmla="*/ 26 w 97"/>
                    <a:gd name="T7" fmla="*/ 191 h 407"/>
                    <a:gd name="T8" fmla="*/ 27 w 97"/>
                    <a:gd name="T9" fmla="*/ 226 h 407"/>
                    <a:gd name="T10" fmla="*/ 26 w 97"/>
                    <a:gd name="T11" fmla="*/ 271 h 407"/>
                    <a:gd name="T12" fmla="*/ 0 w 97"/>
                    <a:gd name="T13" fmla="*/ 358 h 407"/>
                    <a:gd name="T14" fmla="*/ 17 w 97"/>
                    <a:gd name="T15" fmla="*/ 402 h 407"/>
                    <a:gd name="T16" fmla="*/ 30 w 97"/>
                    <a:gd name="T17" fmla="*/ 407 h 407"/>
                    <a:gd name="T18" fmla="*/ 42 w 97"/>
                    <a:gd name="T19" fmla="*/ 401 h 407"/>
                    <a:gd name="T20" fmla="*/ 36 w 97"/>
                    <a:gd name="T21" fmla="*/ 398 h 407"/>
                    <a:gd name="T22" fmla="*/ 71 w 97"/>
                    <a:gd name="T23" fmla="*/ 238 h 407"/>
                    <a:gd name="T24" fmla="*/ 81 w 97"/>
                    <a:gd name="T25" fmla="*/ 178 h 407"/>
                    <a:gd name="T26" fmla="*/ 97 w 97"/>
                    <a:gd name="T27" fmla="*/ 81 h 407"/>
                    <a:gd name="T28" fmla="*/ 61 w 97"/>
                    <a:gd name="T29" fmla="*/ 6 h 407"/>
                    <a:gd name="T30" fmla="*/ 59 w 97"/>
                    <a:gd name="T31" fmla="*/ 0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7" h="407">
                      <a:moveTo>
                        <a:pt x="59" y="0"/>
                      </a:moveTo>
                      <a:cubicBezTo>
                        <a:pt x="45" y="87"/>
                        <a:pt x="45" y="87"/>
                        <a:pt x="45" y="87"/>
                      </a:cubicBezTo>
                      <a:cubicBezTo>
                        <a:pt x="45" y="87"/>
                        <a:pt x="26" y="151"/>
                        <a:pt x="26" y="186"/>
                      </a:cubicBezTo>
                      <a:cubicBezTo>
                        <a:pt x="26" y="187"/>
                        <a:pt x="26" y="189"/>
                        <a:pt x="26" y="191"/>
                      </a:cubicBezTo>
                      <a:cubicBezTo>
                        <a:pt x="26" y="202"/>
                        <a:pt x="27" y="215"/>
                        <a:pt x="27" y="226"/>
                      </a:cubicBezTo>
                      <a:cubicBezTo>
                        <a:pt x="27" y="250"/>
                        <a:pt x="26" y="271"/>
                        <a:pt x="26" y="271"/>
                      </a:cubicBezTo>
                      <a:cubicBezTo>
                        <a:pt x="26" y="271"/>
                        <a:pt x="0" y="317"/>
                        <a:pt x="0" y="358"/>
                      </a:cubicBezTo>
                      <a:cubicBezTo>
                        <a:pt x="0" y="375"/>
                        <a:pt x="5" y="390"/>
                        <a:pt x="17" y="402"/>
                      </a:cubicBezTo>
                      <a:cubicBezTo>
                        <a:pt x="22" y="406"/>
                        <a:pt x="26" y="407"/>
                        <a:pt x="30" y="407"/>
                      </a:cubicBezTo>
                      <a:cubicBezTo>
                        <a:pt x="34" y="407"/>
                        <a:pt x="38" y="405"/>
                        <a:pt x="42" y="401"/>
                      </a:cubicBezTo>
                      <a:cubicBezTo>
                        <a:pt x="40" y="400"/>
                        <a:pt x="38" y="399"/>
                        <a:pt x="36" y="398"/>
                      </a:cubicBezTo>
                      <a:cubicBezTo>
                        <a:pt x="36" y="398"/>
                        <a:pt x="32" y="299"/>
                        <a:pt x="71" y="238"/>
                      </a:cubicBezTo>
                      <a:cubicBezTo>
                        <a:pt x="72" y="217"/>
                        <a:pt x="74" y="194"/>
                        <a:pt x="81" y="178"/>
                      </a:cubicBezTo>
                      <a:cubicBezTo>
                        <a:pt x="91" y="153"/>
                        <a:pt x="95" y="106"/>
                        <a:pt x="97" y="81"/>
                      </a:cubicBezTo>
                      <a:cubicBezTo>
                        <a:pt x="82" y="57"/>
                        <a:pt x="70" y="32"/>
                        <a:pt x="61" y="6"/>
                      </a:cubicBezTo>
                      <a:cubicBezTo>
                        <a:pt x="59" y="0"/>
                        <a:pt x="59" y="0"/>
                        <a:pt x="59" y="0"/>
                      </a:cubicBezTo>
                    </a:path>
                  </a:pathLst>
                </a:custGeom>
                <a:solidFill>
                  <a:srgbClr val="F2C3C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2" name="ïṣľîďé">
                  <a:extLst>
                    <a:ext uri="{FF2B5EF4-FFF2-40B4-BE49-F238E27FC236}">
                      <a16:creationId xmlns:a16="http://schemas.microsoft.com/office/drawing/2014/main" xmlns="" id="{D20D119C-3DCA-4256-92EF-01DF7A1661AC}"/>
                    </a:ext>
                  </a:extLst>
                </p:cNvPr>
                <p:cNvSpPr/>
                <p:nvPr/>
              </p:nvSpPr>
              <p:spPr bwMode="auto">
                <a:xfrm>
                  <a:off x="3971925" y="4510088"/>
                  <a:ext cx="501650" cy="923925"/>
                </a:xfrm>
                <a:custGeom>
                  <a:avLst/>
                  <a:gdLst>
                    <a:gd name="T0" fmla="*/ 193 w 360"/>
                    <a:gd name="T1" fmla="*/ 0 h 664"/>
                    <a:gd name="T2" fmla="*/ 222 w 360"/>
                    <a:gd name="T3" fmla="*/ 109 h 664"/>
                    <a:gd name="T4" fmla="*/ 250 w 360"/>
                    <a:gd name="T5" fmla="*/ 238 h 664"/>
                    <a:gd name="T6" fmla="*/ 250 w 360"/>
                    <a:gd name="T7" fmla="*/ 322 h 664"/>
                    <a:gd name="T8" fmla="*/ 299 w 360"/>
                    <a:gd name="T9" fmla="*/ 481 h 664"/>
                    <a:gd name="T10" fmla="*/ 343 w 360"/>
                    <a:gd name="T11" fmla="*/ 584 h 664"/>
                    <a:gd name="T12" fmla="*/ 326 w 360"/>
                    <a:gd name="T13" fmla="*/ 664 h 664"/>
                    <a:gd name="T14" fmla="*/ 280 w 360"/>
                    <a:gd name="T15" fmla="*/ 637 h 664"/>
                    <a:gd name="T16" fmla="*/ 250 w 360"/>
                    <a:gd name="T17" fmla="*/ 558 h 664"/>
                    <a:gd name="T18" fmla="*/ 178 w 360"/>
                    <a:gd name="T19" fmla="*/ 396 h 664"/>
                    <a:gd name="T20" fmla="*/ 161 w 360"/>
                    <a:gd name="T21" fmla="*/ 293 h 664"/>
                    <a:gd name="T22" fmla="*/ 61 w 360"/>
                    <a:gd name="T23" fmla="*/ 118 h 664"/>
                    <a:gd name="T24" fmla="*/ 0 w 360"/>
                    <a:gd name="T25" fmla="*/ 29 h 664"/>
                    <a:gd name="T26" fmla="*/ 193 w 360"/>
                    <a:gd name="T27" fmla="*/ 0 h 6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0" h="664">
                      <a:moveTo>
                        <a:pt x="193" y="0"/>
                      </a:moveTo>
                      <a:cubicBezTo>
                        <a:pt x="222" y="109"/>
                        <a:pt x="222" y="109"/>
                        <a:pt x="222" y="109"/>
                      </a:cubicBezTo>
                      <a:cubicBezTo>
                        <a:pt x="250" y="238"/>
                        <a:pt x="250" y="238"/>
                        <a:pt x="250" y="238"/>
                      </a:cubicBezTo>
                      <a:cubicBezTo>
                        <a:pt x="250" y="238"/>
                        <a:pt x="265" y="265"/>
                        <a:pt x="250" y="322"/>
                      </a:cubicBezTo>
                      <a:cubicBezTo>
                        <a:pt x="299" y="481"/>
                        <a:pt x="299" y="481"/>
                        <a:pt x="299" y="481"/>
                      </a:cubicBezTo>
                      <a:cubicBezTo>
                        <a:pt x="299" y="481"/>
                        <a:pt x="326" y="582"/>
                        <a:pt x="343" y="584"/>
                      </a:cubicBezTo>
                      <a:cubicBezTo>
                        <a:pt x="360" y="586"/>
                        <a:pt x="326" y="664"/>
                        <a:pt x="326" y="664"/>
                      </a:cubicBezTo>
                      <a:cubicBezTo>
                        <a:pt x="280" y="637"/>
                        <a:pt x="280" y="637"/>
                        <a:pt x="280" y="637"/>
                      </a:cubicBezTo>
                      <a:cubicBezTo>
                        <a:pt x="280" y="637"/>
                        <a:pt x="267" y="573"/>
                        <a:pt x="250" y="558"/>
                      </a:cubicBezTo>
                      <a:cubicBezTo>
                        <a:pt x="233" y="544"/>
                        <a:pt x="178" y="396"/>
                        <a:pt x="178" y="396"/>
                      </a:cubicBezTo>
                      <a:cubicBezTo>
                        <a:pt x="161" y="293"/>
                        <a:pt x="161" y="293"/>
                        <a:pt x="161" y="293"/>
                      </a:cubicBezTo>
                      <a:cubicBezTo>
                        <a:pt x="161" y="293"/>
                        <a:pt x="108" y="151"/>
                        <a:pt x="61" y="118"/>
                      </a:cubicBezTo>
                      <a:cubicBezTo>
                        <a:pt x="15" y="84"/>
                        <a:pt x="0" y="29"/>
                        <a:pt x="0" y="29"/>
                      </a:cubicBezTo>
                      <a:cubicBezTo>
                        <a:pt x="193" y="0"/>
                        <a:pt x="193" y="0"/>
                        <a:pt x="193" y="0"/>
                      </a:cubicBezTo>
                    </a:path>
                  </a:pathLst>
                </a:custGeom>
                <a:solidFill>
                  <a:srgbClr val="FFCD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3" name="i$lïḑê">
                  <a:extLst>
                    <a:ext uri="{FF2B5EF4-FFF2-40B4-BE49-F238E27FC236}">
                      <a16:creationId xmlns:a16="http://schemas.microsoft.com/office/drawing/2014/main" xmlns="" id="{59A0E7E4-A8B9-4D25-ABA8-CDFD235E0AE6}"/>
                    </a:ext>
                  </a:extLst>
                </p:cNvPr>
                <p:cNvSpPr/>
                <p:nvPr/>
              </p:nvSpPr>
              <p:spPr bwMode="auto">
                <a:xfrm>
                  <a:off x="4076700" y="4694238"/>
                  <a:ext cx="349250" cy="739775"/>
                </a:xfrm>
                <a:custGeom>
                  <a:avLst/>
                  <a:gdLst>
                    <a:gd name="T0" fmla="*/ 186 w 250"/>
                    <a:gd name="T1" fmla="*/ 446 h 532"/>
                    <a:gd name="T2" fmla="*/ 186 w 250"/>
                    <a:gd name="T3" fmla="*/ 446 h 532"/>
                    <a:gd name="T4" fmla="*/ 201 w 250"/>
                    <a:gd name="T5" fmla="*/ 493 h 532"/>
                    <a:gd name="T6" fmla="*/ 203 w 250"/>
                    <a:gd name="T7" fmla="*/ 505 h 532"/>
                    <a:gd name="T8" fmla="*/ 250 w 250"/>
                    <a:gd name="T9" fmla="*/ 532 h 532"/>
                    <a:gd name="T10" fmla="*/ 250 w 250"/>
                    <a:gd name="T11" fmla="*/ 532 h 532"/>
                    <a:gd name="T12" fmla="*/ 204 w 250"/>
                    <a:gd name="T13" fmla="*/ 505 h 532"/>
                    <a:gd name="T14" fmla="*/ 201 w 250"/>
                    <a:gd name="T15" fmla="*/ 493 h 532"/>
                    <a:gd name="T16" fmla="*/ 201 w 250"/>
                    <a:gd name="T17" fmla="*/ 493 h 532"/>
                    <a:gd name="T18" fmla="*/ 186 w 250"/>
                    <a:gd name="T19" fmla="*/ 446 h 532"/>
                    <a:gd name="T20" fmla="*/ 0 w 250"/>
                    <a:gd name="T21" fmla="*/ 0 h 532"/>
                    <a:gd name="T22" fmla="*/ 0 w 250"/>
                    <a:gd name="T23" fmla="*/ 0 h 532"/>
                    <a:gd name="T24" fmla="*/ 68 w 250"/>
                    <a:gd name="T25" fmla="*/ 121 h 532"/>
                    <a:gd name="T26" fmla="*/ 69 w 250"/>
                    <a:gd name="T27" fmla="*/ 121 h 532"/>
                    <a:gd name="T28" fmla="*/ 0 w 250"/>
                    <a:gd name="T29" fmla="*/ 0 h 5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50" h="532">
                      <a:moveTo>
                        <a:pt x="186" y="446"/>
                      </a:moveTo>
                      <a:cubicBezTo>
                        <a:pt x="186" y="446"/>
                        <a:pt x="186" y="446"/>
                        <a:pt x="186" y="446"/>
                      </a:cubicBezTo>
                      <a:cubicBezTo>
                        <a:pt x="193" y="461"/>
                        <a:pt x="198" y="481"/>
                        <a:pt x="201" y="493"/>
                      </a:cubicBezTo>
                      <a:cubicBezTo>
                        <a:pt x="203" y="500"/>
                        <a:pt x="203" y="505"/>
                        <a:pt x="203" y="505"/>
                      </a:cubicBezTo>
                      <a:cubicBezTo>
                        <a:pt x="250" y="532"/>
                        <a:pt x="250" y="532"/>
                        <a:pt x="250" y="532"/>
                      </a:cubicBezTo>
                      <a:cubicBezTo>
                        <a:pt x="250" y="532"/>
                        <a:pt x="250" y="532"/>
                        <a:pt x="250" y="532"/>
                      </a:cubicBezTo>
                      <a:cubicBezTo>
                        <a:pt x="204" y="505"/>
                        <a:pt x="204" y="505"/>
                        <a:pt x="204" y="505"/>
                      </a:cubicBezTo>
                      <a:cubicBezTo>
                        <a:pt x="204" y="505"/>
                        <a:pt x="203" y="500"/>
                        <a:pt x="201" y="493"/>
                      </a:cubicBezTo>
                      <a:cubicBezTo>
                        <a:pt x="201" y="493"/>
                        <a:pt x="201" y="493"/>
                        <a:pt x="201" y="493"/>
                      </a:cubicBezTo>
                      <a:cubicBezTo>
                        <a:pt x="198" y="481"/>
                        <a:pt x="193" y="461"/>
                        <a:pt x="186" y="446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6" y="29"/>
                        <a:pt x="52" y="84"/>
                        <a:pt x="68" y="121"/>
                      </a:cubicBezTo>
                      <a:cubicBezTo>
                        <a:pt x="68" y="121"/>
                        <a:pt x="69" y="121"/>
                        <a:pt x="69" y="121"/>
                      </a:cubicBezTo>
                      <a:cubicBezTo>
                        <a:pt x="52" y="84"/>
                        <a:pt x="26" y="29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4" name="ïṩḷîḓè">
                  <a:extLst>
                    <a:ext uri="{FF2B5EF4-FFF2-40B4-BE49-F238E27FC236}">
                      <a16:creationId xmlns:a16="http://schemas.microsoft.com/office/drawing/2014/main" xmlns="" id="{90445FE9-15EA-409D-AAA7-80F439A7A3BC}"/>
                    </a:ext>
                  </a:extLst>
                </p:cNvPr>
                <p:cNvSpPr/>
                <p:nvPr/>
              </p:nvSpPr>
              <p:spPr bwMode="auto">
                <a:xfrm>
                  <a:off x="4171950" y="4862513"/>
                  <a:ext cx="1588" cy="0"/>
                </a:xfrm>
                <a:custGeom>
                  <a:avLst/>
                  <a:gdLst>
                    <a:gd name="T0" fmla="*/ 1 w 1"/>
                    <a:gd name="T1" fmla="*/ 0 w 1"/>
                    <a:gd name="T2" fmla="*/ 0 w 1"/>
                    <a:gd name="T3" fmla="*/ 1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5" name="i$1ïďé">
                  <a:extLst>
                    <a:ext uri="{FF2B5EF4-FFF2-40B4-BE49-F238E27FC236}">
                      <a16:creationId xmlns:a16="http://schemas.microsoft.com/office/drawing/2014/main" xmlns="" id="{EC0891FF-1A4C-49A1-BFCC-355876965DFE}"/>
                    </a:ext>
                  </a:extLst>
                </p:cNvPr>
                <p:cNvSpPr/>
                <p:nvPr/>
              </p:nvSpPr>
              <p:spPr bwMode="auto">
                <a:xfrm>
                  <a:off x="4337050" y="5314950"/>
                  <a:ext cx="1588" cy="1588"/>
                </a:xfrm>
                <a:prstGeom prst="ellipse">
                  <a:avLst/>
                </a:pr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6" name="îš1íḋè">
                  <a:extLst>
                    <a:ext uri="{FF2B5EF4-FFF2-40B4-BE49-F238E27FC236}">
                      <a16:creationId xmlns:a16="http://schemas.microsoft.com/office/drawing/2014/main" xmlns="" id="{AF643CE6-8FCC-4F03-8CA8-C4753CD2DA44}"/>
                    </a:ext>
                  </a:extLst>
                </p:cNvPr>
                <p:cNvSpPr/>
                <p:nvPr/>
              </p:nvSpPr>
              <p:spPr bwMode="auto">
                <a:xfrm>
                  <a:off x="4171950" y="4862513"/>
                  <a:ext cx="165100" cy="452438"/>
                </a:xfrm>
                <a:custGeom>
                  <a:avLst/>
                  <a:gdLst>
                    <a:gd name="T0" fmla="*/ 1 w 118"/>
                    <a:gd name="T1" fmla="*/ 0 h 325"/>
                    <a:gd name="T2" fmla="*/ 0 w 118"/>
                    <a:gd name="T3" fmla="*/ 0 h 325"/>
                    <a:gd name="T4" fmla="*/ 17 w 118"/>
                    <a:gd name="T5" fmla="*/ 40 h 325"/>
                    <a:gd name="T6" fmla="*/ 34 w 118"/>
                    <a:gd name="T7" fmla="*/ 143 h 325"/>
                    <a:gd name="T8" fmla="*/ 106 w 118"/>
                    <a:gd name="T9" fmla="*/ 306 h 325"/>
                    <a:gd name="T10" fmla="*/ 118 w 118"/>
                    <a:gd name="T11" fmla="*/ 325 h 325"/>
                    <a:gd name="T12" fmla="*/ 118 w 118"/>
                    <a:gd name="T13" fmla="*/ 325 h 325"/>
                    <a:gd name="T14" fmla="*/ 106 w 118"/>
                    <a:gd name="T15" fmla="*/ 305 h 325"/>
                    <a:gd name="T16" fmla="*/ 34 w 118"/>
                    <a:gd name="T17" fmla="*/ 143 h 325"/>
                    <a:gd name="T18" fmla="*/ 17 w 118"/>
                    <a:gd name="T19" fmla="*/ 40 h 325"/>
                    <a:gd name="T20" fmla="*/ 1 w 118"/>
                    <a:gd name="T21" fmla="*/ 0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8" h="325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1" y="23"/>
                        <a:pt x="17" y="40"/>
                        <a:pt x="17" y="40"/>
                      </a:cubicBezTo>
                      <a:cubicBezTo>
                        <a:pt x="34" y="143"/>
                        <a:pt x="34" y="143"/>
                        <a:pt x="34" y="143"/>
                      </a:cubicBezTo>
                      <a:cubicBezTo>
                        <a:pt x="34" y="143"/>
                        <a:pt x="89" y="291"/>
                        <a:pt x="106" y="306"/>
                      </a:cubicBezTo>
                      <a:cubicBezTo>
                        <a:pt x="110" y="309"/>
                        <a:pt x="114" y="316"/>
                        <a:pt x="118" y="325"/>
                      </a:cubicBezTo>
                      <a:cubicBezTo>
                        <a:pt x="118" y="325"/>
                        <a:pt x="118" y="325"/>
                        <a:pt x="118" y="325"/>
                      </a:cubicBezTo>
                      <a:cubicBezTo>
                        <a:pt x="114" y="316"/>
                        <a:pt x="110" y="309"/>
                        <a:pt x="106" y="305"/>
                      </a:cubicBezTo>
                      <a:cubicBezTo>
                        <a:pt x="89" y="291"/>
                        <a:pt x="34" y="143"/>
                        <a:pt x="34" y="143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7" y="40"/>
                        <a:pt x="11" y="23"/>
                        <a:pt x="1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7" name="îŝľiḑè">
                  <a:extLst>
                    <a:ext uri="{FF2B5EF4-FFF2-40B4-BE49-F238E27FC236}">
                      <a16:creationId xmlns:a16="http://schemas.microsoft.com/office/drawing/2014/main" xmlns="" id="{085F0C86-FEA2-4C3D-8988-D51D06F3C677}"/>
                    </a:ext>
                  </a:extLst>
                </p:cNvPr>
                <p:cNvSpPr/>
                <p:nvPr/>
              </p:nvSpPr>
              <p:spPr bwMode="auto">
                <a:xfrm>
                  <a:off x="4076700" y="4581525"/>
                  <a:ext cx="366713" cy="809625"/>
                </a:xfrm>
                <a:custGeom>
                  <a:avLst/>
                  <a:gdLst>
                    <a:gd name="T0" fmla="*/ 131 w 263"/>
                    <a:gd name="T1" fmla="*/ 0 h 582"/>
                    <a:gd name="T2" fmla="*/ 60 w 263"/>
                    <a:gd name="T3" fmla="*/ 18 h 582"/>
                    <a:gd name="T4" fmla="*/ 60 w 263"/>
                    <a:gd name="T5" fmla="*/ 18 h 582"/>
                    <a:gd name="T6" fmla="*/ 60 w 263"/>
                    <a:gd name="T7" fmla="*/ 18 h 582"/>
                    <a:gd name="T8" fmla="*/ 32 w 263"/>
                    <a:gd name="T9" fmla="*/ 17 h 582"/>
                    <a:gd name="T10" fmla="*/ 28 w 263"/>
                    <a:gd name="T11" fmla="*/ 16 h 582"/>
                    <a:gd name="T12" fmla="*/ 29 w 263"/>
                    <a:gd name="T13" fmla="*/ 27 h 582"/>
                    <a:gd name="T14" fmla="*/ 30 w 263"/>
                    <a:gd name="T15" fmla="*/ 31 h 582"/>
                    <a:gd name="T16" fmla="*/ 0 w 263"/>
                    <a:gd name="T17" fmla="*/ 81 h 582"/>
                    <a:gd name="T18" fmla="*/ 69 w 263"/>
                    <a:gd name="T19" fmla="*/ 202 h 582"/>
                    <a:gd name="T20" fmla="*/ 69 w 263"/>
                    <a:gd name="T21" fmla="*/ 202 h 582"/>
                    <a:gd name="T22" fmla="*/ 85 w 263"/>
                    <a:gd name="T23" fmla="*/ 242 h 582"/>
                    <a:gd name="T24" fmla="*/ 102 w 263"/>
                    <a:gd name="T25" fmla="*/ 345 h 582"/>
                    <a:gd name="T26" fmla="*/ 174 w 263"/>
                    <a:gd name="T27" fmla="*/ 507 h 582"/>
                    <a:gd name="T28" fmla="*/ 186 w 263"/>
                    <a:gd name="T29" fmla="*/ 527 h 582"/>
                    <a:gd name="T30" fmla="*/ 186 w 263"/>
                    <a:gd name="T31" fmla="*/ 527 h 582"/>
                    <a:gd name="T32" fmla="*/ 201 w 263"/>
                    <a:gd name="T33" fmla="*/ 574 h 582"/>
                    <a:gd name="T34" fmla="*/ 222 w 263"/>
                    <a:gd name="T35" fmla="*/ 582 h 582"/>
                    <a:gd name="T36" fmla="*/ 235 w 263"/>
                    <a:gd name="T37" fmla="*/ 575 h 582"/>
                    <a:gd name="T38" fmla="*/ 256 w 263"/>
                    <a:gd name="T39" fmla="*/ 548 h 582"/>
                    <a:gd name="T40" fmla="*/ 253 w 263"/>
                    <a:gd name="T41" fmla="*/ 539 h 582"/>
                    <a:gd name="T42" fmla="*/ 259 w 263"/>
                    <a:gd name="T43" fmla="*/ 526 h 582"/>
                    <a:gd name="T44" fmla="*/ 223 w 263"/>
                    <a:gd name="T45" fmla="*/ 430 h 582"/>
                    <a:gd name="T46" fmla="*/ 174 w 263"/>
                    <a:gd name="T47" fmla="*/ 271 h 582"/>
                    <a:gd name="T48" fmla="*/ 174 w 263"/>
                    <a:gd name="T49" fmla="*/ 187 h 582"/>
                    <a:gd name="T50" fmla="*/ 146 w 263"/>
                    <a:gd name="T51" fmla="*/ 58 h 582"/>
                    <a:gd name="T52" fmla="*/ 131 w 263"/>
                    <a:gd name="T53" fmla="*/ 0 h 5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63" h="582">
                      <a:moveTo>
                        <a:pt x="131" y="0"/>
                      </a:moveTo>
                      <a:cubicBezTo>
                        <a:pt x="127" y="4"/>
                        <a:pt x="110" y="18"/>
                        <a:pt x="60" y="18"/>
                      </a:cubicBezTo>
                      <a:cubicBezTo>
                        <a:pt x="60" y="18"/>
                        <a:pt x="60" y="18"/>
                        <a:pt x="60" y="18"/>
                      </a:cubicBezTo>
                      <a:cubicBezTo>
                        <a:pt x="60" y="18"/>
                        <a:pt x="60" y="18"/>
                        <a:pt x="60" y="18"/>
                      </a:cubicBezTo>
                      <a:cubicBezTo>
                        <a:pt x="52" y="18"/>
                        <a:pt x="42" y="18"/>
                        <a:pt x="32" y="17"/>
                      </a:cubicBezTo>
                      <a:cubicBezTo>
                        <a:pt x="28" y="16"/>
                        <a:pt x="28" y="16"/>
                        <a:pt x="28" y="16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26" y="110"/>
                        <a:pt x="52" y="165"/>
                        <a:pt x="69" y="202"/>
                      </a:cubicBezTo>
                      <a:cubicBezTo>
                        <a:pt x="69" y="202"/>
                        <a:pt x="69" y="202"/>
                        <a:pt x="69" y="202"/>
                      </a:cubicBezTo>
                      <a:cubicBezTo>
                        <a:pt x="79" y="225"/>
                        <a:pt x="85" y="242"/>
                        <a:pt x="85" y="242"/>
                      </a:cubicBezTo>
                      <a:cubicBezTo>
                        <a:pt x="102" y="345"/>
                        <a:pt x="102" y="345"/>
                        <a:pt x="102" y="345"/>
                      </a:cubicBezTo>
                      <a:cubicBezTo>
                        <a:pt x="102" y="345"/>
                        <a:pt x="157" y="493"/>
                        <a:pt x="174" y="507"/>
                      </a:cubicBezTo>
                      <a:cubicBezTo>
                        <a:pt x="178" y="511"/>
                        <a:pt x="182" y="518"/>
                        <a:pt x="186" y="527"/>
                      </a:cubicBezTo>
                      <a:cubicBezTo>
                        <a:pt x="186" y="527"/>
                        <a:pt x="186" y="527"/>
                        <a:pt x="186" y="527"/>
                      </a:cubicBezTo>
                      <a:cubicBezTo>
                        <a:pt x="193" y="542"/>
                        <a:pt x="198" y="562"/>
                        <a:pt x="201" y="574"/>
                      </a:cubicBezTo>
                      <a:cubicBezTo>
                        <a:pt x="207" y="578"/>
                        <a:pt x="215" y="582"/>
                        <a:pt x="222" y="582"/>
                      </a:cubicBezTo>
                      <a:cubicBezTo>
                        <a:pt x="227" y="582"/>
                        <a:pt x="231" y="580"/>
                        <a:pt x="235" y="575"/>
                      </a:cubicBezTo>
                      <a:cubicBezTo>
                        <a:pt x="235" y="575"/>
                        <a:pt x="263" y="558"/>
                        <a:pt x="256" y="548"/>
                      </a:cubicBezTo>
                      <a:cubicBezTo>
                        <a:pt x="255" y="545"/>
                        <a:pt x="254" y="542"/>
                        <a:pt x="253" y="539"/>
                      </a:cubicBezTo>
                      <a:cubicBezTo>
                        <a:pt x="252" y="534"/>
                        <a:pt x="254" y="528"/>
                        <a:pt x="259" y="526"/>
                      </a:cubicBezTo>
                      <a:cubicBezTo>
                        <a:pt x="242" y="502"/>
                        <a:pt x="223" y="430"/>
                        <a:pt x="223" y="430"/>
                      </a:cubicBezTo>
                      <a:cubicBezTo>
                        <a:pt x="174" y="271"/>
                        <a:pt x="174" y="271"/>
                        <a:pt x="174" y="271"/>
                      </a:cubicBezTo>
                      <a:cubicBezTo>
                        <a:pt x="189" y="215"/>
                        <a:pt x="174" y="187"/>
                        <a:pt x="174" y="187"/>
                      </a:cubicBezTo>
                      <a:cubicBezTo>
                        <a:pt x="146" y="58"/>
                        <a:pt x="146" y="58"/>
                        <a:pt x="146" y="58"/>
                      </a:cubicBezTo>
                      <a:cubicBezTo>
                        <a:pt x="131" y="0"/>
                        <a:pt x="131" y="0"/>
                        <a:pt x="131" y="0"/>
                      </a:cubicBezTo>
                    </a:path>
                  </a:pathLst>
                </a:custGeom>
                <a:solidFill>
                  <a:srgbClr val="F2C3C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8" name="íṥļíḍè">
                  <a:extLst>
                    <a:ext uri="{FF2B5EF4-FFF2-40B4-BE49-F238E27FC236}">
                      <a16:creationId xmlns:a16="http://schemas.microsoft.com/office/drawing/2014/main" xmlns="" id="{B89AA1C1-2D07-45C9-B6D4-0B6762A24F75}"/>
                    </a:ext>
                  </a:extLst>
                </p:cNvPr>
                <p:cNvSpPr/>
                <p:nvPr/>
              </p:nvSpPr>
              <p:spPr bwMode="auto">
                <a:xfrm>
                  <a:off x="3594100" y="4567238"/>
                  <a:ext cx="560388" cy="803275"/>
                </a:xfrm>
                <a:custGeom>
                  <a:avLst/>
                  <a:gdLst>
                    <a:gd name="T0" fmla="*/ 0 w 402"/>
                    <a:gd name="T1" fmla="*/ 538 h 578"/>
                    <a:gd name="T2" fmla="*/ 17 w 402"/>
                    <a:gd name="T3" fmla="*/ 578 h 578"/>
                    <a:gd name="T4" fmla="*/ 93 w 402"/>
                    <a:gd name="T5" fmla="*/ 569 h 578"/>
                    <a:gd name="T6" fmla="*/ 89 w 402"/>
                    <a:gd name="T7" fmla="*/ 536 h 578"/>
                    <a:gd name="T8" fmla="*/ 112 w 402"/>
                    <a:gd name="T9" fmla="*/ 455 h 578"/>
                    <a:gd name="T10" fmla="*/ 203 w 402"/>
                    <a:gd name="T11" fmla="*/ 301 h 578"/>
                    <a:gd name="T12" fmla="*/ 271 w 402"/>
                    <a:gd name="T13" fmla="*/ 219 h 578"/>
                    <a:gd name="T14" fmla="*/ 377 w 402"/>
                    <a:gd name="T15" fmla="*/ 42 h 578"/>
                    <a:gd name="T16" fmla="*/ 374 w 402"/>
                    <a:gd name="T17" fmla="*/ 26 h 578"/>
                    <a:gd name="T18" fmla="*/ 402 w 402"/>
                    <a:gd name="T19" fmla="*/ 0 h 578"/>
                    <a:gd name="T20" fmla="*/ 224 w 402"/>
                    <a:gd name="T21" fmla="*/ 0 h 578"/>
                    <a:gd name="T22" fmla="*/ 182 w 402"/>
                    <a:gd name="T23" fmla="*/ 164 h 578"/>
                    <a:gd name="T24" fmla="*/ 148 w 402"/>
                    <a:gd name="T25" fmla="*/ 232 h 578"/>
                    <a:gd name="T26" fmla="*/ 48 w 402"/>
                    <a:gd name="T27" fmla="*/ 421 h 578"/>
                    <a:gd name="T28" fmla="*/ 3 w 402"/>
                    <a:gd name="T29" fmla="*/ 533 h 578"/>
                    <a:gd name="T30" fmla="*/ 0 w 402"/>
                    <a:gd name="T31" fmla="*/ 538 h 5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02" h="578">
                      <a:moveTo>
                        <a:pt x="0" y="538"/>
                      </a:moveTo>
                      <a:cubicBezTo>
                        <a:pt x="17" y="578"/>
                        <a:pt x="17" y="578"/>
                        <a:pt x="17" y="578"/>
                      </a:cubicBezTo>
                      <a:cubicBezTo>
                        <a:pt x="93" y="569"/>
                        <a:pt x="93" y="569"/>
                        <a:pt x="93" y="569"/>
                      </a:cubicBezTo>
                      <a:cubicBezTo>
                        <a:pt x="90" y="558"/>
                        <a:pt x="89" y="547"/>
                        <a:pt x="89" y="536"/>
                      </a:cubicBezTo>
                      <a:cubicBezTo>
                        <a:pt x="88" y="512"/>
                        <a:pt x="92" y="480"/>
                        <a:pt x="112" y="455"/>
                      </a:cubicBezTo>
                      <a:cubicBezTo>
                        <a:pt x="148" y="411"/>
                        <a:pt x="203" y="301"/>
                        <a:pt x="203" y="301"/>
                      </a:cubicBezTo>
                      <a:cubicBezTo>
                        <a:pt x="203" y="301"/>
                        <a:pt x="258" y="242"/>
                        <a:pt x="271" y="219"/>
                      </a:cubicBezTo>
                      <a:cubicBezTo>
                        <a:pt x="377" y="42"/>
                        <a:pt x="377" y="42"/>
                        <a:pt x="377" y="42"/>
                      </a:cubicBezTo>
                      <a:cubicBezTo>
                        <a:pt x="374" y="26"/>
                        <a:pt x="374" y="26"/>
                        <a:pt x="374" y="26"/>
                      </a:cubicBezTo>
                      <a:cubicBezTo>
                        <a:pt x="402" y="0"/>
                        <a:pt x="402" y="0"/>
                        <a:pt x="402" y="0"/>
                      </a:cubicBezTo>
                      <a:cubicBezTo>
                        <a:pt x="224" y="0"/>
                        <a:pt x="224" y="0"/>
                        <a:pt x="224" y="0"/>
                      </a:cubicBezTo>
                      <a:cubicBezTo>
                        <a:pt x="182" y="164"/>
                        <a:pt x="182" y="164"/>
                        <a:pt x="182" y="164"/>
                      </a:cubicBezTo>
                      <a:cubicBezTo>
                        <a:pt x="148" y="232"/>
                        <a:pt x="148" y="232"/>
                        <a:pt x="148" y="232"/>
                      </a:cubicBezTo>
                      <a:cubicBezTo>
                        <a:pt x="148" y="232"/>
                        <a:pt x="76" y="293"/>
                        <a:pt x="48" y="421"/>
                      </a:cubicBezTo>
                      <a:cubicBezTo>
                        <a:pt x="48" y="421"/>
                        <a:pt x="21" y="507"/>
                        <a:pt x="3" y="533"/>
                      </a:cubicBezTo>
                      <a:cubicBezTo>
                        <a:pt x="2" y="534"/>
                        <a:pt x="1" y="536"/>
                        <a:pt x="0" y="538"/>
                      </a:cubicBezTo>
                    </a:path>
                  </a:pathLst>
                </a:custGeom>
                <a:solidFill>
                  <a:srgbClr val="FFCD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9" name="ïṥľïḑè">
                  <a:extLst>
                    <a:ext uri="{FF2B5EF4-FFF2-40B4-BE49-F238E27FC236}">
                      <a16:creationId xmlns:a16="http://schemas.microsoft.com/office/drawing/2014/main" xmlns="" id="{17D462D4-0334-48AC-90D4-5EACA5CEC047}"/>
                    </a:ext>
                  </a:extLst>
                </p:cNvPr>
                <p:cNvSpPr/>
                <p:nvPr/>
              </p:nvSpPr>
              <p:spPr bwMode="auto">
                <a:xfrm>
                  <a:off x="4425950" y="5332413"/>
                  <a:ext cx="34925" cy="101600"/>
                </a:xfrm>
                <a:custGeom>
                  <a:avLst/>
                  <a:gdLst>
                    <a:gd name="T0" fmla="*/ 22 w 25"/>
                    <a:gd name="T1" fmla="*/ 0 h 74"/>
                    <a:gd name="T2" fmla="*/ 20 w 25"/>
                    <a:gd name="T3" fmla="*/ 15 h 74"/>
                    <a:gd name="T4" fmla="*/ 0 w 25"/>
                    <a:gd name="T5" fmla="*/ 74 h 74"/>
                    <a:gd name="T6" fmla="*/ 0 w 25"/>
                    <a:gd name="T7" fmla="*/ 74 h 74"/>
                    <a:gd name="T8" fmla="*/ 22 w 25"/>
                    <a:gd name="T9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4">
                      <a:moveTo>
                        <a:pt x="22" y="0"/>
                      </a:moveTo>
                      <a:cubicBezTo>
                        <a:pt x="22" y="3"/>
                        <a:pt x="22" y="9"/>
                        <a:pt x="20" y="15"/>
                      </a:cubicBezTo>
                      <a:cubicBezTo>
                        <a:pt x="15" y="39"/>
                        <a:pt x="1" y="73"/>
                        <a:pt x="0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4"/>
                        <a:pt x="25" y="18"/>
                        <a:pt x="22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0" name="ïSlîde">
                  <a:extLst>
                    <a:ext uri="{FF2B5EF4-FFF2-40B4-BE49-F238E27FC236}">
                      <a16:creationId xmlns:a16="http://schemas.microsoft.com/office/drawing/2014/main" xmlns="" id="{8C5FC8A6-1F63-4BB5-AC82-42A52CA6F34D}"/>
                    </a:ext>
                  </a:extLst>
                </p:cNvPr>
                <p:cNvSpPr/>
                <p:nvPr/>
              </p:nvSpPr>
              <p:spPr bwMode="auto">
                <a:xfrm>
                  <a:off x="4438650" y="5313363"/>
                  <a:ext cx="19050" cy="39688"/>
                </a:xfrm>
                <a:custGeom>
                  <a:avLst/>
                  <a:gdLst>
                    <a:gd name="T0" fmla="*/ 0 w 14"/>
                    <a:gd name="T1" fmla="*/ 0 h 28"/>
                    <a:gd name="T2" fmla="*/ 0 w 14"/>
                    <a:gd name="T3" fmla="*/ 0 h 28"/>
                    <a:gd name="T4" fmla="*/ 0 w 14"/>
                    <a:gd name="T5" fmla="*/ 0 h 28"/>
                    <a:gd name="T6" fmla="*/ 8 w 14"/>
                    <a:gd name="T7" fmla="*/ 7 h 28"/>
                    <a:gd name="T8" fmla="*/ 11 w 14"/>
                    <a:gd name="T9" fmla="*/ 28 h 28"/>
                    <a:gd name="T10" fmla="*/ 13 w 14"/>
                    <a:gd name="T11" fmla="*/ 13 h 28"/>
                    <a:gd name="T12" fmla="*/ 8 w 14"/>
                    <a:gd name="T13" fmla="*/ 7 h 28"/>
                    <a:gd name="T14" fmla="*/ 0 w 14"/>
                    <a:gd name="T1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" h="28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4"/>
                        <a:pt x="5" y="7"/>
                        <a:pt x="8" y="7"/>
                      </a:cubicBezTo>
                      <a:cubicBezTo>
                        <a:pt x="14" y="8"/>
                        <a:pt x="14" y="17"/>
                        <a:pt x="11" y="28"/>
                      </a:cubicBezTo>
                      <a:cubicBezTo>
                        <a:pt x="13" y="22"/>
                        <a:pt x="13" y="16"/>
                        <a:pt x="13" y="13"/>
                      </a:cubicBezTo>
                      <a:cubicBezTo>
                        <a:pt x="12" y="9"/>
                        <a:pt x="11" y="7"/>
                        <a:pt x="8" y="7"/>
                      </a:cubicBezTo>
                      <a:cubicBezTo>
                        <a:pt x="5" y="7"/>
                        <a:pt x="3" y="4"/>
                        <a:pt x="0" y="0"/>
                      </a:cubicBezTo>
                    </a:path>
                  </a:pathLst>
                </a:custGeom>
                <a:solidFill>
                  <a:srgbClr val="E5B8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1" name="íšḷîde">
                  <a:extLst>
                    <a:ext uri="{FF2B5EF4-FFF2-40B4-BE49-F238E27FC236}">
                      <a16:creationId xmlns:a16="http://schemas.microsoft.com/office/drawing/2014/main" xmlns="" id="{E713F095-84DD-4B91-8CB0-410DAA707086}"/>
                    </a:ext>
                  </a:extLst>
                </p:cNvPr>
                <p:cNvSpPr/>
                <p:nvPr/>
              </p:nvSpPr>
              <p:spPr bwMode="auto">
                <a:xfrm>
                  <a:off x="4357688" y="5353050"/>
                  <a:ext cx="95250" cy="80963"/>
                </a:xfrm>
                <a:custGeom>
                  <a:avLst/>
                  <a:gdLst>
                    <a:gd name="T0" fmla="*/ 69 w 69"/>
                    <a:gd name="T1" fmla="*/ 0 h 59"/>
                    <a:gd name="T2" fmla="*/ 49 w 69"/>
                    <a:gd name="T3" fmla="*/ 59 h 59"/>
                    <a:gd name="T4" fmla="*/ 3 w 69"/>
                    <a:gd name="T5" fmla="*/ 32 h 59"/>
                    <a:gd name="T6" fmla="*/ 0 w 69"/>
                    <a:gd name="T7" fmla="*/ 20 h 59"/>
                    <a:gd name="T8" fmla="*/ 0 w 69"/>
                    <a:gd name="T9" fmla="*/ 20 h 59"/>
                    <a:gd name="T10" fmla="*/ 3 w 69"/>
                    <a:gd name="T11" fmla="*/ 32 h 59"/>
                    <a:gd name="T12" fmla="*/ 49 w 69"/>
                    <a:gd name="T13" fmla="*/ 59 h 59"/>
                    <a:gd name="T14" fmla="*/ 69 w 69"/>
                    <a:gd name="T15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59">
                      <a:moveTo>
                        <a:pt x="69" y="0"/>
                      </a:moveTo>
                      <a:cubicBezTo>
                        <a:pt x="64" y="24"/>
                        <a:pt x="49" y="59"/>
                        <a:pt x="49" y="59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3" y="32"/>
                        <a:pt x="2" y="27"/>
                        <a:pt x="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" y="27"/>
                        <a:pt x="3" y="32"/>
                        <a:pt x="3" y="32"/>
                      </a:cubicBezTo>
                      <a:cubicBezTo>
                        <a:pt x="49" y="59"/>
                        <a:pt x="49" y="59"/>
                        <a:pt x="49" y="59"/>
                      </a:cubicBezTo>
                      <a:cubicBezTo>
                        <a:pt x="50" y="58"/>
                        <a:pt x="64" y="24"/>
                        <a:pt x="69" y="0"/>
                      </a:cubicBezTo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2" name="îṧḻiḋê">
                  <a:extLst>
                    <a:ext uri="{FF2B5EF4-FFF2-40B4-BE49-F238E27FC236}">
                      <a16:creationId xmlns:a16="http://schemas.microsoft.com/office/drawing/2014/main" xmlns="" id="{B4FC0F22-E793-4EB1-9842-952DEC58B27C}"/>
                    </a:ext>
                  </a:extLst>
                </p:cNvPr>
                <p:cNvSpPr/>
                <p:nvPr/>
              </p:nvSpPr>
              <p:spPr bwMode="auto">
                <a:xfrm>
                  <a:off x="4357688" y="5313363"/>
                  <a:ext cx="100013" cy="120650"/>
                </a:xfrm>
                <a:custGeom>
                  <a:avLst/>
                  <a:gdLst>
                    <a:gd name="T0" fmla="*/ 58 w 72"/>
                    <a:gd name="T1" fmla="*/ 0 h 87"/>
                    <a:gd name="T2" fmla="*/ 52 w 72"/>
                    <a:gd name="T3" fmla="*/ 13 h 87"/>
                    <a:gd name="T4" fmla="*/ 55 w 72"/>
                    <a:gd name="T5" fmla="*/ 22 h 87"/>
                    <a:gd name="T6" fmla="*/ 34 w 72"/>
                    <a:gd name="T7" fmla="*/ 49 h 87"/>
                    <a:gd name="T8" fmla="*/ 21 w 72"/>
                    <a:gd name="T9" fmla="*/ 56 h 87"/>
                    <a:gd name="T10" fmla="*/ 0 w 72"/>
                    <a:gd name="T11" fmla="*/ 48 h 87"/>
                    <a:gd name="T12" fmla="*/ 3 w 72"/>
                    <a:gd name="T13" fmla="*/ 60 h 87"/>
                    <a:gd name="T14" fmla="*/ 49 w 72"/>
                    <a:gd name="T15" fmla="*/ 87 h 87"/>
                    <a:gd name="T16" fmla="*/ 69 w 72"/>
                    <a:gd name="T17" fmla="*/ 28 h 87"/>
                    <a:gd name="T18" fmla="*/ 66 w 72"/>
                    <a:gd name="T19" fmla="*/ 7 h 87"/>
                    <a:gd name="T20" fmla="*/ 58 w 72"/>
                    <a:gd name="T21" fmla="*/ 0 h 87"/>
                    <a:gd name="T22" fmla="*/ 58 w 72"/>
                    <a:gd name="T23" fmla="*/ 0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" h="87">
                      <a:moveTo>
                        <a:pt x="58" y="0"/>
                      </a:moveTo>
                      <a:cubicBezTo>
                        <a:pt x="53" y="2"/>
                        <a:pt x="51" y="8"/>
                        <a:pt x="52" y="13"/>
                      </a:cubicBezTo>
                      <a:cubicBezTo>
                        <a:pt x="53" y="16"/>
                        <a:pt x="54" y="19"/>
                        <a:pt x="55" y="22"/>
                      </a:cubicBezTo>
                      <a:cubicBezTo>
                        <a:pt x="62" y="32"/>
                        <a:pt x="34" y="49"/>
                        <a:pt x="34" y="49"/>
                      </a:cubicBezTo>
                      <a:cubicBezTo>
                        <a:pt x="30" y="54"/>
                        <a:pt x="26" y="56"/>
                        <a:pt x="21" y="56"/>
                      </a:cubicBezTo>
                      <a:cubicBezTo>
                        <a:pt x="14" y="56"/>
                        <a:pt x="6" y="52"/>
                        <a:pt x="0" y="48"/>
                      </a:cubicBezTo>
                      <a:cubicBezTo>
                        <a:pt x="2" y="55"/>
                        <a:pt x="3" y="60"/>
                        <a:pt x="3" y="60"/>
                      </a:cubicBezTo>
                      <a:cubicBezTo>
                        <a:pt x="49" y="87"/>
                        <a:pt x="49" y="87"/>
                        <a:pt x="49" y="87"/>
                      </a:cubicBezTo>
                      <a:cubicBezTo>
                        <a:pt x="49" y="87"/>
                        <a:pt x="64" y="52"/>
                        <a:pt x="69" y="28"/>
                      </a:cubicBezTo>
                      <a:cubicBezTo>
                        <a:pt x="72" y="17"/>
                        <a:pt x="72" y="8"/>
                        <a:pt x="66" y="7"/>
                      </a:cubicBezTo>
                      <a:cubicBezTo>
                        <a:pt x="63" y="7"/>
                        <a:pt x="61" y="4"/>
                        <a:pt x="58" y="0"/>
                      </a:cubicBezTo>
                      <a:cubicBezTo>
                        <a:pt x="58" y="0"/>
                        <a:pt x="58" y="0"/>
                        <a:pt x="58" y="0"/>
                      </a:cubicBezTo>
                    </a:path>
                  </a:pathLst>
                </a:custGeom>
                <a:solidFill>
                  <a:srgbClr val="D9AF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3" name="íŝḷíde">
                  <a:extLst>
                    <a:ext uri="{FF2B5EF4-FFF2-40B4-BE49-F238E27FC236}">
                      <a16:creationId xmlns:a16="http://schemas.microsoft.com/office/drawing/2014/main" xmlns="" id="{EC236A4E-70E0-4CA1-A3F4-AE9D23FF6CC3}"/>
                    </a:ext>
                  </a:extLst>
                </p:cNvPr>
                <p:cNvSpPr/>
                <p:nvPr/>
              </p:nvSpPr>
              <p:spPr bwMode="auto">
                <a:xfrm>
                  <a:off x="4343400" y="5314950"/>
                  <a:ext cx="323850" cy="190500"/>
                </a:xfrm>
                <a:custGeom>
                  <a:avLst/>
                  <a:gdLst>
                    <a:gd name="T0" fmla="*/ 64 w 233"/>
                    <a:gd name="T1" fmla="*/ 16 h 137"/>
                    <a:gd name="T2" fmla="*/ 74 w 233"/>
                    <a:gd name="T3" fmla="*/ 1 h 137"/>
                    <a:gd name="T4" fmla="*/ 85 w 233"/>
                    <a:gd name="T5" fmla="*/ 5 h 137"/>
                    <a:gd name="T6" fmla="*/ 91 w 233"/>
                    <a:gd name="T7" fmla="*/ 12 h 137"/>
                    <a:gd name="T8" fmla="*/ 176 w 233"/>
                    <a:gd name="T9" fmla="*/ 35 h 137"/>
                    <a:gd name="T10" fmla="*/ 222 w 233"/>
                    <a:gd name="T11" fmla="*/ 59 h 137"/>
                    <a:gd name="T12" fmla="*/ 21 w 233"/>
                    <a:gd name="T13" fmla="*/ 137 h 137"/>
                    <a:gd name="T14" fmla="*/ 2 w 233"/>
                    <a:gd name="T15" fmla="*/ 86 h 137"/>
                    <a:gd name="T16" fmla="*/ 2 w 233"/>
                    <a:gd name="T17" fmla="*/ 44 h 137"/>
                    <a:gd name="T18" fmla="*/ 46 w 233"/>
                    <a:gd name="T19" fmla="*/ 52 h 137"/>
                    <a:gd name="T20" fmla="*/ 68 w 233"/>
                    <a:gd name="T21" fmla="*/ 25 h 137"/>
                    <a:gd name="T22" fmla="*/ 64 w 233"/>
                    <a:gd name="T23" fmla="*/ 16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3" h="137">
                      <a:moveTo>
                        <a:pt x="64" y="16"/>
                      </a:moveTo>
                      <a:cubicBezTo>
                        <a:pt x="63" y="9"/>
                        <a:pt x="67" y="3"/>
                        <a:pt x="74" y="1"/>
                      </a:cubicBezTo>
                      <a:cubicBezTo>
                        <a:pt x="78" y="0"/>
                        <a:pt x="82" y="2"/>
                        <a:pt x="85" y="5"/>
                      </a:cubicBezTo>
                      <a:cubicBezTo>
                        <a:pt x="87" y="7"/>
                        <a:pt x="89" y="10"/>
                        <a:pt x="91" y="12"/>
                      </a:cubicBezTo>
                      <a:cubicBezTo>
                        <a:pt x="99" y="27"/>
                        <a:pt x="163" y="40"/>
                        <a:pt x="176" y="35"/>
                      </a:cubicBezTo>
                      <a:cubicBezTo>
                        <a:pt x="188" y="31"/>
                        <a:pt x="233" y="27"/>
                        <a:pt x="222" y="59"/>
                      </a:cubicBezTo>
                      <a:cubicBezTo>
                        <a:pt x="212" y="90"/>
                        <a:pt x="21" y="137"/>
                        <a:pt x="21" y="137"/>
                      </a:cubicBezTo>
                      <a:cubicBezTo>
                        <a:pt x="21" y="137"/>
                        <a:pt x="0" y="107"/>
                        <a:pt x="2" y="86"/>
                      </a:cubicBezTo>
                      <a:cubicBezTo>
                        <a:pt x="3" y="72"/>
                        <a:pt x="3" y="58"/>
                        <a:pt x="2" y="44"/>
                      </a:cubicBezTo>
                      <a:cubicBezTo>
                        <a:pt x="2" y="44"/>
                        <a:pt x="32" y="71"/>
                        <a:pt x="46" y="52"/>
                      </a:cubicBezTo>
                      <a:cubicBezTo>
                        <a:pt x="46" y="52"/>
                        <a:pt x="74" y="36"/>
                        <a:pt x="68" y="25"/>
                      </a:cubicBezTo>
                      <a:cubicBezTo>
                        <a:pt x="66" y="22"/>
                        <a:pt x="65" y="19"/>
                        <a:pt x="64" y="16"/>
                      </a:cubicBezTo>
                      <a:close/>
                    </a:path>
                  </a:pathLst>
                </a:custGeom>
                <a:solidFill>
                  <a:srgbClr val="DCE6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4" name="ïšḻîdè">
                  <a:extLst>
                    <a:ext uri="{FF2B5EF4-FFF2-40B4-BE49-F238E27FC236}">
                      <a16:creationId xmlns:a16="http://schemas.microsoft.com/office/drawing/2014/main" xmlns="" id="{5D7F9F01-2661-481E-9689-B4E9AAA3BFB7}"/>
                    </a:ext>
                  </a:extLst>
                </p:cNvPr>
                <p:cNvSpPr/>
                <p:nvPr/>
              </p:nvSpPr>
              <p:spPr bwMode="auto">
                <a:xfrm>
                  <a:off x="3594100" y="5308600"/>
                  <a:ext cx="4763" cy="6350"/>
                </a:xfrm>
                <a:custGeom>
                  <a:avLst/>
                  <a:gdLst>
                    <a:gd name="T0" fmla="*/ 3 w 3"/>
                    <a:gd name="T1" fmla="*/ 0 h 5"/>
                    <a:gd name="T2" fmla="*/ 0 w 3"/>
                    <a:gd name="T3" fmla="*/ 5 h 5"/>
                    <a:gd name="T4" fmla="*/ 0 w 3"/>
                    <a:gd name="T5" fmla="*/ 5 h 5"/>
                    <a:gd name="T6" fmla="*/ 3 w 3"/>
                    <a:gd name="T7" fmla="*/ 0 h 5"/>
                    <a:gd name="T8" fmla="*/ 3 w 3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3" y="0"/>
                      </a:moveTo>
                      <a:cubicBezTo>
                        <a:pt x="2" y="1"/>
                        <a:pt x="1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" y="3"/>
                        <a:pt x="2" y="2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5" name="íŝlîḑe">
                  <a:extLst>
                    <a:ext uri="{FF2B5EF4-FFF2-40B4-BE49-F238E27FC236}">
                      <a16:creationId xmlns:a16="http://schemas.microsoft.com/office/drawing/2014/main" xmlns="" id="{EC4C865C-7207-4F30-B1AD-44070D1BA948}"/>
                    </a:ext>
                  </a:extLst>
                </p:cNvPr>
                <p:cNvSpPr/>
                <p:nvPr/>
              </p:nvSpPr>
              <p:spPr bwMode="auto">
                <a:xfrm>
                  <a:off x="3594100" y="5303838"/>
                  <a:ext cx="130175" cy="66675"/>
                </a:xfrm>
                <a:custGeom>
                  <a:avLst/>
                  <a:gdLst>
                    <a:gd name="T0" fmla="*/ 79 w 93"/>
                    <a:gd name="T1" fmla="*/ 0 h 48"/>
                    <a:gd name="T2" fmla="*/ 75 w 93"/>
                    <a:gd name="T3" fmla="*/ 1 h 48"/>
                    <a:gd name="T4" fmla="*/ 72 w 93"/>
                    <a:gd name="T5" fmla="*/ 4 h 48"/>
                    <a:gd name="T6" fmla="*/ 61 w 93"/>
                    <a:gd name="T7" fmla="*/ 16 h 48"/>
                    <a:gd name="T8" fmla="*/ 42 w 93"/>
                    <a:gd name="T9" fmla="*/ 22 h 48"/>
                    <a:gd name="T10" fmla="*/ 25 w 93"/>
                    <a:gd name="T11" fmla="*/ 20 h 48"/>
                    <a:gd name="T12" fmla="*/ 23 w 93"/>
                    <a:gd name="T13" fmla="*/ 20 h 48"/>
                    <a:gd name="T14" fmla="*/ 3 w 93"/>
                    <a:gd name="T15" fmla="*/ 3 h 48"/>
                    <a:gd name="T16" fmla="*/ 0 w 93"/>
                    <a:gd name="T17" fmla="*/ 8 h 48"/>
                    <a:gd name="T18" fmla="*/ 17 w 93"/>
                    <a:gd name="T19" fmla="*/ 48 h 48"/>
                    <a:gd name="T20" fmla="*/ 93 w 93"/>
                    <a:gd name="T21" fmla="*/ 39 h 48"/>
                    <a:gd name="T22" fmla="*/ 89 w 93"/>
                    <a:gd name="T23" fmla="*/ 6 h 48"/>
                    <a:gd name="T24" fmla="*/ 89 w 93"/>
                    <a:gd name="T25" fmla="*/ 6 h 48"/>
                    <a:gd name="T26" fmla="*/ 79 w 93"/>
                    <a:gd name="T2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3" h="48">
                      <a:moveTo>
                        <a:pt x="79" y="0"/>
                      </a:moveTo>
                      <a:cubicBezTo>
                        <a:pt x="78" y="0"/>
                        <a:pt x="76" y="1"/>
                        <a:pt x="75" y="1"/>
                      </a:cubicBezTo>
                      <a:cubicBezTo>
                        <a:pt x="74" y="2"/>
                        <a:pt x="73" y="3"/>
                        <a:pt x="72" y="4"/>
                      </a:cubicBezTo>
                      <a:cubicBezTo>
                        <a:pt x="68" y="8"/>
                        <a:pt x="64" y="12"/>
                        <a:pt x="61" y="16"/>
                      </a:cubicBezTo>
                      <a:cubicBezTo>
                        <a:pt x="57" y="21"/>
                        <a:pt x="49" y="22"/>
                        <a:pt x="42" y="22"/>
                      </a:cubicBezTo>
                      <a:cubicBezTo>
                        <a:pt x="33" y="22"/>
                        <a:pt x="25" y="20"/>
                        <a:pt x="25" y="20"/>
                      </a:cubicBezTo>
                      <a:cubicBezTo>
                        <a:pt x="24" y="20"/>
                        <a:pt x="24" y="20"/>
                        <a:pt x="23" y="20"/>
                      </a:cubicBezTo>
                      <a:cubicBezTo>
                        <a:pt x="16" y="20"/>
                        <a:pt x="9" y="11"/>
                        <a:pt x="3" y="3"/>
                      </a:cubicBezTo>
                      <a:cubicBezTo>
                        <a:pt x="2" y="5"/>
                        <a:pt x="1" y="6"/>
                        <a:pt x="0" y="8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93" y="39"/>
                        <a:pt x="93" y="39"/>
                        <a:pt x="93" y="39"/>
                      </a:cubicBezTo>
                      <a:cubicBezTo>
                        <a:pt x="90" y="28"/>
                        <a:pt x="89" y="17"/>
                        <a:pt x="89" y="6"/>
                      </a:cubicBezTo>
                      <a:cubicBezTo>
                        <a:pt x="89" y="6"/>
                        <a:pt x="89" y="6"/>
                        <a:pt x="89" y="6"/>
                      </a:cubicBezTo>
                      <a:cubicBezTo>
                        <a:pt x="87" y="2"/>
                        <a:pt x="83" y="0"/>
                        <a:pt x="79" y="0"/>
                      </a:cubicBezTo>
                    </a:path>
                  </a:pathLst>
                </a:custGeom>
                <a:solidFill>
                  <a:srgbClr val="E5B8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6" name="išḷiḓê">
                  <a:extLst>
                    <a:ext uri="{FF2B5EF4-FFF2-40B4-BE49-F238E27FC236}">
                      <a16:creationId xmlns:a16="http://schemas.microsoft.com/office/drawing/2014/main" xmlns="" id="{FE44D7C3-641D-44FF-A483-28086F93D9F3}"/>
                    </a:ext>
                  </a:extLst>
                </p:cNvPr>
                <p:cNvSpPr/>
                <p:nvPr/>
              </p:nvSpPr>
              <p:spPr bwMode="auto">
                <a:xfrm>
                  <a:off x="3540125" y="5294313"/>
                  <a:ext cx="323850" cy="207963"/>
                </a:xfrm>
                <a:custGeom>
                  <a:avLst/>
                  <a:gdLst>
                    <a:gd name="T0" fmla="*/ 109 w 233"/>
                    <a:gd name="T1" fmla="*/ 15 h 150"/>
                    <a:gd name="T2" fmla="*/ 123 w 233"/>
                    <a:gd name="T3" fmla="*/ 14 h 150"/>
                    <a:gd name="T4" fmla="*/ 126 w 233"/>
                    <a:gd name="T5" fmla="*/ 19 h 150"/>
                    <a:gd name="T6" fmla="*/ 157 w 233"/>
                    <a:gd name="T7" fmla="*/ 61 h 150"/>
                    <a:gd name="T8" fmla="*/ 218 w 233"/>
                    <a:gd name="T9" fmla="*/ 114 h 150"/>
                    <a:gd name="T10" fmla="*/ 108 w 233"/>
                    <a:gd name="T11" fmla="*/ 135 h 150"/>
                    <a:gd name="T12" fmla="*/ 0 w 233"/>
                    <a:gd name="T13" fmla="*/ 84 h 150"/>
                    <a:gd name="T14" fmla="*/ 32 w 233"/>
                    <a:gd name="T15" fmla="*/ 0 h 150"/>
                    <a:gd name="T16" fmla="*/ 62 w 233"/>
                    <a:gd name="T17" fmla="*/ 31 h 150"/>
                    <a:gd name="T18" fmla="*/ 98 w 233"/>
                    <a:gd name="T19" fmla="*/ 27 h 150"/>
                    <a:gd name="T20" fmla="*/ 109 w 233"/>
                    <a:gd name="T21" fmla="*/ 15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3" h="150">
                      <a:moveTo>
                        <a:pt x="109" y="15"/>
                      </a:moveTo>
                      <a:cubicBezTo>
                        <a:pt x="113" y="11"/>
                        <a:pt x="119" y="10"/>
                        <a:pt x="123" y="14"/>
                      </a:cubicBezTo>
                      <a:cubicBezTo>
                        <a:pt x="125" y="16"/>
                        <a:pt x="126" y="17"/>
                        <a:pt x="126" y="19"/>
                      </a:cubicBezTo>
                      <a:cubicBezTo>
                        <a:pt x="130" y="34"/>
                        <a:pt x="139" y="54"/>
                        <a:pt x="157" y="61"/>
                      </a:cubicBezTo>
                      <a:cubicBezTo>
                        <a:pt x="189" y="74"/>
                        <a:pt x="233" y="95"/>
                        <a:pt x="218" y="114"/>
                      </a:cubicBezTo>
                      <a:cubicBezTo>
                        <a:pt x="204" y="133"/>
                        <a:pt x="153" y="150"/>
                        <a:pt x="108" y="135"/>
                      </a:cubicBezTo>
                      <a:cubicBezTo>
                        <a:pt x="64" y="120"/>
                        <a:pt x="0" y="84"/>
                        <a:pt x="0" y="84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0"/>
                        <a:pt x="49" y="36"/>
                        <a:pt x="62" y="31"/>
                      </a:cubicBezTo>
                      <a:cubicBezTo>
                        <a:pt x="62" y="31"/>
                        <a:pt x="89" y="38"/>
                        <a:pt x="98" y="27"/>
                      </a:cubicBezTo>
                      <a:cubicBezTo>
                        <a:pt x="101" y="23"/>
                        <a:pt x="105" y="19"/>
                        <a:pt x="109" y="15"/>
                      </a:cubicBezTo>
                      <a:close/>
                    </a:path>
                  </a:pathLst>
                </a:custGeom>
                <a:solidFill>
                  <a:srgbClr val="DCE6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7" name="îŝľíḓé">
                  <a:extLst>
                    <a:ext uri="{FF2B5EF4-FFF2-40B4-BE49-F238E27FC236}">
                      <a16:creationId xmlns:a16="http://schemas.microsoft.com/office/drawing/2014/main" xmlns="" id="{AAAF7D40-E624-4686-8B39-1617B6C11960}"/>
                    </a:ext>
                  </a:extLst>
                </p:cNvPr>
                <p:cNvSpPr/>
                <p:nvPr/>
              </p:nvSpPr>
              <p:spPr bwMode="auto">
                <a:xfrm>
                  <a:off x="3897313" y="3592513"/>
                  <a:ext cx="195263" cy="304800"/>
                </a:xfrm>
                <a:custGeom>
                  <a:avLst/>
                  <a:gdLst>
                    <a:gd name="T0" fmla="*/ 140 w 140"/>
                    <a:gd name="T1" fmla="*/ 52 h 219"/>
                    <a:gd name="T2" fmla="*/ 101 w 140"/>
                    <a:gd name="T3" fmla="*/ 171 h 219"/>
                    <a:gd name="T4" fmla="*/ 0 w 140"/>
                    <a:gd name="T5" fmla="*/ 139 h 219"/>
                    <a:gd name="T6" fmla="*/ 48 w 140"/>
                    <a:gd name="T7" fmla="*/ 0 h 219"/>
                    <a:gd name="T8" fmla="*/ 140 w 140"/>
                    <a:gd name="T9" fmla="*/ 52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0" h="219">
                      <a:moveTo>
                        <a:pt x="140" y="52"/>
                      </a:moveTo>
                      <a:cubicBezTo>
                        <a:pt x="140" y="52"/>
                        <a:pt x="89" y="122"/>
                        <a:pt x="101" y="171"/>
                      </a:cubicBezTo>
                      <a:cubicBezTo>
                        <a:pt x="114" y="219"/>
                        <a:pt x="0" y="139"/>
                        <a:pt x="0" y="139"/>
                      </a:cubicBezTo>
                      <a:cubicBezTo>
                        <a:pt x="37" y="102"/>
                        <a:pt x="55" y="51"/>
                        <a:pt x="48" y="0"/>
                      </a:cubicBezTo>
                      <a:cubicBezTo>
                        <a:pt x="140" y="52"/>
                        <a:pt x="140" y="52"/>
                        <a:pt x="140" y="52"/>
                      </a:cubicBezTo>
                    </a:path>
                  </a:pathLst>
                </a:custGeom>
                <a:solidFill>
                  <a:srgbClr val="FFCD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8" name="îşľîḍê">
                  <a:extLst>
                    <a:ext uri="{FF2B5EF4-FFF2-40B4-BE49-F238E27FC236}">
                      <a16:creationId xmlns:a16="http://schemas.microsoft.com/office/drawing/2014/main" xmlns="" id="{BEE1267E-2B1A-43A0-B1B9-09915A2F5B45}"/>
                    </a:ext>
                  </a:extLst>
                </p:cNvPr>
                <p:cNvSpPr/>
                <p:nvPr/>
              </p:nvSpPr>
              <p:spPr bwMode="auto">
                <a:xfrm>
                  <a:off x="3829050" y="3756025"/>
                  <a:ext cx="430213" cy="898525"/>
                </a:xfrm>
                <a:custGeom>
                  <a:avLst/>
                  <a:gdLst>
                    <a:gd name="T0" fmla="*/ 21 w 309"/>
                    <a:gd name="T1" fmla="*/ 595 h 645"/>
                    <a:gd name="T2" fmla="*/ 208 w 309"/>
                    <a:gd name="T3" fmla="*/ 624 h 645"/>
                    <a:gd name="T4" fmla="*/ 206 w 309"/>
                    <a:gd name="T5" fmla="*/ 609 h 645"/>
                    <a:gd name="T6" fmla="*/ 210 w 309"/>
                    <a:gd name="T7" fmla="*/ 610 h 645"/>
                    <a:gd name="T8" fmla="*/ 309 w 309"/>
                    <a:gd name="T9" fmla="*/ 592 h 645"/>
                    <a:gd name="T10" fmla="*/ 281 w 309"/>
                    <a:gd name="T11" fmla="*/ 424 h 645"/>
                    <a:gd name="T12" fmla="*/ 278 w 309"/>
                    <a:gd name="T13" fmla="*/ 400 h 645"/>
                    <a:gd name="T14" fmla="*/ 274 w 309"/>
                    <a:gd name="T15" fmla="*/ 359 h 645"/>
                    <a:gd name="T16" fmla="*/ 273 w 309"/>
                    <a:gd name="T17" fmla="*/ 346 h 645"/>
                    <a:gd name="T18" fmla="*/ 265 w 309"/>
                    <a:gd name="T19" fmla="*/ 282 h 645"/>
                    <a:gd name="T20" fmla="*/ 252 w 309"/>
                    <a:gd name="T21" fmla="*/ 156 h 645"/>
                    <a:gd name="T22" fmla="*/ 223 w 309"/>
                    <a:gd name="T23" fmla="*/ 93 h 645"/>
                    <a:gd name="T24" fmla="*/ 219 w 309"/>
                    <a:gd name="T25" fmla="*/ 92 h 645"/>
                    <a:gd name="T26" fmla="*/ 183 w 309"/>
                    <a:gd name="T27" fmla="*/ 65 h 645"/>
                    <a:gd name="T28" fmla="*/ 124 w 309"/>
                    <a:gd name="T29" fmla="*/ 24 h 645"/>
                    <a:gd name="T30" fmla="*/ 104 w 309"/>
                    <a:gd name="T31" fmla="*/ 16 h 645"/>
                    <a:gd name="T32" fmla="*/ 49 w 309"/>
                    <a:gd name="T33" fmla="*/ 10 h 645"/>
                    <a:gd name="T34" fmla="*/ 26 w 309"/>
                    <a:gd name="T35" fmla="*/ 145 h 645"/>
                    <a:gd name="T36" fmla="*/ 46 w 309"/>
                    <a:gd name="T37" fmla="*/ 203 h 645"/>
                    <a:gd name="T38" fmla="*/ 92 w 309"/>
                    <a:gd name="T39" fmla="*/ 293 h 645"/>
                    <a:gd name="T40" fmla="*/ 81 w 309"/>
                    <a:gd name="T41" fmla="*/ 407 h 645"/>
                    <a:gd name="T42" fmla="*/ 21 w 309"/>
                    <a:gd name="T43" fmla="*/ 595 h 6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9" h="645">
                      <a:moveTo>
                        <a:pt x="21" y="595"/>
                      </a:moveTo>
                      <a:cubicBezTo>
                        <a:pt x="106" y="645"/>
                        <a:pt x="208" y="624"/>
                        <a:pt x="208" y="624"/>
                      </a:cubicBezTo>
                      <a:cubicBezTo>
                        <a:pt x="206" y="609"/>
                        <a:pt x="206" y="609"/>
                        <a:pt x="206" y="609"/>
                      </a:cubicBezTo>
                      <a:cubicBezTo>
                        <a:pt x="210" y="610"/>
                        <a:pt x="210" y="610"/>
                        <a:pt x="210" y="610"/>
                      </a:cubicBezTo>
                      <a:cubicBezTo>
                        <a:pt x="291" y="617"/>
                        <a:pt x="309" y="592"/>
                        <a:pt x="309" y="592"/>
                      </a:cubicBezTo>
                      <a:cubicBezTo>
                        <a:pt x="297" y="557"/>
                        <a:pt x="287" y="482"/>
                        <a:pt x="281" y="424"/>
                      </a:cubicBezTo>
                      <a:cubicBezTo>
                        <a:pt x="280" y="415"/>
                        <a:pt x="279" y="407"/>
                        <a:pt x="278" y="400"/>
                      </a:cubicBezTo>
                      <a:cubicBezTo>
                        <a:pt x="277" y="383"/>
                        <a:pt x="275" y="369"/>
                        <a:pt x="274" y="359"/>
                      </a:cubicBezTo>
                      <a:cubicBezTo>
                        <a:pt x="274" y="350"/>
                        <a:pt x="273" y="346"/>
                        <a:pt x="273" y="346"/>
                      </a:cubicBezTo>
                      <a:cubicBezTo>
                        <a:pt x="265" y="282"/>
                        <a:pt x="265" y="282"/>
                        <a:pt x="265" y="282"/>
                      </a:cubicBezTo>
                      <a:cubicBezTo>
                        <a:pt x="265" y="282"/>
                        <a:pt x="242" y="206"/>
                        <a:pt x="252" y="156"/>
                      </a:cubicBezTo>
                      <a:cubicBezTo>
                        <a:pt x="261" y="113"/>
                        <a:pt x="232" y="97"/>
                        <a:pt x="223" y="93"/>
                      </a:cubicBezTo>
                      <a:cubicBezTo>
                        <a:pt x="222" y="93"/>
                        <a:pt x="220" y="92"/>
                        <a:pt x="219" y="92"/>
                      </a:cubicBezTo>
                      <a:cubicBezTo>
                        <a:pt x="207" y="89"/>
                        <a:pt x="194" y="78"/>
                        <a:pt x="183" y="65"/>
                      </a:cubicBezTo>
                      <a:cubicBezTo>
                        <a:pt x="167" y="47"/>
                        <a:pt x="147" y="33"/>
                        <a:pt x="124" y="24"/>
                      </a:cubicBezTo>
                      <a:cubicBezTo>
                        <a:pt x="113" y="20"/>
                        <a:pt x="104" y="16"/>
                        <a:pt x="104" y="16"/>
                      </a:cubicBezTo>
                      <a:cubicBezTo>
                        <a:pt x="89" y="0"/>
                        <a:pt x="49" y="10"/>
                        <a:pt x="49" y="10"/>
                      </a:cubicBezTo>
                      <a:cubicBezTo>
                        <a:pt x="0" y="42"/>
                        <a:pt x="26" y="145"/>
                        <a:pt x="26" y="145"/>
                      </a:cubicBezTo>
                      <a:cubicBezTo>
                        <a:pt x="46" y="203"/>
                        <a:pt x="46" y="203"/>
                        <a:pt x="46" y="203"/>
                      </a:cubicBezTo>
                      <a:cubicBezTo>
                        <a:pt x="57" y="235"/>
                        <a:pt x="73" y="265"/>
                        <a:pt x="92" y="293"/>
                      </a:cubicBezTo>
                      <a:cubicBezTo>
                        <a:pt x="123" y="341"/>
                        <a:pt x="81" y="407"/>
                        <a:pt x="81" y="407"/>
                      </a:cubicBezTo>
                      <a:cubicBezTo>
                        <a:pt x="15" y="460"/>
                        <a:pt x="21" y="595"/>
                        <a:pt x="21" y="595"/>
                      </a:cubicBezTo>
                    </a:path>
                  </a:pathLst>
                </a:custGeom>
                <a:solidFill>
                  <a:srgbClr val="FF8AA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9" name="îṡḻiďe">
                  <a:extLst>
                    <a:ext uri="{FF2B5EF4-FFF2-40B4-BE49-F238E27FC236}">
                      <a16:creationId xmlns:a16="http://schemas.microsoft.com/office/drawing/2014/main" xmlns="" id="{6670463B-5D26-473D-AE88-908295811F9D}"/>
                    </a:ext>
                  </a:extLst>
                </p:cNvPr>
                <p:cNvSpPr/>
                <p:nvPr/>
              </p:nvSpPr>
              <p:spPr bwMode="auto">
                <a:xfrm>
                  <a:off x="4219575" y="4330700"/>
                  <a:ext cx="39688" cy="250825"/>
                </a:xfrm>
                <a:custGeom>
                  <a:avLst/>
                  <a:gdLst>
                    <a:gd name="T0" fmla="*/ 0 w 29"/>
                    <a:gd name="T1" fmla="*/ 0 h 180"/>
                    <a:gd name="T2" fmla="*/ 1 w 29"/>
                    <a:gd name="T3" fmla="*/ 11 h 180"/>
                    <a:gd name="T4" fmla="*/ 29 w 29"/>
                    <a:gd name="T5" fmla="*/ 179 h 180"/>
                    <a:gd name="T6" fmla="*/ 29 w 29"/>
                    <a:gd name="T7" fmla="*/ 180 h 180"/>
                    <a:gd name="T8" fmla="*/ 29 w 29"/>
                    <a:gd name="T9" fmla="*/ 180 h 180"/>
                    <a:gd name="T10" fmla="*/ 29 w 29"/>
                    <a:gd name="T11" fmla="*/ 179 h 180"/>
                    <a:gd name="T12" fmla="*/ 1 w 29"/>
                    <a:gd name="T13" fmla="*/ 11 h 180"/>
                    <a:gd name="T14" fmla="*/ 0 w 29"/>
                    <a:gd name="T15" fmla="*/ 0 h 180"/>
                    <a:gd name="T16" fmla="*/ 0 w 29"/>
                    <a:gd name="T17" fmla="*/ 0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" h="180">
                      <a:moveTo>
                        <a:pt x="0" y="0"/>
                      </a:moveTo>
                      <a:cubicBezTo>
                        <a:pt x="0" y="3"/>
                        <a:pt x="0" y="7"/>
                        <a:pt x="1" y="11"/>
                      </a:cubicBezTo>
                      <a:cubicBezTo>
                        <a:pt x="7" y="69"/>
                        <a:pt x="17" y="144"/>
                        <a:pt x="29" y="179"/>
                      </a:cubicBezTo>
                      <a:cubicBezTo>
                        <a:pt x="29" y="179"/>
                        <a:pt x="29" y="180"/>
                        <a:pt x="29" y="180"/>
                      </a:cubicBezTo>
                      <a:cubicBezTo>
                        <a:pt x="29" y="180"/>
                        <a:pt x="29" y="180"/>
                        <a:pt x="29" y="180"/>
                      </a:cubicBezTo>
                      <a:cubicBezTo>
                        <a:pt x="29" y="180"/>
                        <a:pt x="29" y="179"/>
                        <a:pt x="29" y="179"/>
                      </a:cubicBezTo>
                      <a:cubicBezTo>
                        <a:pt x="17" y="144"/>
                        <a:pt x="7" y="69"/>
                        <a:pt x="1" y="11"/>
                      </a:cubicBezTo>
                      <a:cubicBezTo>
                        <a:pt x="0" y="7"/>
                        <a:pt x="0" y="3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0" name="íṣḻíḍè">
                  <a:extLst>
                    <a:ext uri="{FF2B5EF4-FFF2-40B4-BE49-F238E27FC236}">
                      <a16:creationId xmlns:a16="http://schemas.microsoft.com/office/drawing/2014/main" xmlns="" id="{F04C22A7-CE35-4D54-8AFB-9B2B9E4BDFD6}"/>
                    </a:ext>
                  </a:extLst>
                </p:cNvPr>
                <p:cNvSpPr/>
                <p:nvPr/>
              </p:nvSpPr>
              <p:spPr bwMode="auto">
                <a:xfrm>
                  <a:off x="4259263" y="4581525"/>
                  <a:ext cx="1588" cy="1588"/>
                </a:xfrm>
                <a:prstGeom prst="ellipse">
                  <a:avLst/>
                </a:prstGeom>
                <a:solidFill>
                  <a:srgbClr val="F2C3C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1" name="ïSlîdè">
                  <a:extLst>
                    <a:ext uri="{FF2B5EF4-FFF2-40B4-BE49-F238E27FC236}">
                      <a16:creationId xmlns:a16="http://schemas.microsoft.com/office/drawing/2014/main" xmlns="" id="{02A08565-DC6A-479D-981F-01D2079BA82E}"/>
                    </a:ext>
                  </a:extLst>
                </p:cNvPr>
                <p:cNvSpPr/>
                <p:nvPr/>
              </p:nvSpPr>
              <p:spPr bwMode="auto">
                <a:xfrm>
                  <a:off x="4160838" y="4581525"/>
                  <a:ext cx="98425" cy="25400"/>
                </a:xfrm>
                <a:custGeom>
                  <a:avLst/>
                  <a:gdLst>
                    <a:gd name="T0" fmla="*/ 71 w 71"/>
                    <a:gd name="T1" fmla="*/ 0 h 18"/>
                    <a:gd name="T2" fmla="*/ 0 w 71"/>
                    <a:gd name="T3" fmla="*/ 18 h 18"/>
                    <a:gd name="T4" fmla="*/ 0 w 71"/>
                    <a:gd name="T5" fmla="*/ 18 h 18"/>
                    <a:gd name="T6" fmla="*/ 71 w 71"/>
                    <a:gd name="T7" fmla="*/ 0 h 18"/>
                    <a:gd name="T8" fmla="*/ 71 w 71"/>
                    <a:gd name="T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18">
                      <a:moveTo>
                        <a:pt x="71" y="0"/>
                      </a:moveTo>
                      <a:cubicBezTo>
                        <a:pt x="67" y="4"/>
                        <a:pt x="5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50" y="18"/>
                        <a:pt x="67" y="4"/>
                        <a:pt x="71" y="0"/>
                      </a:cubicBezTo>
                      <a:cubicBezTo>
                        <a:pt x="71" y="0"/>
                        <a:pt x="71" y="0"/>
                        <a:pt x="71" y="0"/>
                      </a:cubicBezTo>
                    </a:path>
                  </a:pathLst>
                </a:custGeom>
                <a:solidFill>
                  <a:srgbClr val="E6B9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2" name="i$ḻiďè">
                  <a:extLst>
                    <a:ext uri="{FF2B5EF4-FFF2-40B4-BE49-F238E27FC236}">
                      <a16:creationId xmlns:a16="http://schemas.microsoft.com/office/drawing/2014/main" xmlns="" id="{F0B8414D-14DD-49D8-A0A6-305B2C7DC62F}"/>
                    </a:ext>
                  </a:extLst>
                </p:cNvPr>
                <p:cNvSpPr/>
                <p:nvPr/>
              </p:nvSpPr>
              <p:spPr bwMode="auto">
                <a:xfrm>
                  <a:off x="4110038" y="4330700"/>
                  <a:ext cx="149225" cy="276225"/>
                </a:xfrm>
                <a:custGeom>
                  <a:avLst/>
                  <a:gdLst>
                    <a:gd name="T0" fmla="*/ 77 w 107"/>
                    <a:gd name="T1" fmla="*/ 0 h 198"/>
                    <a:gd name="T2" fmla="*/ 79 w 107"/>
                    <a:gd name="T3" fmla="*/ 11 h 198"/>
                    <a:gd name="T4" fmla="*/ 63 w 107"/>
                    <a:gd name="T5" fmla="*/ 4 h 198"/>
                    <a:gd name="T6" fmla="*/ 0 w 107"/>
                    <a:gd name="T7" fmla="*/ 83 h 198"/>
                    <a:gd name="T8" fmla="*/ 8 w 107"/>
                    <a:gd name="T9" fmla="*/ 197 h 198"/>
                    <a:gd name="T10" fmla="*/ 36 w 107"/>
                    <a:gd name="T11" fmla="*/ 198 h 198"/>
                    <a:gd name="T12" fmla="*/ 107 w 107"/>
                    <a:gd name="T13" fmla="*/ 180 h 198"/>
                    <a:gd name="T14" fmla="*/ 107 w 107"/>
                    <a:gd name="T15" fmla="*/ 180 h 198"/>
                    <a:gd name="T16" fmla="*/ 107 w 107"/>
                    <a:gd name="T17" fmla="*/ 179 h 198"/>
                    <a:gd name="T18" fmla="*/ 79 w 107"/>
                    <a:gd name="T19" fmla="*/ 11 h 198"/>
                    <a:gd name="T20" fmla="*/ 78 w 107"/>
                    <a:gd name="T21" fmla="*/ 0 h 198"/>
                    <a:gd name="T22" fmla="*/ 77 w 107"/>
                    <a:gd name="T23" fmla="*/ 0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7" h="198">
                      <a:moveTo>
                        <a:pt x="77" y="0"/>
                      </a:moveTo>
                      <a:cubicBezTo>
                        <a:pt x="78" y="3"/>
                        <a:pt x="78" y="7"/>
                        <a:pt x="79" y="11"/>
                      </a:cubicBezTo>
                      <a:cubicBezTo>
                        <a:pt x="63" y="4"/>
                        <a:pt x="63" y="4"/>
                        <a:pt x="63" y="4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8" y="197"/>
                        <a:pt x="8" y="197"/>
                        <a:pt x="8" y="197"/>
                      </a:cubicBezTo>
                      <a:cubicBezTo>
                        <a:pt x="18" y="198"/>
                        <a:pt x="28" y="198"/>
                        <a:pt x="36" y="198"/>
                      </a:cubicBezTo>
                      <a:cubicBezTo>
                        <a:pt x="86" y="198"/>
                        <a:pt x="103" y="184"/>
                        <a:pt x="107" y="180"/>
                      </a:cubicBezTo>
                      <a:cubicBezTo>
                        <a:pt x="107" y="180"/>
                        <a:pt x="107" y="180"/>
                        <a:pt x="107" y="180"/>
                      </a:cubicBezTo>
                      <a:cubicBezTo>
                        <a:pt x="107" y="180"/>
                        <a:pt x="107" y="179"/>
                        <a:pt x="107" y="179"/>
                      </a:cubicBezTo>
                      <a:cubicBezTo>
                        <a:pt x="95" y="144"/>
                        <a:pt x="85" y="69"/>
                        <a:pt x="79" y="11"/>
                      </a:cubicBezTo>
                      <a:cubicBezTo>
                        <a:pt x="78" y="7"/>
                        <a:pt x="78" y="3"/>
                        <a:pt x="78" y="0"/>
                      </a:cubicBezTo>
                      <a:cubicBezTo>
                        <a:pt x="77" y="0"/>
                        <a:pt x="77" y="0"/>
                        <a:pt x="77" y="0"/>
                      </a:cubicBezTo>
                    </a:path>
                  </a:pathLst>
                </a:custGeom>
                <a:solidFill>
                  <a:srgbClr val="F283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3" name="ïślíde">
                  <a:extLst>
                    <a:ext uri="{FF2B5EF4-FFF2-40B4-BE49-F238E27FC236}">
                      <a16:creationId xmlns:a16="http://schemas.microsoft.com/office/drawing/2014/main" xmlns="" id="{F29A1502-8A04-4FDE-BDA9-53772B889BA1}"/>
                    </a:ext>
                  </a:extLst>
                </p:cNvPr>
                <p:cNvSpPr/>
                <p:nvPr/>
              </p:nvSpPr>
              <p:spPr bwMode="auto">
                <a:xfrm>
                  <a:off x="3890963" y="3948113"/>
                  <a:ext cx="315913" cy="388938"/>
                </a:xfrm>
                <a:custGeom>
                  <a:avLst/>
                  <a:gdLst>
                    <a:gd name="T0" fmla="*/ 4 w 227"/>
                    <a:gd name="T1" fmla="*/ 0 h 279"/>
                    <a:gd name="T2" fmla="*/ 24 w 227"/>
                    <a:gd name="T3" fmla="*/ 62 h 279"/>
                    <a:gd name="T4" fmla="*/ 75 w 227"/>
                    <a:gd name="T5" fmla="*/ 165 h 279"/>
                    <a:gd name="T6" fmla="*/ 94 w 227"/>
                    <a:gd name="T7" fmla="*/ 197 h 279"/>
                    <a:gd name="T8" fmla="*/ 168 w 227"/>
                    <a:gd name="T9" fmla="*/ 254 h 279"/>
                    <a:gd name="T10" fmla="*/ 221 w 227"/>
                    <a:gd name="T11" fmla="*/ 279 h 279"/>
                    <a:gd name="T12" fmla="*/ 227 w 227"/>
                    <a:gd name="T13" fmla="*/ 271 h 279"/>
                    <a:gd name="T14" fmla="*/ 168 w 227"/>
                    <a:gd name="T15" fmla="*/ 244 h 279"/>
                    <a:gd name="T16" fmla="*/ 94 w 227"/>
                    <a:gd name="T17" fmla="*/ 187 h 279"/>
                    <a:gd name="T18" fmla="*/ 75 w 227"/>
                    <a:gd name="T19" fmla="*/ 155 h 279"/>
                    <a:gd name="T20" fmla="*/ 24 w 227"/>
                    <a:gd name="T21" fmla="*/ 52 h 279"/>
                    <a:gd name="T22" fmla="*/ 4 w 227"/>
                    <a:gd name="T23" fmla="*/ 0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7" h="279">
                      <a:moveTo>
                        <a:pt x="4" y="0"/>
                      </a:moveTo>
                      <a:cubicBezTo>
                        <a:pt x="0" y="28"/>
                        <a:pt x="24" y="62"/>
                        <a:pt x="24" y="62"/>
                      </a:cubicBezTo>
                      <a:cubicBezTo>
                        <a:pt x="24" y="62"/>
                        <a:pt x="62" y="134"/>
                        <a:pt x="75" y="165"/>
                      </a:cubicBezTo>
                      <a:cubicBezTo>
                        <a:pt x="87" y="197"/>
                        <a:pt x="87" y="187"/>
                        <a:pt x="94" y="197"/>
                      </a:cubicBezTo>
                      <a:cubicBezTo>
                        <a:pt x="100" y="208"/>
                        <a:pt x="168" y="254"/>
                        <a:pt x="168" y="254"/>
                      </a:cubicBezTo>
                      <a:cubicBezTo>
                        <a:pt x="221" y="279"/>
                        <a:pt x="221" y="279"/>
                        <a:pt x="221" y="279"/>
                      </a:cubicBezTo>
                      <a:cubicBezTo>
                        <a:pt x="227" y="271"/>
                        <a:pt x="227" y="271"/>
                        <a:pt x="227" y="271"/>
                      </a:cubicBezTo>
                      <a:cubicBezTo>
                        <a:pt x="168" y="244"/>
                        <a:pt x="168" y="244"/>
                        <a:pt x="168" y="244"/>
                      </a:cubicBezTo>
                      <a:cubicBezTo>
                        <a:pt x="168" y="244"/>
                        <a:pt x="100" y="197"/>
                        <a:pt x="94" y="187"/>
                      </a:cubicBezTo>
                      <a:cubicBezTo>
                        <a:pt x="88" y="176"/>
                        <a:pt x="87" y="187"/>
                        <a:pt x="75" y="155"/>
                      </a:cubicBezTo>
                      <a:cubicBezTo>
                        <a:pt x="62" y="123"/>
                        <a:pt x="24" y="52"/>
                        <a:pt x="24" y="52"/>
                      </a:cubicBezTo>
                      <a:cubicBezTo>
                        <a:pt x="24" y="52"/>
                        <a:pt x="6" y="25"/>
                        <a:pt x="4" y="0"/>
                      </a:cubicBezTo>
                    </a:path>
                  </a:pathLst>
                </a:custGeom>
                <a:solidFill>
                  <a:srgbClr val="E57C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4" name="ïŝlíďe">
                  <a:extLst>
                    <a:ext uri="{FF2B5EF4-FFF2-40B4-BE49-F238E27FC236}">
                      <a16:creationId xmlns:a16="http://schemas.microsoft.com/office/drawing/2014/main" xmlns="" id="{17E3CBAA-4B4C-4C9C-B6F5-BDD49B8A5113}"/>
                    </a:ext>
                  </a:extLst>
                </p:cNvPr>
                <p:cNvSpPr/>
                <p:nvPr/>
              </p:nvSpPr>
              <p:spPr bwMode="auto">
                <a:xfrm>
                  <a:off x="4198938" y="4325938"/>
                  <a:ext cx="22225" cy="20638"/>
                </a:xfrm>
                <a:custGeom>
                  <a:avLst/>
                  <a:gdLst>
                    <a:gd name="T0" fmla="*/ 6 w 16"/>
                    <a:gd name="T1" fmla="*/ 0 h 15"/>
                    <a:gd name="T2" fmla="*/ 0 w 16"/>
                    <a:gd name="T3" fmla="*/ 8 h 15"/>
                    <a:gd name="T4" fmla="*/ 16 w 16"/>
                    <a:gd name="T5" fmla="*/ 15 h 15"/>
                    <a:gd name="T6" fmla="*/ 14 w 16"/>
                    <a:gd name="T7" fmla="*/ 4 h 15"/>
                    <a:gd name="T8" fmla="*/ 6 w 16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5">
                      <a:moveTo>
                        <a:pt x="6" y="0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5" y="11"/>
                        <a:pt x="15" y="7"/>
                        <a:pt x="14" y="4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solidFill>
                  <a:srgbClr val="D976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5" name="íSḻîďe">
                  <a:extLst>
                    <a:ext uri="{FF2B5EF4-FFF2-40B4-BE49-F238E27FC236}">
                      <a16:creationId xmlns:a16="http://schemas.microsoft.com/office/drawing/2014/main" xmlns="" id="{AAB886F2-6F0B-401D-8BF0-0E61F3411158}"/>
                    </a:ext>
                  </a:extLst>
                </p:cNvPr>
                <p:cNvSpPr/>
                <p:nvPr/>
              </p:nvSpPr>
              <p:spPr bwMode="auto">
                <a:xfrm>
                  <a:off x="3873500" y="3870325"/>
                  <a:ext cx="611188" cy="625475"/>
                </a:xfrm>
                <a:custGeom>
                  <a:avLst/>
                  <a:gdLst>
                    <a:gd name="T0" fmla="*/ 102 w 439"/>
                    <a:gd name="T1" fmla="*/ 59 h 449"/>
                    <a:gd name="T2" fmla="*/ 131 w 439"/>
                    <a:gd name="T3" fmla="*/ 160 h 449"/>
                    <a:gd name="T4" fmla="*/ 178 w 439"/>
                    <a:gd name="T5" fmla="*/ 224 h 449"/>
                    <a:gd name="T6" fmla="*/ 318 w 439"/>
                    <a:gd name="T7" fmla="*/ 316 h 449"/>
                    <a:gd name="T8" fmla="*/ 398 w 439"/>
                    <a:gd name="T9" fmla="*/ 403 h 449"/>
                    <a:gd name="T10" fmla="*/ 294 w 439"/>
                    <a:gd name="T11" fmla="*/ 352 h 449"/>
                    <a:gd name="T12" fmla="*/ 180 w 439"/>
                    <a:gd name="T13" fmla="*/ 300 h 449"/>
                    <a:gd name="T14" fmla="*/ 106 w 439"/>
                    <a:gd name="T15" fmla="*/ 243 h 449"/>
                    <a:gd name="T16" fmla="*/ 87 w 439"/>
                    <a:gd name="T17" fmla="*/ 211 h 449"/>
                    <a:gd name="T18" fmla="*/ 36 w 439"/>
                    <a:gd name="T19" fmla="*/ 108 h 449"/>
                    <a:gd name="T20" fmla="*/ 23 w 439"/>
                    <a:gd name="T21" fmla="*/ 28 h 449"/>
                    <a:gd name="T22" fmla="*/ 102 w 439"/>
                    <a:gd name="T23" fmla="*/ 59 h 4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39" h="449">
                      <a:moveTo>
                        <a:pt x="102" y="59"/>
                      </a:moveTo>
                      <a:cubicBezTo>
                        <a:pt x="102" y="59"/>
                        <a:pt x="129" y="124"/>
                        <a:pt x="131" y="160"/>
                      </a:cubicBezTo>
                      <a:cubicBezTo>
                        <a:pt x="133" y="196"/>
                        <a:pt x="178" y="224"/>
                        <a:pt x="178" y="224"/>
                      </a:cubicBezTo>
                      <a:cubicBezTo>
                        <a:pt x="318" y="316"/>
                        <a:pt x="318" y="316"/>
                        <a:pt x="318" y="316"/>
                      </a:cubicBezTo>
                      <a:cubicBezTo>
                        <a:pt x="318" y="316"/>
                        <a:pt x="439" y="356"/>
                        <a:pt x="398" y="403"/>
                      </a:cubicBezTo>
                      <a:cubicBezTo>
                        <a:pt x="358" y="449"/>
                        <a:pt x="294" y="352"/>
                        <a:pt x="294" y="352"/>
                      </a:cubicBezTo>
                      <a:cubicBezTo>
                        <a:pt x="180" y="300"/>
                        <a:pt x="180" y="300"/>
                        <a:pt x="180" y="300"/>
                      </a:cubicBezTo>
                      <a:cubicBezTo>
                        <a:pt x="180" y="300"/>
                        <a:pt x="112" y="253"/>
                        <a:pt x="106" y="243"/>
                      </a:cubicBezTo>
                      <a:cubicBezTo>
                        <a:pt x="100" y="232"/>
                        <a:pt x="99" y="243"/>
                        <a:pt x="87" y="211"/>
                      </a:cubicBezTo>
                      <a:cubicBezTo>
                        <a:pt x="74" y="179"/>
                        <a:pt x="36" y="108"/>
                        <a:pt x="36" y="108"/>
                      </a:cubicBezTo>
                      <a:cubicBezTo>
                        <a:pt x="36" y="108"/>
                        <a:pt x="0" y="55"/>
                        <a:pt x="23" y="28"/>
                      </a:cubicBezTo>
                      <a:cubicBezTo>
                        <a:pt x="46" y="0"/>
                        <a:pt x="102" y="59"/>
                        <a:pt x="102" y="59"/>
                      </a:cubicBezTo>
                    </a:path>
                  </a:pathLst>
                </a:custGeom>
                <a:solidFill>
                  <a:srgbClr val="FFCD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6" name="ïSliḓé">
                  <a:extLst>
                    <a:ext uri="{FF2B5EF4-FFF2-40B4-BE49-F238E27FC236}">
                      <a16:creationId xmlns:a16="http://schemas.microsoft.com/office/drawing/2014/main" xmlns="" id="{AAEB8548-EC12-4ADE-95C5-AA3C2706CA3A}"/>
                    </a:ext>
                  </a:extLst>
                </p:cNvPr>
                <p:cNvSpPr/>
                <p:nvPr/>
              </p:nvSpPr>
              <p:spPr bwMode="auto">
                <a:xfrm>
                  <a:off x="3871913" y="3849688"/>
                  <a:ext cx="168275" cy="141288"/>
                </a:xfrm>
                <a:custGeom>
                  <a:avLst/>
                  <a:gdLst>
                    <a:gd name="T0" fmla="*/ 6 w 121"/>
                    <a:gd name="T1" fmla="*/ 66 h 101"/>
                    <a:gd name="T2" fmla="*/ 6 w 121"/>
                    <a:gd name="T3" fmla="*/ 68 h 101"/>
                    <a:gd name="T4" fmla="*/ 6 w 121"/>
                    <a:gd name="T5" fmla="*/ 69 h 101"/>
                    <a:gd name="T6" fmla="*/ 6 w 121"/>
                    <a:gd name="T7" fmla="*/ 66 h 101"/>
                    <a:gd name="T8" fmla="*/ 36 w 121"/>
                    <a:gd name="T9" fmla="*/ 0 h 101"/>
                    <a:gd name="T10" fmla="*/ 0 w 121"/>
                    <a:gd name="T11" fmla="*/ 13 h 101"/>
                    <a:gd name="T12" fmla="*/ 6 w 121"/>
                    <a:gd name="T13" fmla="*/ 66 h 101"/>
                    <a:gd name="T14" fmla="*/ 17 w 121"/>
                    <a:gd name="T15" fmla="*/ 62 h 101"/>
                    <a:gd name="T16" fmla="*/ 17 w 121"/>
                    <a:gd name="T17" fmla="*/ 62 h 101"/>
                    <a:gd name="T18" fmla="*/ 25 w 121"/>
                    <a:gd name="T19" fmla="*/ 43 h 101"/>
                    <a:gd name="T20" fmla="*/ 41 w 121"/>
                    <a:gd name="T21" fmla="*/ 35 h 101"/>
                    <a:gd name="T22" fmla="*/ 104 w 121"/>
                    <a:gd name="T23" fmla="*/ 74 h 101"/>
                    <a:gd name="T24" fmla="*/ 112 w 121"/>
                    <a:gd name="T25" fmla="*/ 95 h 101"/>
                    <a:gd name="T26" fmla="*/ 121 w 121"/>
                    <a:gd name="T27" fmla="*/ 101 h 101"/>
                    <a:gd name="T28" fmla="*/ 83 w 121"/>
                    <a:gd name="T29" fmla="*/ 25 h 101"/>
                    <a:gd name="T30" fmla="*/ 36 w 121"/>
                    <a:gd name="T31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1" h="101">
                      <a:moveTo>
                        <a:pt x="6" y="66"/>
                      </a:moveTo>
                      <a:cubicBezTo>
                        <a:pt x="6" y="66"/>
                        <a:pt x="6" y="67"/>
                        <a:pt x="6" y="68"/>
                      </a:cubicBezTo>
                      <a:cubicBezTo>
                        <a:pt x="6" y="69"/>
                        <a:pt x="6" y="69"/>
                        <a:pt x="6" y="69"/>
                      </a:cubicBezTo>
                      <a:cubicBezTo>
                        <a:pt x="7" y="69"/>
                        <a:pt x="6" y="68"/>
                        <a:pt x="6" y="66"/>
                      </a:cubicBezTo>
                      <a:moveTo>
                        <a:pt x="36" y="0"/>
                      </a:move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5" y="54"/>
                        <a:pt x="6" y="66"/>
                      </a:cubicBezTo>
                      <a:cubicBezTo>
                        <a:pt x="7" y="63"/>
                        <a:pt x="12" y="62"/>
                        <a:pt x="17" y="62"/>
                      </a:cubicBezTo>
                      <a:cubicBezTo>
                        <a:pt x="17" y="62"/>
                        <a:pt x="17" y="62"/>
                        <a:pt x="17" y="62"/>
                      </a:cubicBezTo>
                      <a:cubicBezTo>
                        <a:pt x="18" y="55"/>
                        <a:pt x="20" y="48"/>
                        <a:pt x="25" y="43"/>
                      </a:cubicBezTo>
                      <a:cubicBezTo>
                        <a:pt x="30" y="38"/>
                        <a:pt x="35" y="35"/>
                        <a:pt x="41" y="35"/>
                      </a:cubicBezTo>
                      <a:cubicBezTo>
                        <a:pt x="67" y="35"/>
                        <a:pt x="104" y="74"/>
                        <a:pt x="104" y="74"/>
                      </a:cubicBezTo>
                      <a:cubicBezTo>
                        <a:pt x="104" y="74"/>
                        <a:pt x="107" y="82"/>
                        <a:pt x="112" y="95"/>
                      </a:cubicBezTo>
                      <a:cubicBezTo>
                        <a:pt x="117" y="99"/>
                        <a:pt x="121" y="101"/>
                        <a:pt x="121" y="101"/>
                      </a:cubicBezTo>
                      <a:cubicBezTo>
                        <a:pt x="83" y="25"/>
                        <a:pt x="83" y="25"/>
                        <a:pt x="83" y="25"/>
                      </a:cubicBezTo>
                      <a:cubicBezTo>
                        <a:pt x="36" y="0"/>
                        <a:pt x="36" y="0"/>
                        <a:pt x="36" y="0"/>
                      </a:cubicBezTo>
                    </a:path>
                  </a:pathLst>
                </a:custGeom>
                <a:solidFill>
                  <a:srgbClr val="E57C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7" name="íšḻiḍè">
                  <a:extLst>
                    <a:ext uri="{FF2B5EF4-FFF2-40B4-BE49-F238E27FC236}">
                      <a16:creationId xmlns:a16="http://schemas.microsoft.com/office/drawing/2014/main" xmlns="" id="{B1F106AC-E63A-4D40-A6A5-C0C6CC1659ED}"/>
                    </a:ext>
                  </a:extLst>
                </p:cNvPr>
                <p:cNvSpPr/>
                <p:nvPr/>
              </p:nvSpPr>
              <p:spPr bwMode="auto">
                <a:xfrm>
                  <a:off x="3894138" y="3898900"/>
                  <a:ext cx="133350" cy="82550"/>
                </a:xfrm>
                <a:custGeom>
                  <a:avLst/>
                  <a:gdLst>
                    <a:gd name="T0" fmla="*/ 24 w 95"/>
                    <a:gd name="T1" fmla="*/ 0 h 60"/>
                    <a:gd name="T2" fmla="*/ 8 w 95"/>
                    <a:gd name="T3" fmla="*/ 8 h 60"/>
                    <a:gd name="T4" fmla="*/ 0 w 95"/>
                    <a:gd name="T5" fmla="*/ 27 h 60"/>
                    <a:gd name="T6" fmla="*/ 6 w 95"/>
                    <a:gd name="T7" fmla="*/ 28 h 60"/>
                    <a:gd name="T8" fmla="*/ 12 w 95"/>
                    <a:gd name="T9" fmla="*/ 28 h 60"/>
                    <a:gd name="T10" fmla="*/ 38 w 95"/>
                    <a:gd name="T11" fmla="*/ 23 h 60"/>
                    <a:gd name="T12" fmla="*/ 45 w 95"/>
                    <a:gd name="T13" fmla="*/ 21 h 60"/>
                    <a:gd name="T14" fmla="*/ 53 w 95"/>
                    <a:gd name="T15" fmla="*/ 24 h 60"/>
                    <a:gd name="T16" fmla="*/ 95 w 95"/>
                    <a:gd name="T17" fmla="*/ 60 h 60"/>
                    <a:gd name="T18" fmla="*/ 87 w 95"/>
                    <a:gd name="T19" fmla="*/ 39 h 60"/>
                    <a:gd name="T20" fmla="*/ 24 w 95"/>
                    <a:gd name="T21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5" h="60">
                      <a:moveTo>
                        <a:pt x="24" y="0"/>
                      </a:moveTo>
                      <a:cubicBezTo>
                        <a:pt x="18" y="0"/>
                        <a:pt x="13" y="3"/>
                        <a:pt x="8" y="8"/>
                      </a:cubicBezTo>
                      <a:cubicBezTo>
                        <a:pt x="3" y="13"/>
                        <a:pt x="1" y="20"/>
                        <a:pt x="0" y="27"/>
                      </a:cubicBezTo>
                      <a:cubicBezTo>
                        <a:pt x="2" y="27"/>
                        <a:pt x="4" y="28"/>
                        <a:pt x="6" y="28"/>
                      </a:cubicBezTo>
                      <a:cubicBezTo>
                        <a:pt x="8" y="28"/>
                        <a:pt x="10" y="28"/>
                        <a:pt x="12" y="28"/>
                      </a:cubicBezTo>
                      <a:cubicBezTo>
                        <a:pt x="21" y="28"/>
                        <a:pt x="30" y="26"/>
                        <a:pt x="38" y="23"/>
                      </a:cubicBezTo>
                      <a:cubicBezTo>
                        <a:pt x="40" y="22"/>
                        <a:pt x="43" y="21"/>
                        <a:pt x="45" y="21"/>
                      </a:cubicBezTo>
                      <a:cubicBezTo>
                        <a:pt x="48" y="21"/>
                        <a:pt x="51" y="22"/>
                        <a:pt x="53" y="24"/>
                      </a:cubicBezTo>
                      <a:cubicBezTo>
                        <a:pt x="59" y="32"/>
                        <a:pt x="82" y="50"/>
                        <a:pt x="95" y="60"/>
                      </a:cubicBezTo>
                      <a:cubicBezTo>
                        <a:pt x="90" y="47"/>
                        <a:pt x="87" y="39"/>
                        <a:pt x="87" y="39"/>
                      </a:cubicBezTo>
                      <a:cubicBezTo>
                        <a:pt x="87" y="39"/>
                        <a:pt x="50" y="0"/>
                        <a:pt x="24" y="0"/>
                      </a:cubicBezTo>
                    </a:path>
                  </a:pathLst>
                </a:custGeom>
                <a:solidFill>
                  <a:srgbClr val="E5B8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8" name="iṥľíḋé">
                  <a:extLst>
                    <a:ext uri="{FF2B5EF4-FFF2-40B4-BE49-F238E27FC236}">
                      <a16:creationId xmlns:a16="http://schemas.microsoft.com/office/drawing/2014/main" xmlns="" id="{04F768C0-3CFA-4686-93BE-E24EED22C3B3}"/>
                    </a:ext>
                  </a:extLst>
                </p:cNvPr>
                <p:cNvSpPr/>
                <p:nvPr/>
              </p:nvSpPr>
              <p:spPr bwMode="auto">
                <a:xfrm>
                  <a:off x="3871913" y="3844925"/>
                  <a:ext cx="168275" cy="139700"/>
                </a:xfrm>
                <a:custGeom>
                  <a:avLst/>
                  <a:gdLst>
                    <a:gd name="T0" fmla="*/ 121 w 121"/>
                    <a:gd name="T1" fmla="*/ 101 h 101"/>
                    <a:gd name="T2" fmla="*/ 70 w 121"/>
                    <a:gd name="T3" fmla="*/ 59 h 101"/>
                    <a:gd name="T4" fmla="*/ 55 w 121"/>
                    <a:gd name="T5" fmla="*/ 58 h 101"/>
                    <a:gd name="T6" fmla="*/ 23 w 121"/>
                    <a:gd name="T7" fmla="*/ 63 h 101"/>
                    <a:gd name="T8" fmla="*/ 6 w 121"/>
                    <a:gd name="T9" fmla="*/ 68 h 101"/>
                    <a:gd name="T10" fmla="*/ 0 w 121"/>
                    <a:gd name="T11" fmla="*/ 13 h 101"/>
                    <a:gd name="T12" fmla="*/ 36 w 121"/>
                    <a:gd name="T13" fmla="*/ 0 h 101"/>
                    <a:gd name="T14" fmla="*/ 83 w 121"/>
                    <a:gd name="T15" fmla="*/ 25 h 101"/>
                    <a:gd name="T16" fmla="*/ 121 w 121"/>
                    <a:gd name="T17" fmla="*/ 10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1" h="101">
                      <a:moveTo>
                        <a:pt x="121" y="101"/>
                      </a:moveTo>
                      <a:cubicBezTo>
                        <a:pt x="121" y="101"/>
                        <a:pt x="78" y="70"/>
                        <a:pt x="70" y="59"/>
                      </a:cubicBezTo>
                      <a:cubicBezTo>
                        <a:pt x="66" y="55"/>
                        <a:pt x="60" y="55"/>
                        <a:pt x="55" y="58"/>
                      </a:cubicBezTo>
                      <a:cubicBezTo>
                        <a:pt x="45" y="62"/>
                        <a:pt x="34" y="64"/>
                        <a:pt x="23" y="63"/>
                      </a:cubicBezTo>
                      <a:cubicBezTo>
                        <a:pt x="14" y="62"/>
                        <a:pt x="5" y="62"/>
                        <a:pt x="6" y="68"/>
                      </a:cubicBezTo>
                      <a:cubicBezTo>
                        <a:pt x="8" y="78"/>
                        <a:pt x="0" y="13"/>
                        <a:pt x="0" y="13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83" y="25"/>
                        <a:pt x="83" y="25"/>
                        <a:pt x="83" y="25"/>
                      </a:cubicBezTo>
                      <a:lnTo>
                        <a:pt x="121" y="101"/>
                      </a:lnTo>
                      <a:close/>
                    </a:path>
                  </a:pathLst>
                </a:custGeom>
                <a:solidFill>
                  <a:srgbClr val="FF8AA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9" name="ïSľïḑé">
                  <a:extLst>
                    <a:ext uri="{FF2B5EF4-FFF2-40B4-BE49-F238E27FC236}">
                      <a16:creationId xmlns:a16="http://schemas.microsoft.com/office/drawing/2014/main" xmlns="" id="{A75031A1-41F6-4A5B-93B3-A1D6AAFB0746}"/>
                    </a:ext>
                  </a:extLst>
                </p:cNvPr>
                <p:cNvSpPr/>
                <p:nvPr/>
              </p:nvSpPr>
              <p:spPr bwMode="auto">
                <a:xfrm>
                  <a:off x="4178300" y="3990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0" name="iṩ1ïḍê">
                  <a:extLst>
                    <a:ext uri="{FF2B5EF4-FFF2-40B4-BE49-F238E27FC236}">
                      <a16:creationId xmlns:a16="http://schemas.microsoft.com/office/drawing/2014/main" xmlns="" id="{329F216D-3DD4-4FA8-91E6-45E6D93CC95C}"/>
                    </a:ext>
                  </a:extLst>
                </p:cNvPr>
                <p:cNvSpPr/>
                <p:nvPr/>
              </p:nvSpPr>
              <p:spPr bwMode="auto">
                <a:xfrm>
                  <a:off x="4110038" y="3986213"/>
                  <a:ext cx="68263" cy="11113"/>
                </a:xfrm>
                <a:custGeom>
                  <a:avLst/>
                  <a:gdLst>
                    <a:gd name="T0" fmla="*/ 0 w 48"/>
                    <a:gd name="T1" fmla="*/ 0 h 8"/>
                    <a:gd name="T2" fmla="*/ 27 w 48"/>
                    <a:gd name="T3" fmla="*/ 8 h 8"/>
                    <a:gd name="T4" fmla="*/ 48 w 48"/>
                    <a:gd name="T5" fmla="*/ 3 h 8"/>
                    <a:gd name="T6" fmla="*/ 48 w 48"/>
                    <a:gd name="T7" fmla="*/ 3 h 8"/>
                    <a:gd name="T8" fmla="*/ 0 w 48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8">
                      <a:moveTo>
                        <a:pt x="0" y="0"/>
                      </a:moveTo>
                      <a:cubicBezTo>
                        <a:pt x="9" y="5"/>
                        <a:pt x="18" y="8"/>
                        <a:pt x="27" y="8"/>
                      </a:cubicBezTo>
                      <a:cubicBezTo>
                        <a:pt x="34" y="8"/>
                        <a:pt x="42" y="6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E57C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1" name="íṣlîdê">
                  <a:extLst>
                    <a:ext uri="{FF2B5EF4-FFF2-40B4-BE49-F238E27FC236}">
                      <a16:creationId xmlns:a16="http://schemas.microsoft.com/office/drawing/2014/main" xmlns="" id="{32F79563-05E1-421E-B1A2-B466EE031F84}"/>
                    </a:ext>
                  </a:extLst>
                </p:cNvPr>
                <p:cNvSpPr/>
                <p:nvPr/>
              </p:nvSpPr>
              <p:spPr bwMode="auto">
                <a:xfrm>
                  <a:off x="3976688" y="3594100"/>
                  <a:ext cx="12700" cy="12700"/>
                </a:xfrm>
                <a:custGeom>
                  <a:avLst/>
                  <a:gdLst>
                    <a:gd name="T0" fmla="*/ 4 w 9"/>
                    <a:gd name="T1" fmla="*/ 0 h 9"/>
                    <a:gd name="T2" fmla="*/ 0 w 9"/>
                    <a:gd name="T3" fmla="*/ 3 h 9"/>
                    <a:gd name="T4" fmla="*/ 9 w 9"/>
                    <a:gd name="T5" fmla="*/ 9 h 9"/>
                    <a:gd name="T6" fmla="*/ 5 w 9"/>
                    <a:gd name="T7" fmla="*/ 4 h 9"/>
                    <a:gd name="T8" fmla="*/ 4 w 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4" y="0"/>
                      </a:moveTo>
                      <a:cubicBezTo>
                        <a:pt x="3" y="0"/>
                        <a:pt x="2" y="2"/>
                        <a:pt x="0" y="3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7"/>
                        <a:pt x="7" y="5"/>
                        <a:pt x="5" y="4"/>
                      </a:cubicBezTo>
                      <a:cubicBezTo>
                        <a:pt x="6" y="1"/>
                        <a:pt x="5" y="0"/>
                        <a:pt x="4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2" name="iŝļîďè">
                  <a:extLst>
                    <a:ext uri="{FF2B5EF4-FFF2-40B4-BE49-F238E27FC236}">
                      <a16:creationId xmlns:a16="http://schemas.microsoft.com/office/drawing/2014/main" xmlns="" id="{CC92D5CC-E20A-4513-827A-C0E4B9B8172F}"/>
                    </a:ext>
                  </a:extLst>
                </p:cNvPr>
                <p:cNvSpPr/>
                <p:nvPr/>
              </p:nvSpPr>
              <p:spPr bwMode="auto">
                <a:xfrm>
                  <a:off x="3970338" y="3598863"/>
                  <a:ext cx="25400" cy="19050"/>
                </a:xfrm>
                <a:custGeom>
                  <a:avLst/>
                  <a:gdLst>
                    <a:gd name="T0" fmla="*/ 5 w 19"/>
                    <a:gd name="T1" fmla="*/ 0 h 14"/>
                    <a:gd name="T2" fmla="*/ 4 w 19"/>
                    <a:gd name="T3" fmla="*/ 1 h 14"/>
                    <a:gd name="T4" fmla="*/ 0 w 19"/>
                    <a:gd name="T5" fmla="*/ 4 h 14"/>
                    <a:gd name="T6" fmla="*/ 19 w 19"/>
                    <a:gd name="T7" fmla="*/ 14 h 14"/>
                    <a:gd name="T8" fmla="*/ 14 w 19"/>
                    <a:gd name="T9" fmla="*/ 6 h 14"/>
                    <a:gd name="T10" fmla="*/ 5 w 19"/>
                    <a:gd name="T11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14">
                      <a:moveTo>
                        <a:pt x="5" y="0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2"/>
                        <a:pt x="2" y="3"/>
                        <a:pt x="0" y="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17" y="11"/>
                        <a:pt x="16" y="8"/>
                        <a:pt x="14" y="6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solidFill>
                  <a:srgbClr val="E5B8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3" name="išlïḋè">
                  <a:extLst>
                    <a:ext uri="{FF2B5EF4-FFF2-40B4-BE49-F238E27FC236}">
                      <a16:creationId xmlns:a16="http://schemas.microsoft.com/office/drawing/2014/main" xmlns="" id="{4D13E9FE-8DEA-40F7-955D-3DF1022EB9CE}"/>
                    </a:ext>
                  </a:extLst>
                </p:cNvPr>
                <p:cNvSpPr/>
                <p:nvPr/>
              </p:nvSpPr>
              <p:spPr bwMode="auto">
                <a:xfrm>
                  <a:off x="3962400" y="3598863"/>
                  <a:ext cx="3175" cy="6350"/>
                </a:xfrm>
                <a:custGeom>
                  <a:avLst/>
                  <a:gdLst>
                    <a:gd name="T0" fmla="*/ 0 w 3"/>
                    <a:gd name="T1" fmla="*/ 0 h 5"/>
                    <a:gd name="T2" fmla="*/ 3 w 3"/>
                    <a:gd name="T3" fmla="*/ 5 h 5"/>
                    <a:gd name="T4" fmla="*/ 3 w 3"/>
                    <a:gd name="T5" fmla="*/ 2 h 5"/>
                    <a:gd name="T6" fmla="*/ 0 w 3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5">
                      <a:moveTo>
                        <a:pt x="0" y="0"/>
                      </a:moveTo>
                      <a:cubicBezTo>
                        <a:pt x="1" y="3"/>
                        <a:pt x="2" y="4"/>
                        <a:pt x="3" y="5"/>
                      </a:cubicBezTo>
                      <a:cubicBezTo>
                        <a:pt x="3" y="4"/>
                        <a:pt x="3" y="3"/>
                        <a:pt x="3" y="2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4" name="îṧḷíḑê">
                  <a:extLst>
                    <a:ext uri="{FF2B5EF4-FFF2-40B4-BE49-F238E27FC236}">
                      <a16:creationId xmlns:a16="http://schemas.microsoft.com/office/drawing/2014/main" xmlns="" id="{AE555CE4-816A-4570-9BF3-F8D3CB9BD004}"/>
                    </a:ext>
                  </a:extLst>
                </p:cNvPr>
                <p:cNvSpPr/>
                <p:nvPr/>
              </p:nvSpPr>
              <p:spPr bwMode="auto">
                <a:xfrm>
                  <a:off x="3965575" y="3600450"/>
                  <a:ext cx="4763" cy="4763"/>
                </a:xfrm>
                <a:custGeom>
                  <a:avLst/>
                  <a:gdLst>
                    <a:gd name="T0" fmla="*/ 0 w 3"/>
                    <a:gd name="T1" fmla="*/ 0 h 3"/>
                    <a:gd name="T2" fmla="*/ 0 w 3"/>
                    <a:gd name="T3" fmla="*/ 3 h 3"/>
                    <a:gd name="T4" fmla="*/ 1 w 3"/>
                    <a:gd name="T5" fmla="*/ 3 h 3"/>
                    <a:gd name="T6" fmla="*/ 3 w 3"/>
                    <a:gd name="T7" fmla="*/ 2 h 3"/>
                    <a:gd name="T8" fmla="*/ 0 w 3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2" y="2"/>
                        <a:pt x="3" y="2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E5B8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5" name="îsļîďe">
                  <a:extLst>
                    <a:ext uri="{FF2B5EF4-FFF2-40B4-BE49-F238E27FC236}">
                      <a16:creationId xmlns:a16="http://schemas.microsoft.com/office/drawing/2014/main" xmlns="" id="{52D25F4F-326C-4AEC-BE17-C4182BF526FC}"/>
                    </a:ext>
                  </a:extLst>
                </p:cNvPr>
                <p:cNvSpPr/>
                <p:nvPr/>
              </p:nvSpPr>
              <p:spPr bwMode="auto">
                <a:xfrm>
                  <a:off x="4071938" y="3670300"/>
                  <a:ext cx="15875" cy="26988"/>
                </a:xfrm>
                <a:custGeom>
                  <a:avLst/>
                  <a:gdLst>
                    <a:gd name="T0" fmla="*/ 12 w 12"/>
                    <a:gd name="T1" fmla="*/ 0 h 19"/>
                    <a:gd name="T2" fmla="*/ 0 w 12"/>
                    <a:gd name="T3" fmla="*/ 19 h 19"/>
                    <a:gd name="T4" fmla="*/ 0 w 12"/>
                    <a:gd name="T5" fmla="*/ 19 h 19"/>
                    <a:gd name="T6" fmla="*/ 12 w 12"/>
                    <a:gd name="T7" fmla="*/ 1 h 19"/>
                    <a:gd name="T8" fmla="*/ 12 w 12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9">
                      <a:moveTo>
                        <a:pt x="12" y="0"/>
                      </a:moveTo>
                      <a:cubicBezTo>
                        <a:pt x="9" y="4"/>
                        <a:pt x="5" y="11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7" y="8"/>
                        <a:pt x="12" y="1"/>
                        <a:pt x="12" y="1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6" name="íṩľïḓê">
                  <a:extLst>
                    <a:ext uri="{FF2B5EF4-FFF2-40B4-BE49-F238E27FC236}">
                      <a16:creationId xmlns:a16="http://schemas.microsoft.com/office/drawing/2014/main" xmlns="" id="{94C2EB8D-1A95-45E3-B4F2-144D051965CC}"/>
                    </a:ext>
                  </a:extLst>
                </p:cNvPr>
                <p:cNvSpPr/>
                <p:nvPr/>
              </p:nvSpPr>
              <p:spPr bwMode="auto">
                <a:xfrm>
                  <a:off x="3995738" y="3617913"/>
                  <a:ext cx="92075" cy="80963"/>
                </a:xfrm>
                <a:custGeom>
                  <a:avLst/>
                  <a:gdLst>
                    <a:gd name="T0" fmla="*/ 0 w 66"/>
                    <a:gd name="T1" fmla="*/ 0 h 58"/>
                    <a:gd name="T2" fmla="*/ 44 w 66"/>
                    <a:gd name="T3" fmla="*/ 58 h 58"/>
                    <a:gd name="T4" fmla="*/ 54 w 66"/>
                    <a:gd name="T5" fmla="*/ 57 h 58"/>
                    <a:gd name="T6" fmla="*/ 66 w 66"/>
                    <a:gd name="T7" fmla="*/ 38 h 58"/>
                    <a:gd name="T8" fmla="*/ 0 w 66"/>
                    <a:gd name="T9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58">
                      <a:moveTo>
                        <a:pt x="0" y="0"/>
                      </a:moveTo>
                      <a:cubicBezTo>
                        <a:pt x="12" y="23"/>
                        <a:pt x="22" y="58"/>
                        <a:pt x="44" y="58"/>
                      </a:cubicBezTo>
                      <a:cubicBezTo>
                        <a:pt x="47" y="58"/>
                        <a:pt x="51" y="57"/>
                        <a:pt x="54" y="57"/>
                      </a:cubicBezTo>
                      <a:cubicBezTo>
                        <a:pt x="59" y="49"/>
                        <a:pt x="63" y="42"/>
                        <a:pt x="66" y="38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E5B8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7" name="iṡľîḍé">
                  <a:extLst>
                    <a:ext uri="{FF2B5EF4-FFF2-40B4-BE49-F238E27FC236}">
                      <a16:creationId xmlns:a16="http://schemas.microsoft.com/office/drawing/2014/main" xmlns="" id="{E803B0FB-9E5A-490B-B4B9-56EBAF5AD821}"/>
                    </a:ext>
                  </a:extLst>
                </p:cNvPr>
                <p:cNvSpPr/>
                <p:nvPr/>
              </p:nvSpPr>
              <p:spPr bwMode="auto">
                <a:xfrm>
                  <a:off x="3932238" y="3436938"/>
                  <a:ext cx="257175" cy="254000"/>
                </a:xfrm>
                <a:prstGeom prst="ellipse">
                  <a:avLst/>
                </a:prstGeom>
                <a:solidFill>
                  <a:srgbClr val="FFCD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8" name="iṡ1iḑé">
                  <a:extLst>
                    <a:ext uri="{FF2B5EF4-FFF2-40B4-BE49-F238E27FC236}">
                      <a16:creationId xmlns:a16="http://schemas.microsoft.com/office/drawing/2014/main" xmlns="" id="{77957F7B-5B0E-42F1-9662-841FA1BEF7D0}"/>
                    </a:ext>
                  </a:extLst>
                </p:cNvPr>
                <p:cNvSpPr/>
                <p:nvPr/>
              </p:nvSpPr>
              <p:spPr bwMode="auto">
                <a:xfrm>
                  <a:off x="3530600" y="3367088"/>
                  <a:ext cx="666750" cy="596900"/>
                </a:xfrm>
                <a:custGeom>
                  <a:avLst/>
                  <a:gdLst>
                    <a:gd name="T0" fmla="*/ 419 w 479"/>
                    <a:gd name="T1" fmla="*/ 141 h 429"/>
                    <a:gd name="T2" fmla="*/ 415 w 479"/>
                    <a:gd name="T3" fmla="*/ 158 h 429"/>
                    <a:gd name="T4" fmla="*/ 396 w 479"/>
                    <a:gd name="T5" fmla="*/ 173 h 429"/>
                    <a:gd name="T6" fmla="*/ 369 w 479"/>
                    <a:gd name="T7" fmla="*/ 261 h 429"/>
                    <a:gd name="T8" fmla="*/ 375 w 479"/>
                    <a:gd name="T9" fmla="*/ 295 h 429"/>
                    <a:gd name="T10" fmla="*/ 329 w 479"/>
                    <a:gd name="T11" fmla="*/ 326 h 429"/>
                    <a:gd name="T12" fmla="*/ 269 w 479"/>
                    <a:gd name="T13" fmla="*/ 332 h 429"/>
                    <a:gd name="T14" fmla="*/ 197 w 479"/>
                    <a:gd name="T15" fmla="*/ 402 h 429"/>
                    <a:gd name="T16" fmla="*/ 84 w 479"/>
                    <a:gd name="T17" fmla="*/ 427 h 429"/>
                    <a:gd name="T18" fmla="*/ 40 w 479"/>
                    <a:gd name="T19" fmla="*/ 427 h 429"/>
                    <a:gd name="T20" fmla="*/ 7 w 479"/>
                    <a:gd name="T21" fmla="*/ 402 h 429"/>
                    <a:gd name="T22" fmla="*/ 28 w 479"/>
                    <a:gd name="T23" fmla="*/ 348 h 429"/>
                    <a:gd name="T24" fmla="*/ 70 w 479"/>
                    <a:gd name="T25" fmla="*/ 304 h 429"/>
                    <a:gd name="T26" fmla="*/ 86 w 479"/>
                    <a:gd name="T27" fmla="*/ 224 h 429"/>
                    <a:gd name="T28" fmla="*/ 98 w 479"/>
                    <a:gd name="T29" fmla="*/ 213 h 429"/>
                    <a:gd name="T30" fmla="*/ 118 w 479"/>
                    <a:gd name="T31" fmla="*/ 213 h 429"/>
                    <a:gd name="T32" fmla="*/ 178 w 479"/>
                    <a:gd name="T33" fmla="*/ 170 h 429"/>
                    <a:gd name="T34" fmla="*/ 207 w 479"/>
                    <a:gd name="T35" fmla="*/ 97 h 429"/>
                    <a:gd name="T36" fmla="*/ 268 w 479"/>
                    <a:gd name="T37" fmla="*/ 35 h 429"/>
                    <a:gd name="T38" fmla="*/ 318 w 479"/>
                    <a:gd name="T39" fmla="*/ 21 h 429"/>
                    <a:gd name="T40" fmla="*/ 374 w 479"/>
                    <a:gd name="T41" fmla="*/ 3 h 429"/>
                    <a:gd name="T42" fmla="*/ 430 w 479"/>
                    <a:gd name="T43" fmla="*/ 16 h 429"/>
                    <a:gd name="T44" fmla="*/ 460 w 479"/>
                    <a:gd name="T45" fmla="*/ 62 h 429"/>
                    <a:gd name="T46" fmla="*/ 473 w 479"/>
                    <a:gd name="T47" fmla="*/ 78 h 429"/>
                    <a:gd name="T48" fmla="*/ 443 w 479"/>
                    <a:gd name="T49" fmla="*/ 102 h 429"/>
                    <a:gd name="T50" fmla="*/ 419 w 479"/>
                    <a:gd name="T51" fmla="*/ 141 h 4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9" h="429">
                      <a:moveTo>
                        <a:pt x="419" y="141"/>
                      </a:moveTo>
                      <a:cubicBezTo>
                        <a:pt x="419" y="147"/>
                        <a:pt x="417" y="153"/>
                        <a:pt x="415" y="158"/>
                      </a:cubicBezTo>
                      <a:cubicBezTo>
                        <a:pt x="411" y="165"/>
                        <a:pt x="403" y="169"/>
                        <a:pt x="396" y="173"/>
                      </a:cubicBezTo>
                      <a:cubicBezTo>
                        <a:pt x="368" y="190"/>
                        <a:pt x="360" y="229"/>
                        <a:pt x="369" y="261"/>
                      </a:cubicBezTo>
                      <a:cubicBezTo>
                        <a:pt x="372" y="272"/>
                        <a:pt x="377" y="283"/>
                        <a:pt x="375" y="295"/>
                      </a:cubicBezTo>
                      <a:cubicBezTo>
                        <a:pt x="371" y="314"/>
                        <a:pt x="349" y="325"/>
                        <a:pt x="329" y="326"/>
                      </a:cubicBezTo>
                      <a:cubicBezTo>
                        <a:pt x="309" y="328"/>
                        <a:pt x="288" y="325"/>
                        <a:pt x="269" y="332"/>
                      </a:cubicBezTo>
                      <a:cubicBezTo>
                        <a:pt x="237" y="344"/>
                        <a:pt x="223" y="381"/>
                        <a:pt x="197" y="402"/>
                      </a:cubicBezTo>
                      <a:cubicBezTo>
                        <a:pt x="166" y="426"/>
                        <a:pt x="123" y="424"/>
                        <a:pt x="84" y="427"/>
                      </a:cubicBezTo>
                      <a:cubicBezTo>
                        <a:pt x="69" y="428"/>
                        <a:pt x="54" y="429"/>
                        <a:pt x="40" y="427"/>
                      </a:cubicBezTo>
                      <a:cubicBezTo>
                        <a:pt x="26" y="424"/>
                        <a:pt x="12" y="415"/>
                        <a:pt x="7" y="402"/>
                      </a:cubicBezTo>
                      <a:cubicBezTo>
                        <a:pt x="0" y="383"/>
                        <a:pt x="13" y="362"/>
                        <a:pt x="28" y="348"/>
                      </a:cubicBezTo>
                      <a:cubicBezTo>
                        <a:pt x="43" y="334"/>
                        <a:pt x="61" y="322"/>
                        <a:pt x="70" y="304"/>
                      </a:cubicBezTo>
                      <a:cubicBezTo>
                        <a:pt x="81" y="279"/>
                        <a:pt x="72" y="247"/>
                        <a:pt x="86" y="224"/>
                      </a:cubicBezTo>
                      <a:cubicBezTo>
                        <a:pt x="89" y="219"/>
                        <a:pt x="93" y="215"/>
                        <a:pt x="98" y="213"/>
                      </a:cubicBezTo>
                      <a:cubicBezTo>
                        <a:pt x="104" y="211"/>
                        <a:pt x="111" y="213"/>
                        <a:pt x="118" y="213"/>
                      </a:cubicBezTo>
                      <a:cubicBezTo>
                        <a:pt x="144" y="214"/>
                        <a:pt x="166" y="193"/>
                        <a:pt x="178" y="170"/>
                      </a:cubicBezTo>
                      <a:cubicBezTo>
                        <a:pt x="191" y="147"/>
                        <a:pt x="196" y="121"/>
                        <a:pt x="207" y="97"/>
                      </a:cubicBezTo>
                      <a:cubicBezTo>
                        <a:pt x="219" y="70"/>
                        <a:pt x="240" y="47"/>
                        <a:pt x="268" y="35"/>
                      </a:cubicBezTo>
                      <a:cubicBezTo>
                        <a:pt x="284" y="28"/>
                        <a:pt x="301" y="26"/>
                        <a:pt x="318" y="21"/>
                      </a:cubicBezTo>
                      <a:cubicBezTo>
                        <a:pt x="337" y="16"/>
                        <a:pt x="355" y="7"/>
                        <a:pt x="374" y="3"/>
                      </a:cubicBezTo>
                      <a:cubicBezTo>
                        <a:pt x="394" y="0"/>
                        <a:pt x="416" y="2"/>
                        <a:pt x="430" y="16"/>
                      </a:cubicBezTo>
                      <a:cubicBezTo>
                        <a:pt x="443" y="29"/>
                        <a:pt x="447" y="49"/>
                        <a:pt x="460" y="62"/>
                      </a:cubicBezTo>
                      <a:cubicBezTo>
                        <a:pt x="465" y="67"/>
                        <a:pt x="471" y="72"/>
                        <a:pt x="473" y="78"/>
                      </a:cubicBezTo>
                      <a:cubicBezTo>
                        <a:pt x="479" y="94"/>
                        <a:pt x="452" y="95"/>
                        <a:pt x="443" y="102"/>
                      </a:cubicBezTo>
                      <a:cubicBezTo>
                        <a:pt x="430" y="111"/>
                        <a:pt x="421" y="125"/>
                        <a:pt x="419" y="141"/>
                      </a:cubicBezTo>
                      <a:close/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9" name="í$lïḋé">
                  <a:extLst>
                    <a:ext uri="{FF2B5EF4-FFF2-40B4-BE49-F238E27FC236}">
                      <a16:creationId xmlns:a16="http://schemas.microsoft.com/office/drawing/2014/main" xmlns="" id="{E6721F71-5B0D-4118-93D8-D313DD7A1C46}"/>
                    </a:ext>
                  </a:extLst>
                </p:cNvPr>
                <p:cNvSpPr/>
                <p:nvPr/>
              </p:nvSpPr>
              <p:spPr bwMode="auto">
                <a:xfrm>
                  <a:off x="4476750" y="2978150"/>
                  <a:ext cx="139700" cy="250825"/>
                </a:xfrm>
                <a:custGeom>
                  <a:avLst/>
                  <a:gdLst>
                    <a:gd name="T0" fmla="*/ 13 w 100"/>
                    <a:gd name="T1" fmla="*/ 100 h 181"/>
                    <a:gd name="T2" fmla="*/ 75 w 100"/>
                    <a:gd name="T3" fmla="*/ 181 h 181"/>
                    <a:gd name="T4" fmla="*/ 87 w 100"/>
                    <a:gd name="T5" fmla="*/ 80 h 181"/>
                    <a:gd name="T6" fmla="*/ 25 w 100"/>
                    <a:gd name="T7" fmla="*/ 0 h 181"/>
                    <a:gd name="T8" fmla="*/ 13 w 100"/>
                    <a:gd name="T9" fmla="*/ 100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181">
                      <a:moveTo>
                        <a:pt x="13" y="100"/>
                      </a:moveTo>
                      <a:cubicBezTo>
                        <a:pt x="27" y="150"/>
                        <a:pt x="75" y="181"/>
                        <a:pt x="75" y="181"/>
                      </a:cubicBezTo>
                      <a:cubicBezTo>
                        <a:pt x="75" y="181"/>
                        <a:pt x="100" y="130"/>
                        <a:pt x="87" y="80"/>
                      </a:cubicBezTo>
                      <a:cubicBezTo>
                        <a:pt x="73" y="30"/>
                        <a:pt x="25" y="0"/>
                        <a:pt x="25" y="0"/>
                      </a:cubicBezTo>
                      <a:cubicBezTo>
                        <a:pt x="25" y="0"/>
                        <a:pt x="0" y="51"/>
                        <a:pt x="13" y="100"/>
                      </a:cubicBezTo>
                      <a:close/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0" name="iS1íďe">
                  <a:extLst>
                    <a:ext uri="{FF2B5EF4-FFF2-40B4-BE49-F238E27FC236}">
                      <a16:creationId xmlns:a16="http://schemas.microsoft.com/office/drawing/2014/main" xmlns="" id="{B236A2C6-F661-4C01-9B9F-A6252E1E7E2D}"/>
                    </a:ext>
                  </a:extLst>
                </p:cNvPr>
                <p:cNvSpPr/>
                <p:nvPr/>
              </p:nvSpPr>
              <p:spPr bwMode="auto">
                <a:xfrm>
                  <a:off x="4833938" y="3394075"/>
                  <a:ext cx="141288" cy="249238"/>
                </a:xfrm>
                <a:custGeom>
                  <a:avLst/>
                  <a:gdLst>
                    <a:gd name="T0" fmla="*/ 15 w 102"/>
                    <a:gd name="T1" fmla="*/ 79 h 180"/>
                    <a:gd name="T2" fmla="*/ 24 w 102"/>
                    <a:gd name="T3" fmla="*/ 180 h 180"/>
                    <a:gd name="T4" fmla="*/ 87 w 102"/>
                    <a:gd name="T5" fmla="*/ 101 h 180"/>
                    <a:gd name="T6" fmla="*/ 78 w 102"/>
                    <a:gd name="T7" fmla="*/ 0 h 180"/>
                    <a:gd name="T8" fmla="*/ 15 w 102"/>
                    <a:gd name="T9" fmla="*/ 79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80">
                      <a:moveTo>
                        <a:pt x="15" y="79"/>
                      </a:moveTo>
                      <a:cubicBezTo>
                        <a:pt x="0" y="129"/>
                        <a:pt x="24" y="180"/>
                        <a:pt x="24" y="180"/>
                      </a:cubicBezTo>
                      <a:cubicBezTo>
                        <a:pt x="24" y="180"/>
                        <a:pt x="73" y="151"/>
                        <a:pt x="87" y="101"/>
                      </a:cubicBezTo>
                      <a:cubicBezTo>
                        <a:pt x="102" y="52"/>
                        <a:pt x="78" y="0"/>
                        <a:pt x="78" y="0"/>
                      </a:cubicBezTo>
                      <a:cubicBezTo>
                        <a:pt x="78" y="0"/>
                        <a:pt x="29" y="30"/>
                        <a:pt x="15" y="79"/>
                      </a:cubicBezTo>
                      <a:close/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1" name="íṩḷídè">
                  <a:extLst>
                    <a:ext uri="{FF2B5EF4-FFF2-40B4-BE49-F238E27FC236}">
                      <a16:creationId xmlns:a16="http://schemas.microsoft.com/office/drawing/2014/main" xmlns="" id="{A1BD1970-CEBD-40BB-8C62-B58D6FE82ACB}"/>
                    </a:ext>
                  </a:extLst>
                </p:cNvPr>
                <p:cNvSpPr/>
                <p:nvPr/>
              </p:nvSpPr>
              <p:spPr bwMode="auto">
                <a:xfrm>
                  <a:off x="7383463" y="3890963"/>
                  <a:ext cx="184150" cy="187325"/>
                </a:xfrm>
                <a:custGeom>
                  <a:avLst/>
                  <a:gdLst>
                    <a:gd name="T0" fmla="*/ 39 w 132"/>
                    <a:gd name="T1" fmla="*/ 40 h 134"/>
                    <a:gd name="T2" fmla="*/ 0 w 132"/>
                    <a:gd name="T3" fmla="*/ 134 h 134"/>
                    <a:gd name="T4" fmla="*/ 93 w 132"/>
                    <a:gd name="T5" fmla="*/ 94 h 134"/>
                    <a:gd name="T6" fmla="*/ 132 w 132"/>
                    <a:gd name="T7" fmla="*/ 0 h 134"/>
                    <a:gd name="T8" fmla="*/ 39 w 132"/>
                    <a:gd name="T9" fmla="*/ 40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" h="134">
                      <a:moveTo>
                        <a:pt x="39" y="40"/>
                      </a:moveTo>
                      <a:cubicBezTo>
                        <a:pt x="3" y="77"/>
                        <a:pt x="0" y="134"/>
                        <a:pt x="0" y="134"/>
                      </a:cubicBezTo>
                      <a:cubicBezTo>
                        <a:pt x="0" y="134"/>
                        <a:pt x="57" y="130"/>
                        <a:pt x="93" y="94"/>
                      </a:cubicBezTo>
                      <a:cubicBezTo>
                        <a:pt x="129" y="57"/>
                        <a:pt x="132" y="0"/>
                        <a:pt x="132" y="0"/>
                      </a:cubicBezTo>
                      <a:cubicBezTo>
                        <a:pt x="132" y="0"/>
                        <a:pt x="75" y="3"/>
                        <a:pt x="39" y="40"/>
                      </a:cubicBezTo>
                      <a:close/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27784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613EC5F-C24D-4677-BC8F-B54461881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3B7383F-3C80-4821-AC11-6BA279AC1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A6E38EB-B330-4330-BD4D-8B3FA44BD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7c273de4-a495-4542-9591-9da9076d56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A15E65F-A4C5-4156-A44F-A194382D904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764000"/>
            <a:ext cx="10850562" cy="3670856"/>
            <a:chOff x="669926" y="1764000"/>
            <a:chExt cx="10850562" cy="3670856"/>
          </a:xfrm>
        </p:grpSpPr>
        <p:grpSp>
          <p:nvGrpSpPr>
            <p:cNvPr id="6" name="î$ḷîḑe">
              <a:extLst>
                <a:ext uri="{FF2B5EF4-FFF2-40B4-BE49-F238E27FC236}">
                  <a16:creationId xmlns:a16="http://schemas.microsoft.com/office/drawing/2014/main" xmlns="" id="{07EE05A6-182A-46F4-B2E1-B56DC098D09C}"/>
                </a:ext>
              </a:extLst>
            </p:cNvPr>
            <p:cNvGrpSpPr/>
            <p:nvPr/>
          </p:nvGrpSpPr>
          <p:grpSpPr>
            <a:xfrm>
              <a:off x="4260572" y="1764000"/>
              <a:ext cx="3670857" cy="3670856"/>
              <a:chOff x="2025650" y="1773238"/>
              <a:chExt cx="4551363" cy="4551362"/>
            </a:xfrm>
          </p:grpSpPr>
          <p:sp>
            <p:nvSpPr>
              <p:cNvPr id="18" name="ïs1ïḑé">
                <a:extLst>
                  <a:ext uri="{FF2B5EF4-FFF2-40B4-BE49-F238E27FC236}">
                    <a16:creationId xmlns:a16="http://schemas.microsoft.com/office/drawing/2014/main" xmlns="" id="{B8051893-FD83-4889-9556-DF5401650ABB}"/>
                  </a:ext>
                </a:extLst>
              </p:cNvPr>
              <p:cNvSpPr/>
              <p:nvPr/>
            </p:nvSpPr>
            <p:spPr bwMode="auto">
              <a:xfrm>
                <a:off x="2025650" y="2903538"/>
                <a:ext cx="1563688" cy="1150937"/>
              </a:xfrm>
              <a:custGeom>
                <a:avLst/>
                <a:gdLst>
                  <a:gd name="T0" fmla="*/ 705 w 985"/>
                  <a:gd name="T1" fmla="*/ 613 h 725"/>
                  <a:gd name="T2" fmla="*/ 712 w 985"/>
                  <a:gd name="T3" fmla="*/ 480 h 725"/>
                  <a:gd name="T4" fmla="*/ 731 w 985"/>
                  <a:gd name="T5" fmla="*/ 434 h 725"/>
                  <a:gd name="T6" fmla="*/ 748 w 985"/>
                  <a:gd name="T7" fmla="*/ 429 h 725"/>
                  <a:gd name="T8" fmla="*/ 802 w 985"/>
                  <a:gd name="T9" fmla="*/ 459 h 725"/>
                  <a:gd name="T10" fmla="*/ 847 w 985"/>
                  <a:gd name="T11" fmla="*/ 482 h 725"/>
                  <a:gd name="T12" fmla="*/ 886 w 985"/>
                  <a:gd name="T13" fmla="*/ 485 h 725"/>
                  <a:gd name="T14" fmla="*/ 928 w 985"/>
                  <a:gd name="T15" fmla="*/ 473 h 725"/>
                  <a:gd name="T16" fmla="*/ 959 w 985"/>
                  <a:gd name="T17" fmla="*/ 445 h 725"/>
                  <a:gd name="T18" fmla="*/ 978 w 985"/>
                  <a:gd name="T19" fmla="*/ 409 h 725"/>
                  <a:gd name="T20" fmla="*/ 983 w 985"/>
                  <a:gd name="T21" fmla="*/ 335 h 725"/>
                  <a:gd name="T22" fmla="*/ 969 w 985"/>
                  <a:gd name="T23" fmla="*/ 297 h 725"/>
                  <a:gd name="T24" fmla="*/ 939 w 985"/>
                  <a:gd name="T25" fmla="*/ 268 h 725"/>
                  <a:gd name="T26" fmla="*/ 896 w 985"/>
                  <a:gd name="T27" fmla="*/ 253 h 725"/>
                  <a:gd name="T28" fmla="*/ 858 w 985"/>
                  <a:gd name="T29" fmla="*/ 255 h 725"/>
                  <a:gd name="T30" fmla="*/ 790 w 985"/>
                  <a:gd name="T31" fmla="*/ 286 h 725"/>
                  <a:gd name="T32" fmla="*/ 745 w 985"/>
                  <a:gd name="T33" fmla="*/ 299 h 725"/>
                  <a:gd name="T34" fmla="*/ 727 w 985"/>
                  <a:gd name="T35" fmla="*/ 282 h 725"/>
                  <a:gd name="T36" fmla="*/ 718 w 985"/>
                  <a:gd name="T37" fmla="*/ 183 h 725"/>
                  <a:gd name="T38" fmla="*/ 614 w 985"/>
                  <a:gd name="T39" fmla="*/ 1 h 725"/>
                  <a:gd name="T40" fmla="*/ 484 w 985"/>
                  <a:gd name="T41" fmla="*/ 5 h 725"/>
                  <a:gd name="T42" fmla="*/ 436 w 985"/>
                  <a:gd name="T43" fmla="*/ 26 h 725"/>
                  <a:gd name="T44" fmla="*/ 431 w 985"/>
                  <a:gd name="T45" fmla="*/ 44 h 725"/>
                  <a:gd name="T46" fmla="*/ 439 w 985"/>
                  <a:gd name="T47" fmla="*/ 65 h 725"/>
                  <a:gd name="T48" fmla="*/ 475 w 985"/>
                  <a:gd name="T49" fmla="*/ 125 h 725"/>
                  <a:gd name="T50" fmla="*/ 484 w 985"/>
                  <a:gd name="T51" fmla="*/ 180 h 725"/>
                  <a:gd name="T52" fmla="*/ 479 w 985"/>
                  <a:gd name="T53" fmla="*/ 213 h 725"/>
                  <a:gd name="T54" fmla="*/ 458 w 985"/>
                  <a:gd name="T55" fmla="*/ 247 h 725"/>
                  <a:gd name="T56" fmla="*/ 425 w 985"/>
                  <a:gd name="T57" fmla="*/ 269 h 725"/>
                  <a:gd name="T58" fmla="*/ 376 w 985"/>
                  <a:gd name="T59" fmla="*/ 279 h 725"/>
                  <a:gd name="T60" fmla="*/ 337 w 985"/>
                  <a:gd name="T61" fmla="*/ 271 h 725"/>
                  <a:gd name="T62" fmla="*/ 302 w 985"/>
                  <a:gd name="T63" fmla="*/ 250 h 725"/>
                  <a:gd name="T64" fmla="*/ 277 w 985"/>
                  <a:gd name="T65" fmla="*/ 215 h 725"/>
                  <a:gd name="T66" fmla="*/ 268 w 985"/>
                  <a:gd name="T67" fmla="*/ 166 h 725"/>
                  <a:gd name="T68" fmla="*/ 274 w 985"/>
                  <a:gd name="T69" fmla="*/ 120 h 725"/>
                  <a:gd name="T70" fmla="*/ 296 w 985"/>
                  <a:gd name="T71" fmla="*/ 74 h 725"/>
                  <a:gd name="T72" fmla="*/ 319 w 985"/>
                  <a:gd name="T73" fmla="*/ 43 h 725"/>
                  <a:gd name="T74" fmla="*/ 315 w 985"/>
                  <a:gd name="T75" fmla="*/ 30 h 725"/>
                  <a:gd name="T76" fmla="*/ 270 w 985"/>
                  <a:gd name="T77" fmla="*/ 11 h 725"/>
                  <a:gd name="T78" fmla="*/ 176 w 985"/>
                  <a:gd name="T79" fmla="*/ 2 h 725"/>
                  <a:gd name="T80" fmla="*/ 0 w 985"/>
                  <a:gd name="T81" fmla="*/ 721 h 725"/>
                  <a:gd name="T82" fmla="*/ 130 w 985"/>
                  <a:gd name="T83" fmla="*/ 724 h 725"/>
                  <a:gd name="T84" fmla="*/ 275 w 985"/>
                  <a:gd name="T85" fmla="*/ 715 h 725"/>
                  <a:gd name="T86" fmla="*/ 338 w 985"/>
                  <a:gd name="T87" fmla="*/ 697 h 725"/>
                  <a:gd name="T88" fmla="*/ 345 w 985"/>
                  <a:gd name="T89" fmla="*/ 684 h 725"/>
                  <a:gd name="T90" fmla="*/ 322 w 985"/>
                  <a:gd name="T91" fmla="*/ 650 h 725"/>
                  <a:gd name="T92" fmla="*/ 288 w 985"/>
                  <a:gd name="T93" fmla="*/ 592 h 725"/>
                  <a:gd name="T94" fmla="*/ 278 w 985"/>
                  <a:gd name="T95" fmla="*/ 533 h 725"/>
                  <a:gd name="T96" fmla="*/ 284 w 985"/>
                  <a:gd name="T97" fmla="*/ 506 h 725"/>
                  <a:gd name="T98" fmla="*/ 303 w 985"/>
                  <a:gd name="T99" fmla="*/ 478 h 725"/>
                  <a:gd name="T100" fmla="*/ 358 w 985"/>
                  <a:gd name="T101" fmla="*/ 451 h 725"/>
                  <a:gd name="T102" fmla="*/ 414 w 985"/>
                  <a:gd name="T103" fmla="*/ 452 h 725"/>
                  <a:gd name="T104" fmla="*/ 468 w 985"/>
                  <a:gd name="T105" fmla="*/ 482 h 725"/>
                  <a:gd name="T106" fmla="*/ 488 w 985"/>
                  <a:gd name="T107" fmla="*/ 510 h 725"/>
                  <a:gd name="T108" fmla="*/ 493 w 985"/>
                  <a:gd name="T109" fmla="*/ 556 h 725"/>
                  <a:gd name="T110" fmla="*/ 478 w 985"/>
                  <a:gd name="T111" fmla="*/ 619 h 725"/>
                  <a:gd name="T112" fmla="*/ 460 w 985"/>
                  <a:gd name="T113" fmla="*/ 677 h 725"/>
                  <a:gd name="T114" fmla="*/ 478 w 985"/>
                  <a:gd name="T115" fmla="*/ 703 h 725"/>
                  <a:gd name="T116" fmla="*/ 526 w 985"/>
                  <a:gd name="T117" fmla="*/ 719 h 725"/>
                  <a:gd name="T118" fmla="*/ 706 w 985"/>
                  <a:gd name="T119" fmla="*/ 724 h 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85" h="725">
                    <a:moveTo>
                      <a:pt x="706" y="724"/>
                    </a:moveTo>
                    <a:lnTo>
                      <a:pt x="706" y="724"/>
                    </a:lnTo>
                    <a:lnTo>
                      <a:pt x="705" y="668"/>
                    </a:lnTo>
                    <a:lnTo>
                      <a:pt x="705" y="613"/>
                    </a:lnTo>
                    <a:lnTo>
                      <a:pt x="705" y="564"/>
                    </a:lnTo>
                    <a:lnTo>
                      <a:pt x="707" y="518"/>
                    </a:lnTo>
                    <a:lnTo>
                      <a:pt x="709" y="499"/>
                    </a:lnTo>
                    <a:lnTo>
                      <a:pt x="712" y="480"/>
                    </a:lnTo>
                    <a:lnTo>
                      <a:pt x="716" y="465"/>
                    </a:lnTo>
                    <a:lnTo>
                      <a:pt x="720" y="452"/>
                    </a:lnTo>
                    <a:lnTo>
                      <a:pt x="725" y="441"/>
                    </a:lnTo>
                    <a:lnTo>
                      <a:pt x="731" y="434"/>
                    </a:lnTo>
                    <a:lnTo>
                      <a:pt x="739" y="430"/>
                    </a:lnTo>
                    <a:lnTo>
                      <a:pt x="742" y="429"/>
                    </a:lnTo>
                    <a:lnTo>
                      <a:pt x="748" y="429"/>
                    </a:lnTo>
                    <a:lnTo>
                      <a:pt x="748" y="429"/>
                    </a:lnTo>
                    <a:lnTo>
                      <a:pt x="755" y="430"/>
                    </a:lnTo>
                    <a:lnTo>
                      <a:pt x="760" y="431"/>
                    </a:lnTo>
                    <a:lnTo>
                      <a:pt x="774" y="438"/>
                    </a:lnTo>
                    <a:lnTo>
                      <a:pt x="802" y="459"/>
                    </a:lnTo>
                    <a:lnTo>
                      <a:pt x="818" y="469"/>
                    </a:lnTo>
                    <a:lnTo>
                      <a:pt x="828" y="475"/>
                    </a:lnTo>
                    <a:lnTo>
                      <a:pt x="837" y="478"/>
                    </a:lnTo>
                    <a:lnTo>
                      <a:pt x="847" y="482"/>
                    </a:lnTo>
                    <a:lnTo>
                      <a:pt x="860" y="483"/>
                    </a:lnTo>
                    <a:lnTo>
                      <a:pt x="872" y="485"/>
                    </a:lnTo>
                    <a:lnTo>
                      <a:pt x="886" y="485"/>
                    </a:lnTo>
                    <a:lnTo>
                      <a:pt x="886" y="485"/>
                    </a:lnTo>
                    <a:lnTo>
                      <a:pt x="897" y="483"/>
                    </a:lnTo>
                    <a:lnTo>
                      <a:pt x="909" y="480"/>
                    </a:lnTo>
                    <a:lnTo>
                      <a:pt x="918" y="478"/>
                    </a:lnTo>
                    <a:lnTo>
                      <a:pt x="928" y="473"/>
                    </a:lnTo>
                    <a:lnTo>
                      <a:pt x="937" y="468"/>
                    </a:lnTo>
                    <a:lnTo>
                      <a:pt x="945" y="461"/>
                    </a:lnTo>
                    <a:lnTo>
                      <a:pt x="952" y="454"/>
                    </a:lnTo>
                    <a:lnTo>
                      <a:pt x="959" y="445"/>
                    </a:lnTo>
                    <a:lnTo>
                      <a:pt x="965" y="437"/>
                    </a:lnTo>
                    <a:lnTo>
                      <a:pt x="970" y="429"/>
                    </a:lnTo>
                    <a:lnTo>
                      <a:pt x="974" y="419"/>
                    </a:lnTo>
                    <a:lnTo>
                      <a:pt x="978" y="409"/>
                    </a:lnTo>
                    <a:lnTo>
                      <a:pt x="984" y="388"/>
                    </a:lnTo>
                    <a:lnTo>
                      <a:pt x="985" y="367"/>
                    </a:lnTo>
                    <a:lnTo>
                      <a:pt x="985" y="345"/>
                    </a:lnTo>
                    <a:lnTo>
                      <a:pt x="983" y="335"/>
                    </a:lnTo>
                    <a:lnTo>
                      <a:pt x="981" y="325"/>
                    </a:lnTo>
                    <a:lnTo>
                      <a:pt x="977" y="315"/>
                    </a:lnTo>
                    <a:lnTo>
                      <a:pt x="973" y="306"/>
                    </a:lnTo>
                    <a:lnTo>
                      <a:pt x="969" y="297"/>
                    </a:lnTo>
                    <a:lnTo>
                      <a:pt x="962" y="289"/>
                    </a:lnTo>
                    <a:lnTo>
                      <a:pt x="955" y="280"/>
                    </a:lnTo>
                    <a:lnTo>
                      <a:pt x="948" y="273"/>
                    </a:lnTo>
                    <a:lnTo>
                      <a:pt x="939" y="268"/>
                    </a:lnTo>
                    <a:lnTo>
                      <a:pt x="930" y="262"/>
                    </a:lnTo>
                    <a:lnTo>
                      <a:pt x="920" y="258"/>
                    </a:lnTo>
                    <a:lnTo>
                      <a:pt x="909" y="255"/>
                    </a:lnTo>
                    <a:lnTo>
                      <a:pt x="896" y="253"/>
                    </a:lnTo>
                    <a:lnTo>
                      <a:pt x="883" y="253"/>
                    </a:lnTo>
                    <a:lnTo>
                      <a:pt x="883" y="253"/>
                    </a:lnTo>
                    <a:lnTo>
                      <a:pt x="871" y="253"/>
                    </a:lnTo>
                    <a:lnTo>
                      <a:pt x="858" y="255"/>
                    </a:lnTo>
                    <a:lnTo>
                      <a:pt x="846" y="258"/>
                    </a:lnTo>
                    <a:lnTo>
                      <a:pt x="835" y="264"/>
                    </a:lnTo>
                    <a:lnTo>
                      <a:pt x="811" y="275"/>
                    </a:lnTo>
                    <a:lnTo>
                      <a:pt x="790" y="286"/>
                    </a:lnTo>
                    <a:lnTo>
                      <a:pt x="769" y="294"/>
                    </a:lnTo>
                    <a:lnTo>
                      <a:pt x="760" y="299"/>
                    </a:lnTo>
                    <a:lnTo>
                      <a:pt x="752" y="299"/>
                    </a:lnTo>
                    <a:lnTo>
                      <a:pt x="745" y="299"/>
                    </a:lnTo>
                    <a:lnTo>
                      <a:pt x="738" y="296"/>
                    </a:lnTo>
                    <a:lnTo>
                      <a:pt x="732" y="290"/>
                    </a:lnTo>
                    <a:lnTo>
                      <a:pt x="727" y="282"/>
                    </a:lnTo>
                    <a:lnTo>
                      <a:pt x="727" y="282"/>
                    </a:lnTo>
                    <a:lnTo>
                      <a:pt x="724" y="269"/>
                    </a:lnTo>
                    <a:lnTo>
                      <a:pt x="721" y="247"/>
                    </a:lnTo>
                    <a:lnTo>
                      <a:pt x="720" y="219"/>
                    </a:lnTo>
                    <a:lnTo>
                      <a:pt x="718" y="183"/>
                    </a:lnTo>
                    <a:lnTo>
                      <a:pt x="717" y="99"/>
                    </a:lnTo>
                    <a:lnTo>
                      <a:pt x="718" y="6"/>
                    </a:lnTo>
                    <a:lnTo>
                      <a:pt x="718" y="6"/>
                    </a:lnTo>
                    <a:lnTo>
                      <a:pt x="614" y="1"/>
                    </a:lnTo>
                    <a:lnTo>
                      <a:pt x="565" y="0"/>
                    </a:lnTo>
                    <a:lnTo>
                      <a:pt x="521" y="1"/>
                    </a:lnTo>
                    <a:lnTo>
                      <a:pt x="502" y="2"/>
                    </a:lnTo>
                    <a:lnTo>
                      <a:pt x="484" y="5"/>
                    </a:lnTo>
                    <a:lnTo>
                      <a:pt x="468" y="9"/>
                    </a:lnTo>
                    <a:lnTo>
                      <a:pt x="454" y="13"/>
                    </a:lnTo>
                    <a:lnTo>
                      <a:pt x="445" y="19"/>
                    </a:lnTo>
                    <a:lnTo>
                      <a:pt x="436" y="26"/>
                    </a:lnTo>
                    <a:lnTo>
                      <a:pt x="433" y="30"/>
                    </a:lnTo>
                    <a:lnTo>
                      <a:pt x="432" y="34"/>
                    </a:lnTo>
                    <a:lnTo>
                      <a:pt x="431" y="39"/>
                    </a:lnTo>
                    <a:lnTo>
                      <a:pt x="431" y="44"/>
                    </a:lnTo>
                    <a:lnTo>
                      <a:pt x="431" y="44"/>
                    </a:lnTo>
                    <a:lnTo>
                      <a:pt x="431" y="50"/>
                    </a:lnTo>
                    <a:lnTo>
                      <a:pt x="433" y="55"/>
                    </a:lnTo>
                    <a:lnTo>
                      <a:pt x="439" y="65"/>
                    </a:lnTo>
                    <a:lnTo>
                      <a:pt x="457" y="90"/>
                    </a:lnTo>
                    <a:lnTo>
                      <a:pt x="467" y="106"/>
                    </a:lnTo>
                    <a:lnTo>
                      <a:pt x="471" y="116"/>
                    </a:lnTo>
                    <a:lnTo>
                      <a:pt x="475" y="125"/>
                    </a:lnTo>
                    <a:lnTo>
                      <a:pt x="479" y="138"/>
                    </a:lnTo>
                    <a:lnTo>
                      <a:pt x="482" y="150"/>
                    </a:lnTo>
                    <a:lnTo>
                      <a:pt x="484" y="164"/>
                    </a:lnTo>
                    <a:lnTo>
                      <a:pt x="484" y="180"/>
                    </a:lnTo>
                    <a:lnTo>
                      <a:pt x="484" y="180"/>
                    </a:lnTo>
                    <a:lnTo>
                      <a:pt x="484" y="192"/>
                    </a:lnTo>
                    <a:lnTo>
                      <a:pt x="482" y="204"/>
                    </a:lnTo>
                    <a:lnTo>
                      <a:pt x="479" y="213"/>
                    </a:lnTo>
                    <a:lnTo>
                      <a:pt x="475" y="223"/>
                    </a:lnTo>
                    <a:lnTo>
                      <a:pt x="470" y="232"/>
                    </a:lnTo>
                    <a:lnTo>
                      <a:pt x="464" y="240"/>
                    </a:lnTo>
                    <a:lnTo>
                      <a:pt x="458" y="247"/>
                    </a:lnTo>
                    <a:lnTo>
                      <a:pt x="450" y="254"/>
                    </a:lnTo>
                    <a:lnTo>
                      <a:pt x="443" y="260"/>
                    </a:lnTo>
                    <a:lnTo>
                      <a:pt x="435" y="265"/>
                    </a:lnTo>
                    <a:lnTo>
                      <a:pt x="425" y="269"/>
                    </a:lnTo>
                    <a:lnTo>
                      <a:pt x="417" y="272"/>
                    </a:lnTo>
                    <a:lnTo>
                      <a:pt x="407" y="275"/>
                    </a:lnTo>
                    <a:lnTo>
                      <a:pt x="397" y="278"/>
                    </a:lnTo>
                    <a:lnTo>
                      <a:pt x="376" y="279"/>
                    </a:lnTo>
                    <a:lnTo>
                      <a:pt x="366" y="278"/>
                    </a:lnTo>
                    <a:lnTo>
                      <a:pt x="356" y="276"/>
                    </a:lnTo>
                    <a:lnTo>
                      <a:pt x="347" y="275"/>
                    </a:lnTo>
                    <a:lnTo>
                      <a:pt x="337" y="271"/>
                    </a:lnTo>
                    <a:lnTo>
                      <a:pt x="327" y="268"/>
                    </a:lnTo>
                    <a:lnTo>
                      <a:pt x="319" y="262"/>
                    </a:lnTo>
                    <a:lnTo>
                      <a:pt x="310" y="257"/>
                    </a:lnTo>
                    <a:lnTo>
                      <a:pt x="302" y="250"/>
                    </a:lnTo>
                    <a:lnTo>
                      <a:pt x="295" y="243"/>
                    </a:lnTo>
                    <a:lnTo>
                      <a:pt x="288" y="234"/>
                    </a:lnTo>
                    <a:lnTo>
                      <a:pt x="282" y="226"/>
                    </a:lnTo>
                    <a:lnTo>
                      <a:pt x="277" y="215"/>
                    </a:lnTo>
                    <a:lnTo>
                      <a:pt x="274" y="205"/>
                    </a:lnTo>
                    <a:lnTo>
                      <a:pt x="271" y="192"/>
                    </a:lnTo>
                    <a:lnTo>
                      <a:pt x="268" y="180"/>
                    </a:lnTo>
                    <a:lnTo>
                      <a:pt x="268" y="166"/>
                    </a:lnTo>
                    <a:lnTo>
                      <a:pt x="268" y="166"/>
                    </a:lnTo>
                    <a:lnTo>
                      <a:pt x="268" y="149"/>
                    </a:lnTo>
                    <a:lnTo>
                      <a:pt x="271" y="132"/>
                    </a:lnTo>
                    <a:lnTo>
                      <a:pt x="274" y="120"/>
                    </a:lnTo>
                    <a:lnTo>
                      <a:pt x="277" y="107"/>
                    </a:lnTo>
                    <a:lnTo>
                      <a:pt x="282" y="97"/>
                    </a:lnTo>
                    <a:lnTo>
                      <a:pt x="287" y="88"/>
                    </a:lnTo>
                    <a:lnTo>
                      <a:pt x="296" y="74"/>
                    </a:lnTo>
                    <a:lnTo>
                      <a:pt x="306" y="62"/>
                    </a:lnTo>
                    <a:lnTo>
                      <a:pt x="315" y="53"/>
                    </a:lnTo>
                    <a:lnTo>
                      <a:pt x="317" y="48"/>
                    </a:lnTo>
                    <a:lnTo>
                      <a:pt x="319" y="43"/>
                    </a:lnTo>
                    <a:lnTo>
                      <a:pt x="319" y="39"/>
                    </a:lnTo>
                    <a:lnTo>
                      <a:pt x="317" y="33"/>
                    </a:lnTo>
                    <a:lnTo>
                      <a:pt x="317" y="33"/>
                    </a:lnTo>
                    <a:lnTo>
                      <a:pt x="315" y="30"/>
                    </a:lnTo>
                    <a:lnTo>
                      <a:pt x="312" y="26"/>
                    </a:lnTo>
                    <a:lnTo>
                      <a:pt x="302" y="20"/>
                    </a:lnTo>
                    <a:lnTo>
                      <a:pt x="287" y="15"/>
                    </a:lnTo>
                    <a:lnTo>
                      <a:pt x="270" y="11"/>
                    </a:lnTo>
                    <a:lnTo>
                      <a:pt x="249" y="8"/>
                    </a:lnTo>
                    <a:lnTo>
                      <a:pt x="226" y="5"/>
                    </a:lnTo>
                    <a:lnTo>
                      <a:pt x="176" y="2"/>
                    </a:lnTo>
                    <a:lnTo>
                      <a:pt x="176" y="2"/>
                    </a:lnTo>
                    <a:lnTo>
                      <a:pt x="123" y="1"/>
                    </a:lnTo>
                    <a:lnTo>
                      <a:pt x="74" y="2"/>
                    </a:lnTo>
                    <a:lnTo>
                      <a:pt x="0" y="4"/>
                    </a:lnTo>
                    <a:lnTo>
                      <a:pt x="0" y="721"/>
                    </a:lnTo>
                    <a:lnTo>
                      <a:pt x="0" y="721"/>
                    </a:lnTo>
                    <a:lnTo>
                      <a:pt x="0" y="721"/>
                    </a:lnTo>
                    <a:lnTo>
                      <a:pt x="74" y="724"/>
                    </a:lnTo>
                    <a:lnTo>
                      <a:pt x="130" y="724"/>
                    </a:lnTo>
                    <a:lnTo>
                      <a:pt x="192" y="722"/>
                    </a:lnTo>
                    <a:lnTo>
                      <a:pt x="221" y="721"/>
                    </a:lnTo>
                    <a:lnTo>
                      <a:pt x="249" y="718"/>
                    </a:lnTo>
                    <a:lnTo>
                      <a:pt x="275" y="715"/>
                    </a:lnTo>
                    <a:lnTo>
                      <a:pt x="299" y="711"/>
                    </a:lnTo>
                    <a:lnTo>
                      <a:pt x="319" y="707"/>
                    </a:lnTo>
                    <a:lnTo>
                      <a:pt x="333" y="700"/>
                    </a:lnTo>
                    <a:lnTo>
                      <a:pt x="338" y="697"/>
                    </a:lnTo>
                    <a:lnTo>
                      <a:pt x="342" y="693"/>
                    </a:lnTo>
                    <a:lnTo>
                      <a:pt x="344" y="689"/>
                    </a:lnTo>
                    <a:lnTo>
                      <a:pt x="345" y="684"/>
                    </a:lnTo>
                    <a:lnTo>
                      <a:pt x="345" y="684"/>
                    </a:lnTo>
                    <a:lnTo>
                      <a:pt x="344" y="679"/>
                    </a:lnTo>
                    <a:lnTo>
                      <a:pt x="341" y="675"/>
                    </a:lnTo>
                    <a:lnTo>
                      <a:pt x="333" y="663"/>
                    </a:lnTo>
                    <a:lnTo>
                      <a:pt x="322" y="650"/>
                    </a:lnTo>
                    <a:lnTo>
                      <a:pt x="310" y="634"/>
                    </a:lnTo>
                    <a:lnTo>
                      <a:pt x="298" y="615"/>
                    </a:lnTo>
                    <a:lnTo>
                      <a:pt x="292" y="605"/>
                    </a:lnTo>
                    <a:lnTo>
                      <a:pt x="288" y="592"/>
                    </a:lnTo>
                    <a:lnTo>
                      <a:pt x="284" y="580"/>
                    </a:lnTo>
                    <a:lnTo>
                      <a:pt x="281" y="566"/>
                    </a:lnTo>
                    <a:lnTo>
                      <a:pt x="278" y="550"/>
                    </a:lnTo>
                    <a:lnTo>
                      <a:pt x="278" y="533"/>
                    </a:lnTo>
                    <a:lnTo>
                      <a:pt x="278" y="533"/>
                    </a:lnTo>
                    <a:lnTo>
                      <a:pt x="280" y="524"/>
                    </a:lnTo>
                    <a:lnTo>
                      <a:pt x="281" y="514"/>
                    </a:lnTo>
                    <a:lnTo>
                      <a:pt x="284" y="506"/>
                    </a:lnTo>
                    <a:lnTo>
                      <a:pt x="288" y="497"/>
                    </a:lnTo>
                    <a:lnTo>
                      <a:pt x="292" y="490"/>
                    </a:lnTo>
                    <a:lnTo>
                      <a:pt x="298" y="483"/>
                    </a:lnTo>
                    <a:lnTo>
                      <a:pt x="303" y="478"/>
                    </a:lnTo>
                    <a:lnTo>
                      <a:pt x="309" y="472"/>
                    </a:lnTo>
                    <a:lnTo>
                      <a:pt x="324" y="462"/>
                    </a:lnTo>
                    <a:lnTo>
                      <a:pt x="341" y="457"/>
                    </a:lnTo>
                    <a:lnTo>
                      <a:pt x="358" y="451"/>
                    </a:lnTo>
                    <a:lnTo>
                      <a:pt x="376" y="450"/>
                    </a:lnTo>
                    <a:lnTo>
                      <a:pt x="376" y="450"/>
                    </a:lnTo>
                    <a:lnTo>
                      <a:pt x="396" y="450"/>
                    </a:lnTo>
                    <a:lnTo>
                      <a:pt x="414" y="452"/>
                    </a:lnTo>
                    <a:lnTo>
                      <a:pt x="431" y="458"/>
                    </a:lnTo>
                    <a:lnTo>
                      <a:pt x="447" y="465"/>
                    </a:lnTo>
                    <a:lnTo>
                      <a:pt x="461" y="476"/>
                    </a:lnTo>
                    <a:lnTo>
                      <a:pt x="468" y="482"/>
                    </a:lnTo>
                    <a:lnTo>
                      <a:pt x="474" y="487"/>
                    </a:lnTo>
                    <a:lnTo>
                      <a:pt x="479" y="494"/>
                    </a:lnTo>
                    <a:lnTo>
                      <a:pt x="484" y="503"/>
                    </a:lnTo>
                    <a:lnTo>
                      <a:pt x="488" y="510"/>
                    </a:lnTo>
                    <a:lnTo>
                      <a:pt x="489" y="520"/>
                    </a:lnTo>
                    <a:lnTo>
                      <a:pt x="489" y="520"/>
                    </a:lnTo>
                    <a:lnTo>
                      <a:pt x="493" y="538"/>
                    </a:lnTo>
                    <a:lnTo>
                      <a:pt x="493" y="556"/>
                    </a:lnTo>
                    <a:lnTo>
                      <a:pt x="492" y="573"/>
                    </a:lnTo>
                    <a:lnTo>
                      <a:pt x="488" y="589"/>
                    </a:lnTo>
                    <a:lnTo>
                      <a:pt x="482" y="605"/>
                    </a:lnTo>
                    <a:lnTo>
                      <a:pt x="478" y="619"/>
                    </a:lnTo>
                    <a:lnTo>
                      <a:pt x="467" y="645"/>
                    </a:lnTo>
                    <a:lnTo>
                      <a:pt x="463" y="656"/>
                    </a:lnTo>
                    <a:lnTo>
                      <a:pt x="460" y="668"/>
                    </a:lnTo>
                    <a:lnTo>
                      <a:pt x="460" y="677"/>
                    </a:lnTo>
                    <a:lnTo>
                      <a:pt x="463" y="687"/>
                    </a:lnTo>
                    <a:lnTo>
                      <a:pt x="465" y="691"/>
                    </a:lnTo>
                    <a:lnTo>
                      <a:pt x="468" y="696"/>
                    </a:lnTo>
                    <a:lnTo>
                      <a:pt x="478" y="703"/>
                    </a:lnTo>
                    <a:lnTo>
                      <a:pt x="492" y="710"/>
                    </a:lnTo>
                    <a:lnTo>
                      <a:pt x="510" y="715"/>
                    </a:lnTo>
                    <a:lnTo>
                      <a:pt x="510" y="715"/>
                    </a:lnTo>
                    <a:lnTo>
                      <a:pt x="526" y="719"/>
                    </a:lnTo>
                    <a:lnTo>
                      <a:pt x="545" y="721"/>
                    </a:lnTo>
                    <a:lnTo>
                      <a:pt x="591" y="724"/>
                    </a:lnTo>
                    <a:lnTo>
                      <a:pt x="646" y="725"/>
                    </a:lnTo>
                    <a:lnTo>
                      <a:pt x="706" y="724"/>
                    </a:lnTo>
                    <a:lnTo>
                      <a:pt x="706" y="724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s1iḍé">
                <a:extLst>
                  <a:ext uri="{FF2B5EF4-FFF2-40B4-BE49-F238E27FC236}">
                    <a16:creationId xmlns:a16="http://schemas.microsoft.com/office/drawing/2014/main" xmlns="" id="{EB43FF9B-6947-4ECC-8393-984B4A9DB4CE}"/>
                  </a:ext>
                </a:extLst>
              </p:cNvPr>
              <p:cNvSpPr/>
              <p:nvPr/>
            </p:nvSpPr>
            <p:spPr bwMode="auto">
              <a:xfrm>
                <a:off x="5013325" y="1773238"/>
                <a:ext cx="1563688" cy="1149350"/>
              </a:xfrm>
              <a:custGeom>
                <a:avLst/>
                <a:gdLst>
                  <a:gd name="T0" fmla="*/ 985 w 985"/>
                  <a:gd name="T1" fmla="*/ 74 h 724"/>
                  <a:gd name="T2" fmla="*/ 978 w 985"/>
                  <a:gd name="T3" fmla="*/ 45 h 724"/>
                  <a:gd name="T4" fmla="*/ 949 w 985"/>
                  <a:gd name="T5" fmla="*/ 13 h 724"/>
                  <a:gd name="T6" fmla="*/ 901 w 985"/>
                  <a:gd name="T7" fmla="*/ 0 h 724"/>
                  <a:gd name="T8" fmla="*/ 269 w 985"/>
                  <a:gd name="T9" fmla="*/ 32 h 724"/>
                  <a:gd name="T10" fmla="*/ 267 w 985"/>
                  <a:gd name="T11" fmla="*/ 189 h 724"/>
                  <a:gd name="T12" fmla="*/ 260 w 985"/>
                  <a:gd name="T13" fmla="*/ 270 h 724"/>
                  <a:gd name="T14" fmla="*/ 246 w 985"/>
                  <a:gd name="T15" fmla="*/ 327 h 724"/>
                  <a:gd name="T16" fmla="*/ 232 w 985"/>
                  <a:gd name="T17" fmla="*/ 344 h 724"/>
                  <a:gd name="T18" fmla="*/ 222 w 985"/>
                  <a:gd name="T19" fmla="*/ 345 h 724"/>
                  <a:gd name="T20" fmla="*/ 202 w 985"/>
                  <a:gd name="T21" fmla="*/ 328 h 724"/>
                  <a:gd name="T22" fmla="*/ 164 w 985"/>
                  <a:gd name="T23" fmla="*/ 295 h 724"/>
                  <a:gd name="T24" fmla="*/ 127 w 985"/>
                  <a:gd name="T25" fmla="*/ 280 h 724"/>
                  <a:gd name="T26" fmla="*/ 93 w 985"/>
                  <a:gd name="T27" fmla="*/ 275 h 724"/>
                  <a:gd name="T28" fmla="*/ 61 w 985"/>
                  <a:gd name="T29" fmla="*/ 281 h 724"/>
                  <a:gd name="T30" fmla="*/ 34 w 985"/>
                  <a:gd name="T31" fmla="*/ 294 h 724"/>
                  <a:gd name="T32" fmla="*/ 16 w 985"/>
                  <a:gd name="T33" fmla="*/ 313 h 724"/>
                  <a:gd name="T34" fmla="*/ 5 w 985"/>
                  <a:gd name="T35" fmla="*/ 338 h 724"/>
                  <a:gd name="T36" fmla="*/ 1 w 985"/>
                  <a:gd name="T37" fmla="*/ 396 h 724"/>
                  <a:gd name="T38" fmla="*/ 19 w 985"/>
                  <a:gd name="T39" fmla="*/ 449 h 724"/>
                  <a:gd name="T40" fmla="*/ 41 w 985"/>
                  <a:gd name="T41" fmla="*/ 477 h 724"/>
                  <a:gd name="T42" fmla="*/ 64 w 985"/>
                  <a:gd name="T43" fmla="*/ 489 h 724"/>
                  <a:gd name="T44" fmla="*/ 92 w 985"/>
                  <a:gd name="T45" fmla="*/ 493 h 724"/>
                  <a:gd name="T46" fmla="*/ 143 w 985"/>
                  <a:gd name="T47" fmla="*/ 488 h 724"/>
                  <a:gd name="T48" fmla="*/ 197 w 985"/>
                  <a:gd name="T49" fmla="*/ 465 h 724"/>
                  <a:gd name="T50" fmla="*/ 227 w 985"/>
                  <a:gd name="T51" fmla="*/ 460 h 724"/>
                  <a:gd name="T52" fmla="*/ 251 w 985"/>
                  <a:gd name="T53" fmla="*/ 477 h 724"/>
                  <a:gd name="T54" fmla="*/ 262 w 985"/>
                  <a:gd name="T55" fmla="*/ 510 h 724"/>
                  <a:gd name="T56" fmla="*/ 271 w 985"/>
                  <a:gd name="T57" fmla="*/ 570 h 724"/>
                  <a:gd name="T58" fmla="*/ 271 w 985"/>
                  <a:gd name="T59" fmla="*/ 718 h 724"/>
                  <a:gd name="T60" fmla="*/ 517 w 985"/>
                  <a:gd name="T61" fmla="*/ 724 h 724"/>
                  <a:gd name="T62" fmla="*/ 546 w 985"/>
                  <a:gd name="T63" fmla="*/ 720 h 724"/>
                  <a:gd name="T64" fmla="*/ 570 w 985"/>
                  <a:gd name="T65" fmla="*/ 700 h 724"/>
                  <a:gd name="T66" fmla="*/ 575 w 985"/>
                  <a:gd name="T67" fmla="*/ 678 h 724"/>
                  <a:gd name="T68" fmla="*/ 566 w 985"/>
                  <a:gd name="T69" fmla="*/ 657 h 724"/>
                  <a:gd name="T70" fmla="*/ 522 w 985"/>
                  <a:gd name="T71" fmla="*/ 577 h 724"/>
                  <a:gd name="T72" fmla="*/ 510 w 985"/>
                  <a:gd name="T73" fmla="*/ 533 h 724"/>
                  <a:gd name="T74" fmla="*/ 511 w 985"/>
                  <a:gd name="T75" fmla="*/ 509 h 724"/>
                  <a:gd name="T76" fmla="*/ 521 w 985"/>
                  <a:gd name="T77" fmla="*/ 477 h 724"/>
                  <a:gd name="T78" fmla="*/ 542 w 985"/>
                  <a:gd name="T79" fmla="*/ 450 h 724"/>
                  <a:gd name="T80" fmla="*/ 568 w 985"/>
                  <a:gd name="T81" fmla="*/ 431 h 724"/>
                  <a:gd name="T82" fmla="*/ 601 w 985"/>
                  <a:gd name="T83" fmla="*/ 418 h 724"/>
                  <a:gd name="T84" fmla="*/ 624 w 985"/>
                  <a:gd name="T85" fmla="*/ 414 h 724"/>
                  <a:gd name="T86" fmla="*/ 658 w 985"/>
                  <a:gd name="T87" fmla="*/ 414 h 724"/>
                  <a:gd name="T88" fmla="*/ 690 w 985"/>
                  <a:gd name="T89" fmla="*/ 424 h 724"/>
                  <a:gd name="T90" fmla="*/ 719 w 985"/>
                  <a:gd name="T91" fmla="*/ 442 h 724"/>
                  <a:gd name="T92" fmla="*/ 740 w 985"/>
                  <a:gd name="T93" fmla="*/ 472 h 724"/>
                  <a:gd name="T94" fmla="*/ 752 w 985"/>
                  <a:gd name="T95" fmla="*/ 512 h 724"/>
                  <a:gd name="T96" fmla="*/ 753 w 985"/>
                  <a:gd name="T97" fmla="*/ 544 h 724"/>
                  <a:gd name="T98" fmla="*/ 746 w 985"/>
                  <a:gd name="T99" fmla="*/ 580 h 724"/>
                  <a:gd name="T100" fmla="*/ 728 w 985"/>
                  <a:gd name="T101" fmla="*/ 619 h 724"/>
                  <a:gd name="T102" fmla="*/ 704 w 985"/>
                  <a:gd name="T103" fmla="*/ 660 h 724"/>
                  <a:gd name="T104" fmla="*/ 696 w 985"/>
                  <a:gd name="T105" fmla="*/ 686 h 724"/>
                  <a:gd name="T106" fmla="*/ 697 w 985"/>
                  <a:gd name="T107" fmla="*/ 695 h 724"/>
                  <a:gd name="T108" fmla="*/ 714 w 985"/>
                  <a:gd name="T109" fmla="*/ 706 h 724"/>
                  <a:gd name="T110" fmla="*/ 763 w 985"/>
                  <a:gd name="T111" fmla="*/ 716 h 724"/>
                  <a:gd name="T112" fmla="*/ 905 w 985"/>
                  <a:gd name="T113" fmla="*/ 717 h 724"/>
                  <a:gd name="T114" fmla="*/ 985 w 985"/>
                  <a:gd name="T115" fmla="*/ 716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85" h="724">
                    <a:moveTo>
                      <a:pt x="985" y="716"/>
                    </a:moveTo>
                    <a:lnTo>
                      <a:pt x="985" y="74"/>
                    </a:lnTo>
                    <a:lnTo>
                      <a:pt x="985" y="74"/>
                    </a:lnTo>
                    <a:lnTo>
                      <a:pt x="985" y="67"/>
                    </a:lnTo>
                    <a:lnTo>
                      <a:pt x="984" y="59"/>
                    </a:lnTo>
                    <a:lnTo>
                      <a:pt x="978" y="45"/>
                    </a:lnTo>
                    <a:lnTo>
                      <a:pt x="971" y="32"/>
                    </a:lnTo>
                    <a:lnTo>
                      <a:pt x="960" y="21"/>
                    </a:lnTo>
                    <a:lnTo>
                      <a:pt x="949" y="13"/>
                    </a:lnTo>
                    <a:lnTo>
                      <a:pt x="933" y="6"/>
                    </a:lnTo>
                    <a:lnTo>
                      <a:pt x="918" y="1"/>
                    </a:lnTo>
                    <a:lnTo>
                      <a:pt x="901" y="0"/>
                    </a:lnTo>
                    <a:lnTo>
                      <a:pt x="268" y="0"/>
                    </a:lnTo>
                    <a:lnTo>
                      <a:pt x="268" y="0"/>
                    </a:lnTo>
                    <a:lnTo>
                      <a:pt x="269" y="32"/>
                    </a:lnTo>
                    <a:lnTo>
                      <a:pt x="269" y="77"/>
                    </a:lnTo>
                    <a:lnTo>
                      <a:pt x="269" y="131"/>
                    </a:lnTo>
                    <a:lnTo>
                      <a:pt x="267" y="189"/>
                    </a:lnTo>
                    <a:lnTo>
                      <a:pt x="267" y="189"/>
                    </a:lnTo>
                    <a:lnTo>
                      <a:pt x="262" y="245"/>
                    </a:lnTo>
                    <a:lnTo>
                      <a:pt x="260" y="270"/>
                    </a:lnTo>
                    <a:lnTo>
                      <a:pt x="255" y="292"/>
                    </a:lnTo>
                    <a:lnTo>
                      <a:pt x="251" y="312"/>
                    </a:lnTo>
                    <a:lnTo>
                      <a:pt x="246" y="327"/>
                    </a:lnTo>
                    <a:lnTo>
                      <a:pt x="239" y="338"/>
                    </a:lnTo>
                    <a:lnTo>
                      <a:pt x="236" y="342"/>
                    </a:lnTo>
                    <a:lnTo>
                      <a:pt x="232" y="344"/>
                    </a:lnTo>
                    <a:lnTo>
                      <a:pt x="232" y="344"/>
                    </a:lnTo>
                    <a:lnTo>
                      <a:pt x="226" y="345"/>
                    </a:lnTo>
                    <a:lnTo>
                      <a:pt x="222" y="345"/>
                    </a:lnTo>
                    <a:lnTo>
                      <a:pt x="216" y="342"/>
                    </a:lnTo>
                    <a:lnTo>
                      <a:pt x="212" y="338"/>
                    </a:lnTo>
                    <a:lnTo>
                      <a:pt x="202" y="328"/>
                    </a:lnTo>
                    <a:lnTo>
                      <a:pt x="190" y="315"/>
                    </a:lnTo>
                    <a:lnTo>
                      <a:pt x="174" y="301"/>
                    </a:lnTo>
                    <a:lnTo>
                      <a:pt x="164" y="295"/>
                    </a:lnTo>
                    <a:lnTo>
                      <a:pt x="153" y="289"/>
                    </a:lnTo>
                    <a:lnTo>
                      <a:pt x="141" y="284"/>
                    </a:lnTo>
                    <a:lnTo>
                      <a:pt x="127" y="280"/>
                    </a:lnTo>
                    <a:lnTo>
                      <a:pt x="111" y="277"/>
                    </a:lnTo>
                    <a:lnTo>
                      <a:pt x="93" y="275"/>
                    </a:lnTo>
                    <a:lnTo>
                      <a:pt x="93" y="275"/>
                    </a:lnTo>
                    <a:lnTo>
                      <a:pt x="82" y="277"/>
                    </a:lnTo>
                    <a:lnTo>
                      <a:pt x="71" y="278"/>
                    </a:lnTo>
                    <a:lnTo>
                      <a:pt x="61" y="281"/>
                    </a:lnTo>
                    <a:lnTo>
                      <a:pt x="51" y="284"/>
                    </a:lnTo>
                    <a:lnTo>
                      <a:pt x="43" y="288"/>
                    </a:lnTo>
                    <a:lnTo>
                      <a:pt x="34" y="294"/>
                    </a:lnTo>
                    <a:lnTo>
                      <a:pt x="27" y="299"/>
                    </a:lnTo>
                    <a:lnTo>
                      <a:pt x="22" y="306"/>
                    </a:lnTo>
                    <a:lnTo>
                      <a:pt x="16" y="313"/>
                    </a:lnTo>
                    <a:lnTo>
                      <a:pt x="12" y="322"/>
                    </a:lnTo>
                    <a:lnTo>
                      <a:pt x="8" y="330"/>
                    </a:lnTo>
                    <a:lnTo>
                      <a:pt x="5" y="338"/>
                    </a:lnTo>
                    <a:lnTo>
                      <a:pt x="1" y="356"/>
                    </a:lnTo>
                    <a:lnTo>
                      <a:pt x="0" y="376"/>
                    </a:lnTo>
                    <a:lnTo>
                      <a:pt x="1" y="396"/>
                    </a:lnTo>
                    <a:lnTo>
                      <a:pt x="4" y="414"/>
                    </a:lnTo>
                    <a:lnTo>
                      <a:pt x="11" y="432"/>
                    </a:lnTo>
                    <a:lnTo>
                      <a:pt x="19" y="449"/>
                    </a:lnTo>
                    <a:lnTo>
                      <a:pt x="29" y="464"/>
                    </a:lnTo>
                    <a:lnTo>
                      <a:pt x="36" y="471"/>
                    </a:lnTo>
                    <a:lnTo>
                      <a:pt x="41" y="477"/>
                    </a:lnTo>
                    <a:lnTo>
                      <a:pt x="48" y="481"/>
                    </a:lnTo>
                    <a:lnTo>
                      <a:pt x="57" y="485"/>
                    </a:lnTo>
                    <a:lnTo>
                      <a:pt x="64" y="489"/>
                    </a:lnTo>
                    <a:lnTo>
                      <a:pt x="72" y="491"/>
                    </a:lnTo>
                    <a:lnTo>
                      <a:pt x="72" y="491"/>
                    </a:lnTo>
                    <a:lnTo>
                      <a:pt x="92" y="493"/>
                    </a:lnTo>
                    <a:lnTo>
                      <a:pt x="110" y="493"/>
                    </a:lnTo>
                    <a:lnTo>
                      <a:pt x="128" y="491"/>
                    </a:lnTo>
                    <a:lnTo>
                      <a:pt x="143" y="488"/>
                    </a:lnTo>
                    <a:lnTo>
                      <a:pt x="159" y="482"/>
                    </a:lnTo>
                    <a:lnTo>
                      <a:pt x="171" y="477"/>
                    </a:lnTo>
                    <a:lnTo>
                      <a:pt x="197" y="465"/>
                    </a:lnTo>
                    <a:lnTo>
                      <a:pt x="208" y="463"/>
                    </a:lnTo>
                    <a:lnTo>
                      <a:pt x="218" y="460"/>
                    </a:lnTo>
                    <a:lnTo>
                      <a:pt x="227" y="460"/>
                    </a:lnTo>
                    <a:lnTo>
                      <a:pt x="236" y="461"/>
                    </a:lnTo>
                    <a:lnTo>
                      <a:pt x="244" y="468"/>
                    </a:lnTo>
                    <a:lnTo>
                      <a:pt x="251" y="477"/>
                    </a:lnTo>
                    <a:lnTo>
                      <a:pt x="257" y="491"/>
                    </a:lnTo>
                    <a:lnTo>
                      <a:pt x="262" y="510"/>
                    </a:lnTo>
                    <a:lnTo>
                      <a:pt x="262" y="510"/>
                    </a:lnTo>
                    <a:lnTo>
                      <a:pt x="267" y="526"/>
                    </a:lnTo>
                    <a:lnTo>
                      <a:pt x="269" y="547"/>
                    </a:lnTo>
                    <a:lnTo>
                      <a:pt x="271" y="570"/>
                    </a:lnTo>
                    <a:lnTo>
                      <a:pt x="272" y="595"/>
                    </a:lnTo>
                    <a:lnTo>
                      <a:pt x="272" y="656"/>
                    </a:lnTo>
                    <a:lnTo>
                      <a:pt x="271" y="718"/>
                    </a:lnTo>
                    <a:lnTo>
                      <a:pt x="271" y="718"/>
                    </a:lnTo>
                    <a:lnTo>
                      <a:pt x="419" y="721"/>
                    </a:lnTo>
                    <a:lnTo>
                      <a:pt x="517" y="724"/>
                    </a:lnTo>
                    <a:lnTo>
                      <a:pt x="517" y="724"/>
                    </a:lnTo>
                    <a:lnTo>
                      <a:pt x="533" y="723"/>
                    </a:lnTo>
                    <a:lnTo>
                      <a:pt x="546" y="720"/>
                    </a:lnTo>
                    <a:lnTo>
                      <a:pt x="556" y="714"/>
                    </a:lnTo>
                    <a:lnTo>
                      <a:pt x="564" y="709"/>
                    </a:lnTo>
                    <a:lnTo>
                      <a:pt x="570" y="700"/>
                    </a:lnTo>
                    <a:lnTo>
                      <a:pt x="573" y="693"/>
                    </a:lnTo>
                    <a:lnTo>
                      <a:pt x="575" y="685"/>
                    </a:lnTo>
                    <a:lnTo>
                      <a:pt x="575" y="678"/>
                    </a:lnTo>
                    <a:lnTo>
                      <a:pt x="575" y="678"/>
                    </a:lnTo>
                    <a:lnTo>
                      <a:pt x="573" y="670"/>
                    </a:lnTo>
                    <a:lnTo>
                      <a:pt x="566" y="657"/>
                    </a:lnTo>
                    <a:lnTo>
                      <a:pt x="545" y="621"/>
                    </a:lnTo>
                    <a:lnTo>
                      <a:pt x="533" y="600"/>
                    </a:lnTo>
                    <a:lnTo>
                      <a:pt x="522" y="577"/>
                    </a:lnTo>
                    <a:lnTo>
                      <a:pt x="515" y="555"/>
                    </a:lnTo>
                    <a:lnTo>
                      <a:pt x="513" y="544"/>
                    </a:lnTo>
                    <a:lnTo>
                      <a:pt x="510" y="533"/>
                    </a:lnTo>
                    <a:lnTo>
                      <a:pt x="510" y="533"/>
                    </a:lnTo>
                    <a:lnTo>
                      <a:pt x="510" y="520"/>
                    </a:lnTo>
                    <a:lnTo>
                      <a:pt x="511" y="509"/>
                    </a:lnTo>
                    <a:lnTo>
                      <a:pt x="513" y="498"/>
                    </a:lnTo>
                    <a:lnTo>
                      <a:pt x="517" y="486"/>
                    </a:lnTo>
                    <a:lnTo>
                      <a:pt x="521" y="477"/>
                    </a:lnTo>
                    <a:lnTo>
                      <a:pt x="527" y="467"/>
                    </a:lnTo>
                    <a:lnTo>
                      <a:pt x="533" y="458"/>
                    </a:lnTo>
                    <a:lnTo>
                      <a:pt x="542" y="450"/>
                    </a:lnTo>
                    <a:lnTo>
                      <a:pt x="550" y="443"/>
                    </a:lnTo>
                    <a:lnTo>
                      <a:pt x="559" y="436"/>
                    </a:lnTo>
                    <a:lnTo>
                      <a:pt x="568" y="431"/>
                    </a:lnTo>
                    <a:lnTo>
                      <a:pt x="580" y="425"/>
                    </a:lnTo>
                    <a:lnTo>
                      <a:pt x="589" y="421"/>
                    </a:lnTo>
                    <a:lnTo>
                      <a:pt x="601" y="418"/>
                    </a:lnTo>
                    <a:lnTo>
                      <a:pt x="612" y="415"/>
                    </a:lnTo>
                    <a:lnTo>
                      <a:pt x="624" y="414"/>
                    </a:lnTo>
                    <a:lnTo>
                      <a:pt x="624" y="414"/>
                    </a:lnTo>
                    <a:lnTo>
                      <a:pt x="636" y="412"/>
                    </a:lnTo>
                    <a:lnTo>
                      <a:pt x="647" y="412"/>
                    </a:lnTo>
                    <a:lnTo>
                      <a:pt x="658" y="414"/>
                    </a:lnTo>
                    <a:lnTo>
                      <a:pt x="669" y="415"/>
                    </a:lnTo>
                    <a:lnTo>
                      <a:pt x="680" y="419"/>
                    </a:lnTo>
                    <a:lnTo>
                      <a:pt x="690" y="424"/>
                    </a:lnTo>
                    <a:lnTo>
                      <a:pt x="701" y="429"/>
                    </a:lnTo>
                    <a:lnTo>
                      <a:pt x="710" y="435"/>
                    </a:lnTo>
                    <a:lnTo>
                      <a:pt x="719" y="442"/>
                    </a:lnTo>
                    <a:lnTo>
                      <a:pt x="726" y="452"/>
                    </a:lnTo>
                    <a:lnTo>
                      <a:pt x="733" y="461"/>
                    </a:lnTo>
                    <a:lnTo>
                      <a:pt x="740" y="472"/>
                    </a:lnTo>
                    <a:lnTo>
                      <a:pt x="745" y="484"/>
                    </a:lnTo>
                    <a:lnTo>
                      <a:pt x="749" y="498"/>
                    </a:lnTo>
                    <a:lnTo>
                      <a:pt x="752" y="512"/>
                    </a:lnTo>
                    <a:lnTo>
                      <a:pt x="753" y="528"/>
                    </a:lnTo>
                    <a:lnTo>
                      <a:pt x="753" y="528"/>
                    </a:lnTo>
                    <a:lnTo>
                      <a:pt x="753" y="544"/>
                    </a:lnTo>
                    <a:lnTo>
                      <a:pt x="752" y="556"/>
                    </a:lnTo>
                    <a:lnTo>
                      <a:pt x="750" y="569"/>
                    </a:lnTo>
                    <a:lnTo>
                      <a:pt x="746" y="580"/>
                    </a:lnTo>
                    <a:lnTo>
                      <a:pt x="742" y="591"/>
                    </a:lnTo>
                    <a:lnTo>
                      <a:pt x="738" y="601"/>
                    </a:lnTo>
                    <a:lnTo>
                      <a:pt x="728" y="619"/>
                    </a:lnTo>
                    <a:lnTo>
                      <a:pt x="717" y="635"/>
                    </a:lnTo>
                    <a:lnTo>
                      <a:pt x="707" y="651"/>
                    </a:lnTo>
                    <a:lnTo>
                      <a:pt x="704" y="660"/>
                    </a:lnTo>
                    <a:lnTo>
                      <a:pt x="700" y="668"/>
                    </a:lnTo>
                    <a:lnTo>
                      <a:pt x="697" y="677"/>
                    </a:lnTo>
                    <a:lnTo>
                      <a:pt x="696" y="686"/>
                    </a:lnTo>
                    <a:lnTo>
                      <a:pt x="696" y="686"/>
                    </a:lnTo>
                    <a:lnTo>
                      <a:pt x="696" y="691"/>
                    </a:lnTo>
                    <a:lnTo>
                      <a:pt x="697" y="695"/>
                    </a:lnTo>
                    <a:lnTo>
                      <a:pt x="700" y="698"/>
                    </a:lnTo>
                    <a:lnTo>
                      <a:pt x="703" y="700"/>
                    </a:lnTo>
                    <a:lnTo>
                      <a:pt x="714" y="706"/>
                    </a:lnTo>
                    <a:lnTo>
                      <a:pt x="726" y="710"/>
                    </a:lnTo>
                    <a:lnTo>
                      <a:pt x="743" y="713"/>
                    </a:lnTo>
                    <a:lnTo>
                      <a:pt x="763" y="716"/>
                    </a:lnTo>
                    <a:lnTo>
                      <a:pt x="807" y="718"/>
                    </a:lnTo>
                    <a:lnTo>
                      <a:pt x="856" y="718"/>
                    </a:lnTo>
                    <a:lnTo>
                      <a:pt x="905" y="717"/>
                    </a:lnTo>
                    <a:lnTo>
                      <a:pt x="950" y="716"/>
                    </a:lnTo>
                    <a:lnTo>
                      <a:pt x="985" y="716"/>
                    </a:lnTo>
                    <a:lnTo>
                      <a:pt x="985" y="716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šḻidè">
                <a:extLst>
                  <a:ext uri="{FF2B5EF4-FFF2-40B4-BE49-F238E27FC236}">
                    <a16:creationId xmlns:a16="http://schemas.microsoft.com/office/drawing/2014/main" xmlns="" id="{78459FC4-817F-4D16-AAFD-E56B838F6E3F}"/>
                  </a:ext>
                </a:extLst>
              </p:cNvPr>
              <p:cNvSpPr/>
              <p:nvPr/>
            </p:nvSpPr>
            <p:spPr bwMode="auto">
              <a:xfrm>
                <a:off x="4295775" y="1773238"/>
                <a:ext cx="1149350" cy="1563687"/>
              </a:xfrm>
              <a:custGeom>
                <a:avLst/>
                <a:gdLst>
                  <a:gd name="T0" fmla="*/ 0 w 724"/>
                  <a:gd name="T1" fmla="*/ 598 h 985"/>
                  <a:gd name="T2" fmla="*/ 8 w 724"/>
                  <a:gd name="T3" fmla="*/ 510 h 985"/>
                  <a:gd name="T4" fmla="*/ 29 w 724"/>
                  <a:gd name="T5" fmla="*/ 468 h 985"/>
                  <a:gd name="T6" fmla="*/ 57 w 724"/>
                  <a:gd name="T7" fmla="*/ 460 h 985"/>
                  <a:gd name="T8" fmla="*/ 120 w 724"/>
                  <a:gd name="T9" fmla="*/ 482 h 985"/>
                  <a:gd name="T10" fmla="*/ 186 w 724"/>
                  <a:gd name="T11" fmla="*/ 492 h 985"/>
                  <a:gd name="T12" fmla="*/ 222 w 724"/>
                  <a:gd name="T13" fmla="*/ 484 h 985"/>
                  <a:gd name="T14" fmla="*/ 249 w 724"/>
                  <a:gd name="T15" fmla="*/ 461 h 985"/>
                  <a:gd name="T16" fmla="*/ 274 w 724"/>
                  <a:gd name="T17" fmla="*/ 394 h 985"/>
                  <a:gd name="T18" fmla="*/ 268 w 724"/>
                  <a:gd name="T19" fmla="*/ 340 h 985"/>
                  <a:gd name="T20" fmla="*/ 240 w 724"/>
                  <a:gd name="T21" fmla="*/ 296 h 985"/>
                  <a:gd name="T22" fmla="*/ 211 w 724"/>
                  <a:gd name="T23" fmla="*/ 281 h 985"/>
                  <a:gd name="T24" fmla="*/ 175 w 724"/>
                  <a:gd name="T25" fmla="*/ 278 h 985"/>
                  <a:gd name="T26" fmla="*/ 120 w 724"/>
                  <a:gd name="T27" fmla="*/ 292 h 985"/>
                  <a:gd name="T28" fmla="*/ 62 w 724"/>
                  <a:gd name="T29" fmla="*/ 333 h 985"/>
                  <a:gd name="T30" fmla="*/ 41 w 724"/>
                  <a:gd name="T31" fmla="*/ 344 h 985"/>
                  <a:gd name="T32" fmla="*/ 24 w 724"/>
                  <a:gd name="T33" fmla="*/ 333 h 985"/>
                  <a:gd name="T34" fmla="*/ 6 w 724"/>
                  <a:gd name="T35" fmla="*/ 249 h 985"/>
                  <a:gd name="T36" fmla="*/ 1 w 724"/>
                  <a:gd name="T37" fmla="*/ 73 h 985"/>
                  <a:gd name="T38" fmla="*/ 721 w 724"/>
                  <a:gd name="T39" fmla="*/ 32 h 985"/>
                  <a:gd name="T40" fmla="*/ 719 w 724"/>
                  <a:gd name="T41" fmla="*/ 189 h 985"/>
                  <a:gd name="T42" fmla="*/ 703 w 724"/>
                  <a:gd name="T43" fmla="*/ 312 h 985"/>
                  <a:gd name="T44" fmla="*/ 684 w 724"/>
                  <a:gd name="T45" fmla="*/ 344 h 985"/>
                  <a:gd name="T46" fmla="*/ 668 w 724"/>
                  <a:gd name="T47" fmla="*/ 342 h 985"/>
                  <a:gd name="T48" fmla="*/ 626 w 724"/>
                  <a:gd name="T49" fmla="*/ 301 h 985"/>
                  <a:gd name="T50" fmla="*/ 579 w 724"/>
                  <a:gd name="T51" fmla="*/ 280 h 985"/>
                  <a:gd name="T52" fmla="*/ 534 w 724"/>
                  <a:gd name="T53" fmla="*/ 277 h 985"/>
                  <a:gd name="T54" fmla="*/ 495 w 724"/>
                  <a:gd name="T55" fmla="*/ 288 h 985"/>
                  <a:gd name="T56" fmla="*/ 468 w 724"/>
                  <a:gd name="T57" fmla="*/ 313 h 985"/>
                  <a:gd name="T58" fmla="*/ 453 w 724"/>
                  <a:gd name="T59" fmla="*/ 356 h 985"/>
                  <a:gd name="T60" fmla="*/ 463 w 724"/>
                  <a:gd name="T61" fmla="*/ 432 h 985"/>
                  <a:gd name="T62" fmla="*/ 493 w 724"/>
                  <a:gd name="T63" fmla="*/ 477 h 985"/>
                  <a:gd name="T64" fmla="*/ 524 w 724"/>
                  <a:gd name="T65" fmla="*/ 491 h 985"/>
                  <a:gd name="T66" fmla="*/ 580 w 724"/>
                  <a:gd name="T67" fmla="*/ 491 h 985"/>
                  <a:gd name="T68" fmla="*/ 649 w 724"/>
                  <a:gd name="T69" fmla="*/ 465 h 985"/>
                  <a:gd name="T70" fmla="*/ 688 w 724"/>
                  <a:gd name="T71" fmla="*/ 461 h 985"/>
                  <a:gd name="T72" fmla="*/ 714 w 724"/>
                  <a:gd name="T73" fmla="*/ 510 h 985"/>
                  <a:gd name="T74" fmla="*/ 723 w 724"/>
                  <a:gd name="T75" fmla="*/ 570 h 985"/>
                  <a:gd name="T76" fmla="*/ 723 w 724"/>
                  <a:gd name="T77" fmla="*/ 718 h 985"/>
                  <a:gd name="T78" fmla="*/ 478 w 724"/>
                  <a:gd name="T79" fmla="*/ 721 h 985"/>
                  <a:gd name="T80" fmla="*/ 433 w 724"/>
                  <a:gd name="T81" fmla="*/ 731 h 985"/>
                  <a:gd name="T82" fmla="*/ 426 w 724"/>
                  <a:gd name="T83" fmla="*/ 760 h 985"/>
                  <a:gd name="T84" fmla="*/ 461 w 724"/>
                  <a:gd name="T85" fmla="*/ 833 h 985"/>
                  <a:gd name="T86" fmla="*/ 472 w 724"/>
                  <a:gd name="T87" fmla="*/ 882 h 985"/>
                  <a:gd name="T88" fmla="*/ 467 w 724"/>
                  <a:gd name="T89" fmla="*/ 920 h 985"/>
                  <a:gd name="T90" fmla="*/ 445 w 724"/>
                  <a:gd name="T91" fmla="*/ 955 h 985"/>
                  <a:gd name="T92" fmla="*/ 410 w 724"/>
                  <a:gd name="T93" fmla="*/ 977 h 985"/>
                  <a:gd name="T94" fmla="*/ 358 w 724"/>
                  <a:gd name="T95" fmla="*/ 985 h 985"/>
                  <a:gd name="T96" fmla="*/ 296 w 724"/>
                  <a:gd name="T97" fmla="*/ 970 h 985"/>
                  <a:gd name="T98" fmla="*/ 264 w 724"/>
                  <a:gd name="T99" fmla="*/ 945 h 985"/>
                  <a:gd name="T100" fmla="*/ 243 w 724"/>
                  <a:gd name="T101" fmla="*/ 909 h 985"/>
                  <a:gd name="T102" fmla="*/ 239 w 724"/>
                  <a:gd name="T103" fmla="*/ 872 h 985"/>
                  <a:gd name="T104" fmla="*/ 250 w 724"/>
                  <a:gd name="T105" fmla="*/ 826 h 985"/>
                  <a:gd name="T106" fmla="*/ 294 w 724"/>
                  <a:gd name="T107" fmla="*/ 760 h 985"/>
                  <a:gd name="T108" fmla="*/ 296 w 724"/>
                  <a:gd name="T109" fmla="*/ 742 h 985"/>
                  <a:gd name="T110" fmla="*/ 282 w 724"/>
                  <a:gd name="T111" fmla="*/ 727 h 985"/>
                  <a:gd name="T112" fmla="*/ 225 w 724"/>
                  <a:gd name="T113" fmla="*/ 714 h 985"/>
                  <a:gd name="T114" fmla="*/ 1 w 724"/>
                  <a:gd name="T115" fmla="*/ 723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24" h="985">
                    <a:moveTo>
                      <a:pt x="1" y="723"/>
                    </a:moveTo>
                    <a:lnTo>
                      <a:pt x="1" y="723"/>
                    </a:lnTo>
                    <a:lnTo>
                      <a:pt x="0" y="657"/>
                    </a:lnTo>
                    <a:lnTo>
                      <a:pt x="0" y="598"/>
                    </a:lnTo>
                    <a:lnTo>
                      <a:pt x="1" y="572"/>
                    </a:lnTo>
                    <a:lnTo>
                      <a:pt x="3" y="547"/>
                    </a:lnTo>
                    <a:lnTo>
                      <a:pt x="6" y="527"/>
                    </a:lnTo>
                    <a:lnTo>
                      <a:pt x="8" y="510"/>
                    </a:lnTo>
                    <a:lnTo>
                      <a:pt x="8" y="510"/>
                    </a:lnTo>
                    <a:lnTo>
                      <a:pt x="15" y="491"/>
                    </a:lnTo>
                    <a:lnTo>
                      <a:pt x="21" y="477"/>
                    </a:lnTo>
                    <a:lnTo>
                      <a:pt x="29" y="468"/>
                    </a:lnTo>
                    <a:lnTo>
                      <a:pt x="34" y="464"/>
                    </a:lnTo>
                    <a:lnTo>
                      <a:pt x="38" y="463"/>
                    </a:lnTo>
                    <a:lnTo>
                      <a:pt x="48" y="460"/>
                    </a:lnTo>
                    <a:lnTo>
                      <a:pt x="57" y="460"/>
                    </a:lnTo>
                    <a:lnTo>
                      <a:pt x="69" y="463"/>
                    </a:lnTo>
                    <a:lnTo>
                      <a:pt x="80" y="467"/>
                    </a:lnTo>
                    <a:lnTo>
                      <a:pt x="106" y="477"/>
                    </a:lnTo>
                    <a:lnTo>
                      <a:pt x="120" y="482"/>
                    </a:lnTo>
                    <a:lnTo>
                      <a:pt x="136" y="488"/>
                    </a:lnTo>
                    <a:lnTo>
                      <a:pt x="151" y="491"/>
                    </a:lnTo>
                    <a:lnTo>
                      <a:pt x="169" y="493"/>
                    </a:lnTo>
                    <a:lnTo>
                      <a:pt x="186" y="492"/>
                    </a:lnTo>
                    <a:lnTo>
                      <a:pt x="205" y="489"/>
                    </a:lnTo>
                    <a:lnTo>
                      <a:pt x="205" y="489"/>
                    </a:lnTo>
                    <a:lnTo>
                      <a:pt x="214" y="486"/>
                    </a:lnTo>
                    <a:lnTo>
                      <a:pt x="222" y="484"/>
                    </a:lnTo>
                    <a:lnTo>
                      <a:pt x="229" y="479"/>
                    </a:lnTo>
                    <a:lnTo>
                      <a:pt x="236" y="474"/>
                    </a:lnTo>
                    <a:lnTo>
                      <a:pt x="243" y="468"/>
                    </a:lnTo>
                    <a:lnTo>
                      <a:pt x="249" y="461"/>
                    </a:lnTo>
                    <a:lnTo>
                      <a:pt x="259" y="447"/>
                    </a:lnTo>
                    <a:lnTo>
                      <a:pt x="267" y="431"/>
                    </a:lnTo>
                    <a:lnTo>
                      <a:pt x="271" y="414"/>
                    </a:lnTo>
                    <a:lnTo>
                      <a:pt x="274" y="394"/>
                    </a:lnTo>
                    <a:lnTo>
                      <a:pt x="275" y="376"/>
                    </a:lnTo>
                    <a:lnTo>
                      <a:pt x="275" y="376"/>
                    </a:lnTo>
                    <a:lnTo>
                      <a:pt x="273" y="358"/>
                    </a:lnTo>
                    <a:lnTo>
                      <a:pt x="268" y="340"/>
                    </a:lnTo>
                    <a:lnTo>
                      <a:pt x="261" y="324"/>
                    </a:lnTo>
                    <a:lnTo>
                      <a:pt x="253" y="309"/>
                    </a:lnTo>
                    <a:lnTo>
                      <a:pt x="247" y="302"/>
                    </a:lnTo>
                    <a:lnTo>
                      <a:pt x="240" y="296"/>
                    </a:lnTo>
                    <a:lnTo>
                      <a:pt x="235" y="292"/>
                    </a:lnTo>
                    <a:lnTo>
                      <a:pt x="226" y="287"/>
                    </a:lnTo>
                    <a:lnTo>
                      <a:pt x="219" y="284"/>
                    </a:lnTo>
                    <a:lnTo>
                      <a:pt x="211" y="281"/>
                    </a:lnTo>
                    <a:lnTo>
                      <a:pt x="201" y="278"/>
                    </a:lnTo>
                    <a:lnTo>
                      <a:pt x="192" y="278"/>
                    </a:lnTo>
                    <a:lnTo>
                      <a:pt x="192" y="278"/>
                    </a:lnTo>
                    <a:lnTo>
                      <a:pt x="175" y="278"/>
                    </a:lnTo>
                    <a:lnTo>
                      <a:pt x="159" y="280"/>
                    </a:lnTo>
                    <a:lnTo>
                      <a:pt x="145" y="282"/>
                    </a:lnTo>
                    <a:lnTo>
                      <a:pt x="133" y="287"/>
                    </a:lnTo>
                    <a:lnTo>
                      <a:pt x="120" y="292"/>
                    </a:lnTo>
                    <a:lnTo>
                      <a:pt x="109" y="298"/>
                    </a:lnTo>
                    <a:lnTo>
                      <a:pt x="91" y="309"/>
                    </a:lnTo>
                    <a:lnTo>
                      <a:pt x="75" y="322"/>
                    </a:lnTo>
                    <a:lnTo>
                      <a:pt x="62" y="333"/>
                    </a:lnTo>
                    <a:lnTo>
                      <a:pt x="50" y="341"/>
                    </a:lnTo>
                    <a:lnTo>
                      <a:pt x="45" y="344"/>
                    </a:lnTo>
                    <a:lnTo>
                      <a:pt x="41" y="344"/>
                    </a:lnTo>
                    <a:lnTo>
                      <a:pt x="41" y="344"/>
                    </a:lnTo>
                    <a:lnTo>
                      <a:pt x="35" y="344"/>
                    </a:lnTo>
                    <a:lnTo>
                      <a:pt x="32" y="341"/>
                    </a:lnTo>
                    <a:lnTo>
                      <a:pt x="28" y="338"/>
                    </a:lnTo>
                    <a:lnTo>
                      <a:pt x="24" y="333"/>
                    </a:lnTo>
                    <a:lnTo>
                      <a:pt x="18" y="317"/>
                    </a:lnTo>
                    <a:lnTo>
                      <a:pt x="13" y="299"/>
                    </a:lnTo>
                    <a:lnTo>
                      <a:pt x="10" y="275"/>
                    </a:lnTo>
                    <a:lnTo>
                      <a:pt x="6" y="249"/>
                    </a:lnTo>
                    <a:lnTo>
                      <a:pt x="4" y="221"/>
                    </a:lnTo>
                    <a:lnTo>
                      <a:pt x="3" y="190"/>
                    </a:lnTo>
                    <a:lnTo>
                      <a:pt x="1" y="130"/>
                    </a:lnTo>
                    <a:lnTo>
                      <a:pt x="1" y="73"/>
                    </a:lnTo>
                    <a:lnTo>
                      <a:pt x="4" y="0"/>
                    </a:lnTo>
                    <a:lnTo>
                      <a:pt x="720" y="0"/>
                    </a:lnTo>
                    <a:lnTo>
                      <a:pt x="720" y="0"/>
                    </a:lnTo>
                    <a:lnTo>
                      <a:pt x="721" y="32"/>
                    </a:lnTo>
                    <a:lnTo>
                      <a:pt x="721" y="77"/>
                    </a:lnTo>
                    <a:lnTo>
                      <a:pt x="721" y="131"/>
                    </a:lnTo>
                    <a:lnTo>
                      <a:pt x="719" y="189"/>
                    </a:lnTo>
                    <a:lnTo>
                      <a:pt x="719" y="189"/>
                    </a:lnTo>
                    <a:lnTo>
                      <a:pt x="714" y="245"/>
                    </a:lnTo>
                    <a:lnTo>
                      <a:pt x="712" y="270"/>
                    </a:lnTo>
                    <a:lnTo>
                      <a:pt x="707" y="292"/>
                    </a:lnTo>
                    <a:lnTo>
                      <a:pt x="703" y="312"/>
                    </a:lnTo>
                    <a:lnTo>
                      <a:pt x="698" y="327"/>
                    </a:lnTo>
                    <a:lnTo>
                      <a:pt x="691" y="338"/>
                    </a:lnTo>
                    <a:lnTo>
                      <a:pt x="688" y="342"/>
                    </a:lnTo>
                    <a:lnTo>
                      <a:pt x="684" y="344"/>
                    </a:lnTo>
                    <a:lnTo>
                      <a:pt x="684" y="344"/>
                    </a:lnTo>
                    <a:lnTo>
                      <a:pt x="678" y="345"/>
                    </a:lnTo>
                    <a:lnTo>
                      <a:pt x="674" y="345"/>
                    </a:lnTo>
                    <a:lnTo>
                      <a:pt x="668" y="342"/>
                    </a:lnTo>
                    <a:lnTo>
                      <a:pt x="664" y="338"/>
                    </a:lnTo>
                    <a:lnTo>
                      <a:pt x="654" y="328"/>
                    </a:lnTo>
                    <a:lnTo>
                      <a:pt x="642" y="315"/>
                    </a:lnTo>
                    <a:lnTo>
                      <a:pt x="626" y="301"/>
                    </a:lnTo>
                    <a:lnTo>
                      <a:pt x="616" y="295"/>
                    </a:lnTo>
                    <a:lnTo>
                      <a:pt x="605" y="289"/>
                    </a:lnTo>
                    <a:lnTo>
                      <a:pt x="593" y="284"/>
                    </a:lnTo>
                    <a:lnTo>
                      <a:pt x="579" y="280"/>
                    </a:lnTo>
                    <a:lnTo>
                      <a:pt x="563" y="277"/>
                    </a:lnTo>
                    <a:lnTo>
                      <a:pt x="545" y="275"/>
                    </a:lnTo>
                    <a:lnTo>
                      <a:pt x="545" y="275"/>
                    </a:lnTo>
                    <a:lnTo>
                      <a:pt x="534" y="277"/>
                    </a:lnTo>
                    <a:lnTo>
                      <a:pt x="523" y="278"/>
                    </a:lnTo>
                    <a:lnTo>
                      <a:pt x="513" y="281"/>
                    </a:lnTo>
                    <a:lnTo>
                      <a:pt x="503" y="284"/>
                    </a:lnTo>
                    <a:lnTo>
                      <a:pt x="495" y="288"/>
                    </a:lnTo>
                    <a:lnTo>
                      <a:pt x="486" y="294"/>
                    </a:lnTo>
                    <a:lnTo>
                      <a:pt x="479" y="299"/>
                    </a:lnTo>
                    <a:lnTo>
                      <a:pt x="474" y="306"/>
                    </a:lnTo>
                    <a:lnTo>
                      <a:pt x="468" y="313"/>
                    </a:lnTo>
                    <a:lnTo>
                      <a:pt x="464" y="322"/>
                    </a:lnTo>
                    <a:lnTo>
                      <a:pt x="460" y="330"/>
                    </a:lnTo>
                    <a:lnTo>
                      <a:pt x="457" y="338"/>
                    </a:lnTo>
                    <a:lnTo>
                      <a:pt x="453" y="356"/>
                    </a:lnTo>
                    <a:lnTo>
                      <a:pt x="452" y="376"/>
                    </a:lnTo>
                    <a:lnTo>
                      <a:pt x="453" y="396"/>
                    </a:lnTo>
                    <a:lnTo>
                      <a:pt x="456" y="414"/>
                    </a:lnTo>
                    <a:lnTo>
                      <a:pt x="463" y="432"/>
                    </a:lnTo>
                    <a:lnTo>
                      <a:pt x="471" y="449"/>
                    </a:lnTo>
                    <a:lnTo>
                      <a:pt x="481" y="464"/>
                    </a:lnTo>
                    <a:lnTo>
                      <a:pt x="488" y="471"/>
                    </a:lnTo>
                    <a:lnTo>
                      <a:pt x="493" y="477"/>
                    </a:lnTo>
                    <a:lnTo>
                      <a:pt x="500" y="481"/>
                    </a:lnTo>
                    <a:lnTo>
                      <a:pt x="509" y="485"/>
                    </a:lnTo>
                    <a:lnTo>
                      <a:pt x="516" y="489"/>
                    </a:lnTo>
                    <a:lnTo>
                      <a:pt x="524" y="491"/>
                    </a:lnTo>
                    <a:lnTo>
                      <a:pt x="524" y="491"/>
                    </a:lnTo>
                    <a:lnTo>
                      <a:pt x="544" y="493"/>
                    </a:lnTo>
                    <a:lnTo>
                      <a:pt x="562" y="493"/>
                    </a:lnTo>
                    <a:lnTo>
                      <a:pt x="580" y="491"/>
                    </a:lnTo>
                    <a:lnTo>
                      <a:pt x="595" y="488"/>
                    </a:lnTo>
                    <a:lnTo>
                      <a:pt x="611" y="482"/>
                    </a:lnTo>
                    <a:lnTo>
                      <a:pt x="623" y="477"/>
                    </a:lnTo>
                    <a:lnTo>
                      <a:pt x="649" y="465"/>
                    </a:lnTo>
                    <a:lnTo>
                      <a:pt x="660" y="463"/>
                    </a:lnTo>
                    <a:lnTo>
                      <a:pt x="670" y="460"/>
                    </a:lnTo>
                    <a:lnTo>
                      <a:pt x="679" y="460"/>
                    </a:lnTo>
                    <a:lnTo>
                      <a:pt x="688" y="461"/>
                    </a:lnTo>
                    <a:lnTo>
                      <a:pt x="696" y="468"/>
                    </a:lnTo>
                    <a:lnTo>
                      <a:pt x="703" y="477"/>
                    </a:lnTo>
                    <a:lnTo>
                      <a:pt x="709" y="491"/>
                    </a:lnTo>
                    <a:lnTo>
                      <a:pt x="714" y="510"/>
                    </a:lnTo>
                    <a:lnTo>
                      <a:pt x="714" y="510"/>
                    </a:lnTo>
                    <a:lnTo>
                      <a:pt x="719" y="526"/>
                    </a:lnTo>
                    <a:lnTo>
                      <a:pt x="721" y="547"/>
                    </a:lnTo>
                    <a:lnTo>
                      <a:pt x="723" y="570"/>
                    </a:lnTo>
                    <a:lnTo>
                      <a:pt x="724" y="595"/>
                    </a:lnTo>
                    <a:lnTo>
                      <a:pt x="724" y="656"/>
                    </a:lnTo>
                    <a:lnTo>
                      <a:pt x="723" y="718"/>
                    </a:lnTo>
                    <a:lnTo>
                      <a:pt x="723" y="718"/>
                    </a:lnTo>
                    <a:lnTo>
                      <a:pt x="629" y="717"/>
                    </a:lnTo>
                    <a:lnTo>
                      <a:pt x="544" y="718"/>
                    </a:lnTo>
                    <a:lnTo>
                      <a:pt x="507" y="718"/>
                    </a:lnTo>
                    <a:lnTo>
                      <a:pt x="478" y="721"/>
                    </a:lnTo>
                    <a:lnTo>
                      <a:pt x="456" y="723"/>
                    </a:lnTo>
                    <a:lnTo>
                      <a:pt x="442" y="727"/>
                    </a:lnTo>
                    <a:lnTo>
                      <a:pt x="442" y="727"/>
                    </a:lnTo>
                    <a:lnTo>
                      <a:pt x="433" y="731"/>
                    </a:lnTo>
                    <a:lnTo>
                      <a:pt x="429" y="738"/>
                    </a:lnTo>
                    <a:lnTo>
                      <a:pt x="426" y="744"/>
                    </a:lnTo>
                    <a:lnTo>
                      <a:pt x="425" y="752"/>
                    </a:lnTo>
                    <a:lnTo>
                      <a:pt x="426" y="760"/>
                    </a:lnTo>
                    <a:lnTo>
                      <a:pt x="429" y="769"/>
                    </a:lnTo>
                    <a:lnTo>
                      <a:pt x="439" y="788"/>
                    </a:lnTo>
                    <a:lnTo>
                      <a:pt x="450" y="811"/>
                    </a:lnTo>
                    <a:lnTo>
                      <a:pt x="461" y="833"/>
                    </a:lnTo>
                    <a:lnTo>
                      <a:pt x="465" y="846"/>
                    </a:lnTo>
                    <a:lnTo>
                      <a:pt x="470" y="858"/>
                    </a:lnTo>
                    <a:lnTo>
                      <a:pt x="472" y="871"/>
                    </a:lnTo>
                    <a:lnTo>
                      <a:pt x="472" y="882"/>
                    </a:lnTo>
                    <a:lnTo>
                      <a:pt x="472" y="882"/>
                    </a:lnTo>
                    <a:lnTo>
                      <a:pt x="472" y="896"/>
                    </a:lnTo>
                    <a:lnTo>
                      <a:pt x="470" y="907"/>
                    </a:lnTo>
                    <a:lnTo>
                      <a:pt x="467" y="920"/>
                    </a:lnTo>
                    <a:lnTo>
                      <a:pt x="463" y="930"/>
                    </a:lnTo>
                    <a:lnTo>
                      <a:pt x="457" y="939"/>
                    </a:lnTo>
                    <a:lnTo>
                      <a:pt x="452" y="948"/>
                    </a:lnTo>
                    <a:lnTo>
                      <a:pt x="445" y="955"/>
                    </a:lnTo>
                    <a:lnTo>
                      <a:pt x="436" y="962"/>
                    </a:lnTo>
                    <a:lnTo>
                      <a:pt x="428" y="967"/>
                    </a:lnTo>
                    <a:lnTo>
                      <a:pt x="419" y="973"/>
                    </a:lnTo>
                    <a:lnTo>
                      <a:pt x="410" y="977"/>
                    </a:lnTo>
                    <a:lnTo>
                      <a:pt x="400" y="980"/>
                    </a:lnTo>
                    <a:lnTo>
                      <a:pt x="390" y="983"/>
                    </a:lnTo>
                    <a:lnTo>
                      <a:pt x="379" y="984"/>
                    </a:lnTo>
                    <a:lnTo>
                      <a:pt x="358" y="985"/>
                    </a:lnTo>
                    <a:lnTo>
                      <a:pt x="337" y="983"/>
                    </a:lnTo>
                    <a:lnTo>
                      <a:pt x="316" y="978"/>
                    </a:lnTo>
                    <a:lnTo>
                      <a:pt x="306" y="974"/>
                    </a:lnTo>
                    <a:lnTo>
                      <a:pt x="296" y="970"/>
                    </a:lnTo>
                    <a:lnTo>
                      <a:pt x="288" y="965"/>
                    </a:lnTo>
                    <a:lnTo>
                      <a:pt x="280" y="959"/>
                    </a:lnTo>
                    <a:lnTo>
                      <a:pt x="271" y="952"/>
                    </a:lnTo>
                    <a:lnTo>
                      <a:pt x="264" y="945"/>
                    </a:lnTo>
                    <a:lnTo>
                      <a:pt x="257" y="937"/>
                    </a:lnTo>
                    <a:lnTo>
                      <a:pt x="252" y="928"/>
                    </a:lnTo>
                    <a:lnTo>
                      <a:pt x="247" y="918"/>
                    </a:lnTo>
                    <a:lnTo>
                      <a:pt x="243" y="909"/>
                    </a:lnTo>
                    <a:lnTo>
                      <a:pt x="240" y="897"/>
                    </a:lnTo>
                    <a:lnTo>
                      <a:pt x="240" y="886"/>
                    </a:lnTo>
                    <a:lnTo>
                      <a:pt x="240" y="886"/>
                    </a:lnTo>
                    <a:lnTo>
                      <a:pt x="239" y="872"/>
                    </a:lnTo>
                    <a:lnTo>
                      <a:pt x="240" y="860"/>
                    </a:lnTo>
                    <a:lnTo>
                      <a:pt x="243" y="847"/>
                    </a:lnTo>
                    <a:lnTo>
                      <a:pt x="246" y="836"/>
                    </a:lnTo>
                    <a:lnTo>
                      <a:pt x="250" y="826"/>
                    </a:lnTo>
                    <a:lnTo>
                      <a:pt x="254" y="818"/>
                    </a:lnTo>
                    <a:lnTo>
                      <a:pt x="266" y="801"/>
                    </a:lnTo>
                    <a:lnTo>
                      <a:pt x="285" y="774"/>
                    </a:lnTo>
                    <a:lnTo>
                      <a:pt x="294" y="760"/>
                    </a:lnTo>
                    <a:lnTo>
                      <a:pt x="295" y="753"/>
                    </a:lnTo>
                    <a:lnTo>
                      <a:pt x="296" y="746"/>
                    </a:lnTo>
                    <a:lnTo>
                      <a:pt x="296" y="746"/>
                    </a:lnTo>
                    <a:lnTo>
                      <a:pt x="296" y="742"/>
                    </a:lnTo>
                    <a:lnTo>
                      <a:pt x="295" y="739"/>
                    </a:lnTo>
                    <a:lnTo>
                      <a:pt x="294" y="735"/>
                    </a:lnTo>
                    <a:lnTo>
                      <a:pt x="291" y="732"/>
                    </a:lnTo>
                    <a:lnTo>
                      <a:pt x="282" y="727"/>
                    </a:lnTo>
                    <a:lnTo>
                      <a:pt x="273" y="723"/>
                    </a:lnTo>
                    <a:lnTo>
                      <a:pt x="259" y="718"/>
                    </a:lnTo>
                    <a:lnTo>
                      <a:pt x="243" y="716"/>
                    </a:lnTo>
                    <a:lnTo>
                      <a:pt x="225" y="714"/>
                    </a:lnTo>
                    <a:lnTo>
                      <a:pt x="205" y="714"/>
                    </a:lnTo>
                    <a:lnTo>
                      <a:pt x="161" y="714"/>
                    </a:lnTo>
                    <a:lnTo>
                      <a:pt x="110" y="716"/>
                    </a:lnTo>
                    <a:lnTo>
                      <a:pt x="1" y="723"/>
                    </a:lnTo>
                    <a:lnTo>
                      <a:pt x="1" y="723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ṣḷïdê">
                <a:extLst>
                  <a:ext uri="{FF2B5EF4-FFF2-40B4-BE49-F238E27FC236}">
                    <a16:creationId xmlns:a16="http://schemas.microsoft.com/office/drawing/2014/main" xmlns="" id="{456B7029-2643-4184-AB4C-38122C64E3D4}"/>
                  </a:ext>
                </a:extLst>
              </p:cNvPr>
              <p:cNvSpPr/>
              <p:nvPr/>
            </p:nvSpPr>
            <p:spPr bwMode="auto">
              <a:xfrm>
                <a:off x="2684463" y="1773238"/>
                <a:ext cx="2047875" cy="1155700"/>
              </a:xfrm>
              <a:custGeom>
                <a:avLst/>
                <a:gdLst>
                  <a:gd name="T0" fmla="*/ 1015 w 1290"/>
                  <a:gd name="T1" fmla="*/ 598 h 728"/>
                  <a:gd name="T2" fmla="*/ 1023 w 1290"/>
                  <a:gd name="T3" fmla="*/ 510 h 728"/>
                  <a:gd name="T4" fmla="*/ 1044 w 1290"/>
                  <a:gd name="T5" fmla="*/ 468 h 728"/>
                  <a:gd name="T6" fmla="*/ 1072 w 1290"/>
                  <a:gd name="T7" fmla="*/ 460 h 728"/>
                  <a:gd name="T8" fmla="*/ 1135 w 1290"/>
                  <a:gd name="T9" fmla="*/ 482 h 728"/>
                  <a:gd name="T10" fmla="*/ 1201 w 1290"/>
                  <a:gd name="T11" fmla="*/ 492 h 728"/>
                  <a:gd name="T12" fmla="*/ 1237 w 1290"/>
                  <a:gd name="T13" fmla="*/ 484 h 728"/>
                  <a:gd name="T14" fmla="*/ 1264 w 1290"/>
                  <a:gd name="T15" fmla="*/ 461 h 728"/>
                  <a:gd name="T16" fmla="*/ 1289 w 1290"/>
                  <a:gd name="T17" fmla="*/ 394 h 728"/>
                  <a:gd name="T18" fmla="*/ 1283 w 1290"/>
                  <a:gd name="T19" fmla="*/ 340 h 728"/>
                  <a:gd name="T20" fmla="*/ 1255 w 1290"/>
                  <a:gd name="T21" fmla="*/ 296 h 728"/>
                  <a:gd name="T22" fmla="*/ 1226 w 1290"/>
                  <a:gd name="T23" fmla="*/ 281 h 728"/>
                  <a:gd name="T24" fmla="*/ 1190 w 1290"/>
                  <a:gd name="T25" fmla="*/ 278 h 728"/>
                  <a:gd name="T26" fmla="*/ 1135 w 1290"/>
                  <a:gd name="T27" fmla="*/ 292 h 728"/>
                  <a:gd name="T28" fmla="*/ 1077 w 1290"/>
                  <a:gd name="T29" fmla="*/ 333 h 728"/>
                  <a:gd name="T30" fmla="*/ 1056 w 1290"/>
                  <a:gd name="T31" fmla="*/ 344 h 728"/>
                  <a:gd name="T32" fmla="*/ 1039 w 1290"/>
                  <a:gd name="T33" fmla="*/ 333 h 728"/>
                  <a:gd name="T34" fmla="*/ 1021 w 1290"/>
                  <a:gd name="T35" fmla="*/ 249 h 728"/>
                  <a:gd name="T36" fmla="*/ 1016 w 1290"/>
                  <a:gd name="T37" fmla="*/ 73 h 728"/>
                  <a:gd name="T38" fmla="*/ 302 w 1290"/>
                  <a:gd name="T39" fmla="*/ 78 h 728"/>
                  <a:gd name="T40" fmla="*/ 295 w 1290"/>
                  <a:gd name="T41" fmla="*/ 240 h 728"/>
                  <a:gd name="T42" fmla="*/ 281 w 1290"/>
                  <a:gd name="T43" fmla="*/ 285 h 728"/>
                  <a:gd name="T44" fmla="*/ 271 w 1290"/>
                  <a:gd name="T45" fmla="*/ 288 h 728"/>
                  <a:gd name="T46" fmla="*/ 207 w 1290"/>
                  <a:gd name="T47" fmla="*/ 260 h 728"/>
                  <a:gd name="T48" fmla="*/ 141 w 1290"/>
                  <a:gd name="T49" fmla="*/ 238 h 728"/>
                  <a:gd name="T50" fmla="*/ 101 w 1290"/>
                  <a:gd name="T51" fmla="*/ 236 h 728"/>
                  <a:gd name="T52" fmla="*/ 53 w 1290"/>
                  <a:gd name="T53" fmla="*/ 252 h 728"/>
                  <a:gd name="T54" fmla="*/ 21 w 1290"/>
                  <a:gd name="T55" fmla="*/ 284 h 728"/>
                  <a:gd name="T56" fmla="*/ 4 w 1290"/>
                  <a:gd name="T57" fmla="*/ 324 h 728"/>
                  <a:gd name="T58" fmla="*/ 0 w 1290"/>
                  <a:gd name="T59" fmla="*/ 356 h 728"/>
                  <a:gd name="T60" fmla="*/ 7 w 1290"/>
                  <a:gd name="T61" fmla="*/ 401 h 728"/>
                  <a:gd name="T62" fmla="*/ 30 w 1290"/>
                  <a:gd name="T63" fmla="*/ 439 h 728"/>
                  <a:gd name="T64" fmla="*/ 64 w 1290"/>
                  <a:gd name="T65" fmla="*/ 465 h 728"/>
                  <a:gd name="T66" fmla="*/ 113 w 1290"/>
                  <a:gd name="T67" fmla="*/ 474 h 728"/>
                  <a:gd name="T68" fmla="*/ 150 w 1290"/>
                  <a:gd name="T69" fmla="*/ 468 h 728"/>
                  <a:gd name="T70" fmla="*/ 224 w 1290"/>
                  <a:gd name="T71" fmla="*/ 433 h 728"/>
                  <a:gd name="T72" fmla="*/ 263 w 1290"/>
                  <a:gd name="T73" fmla="*/ 410 h 728"/>
                  <a:gd name="T74" fmla="*/ 292 w 1290"/>
                  <a:gd name="T75" fmla="*/ 419 h 728"/>
                  <a:gd name="T76" fmla="*/ 309 w 1290"/>
                  <a:gd name="T77" fmla="*/ 467 h 728"/>
                  <a:gd name="T78" fmla="*/ 303 w 1290"/>
                  <a:gd name="T79" fmla="*/ 718 h 728"/>
                  <a:gd name="T80" fmla="*/ 488 w 1290"/>
                  <a:gd name="T81" fmla="*/ 721 h 728"/>
                  <a:gd name="T82" fmla="*/ 547 w 1290"/>
                  <a:gd name="T83" fmla="*/ 707 h 728"/>
                  <a:gd name="T84" fmla="*/ 570 w 1290"/>
                  <a:gd name="T85" fmla="*/ 685 h 728"/>
                  <a:gd name="T86" fmla="*/ 572 w 1290"/>
                  <a:gd name="T87" fmla="*/ 647 h 728"/>
                  <a:gd name="T88" fmla="*/ 536 w 1290"/>
                  <a:gd name="T89" fmla="*/ 584 h 728"/>
                  <a:gd name="T90" fmla="*/ 522 w 1290"/>
                  <a:gd name="T91" fmla="*/ 534 h 728"/>
                  <a:gd name="T92" fmla="*/ 527 w 1290"/>
                  <a:gd name="T93" fmla="*/ 485 h 728"/>
                  <a:gd name="T94" fmla="*/ 554 w 1290"/>
                  <a:gd name="T95" fmla="*/ 436 h 728"/>
                  <a:gd name="T96" fmla="*/ 593 w 1290"/>
                  <a:gd name="T97" fmla="*/ 407 h 728"/>
                  <a:gd name="T98" fmla="*/ 640 w 1290"/>
                  <a:gd name="T99" fmla="*/ 396 h 728"/>
                  <a:gd name="T100" fmla="*/ 677 w 1290"/>
                  <a:gd name="T101" fmla="*/ 398 h 728"/>
                  <a:gd name="T102" fmla="*/ 723 w 1290"/>
                  <a:gd name="T103" fmla="*/ 418 h 728"/>
                  <a:gd name="T104" fmla="*/ 759 w 1290"/>
                  <a:gd name="T105" fmla="*/ 454 h 728"/>
                  <a:gd name="T106" fmla="*/ 780 w 1290"/>
                  <a:gd name="T107" fmla="*/ 505 h 728"/>
                  <a:gd name="T108" fmla="*/ 782 w 1290"/>
                  <a:gd name="T109" fmla="*/ 547 h 728"/>
                  <a:gd name="T110" fmla="*/ 755 w 1290"/>
                  <a:gd name="T111" fmla="*/ 604 h 728"/>
                  <a:gd name="T112" fmla="*/ 721 w 1290"/>
                  <a:gd name="T113" fmla="*/ 667 h 728"/>
                  <a:gd name="T114" fmla="*/ 733 w 1290"/>
                  <a:gd name="T115" fmla="*/ 700 h 728"/>
                  <a:gd name="T116" fmla="*/ 762 w 1290"/>
                  <a:gd name="T117" fmla="*/ 716 h 728"/>
                  <a:gd name="T118" fmla="*/ 842 w 1290"/>
                  <a:gd name="T119" fmla="*/ 727 h 728"/>
                  <a:gd name="T120" fmla="*/ 1016 w 1290"/>
                  <a:gd name="T121" fmla="*/ 723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90" h="728">
                    <a:moveTo>
                      <a:pt x="1016" y="723"/>
                    </a:moveTo>
                    <a:lnTo>
                      <a:pt x="1016" y="723"/>
                    </a:lnTo>
                    <a:lnTo>
                      <a:pt x="1015" y="657"/>
                    </a:lnTo>
                    <a:lnTo>
                      <a:pt x="1015" y="598"/>
                    </a:lnTo>
                    <a:lnTo>
                      <a:pt x="1016" y="572"/>
                    </a:lnTo>
                    <a:lnTo>
                      <a:pt x="1018" y="547"/>
                    </a:lnTo>
                    <a:lnTo>
                      <a:pt x="1021" y="527"/>
                    </a:lnTo>
                    <a:lnTo>
                      <a:pt x="1023" y="510"/>
                    </a:lnTo>
                    <a:lnTo>
                      <a:pt x="1023" y="510"/>
                    </a:lnTo>
                    <a:lnTo>
                      <a:pt x="1030" y="491"/>
                    </a:lnTo>
                    <a:lnTo>
                      <a:pt x="1036" y="477"/>
                    </a:lnTo>
                    <a:lnTo>
                      <a:pt x="1044" y="468"/>
                    </a:lnTo>
                    <a:lnTo>
                      <a:pt x="1049" y="464"/>
                    </a:lnTo>
                    <a:lnTo>
                      <a:pt x="1053" y="463"/>
                    </a:lnTo>
                    <a:lnTo>
                      <a:pt x="1063" y="460"/>
                    </a:lnTo>
                    <a:lnTo>
                      <a:pt x="1072" y="460"/>
                    </a:lnTo>
                    <a:lnTo>
                      <a:pt x="1084" y="463"/>
                    </a:lnTo>
                    <a:lnTo>
                      <a:pt x="1095" y="467"/>
                    </a:lnTo>
                    <a:lnTo>
                      <a:pt x="1121" y="477"/>
                    </a:lnTo>
                    <a:lnTo>
                      <a:pt x="1135" y="482"/>
                    </a:lnTo>
                    <a:lnTo>
                      <a:pt x="1151" y="488"/>
                    </a:lnTo>
                    <a:lnTo>
                      <a:pt x="1166" y="491"/>
                    </a:lnTo>
                    <a:lnTo>
                      <a:pt x="1184" y="493"/>
                    </a:lnTo>
                    <a:lnTo>
                      <a:pt x="1201" y="492"/>
                    </a:lnTo>
                    <a:lnTo>
                      <a:pt x="1220" y="489"/>
                    </a:lnTo>
                    <a:lnTo>
                      <a:pt x="1220" y="489"/>
                    </a:lnTo>
                    <a:lnTo>
                      <a:pt x="1229" y="486"/>
                    </a:lnTo>
                    <a:lnTo>
                      <a:pt x="1237" y="484"/>
                    </a:lnTo>
                    <a:lnTo>
                      <a:pt x="1244" y="479"/>
                    </a:lnTo>
                    <a:lnTo>
                      <a:pt x="1251" y="474"/>
                    </a:lnTo>
                    <a:lnTo>
                      <a:pt x="1258" y="468"/>
                    </a:lnTo>
                    <a:lnTo>
                      <a:pt x="1264" y="461"/>
                    </a:lnTo>
                    <a:lnTo>
                      <a:pt x="1274" y="447"/>
                    </a:lnTo>
                    <a:lnTo>
                      <a:pt x="1282" y="431"/>
                    </a:lnTo>
                    <a:lnTo>
                      <a:pt x="1286" y="414"/>
                    </a:lnTo>
                    <a:lnTo>
                      <a:pt x="1289" y="394"/>
                    </a:lnTo>
                    <a:lnTo>
                      <a:pt x="1290" y="376"/>
                    </a:lnTo>
                    <a:lnTo>
                      <a:pt x="1290" y="376"/>
                    </a:lnTo>
                    <a:lnTo>
                      <a:pt x="1288" y="358"/>
                    </a:lnTo>
                    <a:lnTo>
                      <a:pt x="1283" y="340"/>
                    </a:lnTo>
                    <a:lnTo>
                      <a:pt x="1276" y="324"/>
                    </a:lnTo>
                    <a:lnTo>
                      <a:pt x="1268" y="309"/>
                    </a:lnTo>
                    <a:lnTo>
                      <a:pt x="1262" y="302"/>
                    </a:lnTo>
                    <a:lnTo>
                      <a:pt x="1255" y="296"/>
                    </a:lnTo>
                    <a:lnTo>
                      <a:pt x="1250" y="292"/>
                    </a:lnTo>
                    <a:lnTo>
                      <a:pt x="1241" y="287"/>
                    </a:lnTo>
                    <a:lnTo>
                      <a:pt x="1234" y="284"/>
                    </a:lnTo>
                    <a:lnTo>
                      <a:pt x="1226" y="281"/>
                    </a:lnTo>
                    <a:lnTo>
                      <a:pt x="1216" y="278"/>
                    </a:lnTo>
                    <a:lnTo>
                      <a:pt x="1207" y="278"/>
                    </a:lnTo>
                    <a:lnTo>
                      <a:pt x="1207" y="278"/>
                    </a:lnTo>
                    <a:lnTo>
                      <a:pt x="1190" y="278"/>
                    </a:lnTo>
                    <a:lnTo>
                      <a:pt x="1174" y="280"/>
                    </a:lnTo>
                    <a:lnTo>
                      <a:pt x="1160" y="282"/>
                    </a:lnTo>
                    <a:lnTo>
                      <a:pt x="1148" y="287"/>
                    </a:lnTo>
                    <a:lnTo>
                      <a:pt x="1135" y="292"/>
                    </a:lnTo>
                    <a:lnTo>
                      <a:pt x="1124" y="298"/>
                    </a:lnTo>
                    <a:lnTo>
                      <a:pt x="1106" y="309"/>
                    </a:lnTo>
                    <a:lnTo>
                      <a:pt x="1090" y="322"/>
                    </a:lnTo>
                    <a:lnTo>
                      <a:pt x="1077" y="333"/>
                    </a:lnTo>
                    <a:lnTo>
                      <a:pt x="1065" y="341"/>
                    </a:lnTo>
                    <a:lnTo>
                      <a:pt x="1060" y="344"/>
                    </a:lnTo>
                    <a:lnTo>
                      <a:pt x="1056" y="344"/>
                    </a:lnTo>
                    <a:lnTo>
                      <a:pt x="1056" y="344"/>
                    </a:lnTo>
                    <a:lnTo>
                      <a:pt x="1050" y="344"/>
                    </a:lnTo>
                    <a:lnTo>
                      <a:pt x="1047" y="341"/>
                    </a:lnTo>
                    <a:lnTo>
                      <a:pt x="1043" y="338"/>
                    </a:lnTo>
                    <a:lnTo>
                      <a:pt x="1039" y="333"/>
                    </a:lnTo>
                    <a:lnTo>
                      <a:pt x="1033" y="317"/>
                    </a:lnTo>
                    <a:lnTo>
                      <a:pt x="1028" y="299"/>
                    </a:lnTo>
                    <a:lnTo>
                      <a:pt x="1025" y="275"/>
                    </a:lnTo>
                    <a:lnTo>
                      <a:pt x="1021" y="249"/>
                    </a:lnTo>
                    <a:lnTo>
                      <a:pt x="1019" y="221"/>
                    </a:lnTo>
                    <a:lnTo>
                      <a:pt x="1018" y="190"/>
                    </a:lnTo>
                    <a:lnTo>
                      <a:pt x="1016" y="130"/>
                    </a:lnTo>
                    <a:lnTo>
                      <a:pt x="1016" y="73"/>
                    </a:lnTo>
                    <a:lnTo>
                      <a:pt x="1019" y="0"/>
                    </a:lnTo>
                    <a:lnTo>
                      <a:pt x="302" y="0"/>
                    </a:lnTo>
                    <a:lnTo>
                      <a:pt x="302" y="0"/>
                    </a:lnTo>
                    <a:lnTo>
                      <a:pt x="302" y="78"/>
                    </a:lnTo>
                    <a:lnTo>
                      <a:pt x="301" y="126"/>
                    </a:lnTo>
                    <a:lnTo>
                      <a:pt x="301" y="175"/>
                    </a:lnTo>
                    <a:lnTo>
                      <a:pt x="298" y="221"/>
                    </a:lnTo>
                    <a:lnTo>
                      <a:pt x="295" y="240"/>
                    </a:lnTo>
                    <a:lnTo>
                      <a:pt x="292" y="257"/>
                    </a:lnTo>
                    <a:lnTo>
                      <a:pt x="288" y="271"/>
                    </a:lnTo>
                    <a:lnTo>
                      <a:pt x="284" y="281"/>
                    </a:lnTo>
                    <a:lnTo>
                      <a:pt x="281" y="285"/>
                    </a:lnTo>
                    <a:lnTo>
                      <a:pt x="278" y="287"/>
                    </a:lnTo>
                    <a:lnTo>
                      <a:pt x="276" y="288"/>
                    </a:lnTo>
                    <a:lnTo>
                      <a:pt x="271" y="288"/>
                    </a:lnTo>
                    <a:lnTo>
                      <a:pt x="271" y="288"/>
                    </a:lnTo>
                    <a:lnTo>
                      <a:pt x="264" y="287"/>
                    </a:lnTo>
                    <a:lnTo>
                      <a:pt x="259" y="285"/>
                    </a:lnTo>
                    <a:lnTo>
                      <a:pt x="243" y="278"/>
                    </a:lnTo>
                    <a:lnTo>
                      <a:pt x="207" y="260"/>
                    </a:lnTo>
                    <a:lnTo>
                      <a:pt x="187" y="250"/>
                    </a:lnTo>
                    <a:lnTo>
                      <a:pt x="165" y="242"/>
                    </a:lnTo>
                    <a:lnTo>
                      <a:pt x="154" y="239"/>
                    </a:lnTo>
                    <a:lnTo>
                      <a:pt x="141" y="238"/>
                    </a:lnTo>
                    <a:lnTo>
                      <a:pt x="129" y="236"/>
                    </a:lnTo>
                    <a:lnTo>
                      <a:pt x="116" y="235"/>
                    </a:lnTo>
                    <a:lnTo>
                      <a:pt x="116" y="235"/>
                    </a:lnTo>
                    <a:lnTo>
                      <a:pt x="101" y="236"/>
                    </a:lnTo>
                    <a:lnTo>
                      <a:pt x="88" y="239"/>
                    </a:lnTo>
                    <a:lnTo>
                      <a:pt x="76" y="242"/>
                    </a:lnTo>
                    <a:lnTo>
                      <a:pt x="64" y="246"/>
                    </a:lnTo>
                    <a:lnTo>
                      <a:pt x="53" y="252"/>
                    </a:lnTo>
                    <a:lnTo>
                      <a:pt x="45" y="259"/>
                    </a:lnTo>
                    <a:lnTo>
                      <a:pt x="37" y="266"/>
                    </a:lnTo>
                    <a:lnTo>
                      <a:pt x="28" y="274"/>
                    </a:lnTo>
                    <a:lnTo>
                      <a:pt x="21" y="284"/>
                    </a:lnTo>
                    <a:lnTo>
                      <a:pt x="16" y="292"/>
                    </a:lnTo>
                    <a:lnTo>
                      <a:pt x="11" y="302"/>
                    </a:lnTo>
                    <a:lnTo>
                      <a:pt x="7" y="313"/>
                    </a:lnTo>
                    <a:lnTo>
                      <a:pt x="4" y="324"/>
                    </a:lnTo>
                    <a:lnTo>
                      <a:pt x="2" y="334"/>
                    </a:lnTo>
                    <a:lnTo>
                      <a:pt x="0" y="345"/>
                    </a:lnTo>
                    <a:lnTo>
                      <a:pt x="0" y="356"/>
                    </a:lnTo>
                    <a:lnTo>
                      <a:pt x="0" y="356"/>
                    </a:lnTo>
                    <a:lnTo>
                      <a:pt x="0" y="369"/>
                    </a:lnTo>
                    <a:lnTo>
                      <a:pt x="2" y="379"/>
                    </a:lnTo>
                    <a:lnTo>
                      <a:pt x="4" y="390"/>
                    </a:lnTo>
                    <a:lnTo>
                      <a:pt x="7" y="401"/>
                    </a:lnTo>
                    <a:lnTo>
                      <a:pt x="11" y="411"/>
                    </a:lnTo>
                    <a:lnTo>
                      <a:pt x="17" y="421"/>
                    </a:lnTo>
                    <a:lnTo>
                      <a:pt x="23" y="431"/>
                    </a:lnTo>
                    <a:lnTo>
                      <a:pt x="30" y="439"/>
                    </a:lnTo>
                    <a:lnTo>
                      <a:pt x="37" y="447"/>
                    </a:lnTo>
                    <a:lnTo>
                      <a:pt x="45" y="454"/>
                    </a:lnTo>
                    <a:lnTo>
                      <a:pt x="55" y="460"/>
                    </a:lnTo>
                    <a:lnTo>
                      <a:pt x="64" y="465"/>
                    </a:lnTo>
                    <a:lnTo>
                      <a:pt x="76" y="470"/>
                    </a:lnTo>
                    <a:lnTo>
                      <a:pt x="88" y="472"/>
                    </a:lnTo>
                    <a:lnTo>
                      <a:pt x="101" y="474"/>
                    </a:lnTo>
                    <a:lnTo>
                      <a:pt x="113" y="474"/>
                    </a:lnTo>
                    <a:lnTo>
                      <a:pt x="113" y="474"/>
                    </a:lnTo>
                    <a:lnTo>
                      <a:pt x="126" y="474"/>
                    </a:lnTo>
                    <a:lnTo>
                      <a:pt x="139" y="471"/>
                    </a:lnTo>
                    <a:lnTo>
                      <a:pt x="150" y="468"/>
                    </a:lnTo>
                    <a:lnTo>
                      <a:pt x="162" y="465"/>
                    </a:lnTo>
                    <a:lnTo>
                      <a:pt x="185" y="456"/>
                    </a:lnTo>
                    <a:lnTo>
                      <a:pt x="206" y="445"/>
                    </a:lnTo>
                    <a:lnTo>
                      <a:pt x="224" y="433"/>
                    </a:lnTo>
                    <a:lnTo>
                      <a:pt x="241" y="422"/>
                    </a:lnTo>
                    <a:lnTo>
                      <a:pt x="253" y="414"/>
                    </a:lnTo>
                    <a:lnTo>
                      <a:pt x="263" y="410"/>
                    </a:lnTo>
                    <a:lnTo>
                      <a:pt x="263" y="410"/>
                    </a:lnTo>
                    <a:lnTo>
                      <a:pt x="270" y="408"/>
                    </a:lnTo>
                    <a:lnTo>
                      <a:pt x="278" y="410"/>
                    </a:lnTo>
                    <a:lnTo>
                      <a:pt x="285" y="412"/>
                    </a:lnTo>
                    <a:lnTo>
                      <a:pt x="292" y="419"/>
                    </a:lnTo>
                    <a:lnTo>
                      <a:pt x="299" y="428"/>
                    </a:lnTo>
                    <a:lnTo>
                      <a:pt x="305" y="438"/>
                    </a:lnTo>
                    <a:lnTo>
                      <a:pt x="308" y="452"/>
                    </a:lnTo>
                    <a:lnTo>
                      <a:pt x="309" y="467"/>
                    </a:lnTo>
                    <a:lnTo>
                      <a:pt x="309" y="467"/>
                    </a:lnTo>
                    <a:lnTo>
                      <a:pt x="308" y="568"/>
                    </a:lnTo>
                    <a:lnTo>
                      <a:pt x="303" y="718"/>
                    </a:lnTo>
                    <a:lnTo>
                      <a:pt x="303" y="718"/>
                    </a:lnTo>
                    <a:lnTo>
                      <a:pt x="385" y="723"/>
                    </a:lnTo>
                    <a:lnTo>
                      <a:pt x="422" y="723"/>
                    </a:lnTo>
                    <a:lnTo>
                      <a:pt x="457" y="723"/>
                    </a:lnTo>
                    <a:lnTo>
                      <a:pt x="488" y="721"/>
                    </a:lnTo>
                    <a:lnTo>
                      <a:pt x="516" y="717"/>
                    </a:lnTo>
                    <a:lnTo>
                      <a:pt x="527" y="716"/>
                    </a:lnTo>
                    <a:lnTo>
                      <a:pt x="538" y="712"/>
                    </a:lnTo>
                    <a:lnTo>
                      <a:pt x="547" y="707"/>
                    </a:lnTo>
                    <a:lnTo>
                      <a:pt x="554" y="703"/>
                    </a:lnTo>
                    <a:lnTo>
                      <a:pt x="554" y="703"/>
                    </a:lnTo>
                    <a:lnTo>
                      <a:pt x="565" y="693"/>
                    </a:lnTo>
                    <a:lnTo>
                      <a:pt x="570" y="685"/>
                    </a:lnTo>
                    <a:lnTo>
                      <a:pt x="575" y="675"/>
                    </a:lnTo>
                    <a:lnTo>
                      <a:pt x="576" y="667"/>
                    </a:lnTo>
                    <a:lnTo>
                      <a:pt x="575" y="657"/>
                    </a:lnTo>
                    <a:lnTo>
                      <a:pt x="572" y="647"/>
                    </a:lnTo>
                    <a:lnTo>
                      <a:pt x="568" y="637"/>
                    </a:lnTo>
                    <a:lnTo>
                      <a:pt x="561" y="628"/>
                    </a:lnTo>
                    <a:lnTo>
                      <a:pt x="548" y="607"/>
                    </a:lnTo>
                    <a:lnTo>
                      <a:pt x="536" y="584"/>
                    </a:lnTo>
                    <a:lnTo>
                      <a:pt x="530" y="573"/>
                    </a:lnTo>
                    <a:lnTo>
                      <a:pt x="524" y="561"/>
                    </a:lnTo>
                    <a:lnTo>
                      <a:pt x="522" y="548"/>
                    </a:lnTo>
                    <a:lnTo>
                      <a:pt x="522" y="534"/>
                    </a:lnTo>
                    <a:lnTo>
                      <a:pt x="522" y="534"/>
                    </a:lnTo>
                    <a:lnTo>
                      <a:pt x="522" y="517"/>
                    </a:lnTo>
                    <a:lnTo>
                      <a:pt x="524" y="500"/>
                    </a:lnTo>
                    <a:lnTo>
                      <a:pt x="527" y="485"/>
                    </a:lnTo>
                    <a:lnTo>
                      <a:pt x="533" y="471"/>
                    </a:lnTo>
                    <a:lnTo>
                      <a:pt x="538" y="457"/>
                    </a:lnTo>
                    <a:lnTo>
                      <a:pt x="545" y="446"/>
                    </a:lnTo>
                    <a:lnTo>
                      <a:pt x="554" y="436"/>
                    </a:lnTo>
                    <a:lnTo>
                      <a:pt x="562" y="426"/>
                    </a:lnTo>
                    <a:lnTo>
                      <a:pt x="572" y="418"/>
                    </a:lnTo>
                    <a:lnTo>
                      <a:pt x="582" y="412"/>
                    </a:lnTo>
                    <a:lnTo>
                      <a:pt x="593" y="407"/>
                    </a:lnTo>
                    <a:lnTo>
                      <a:pt x="604" y="401"/>
                    </a:lnTo>
                    <a:lnTo>
                      <a:pt x="617" y="398"/>
                    </a:lnTo>
                    <a:lnTo>
                      <a:pt x="628" y="396"/>
                    </a:lnTo>
                    <a:lnTo>
                      <a:pt x="640" y="396"/>
                    </a:lnTo>
                    <a:lnTo>
                      <a:pt x="653" y="396"/>
                    </a:lnTo>
                    <a:lnTo>
                      <a:pt x="653" y="396"/>
                    </a:lnTo>
                    <a:lnTo>
                      <a:pt x="664" y="396"/>
                    </a:lnTo>
                    <a:lnTo>
                      <a:pt x="677" y="398"/>
                    </a:lnTo>
                    <a:lnTo>
                      <a:pt x="689" y="401"/>
                    </a:lnTo>
                    <a:lnTo>
                      <a:pt x="700" y="407"/>
                    </a:lnTo>
                    <a:lnTo>
                      <a:pt x="712" y="411"/>
                    </a:lnTo>
                    <a:lnTo>
                      <a:pt x="723" y="418"/>
                    </a:lnTo>
                    <a:lnTo>
                      <a:pt x="733" y="425"/>
                    </a:lnTo>
                    <a:lnTo>
                      <a:pt x="742" y="433"/>
                    </a:lnTo>
                    <a:lnTo>
                      <a:pt x="751" y="443"/>
                    </a:lnTo>
                    <a:lnTo>
                      <a:pt x="759" y="454"/>
                    </a:lnTo>
                    <a:lnTo>
                      <a:pt x="766" y="465"/>
                    </a:lnTo>
                    <a:lnTo>
                      <a:pt x="772" y="478"/>
                    </a:lnTo>
                    <a:lnTo>
                      <a:pt x="776" y="491"/>
                    </a:lnTo>
                    <a:lnTo>
                      <a:pt x="780" y="505"/>
                    </a:lnTo>
                    <a:lnTo>
                      <a:pt x="782" y="520"/>
                    </a:lnTo>
                    <a:lnTo>
                      <a:pt x="782" y="537"/>
                    </a:lnTo>
                    <a:lnTo>
                      <a:pt x="782" y="537"/>
                    </a:lnTo>
                    <a:lnTo>
                      <a:pt x="782" y="547"/>
                    </a:lnTo>
                    <a:lnTo>
                      <a:pt x="779" y="558"/>
                    </a:lnTo>
                    <a:lnTo>
                      <a:pt x="773" y="570"/>
                    </a:lnTo>
                    <a:lnTo>
                      <a:pt x="768" y="582"/>
                    </a:lnTo>
                    <a:lnTo>
                      <a:pt x="755" y="604"/>
                    </a:lnTo>
                    <a:lnTo>
                      <a:pt x="741" y="626"/>
                    </a:lnTo>
                    <a:lnTo>
                      <a:pt x="730" y="647"/>
                    </a:lnTo>
                    <a:lnTo>
                      <a:pt x="724" y="657"/>
                    </a:lnTo>
                    <a:lnTo>
                      <a:pt x="721" y="667"/>
                    </a:lnTo>
                    <a:lnTo>
                      <a:pt x="721" y="677"/>
                    </a:lnTo>
                    <a:lnTo>
                      <a:pt x="723" y="685"/>
                    </a:lnTo>
                    <a:lnTo>
                      <a:pt x="726" y="693"/>
                    </a:lnTo>
                    <a:lnTo>
                      <a:pt x="733" y="700"/>
                    </a:lnTo>
                    <a:lnTo>
                      <a:pt x="733" y="700"/>
                    </a:lnTo>
                    <a:lnTo>
                      <a:pt x="741" y="707"/>
                    </a:lnTo>
                    <a:lnTo>
                      <a:pt x="751" y="712"/>
                    </a:lnTo>
                    <a:lnTo>
                      <a:pt x="762" y="716"/>
                    </a:lnTo>
                    <a:lnTo>
                      <a:pt x="775" y="720"/>
                    </a:lnTo>
                    <a:lnTo>
                      <a:pt x="790" y="723"/>
                    </a:lnTo>
                    <a:lnTo>
                      <a:pt x="807" y="724"/>
                    </a:lnTo>
                    <a:lnTo>
                      <a:pt x="842" y="727"/>
                    </a:lnTo>
                    <a:lnTo>
                      <a:pt x="882" y="728"/>
                    </a:lnTo>
                    <a:lnTo>
                      <a:pt x="926" y="727"/>
                    </a:lnTo>
                    <a:lnTo>
                      <a:pt x="1016" y="723"/>
                    </a:lnTo>
                    <a:lnTo>
                      <a:pt x="1016" y="723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ṥḻiďè">
                <a:extLst>
                  <a:ext uri="{FF2B5EF4-FFF2-40B4-BE49-F238E27FC236}">
                    <a16:creationId xmlns:a16="http://schemas.microsoft.com/office/drawing/2014/main" xmlns="" id="{6B520202-A7FC-4F66-A1C1-190FD1BEF999}"/>
                  </a:ext>
                </a:extLst>
              </p:cNvPr>
              <p:cNvSpPr/>
              <p:nvPr/>
            </p:nvSpPr>
            <p:spPr bwMode="auto">
              <a:xfrm>
                <a:off x="2025650" y="1773238"/>
                <a:ext cx="1149350" cy="1573212"/>
              </a:xfrm>
              <a:custGeom>
                <a:avLst/>
                <a:gdLst>
                  <a:gd name="T0" fmla="*/ 723 w 724"/>
                  <a:gd name="T1" fmla="*/ 568 h 991"/>
                  <a:gd name="T2" fmla="*/ 723 w 724"/>
                  <a:gd name="T3" fmla="*/ 452 h 991"/>
                  <a:gd name="T4" fmla="*/ 707 w 724"/>
                  <a:gd name="T5" fmla="*/ 419 h 991"/>
                  <a:gd name="T6" fmla="*/ 685 w 724"/>
                  <a:gd name="T7" fmla="*/ 408 h 991"/>
                  <a:gd name="T8" fmla="*/ 668 w 724"/>
                  <a:gd name="T9" fmla="*/ 414 h 991"/>
                  <a:gd name="T10" fmla="*/ 621 w 724"/>
                  <a:gd name="T11" fmla="*/ 445 h 991"/>
                  <a:gd name="T12" fmla="*/ 565 w 724"/>
                  <a:gd name="T13" fmla="*/ 468 h 991"/>
                  <a:gd name="T14" fmla="*/ 528 w 724"/>
                  <a:gd name="T15" fmla="*/ 474 h 991"/>
                  <a:gd name="T16" fmla="*/ 503 w 724"/>
                  <a:gd name="T17" fmla="*/ 472 h 991"/>
                  <a:gd name="T18" fmla="*/ 470 w 724"/>
                  <a:gd name="T19" fmla="*/ 460 h 991"/>
                  <a:gd name="T20" fmla="*/ 445 w 724"/>
                  <a:gd name="T21" fmla="*/ 439 h 991"/>
                  <a:gd name="T22" fmla="*/ 426 w 724"/>
                  <a:gd name="T23" fmla="*/ 411 h 991"/>
                  <a:gd name="T24" fmla="*/ 417 w 724"/>
                  <a:gd name="T25" fmla="*/ 379 h 991"/>
                  <a:gd name="T26" fmla="*/ 415 w 724"/>
                  <a:gd name="T27" fmla="*/ 356 h 991"/>
                  <a:gd name="T28" fmla="*/ 419 w 724"/>
                  <a:gd name="T29" fmla="*/ 324 h 991"/>
                  <a:gd name="T30" fmla="*/ 431 w 724"/>
                  <a:gd name="T31" fmla="*/ 292 h 991"/>
                  <a:gd name="T32" fmla="*/ 452 w 724"/>
                  <a:gd name="T33" fmla="*/ 266 h 991"/>
                  <a:gd name="T34" fmla="*/ 479 w 724"/>
                  <a:gd name="T35" fmla="*/ 246 h 991"/>
                  <a:gd name="T36" fmla="*/ 516 w 724"/>
                  <a:gd name="T37" fmla="*/ 236 h 991"/>
                  <a:gd name="T38" fmla="*/ 544 w 724"/>
                  <a:gd name="T39" fmla="*/ 236 h 991"/>
                  <a:gd name="T40" fmla="*/ 580 w 724"/>
                  <a:gd name="T41" fmla="*/ 242 h 991"/>
                  <a:gd name="T42" fmla="*/ 658 w 724"/>
                  <a:gd name="T43" fmla="*/ 278 h 991"/>
                  <a:gd name="T44" fmla="*/ 686 w 724"/>
                  <a:gd name="T45" fmla="*/ 288 h 991"/>
                  <a:gd name="T46" fmla="*/ 693 w 724"/>
                  <a:gd name="T47" fmla="*/ 287 h 991"/>
                  <a:gd name="T48" fmla="*/ 703 w 724"/>
                  <a:gd name="T49" fmla="*/ 271 h 991"/>
                  <a:gd name="T50" fmla="*/ 713 w 724"/>
                  <a:gd name="T51" fmla="*/ 221 h 991"/>
                  <a:gd name="T52" fmla="*/ 717 w 724"/>
                  <a:gd name="T53" fmla="*/ 78 h 991"/>
                  <a:gd name="T54" fmla="*/ 84 w 724"/>
                  <a:gd name="T55" fmla="*/ 0 h 991"/>
                  <a:gd name="T56" fmla="*/ 36 w 724"/>
                  <a:gd name="T57" fmla="*/ 13 h 991"/>
                  <a:gd name="T58" fmla="*/ 7 w 724"/>
                  <a:gd name="T59" fmla="*/ 45 h 991"/>
                  <a:gd name="T60" fmla="*/ 0 w 724"/>
                  <a:gd name="T61" fmla="*/ 74 h 991"/>
                  <a:gd name="T62" fmla="*/ 74 w 724"/>
                  <a:gd name="T63" fmla="*/ 714 h 991"/>
                  <a:gd name="T64" fmla="*/ 176 w 724"/>
                  <a:gd name="T65" fmla="*/ 714 h 991"/>
                  <a:gd name="T66" fmla="*/ 270 w 724"/>
                  <a:gd name="T67" fmla="*/ 723 h 991"/>
                  <a:gd name="T68" fmla="*/ 312 w 724"/>
                  <a:gd name="T69" fmla="*/ 738 h 991"/>
                  <a:gd name="T70" fmla="*/ 317 w 724"/>
                  <a:gd name="T71" fmla="*/ 745 h 991"/>
                  <a:gd name="T72" fmla="*/ 317 w 724"/>
                  <a:gd name="T73" fmla="*/ 760 h 991"/>
                  <a:gd name="T74" fmla="*/ 296 w 724"/>
                  <a:gd name="T75" fmla="*/ 786 h 991"/>
                  <a:gd name="T76" fmla="*/ 277 w 724"/>
                  <a:gd name="T77" fmla="*/ 819 h 991"/>
                  <a:gd name="T78" fmla="*/ 268 w 724"/>
                  <a:gd name="T79" fmla="*/ 861 h 991"/>
                  <a:gd name="T80" fmla="*/ 268 w 724"/>
                  <a:gd name="T81" fmla="*/ 892 h 991"/>
                  <a:gd name="T82" fmla="*/ 277 w 724"/>
                  <a:gd name="T83" fmla="*/ 927 h 991"/>
                  <a:gd name="T84" fmla="*/ 295 w 724"/>
                  <a:gd name="T85" fmla="*/ 955 h 991"/>
                  <a:gd name="T86" fmla="*/ 319 w 724"/>
                  <a:gd name="T87" fmla="*/ 974 h 991"/>
                  <a:gd name="T88" fmla="*/ 347 w 724"/>
                  <a:gd name="T89" fmla="*/ 987 h 991"/>
                  <a:gd name="T90" fmla="*/ 376 w 724"/>
                  <a:gd name="T91" fmla="*/ 991 h 991"/>
                  <a:gd name="T92" fmla="*/ 417 w 724"/>
                  <a:gd name="T93" fmla="*/ 984 h 991"/>
                  <a:gd name="T94" fmla="*/ 443 w 724"/>
                  <a:gd name="T95" fmla="*/ 972 h 991"/>
                  <a:gd name="T96" fmla="*/ 464 w 724"/>
                  <a:gd name="T97" fmla="*/ 952 h 991"/>
                  <a:gd name="T98" fmla="*/ 479 w 724"/>
                  <a:gd name="T99" fmla="*/ 925 h 991"/>
                  <a:gd name="T100" fmla="*/ 484 w 724"/>
                  <a:gd name="T101" fmla="*/ 892 h 991"/>
                  <a:gd name="T102" fmla="*/ 482 w 724"/>
                  <a:gd name="T103" fmla="*/ 862 h 991"/>
                  <a:gd name="T104" fmla="*/ 471 w 724"/>
                  <a:gd name="T105" fmla="*/ 828 h 991"/>
                  <a:gd name="T106" fmla="*/ 439 w 724"/>
                  <a:gd name="T107" fmla="*/ 777 h 991"/>
                  <a:gd name="T108" fmla="*/ 431 w 724"/>
                  <a:gd name="T109" fmla="*/ 756 h 991"/>
                  <a:gd name="T110" fmla="*/ 432 w 724"/>
                  <a:gd name="T111" fmla="*/ 746 h 991"/>
                  <a:gd name="T112" fmla="*/ 445 w 724"/>
                  <a:gd name="T113" fmla="*/ 731 h 991"/>
                  <a:gd name="T114" fmla="*/ 484 w 724"/>
                  <a:gd name="T115" fmla="*/ 717 h 991"/>
                  <a:gd name="T116" fmla="*/ 565 w 724"/>
                  <a:gd name="T117" fmla="*/ 712 h 991"/>
                  <a:gd name="T118" fmla="*/ 718 w 724"/>
                  <a:gd name="T119" fmla="*/ 718 h 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24" h="991">
                    <a:moveTo>
                      <a:pt x="718" y="718"/>
                    </a:moveTo>
                    <a:lnTo>
                      <a:pt x="718" y="718"/>
                    </a:lnTo>
                    <a:lnTo>
                      <a:pt x="723" y="568"/>
                    </a:lnTo>
                    <a:lnTo>
                      <a:pt x="724" y="467"/>
                    </a:lnTo>
                    <a:lnTo>
                      <a:pt x="724" y="467"/>
                    </a:lnTo>
                    <a:lnTo>
                      <a:pt x="723" y="452"/>
                    </a:lnTo>
                    <a:lnTo>
                      <a:pt x="720" y="438"/>
                    </a:lnTo>
                    <a:lnTo>
                      <a:pt x="714" y="428"/>
                    </a:lnTo>
                    <a:lnTo>
                      <a:pt x="707" y="419"/>
                    </a:lnTo>
                    <a:lnTo>
                      <a:pt x="700" y="412"/>
                    </a:lnTo>
                    <a:lnTo>
                      <a:pt x="693" y="410"/>
                    </a:lnTo>
                    <a:lnTo>
                      <a:pt x="685" y="408"/>
                    </a:lnTo>
                    <a:lnTo>
                      <a:pt x="678" y="410"/>
                    </a:lnTo>
                    <a:lnTo>
                      <a:pt x="678" y="410"/>
                    </a:lnTo>
                    <a:lnTo>
                      <a:pt x="668" y="414"/>
                    </a:lnTo>
                    <a:lnTo>
                      <a:pt x="656" y="422"/>
                    </a:lnTo>
                    <a:lnTo>
                      <a:pt x="639" y="433"/>
                    </a:lnTo>
                    <a:lnTo>
                      <a:pt x="621" y="445"/>
                    </a:lnTo>
                    <a:lnTo>
                      <a:pt x="600" y="456"/>
                    </a:lnTo>
                    <a:lnTo>
                      <a:pt x="577" y="465"/>
                    </a:lnTo>
                    <a:lnTo>
                      <a:pt x="565" y="468"/>
                    </a:lnTo>
                    <a:lnTo>
                      <a:pt x="554" y="471"/>
                    </a:lnTo>
                    <a:lnTo>
                      <a:pt x="541" y="474"/>
                    </a:lnTo>
                    <a:lnTo>
                      <a:pt x="528" y="474"/>
                    </a:lnTo>
                    <a:lnTo>
                      <a:pt x="528" y="474"/>
                    </a:lnTo>
                    <a:lnTo>
                      <a:pt x="516" y="474"/>
                    </a:lnTo>
                    <a:lnTo>
                      <a:pt x="503" y="472"/>
                    </a:lnTo>
                    <a:lnTo>
                      <a:pt x="491" y="470"/>
                    </a:lnTo>
                    <a:lnTo>
                      <a:pt x="479" y="465"/>
                    </a:lnTo>
                    <a:lnTo>
                      <a:pt x="470" y="460"/>
                    </a:lnTo>
                    <a:lnTo>
                      <a:pt x="460" y="454"/>
                    </a:lnTo>
                    <a:lnTo>
                      <a:pt x="452" y="447"/>
                    </a:lnTo>
                    <a:lnTo>
                      <a:pt x="445" y="439"/>
                    </a:lnTo>
                    <a:lnTo>
                      <a:pt x="438" y="431"/>
                    </a:lnTo>
                    <a:lnTo>
                      <a:pt x="432" y="421"/>
                    </a:lnTo>
                    <a:lnTo>
                      <a:pt x="426" y="411"/>
                    </a:lnTo>
                    <a:lnTo>
                      <a:pt x="422" y="401"/>
                    </a:lnTo>
                    <a:lnTo>
                      <a:pt x="419" y="390"/>
                    </a:lnTo>
                    <a:lnTo>
                      <a:pt x="417" y="379"/>
                    </a:lnTo>
                    <a:lnTo>
                      <a:pt x="415" y="369"/>
                    </a:lnTo>
                    <a:lnTo>
                      <a:pt x="415" y="356"/>
                    </a:lnTo>
                    <a:lnTo>
                      <a:pt x="415" y="356"/>
                    </a:lnTo>
                    <a:lnTo>
                      <a:pt x="415" y="345"/>
                    </a:lnTo>
                    <a:lnTo>
                      <a:pt x="417" y="334"/>
                    </a:lnTo>
                    <a:lnTo>
                      <a:pt x="419" y="324"/>
                    </a:lnTo>
                    <a:lnTo>
                      <a:pt x="422" y="313"/>
                    </a:lnTo>
                    <a:lnTo>
                      <a:pt x="426" y="302"/>
                    </a:lnTo>
                    <a:lnTo>
                      <a:pt x="431" y="292"/>
                    </a:lnTo>
                    <a:lnTo>
                      <a:pt x="436" y="284"/>
                    </a:lnTo>
                    <a:lnTo>
                      <a:pt x="443" y="274"/>
                    </a:lnTo>
                    <a:lnTo>
                      <a:pt x="452" y="266"/>
                    </a:lnTo>
                    <a:lnTo>
                      <a:pt x="460" y="259"/>
                    </a:lnTo>
                    <a:lnTo>
                      <a:pt x="468" y="252"/>
                    </a:lnTo>
                    <a:lnTo>
                      <a:pt x="479" y="246"/>
                    </a:lnTo>
                    <a:lnTo>
                      <a:pt x="491" y="242"/>
                    </a:lnTo>
                    <a:lnTo>
                      <a:pt x="503" y="239"/>
                    </a:lnTo>
                    <a:lnTo>
                      <a:pt x="516" y="236"/>
                    </a:lnTo>
                    <a:lnTo>
                      <a:pt x="531" y="235"/>
                    </a:lnTo>
                    <a:lnTo>
                      <a:pt x="531" y="235"/>
                    </a:lnTo>
                    <a:lnTo>
                      <a:pt x="544" y="236"/>
                    </a:lnTo>
                    <a:lnTo>
                      <a:pt x="556" y="238"/>
                    </a:lnTo>
                    <a:lnTo>
                      <a:pt x="569" y="239"/>
                    </a:lnTo>
                    <a:lnTo>
                      <a:pt x="580" y="242"/>
                    </a:lnTo>
                    <a:lnTo>
                      <a:pt x="602" y="250"/>
                    </a:lnTo>
                    <a:lnTo>
                      <a:pt x="622" y="260"/>
                    </a:lnTo>
                    <a:lnTo>
                      <a:pt x="658" y="278"/>
                    </a:lnTo>
                    <a:lnTo>
                      <a:pt x="674" y="285"/>
                    </a:lnTo>
                    <a:lnTo>
                      <a:pt x="679" y="287"/>
                    </a:lnTo>
                    <a:lnTo>
                      <a:pt x="686" y="288"/>
                    </a:lnTo>
                    <a:lnTo>
                      <a:pt x="686" y="288"/>
                    </a:lnTo>
                    <a:lnTo>
                      <a:pt x="691" y="288"/>
                    </a:lnTo>
                    <a:lnTo>
                      <a:pt x="693" y="287"/>
                    </a:lnTo>
                    <a:lnTo>
                      <a:pt x="696" y="285"/>
                    </a:lnTo>
                    <a:lnTo>
                      <a:pt x="699" y="281"/>
                    </a:lnTo>
                    <a:lnTo>
                      <a:pt x="703" y="271"/>
                    </a:lnTo>
                    <a:lnTo>
                      <a:pt x="707" y="257"/>
                    </a:lnTo>
                    <a:lnTo>
                      <a:pt x="710" y="240"/>
                    </a:lnTo>
                    <a:lnTo>
                      <a:pt x="713" y="221"/>
                    </a:lnTo>
                    <a:lnTo>
                      <a:pt x="716" y="175"/>
                    </a:lnTo>
                    <a:lnTo>
                      <a:pt x="716" y="126"/>
                    </a:lnTo>
                    <a:lnTo>
                      <a:pt x="717" y="78"/>
                    </a:lnTo>
                    <a:lnTo>
                      <a:pt x="717" y="0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67" y="1"/>
                    </a:lnTo>
                    <a:lnTo>
                      <a:pt x="52" y="6"/>
                    </a:lnTo>
                    <a:lnTo>
                      <a:pt x="36" y="13"/>
                    </a:lnTo>
                    <a:lnTo>
                      <a:pt x="25" y="21"/>
                    </a:lnTo>
                    <a:lnTo>
                      <a:pt x="14" y="32"/>
                    </a:lnTo>
                    <a:lnTo>
                      <a:pt x="7" y="45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4"/>
                    </a:lnTo>
                    <a:lnTo>
                      <a:pt x="0" y="716"/>
                    </a:lnTo>
                    <a:lnTo>
                      <a:pt x="0" y="716"/>
                    </a:lnTo>
                    <a:lnTo>
                      <a:pt x="74" y="714"/>
                    </a:lnTo>
                    <a:lnTo>
                      <a:pt x="123" y="713"/>
                    </a:lnTo>
                    <a:lnTo>
                      <a:pt x="176" y="714"/>
                    </a:lnTo>
                    <a:lnTo>
                      <a:pt x="176" y="714"/>
                    </a:lnTo>
                    <a:lnTo>
                      <a:pt x="226" y="717"/>
                    </a:lnTo>
                    <a:lnTo>
                      <a:pt x="249" y="720"/>
                    </a:lnTo>
                    <a:lnTo>
                      <a:pt x="270" y="723"/>
                    </a:lnTo>
                    <a:lnTo>
                      <a:pt x="287" y="727"/>
                    </a:lnTo>
                    <a:lnTo>
                      <a:pt x="302" y="732"/>
                    </a:lnTo>
                    <a:lnTo>
                      <a:pt x="312" y="738"/>
                    </a:lnTo>
                    <a:lnTo>
                      <a:pt x="315" y="742"/>
                    </a:lnTo>
                    <a:lnTo>
                      <a:pt x="317" y="745"/>
                    </a:lnTo>
                    <a:lnTo>
                      <a:pt x="317" y="745"/>
                    </a:lnTo>
                    <a:lnTo>
                      <a:pt x="319" y="751"/>
                    </a:lnTo>
                    <a:lnTo>
                      <a:pt x="319" y="755"/>
                    </a:lnTo>
                    <a:lnTo>
                      <a:pt x="317" y="760"/>
                    </a:lnTo>
                    <a:lnTo>
                      <a:pt x="315" y="765"/>
                    </a:lnTo>
                    <a:lnTo>
                      <a:pt x="306" y="774"/>
                    </a:lnTo>
                    <a:lnTo>
                      <a:pt x="296" y="786"/>
                    </a:lnTo>
                    <a:lnTo>
                      <a:pt x="287" y="800"/>
                    </a:lnTo>
                    <a:lnTo>
                      <a:pt x="282" y="809"/>
                    </a:lnTo>
                    <a:lnTo>
                      <a:pt x="277" y="819"/>
                    </a:lnTo>
                    <a:lnTo>
                      <a:pt x="274" y="832"/>
                    </a:lnTo>
                    <a:lnTo>
                      <a:pt x="271" y="844"/>
                    </a:lnTo>
                    <a:lnTo>
                      <a:pt x="268" y="861"/>
                    </a:lnTo>
                    <a:lnTo>
                      <a:pt x="268" y="878"/>
                    </a:lnTo>
                    <a:lnTo>
                      <a:pt x="268" y="878"/>
                    </a:lnTo>
                    <a:lnTo>
                      <a:pt x="268" y="892"/>
                    </a:lnTo>
                    <a:lnTo>
                      <a:pt x="271" y="904"/>
                    </a:lnTo>
                    <a:lnTo>
                      <a:pt x="274" y="917"/>
                    </a:lnTo>
                    <a:lnTo>
                      <a:pt x="277" y="927"/>
                    </a:lnTo>
                    <a:lnTo>
                      <a:pt x="282" y="938"/>
                    </a:lnTo>
                    <a:lnTo>
                      <a:pt x="288" y="946"/>
                    </a:lnTo>
                    <a:lnTo>
                      <a:pt x="295" y="955"/>
                    </a:lnTo>
                    <a:lnTo>
                      <a:pt x="302" y="962"/>
                    </a:lnTo>
                    <a:lnTo>
                      <a:pt x="310" y="969"/>
                    </a:lnTo>
                    <a:lnTo>
                      <a:pt x="319" y="974"/>
                    </a:lnTo>
                    <a:lnTo>
                      <a:pt x="327" y="980"/>
                    </a:lnTo>
                    <a:lnTo>
                      <a:pt x="337" y="983"/>
                    </a:lnTo>
                    <a:lnTo>
                      <a:pt x="347" y="987"/>
                    </a:lnTo>
                    <a:lnTo>
                      <a:pt x="356" y="988"/>
                    </a:lnTo>
                    <a:lnTo>
                      <a:pt x="366" y="990"/>
                    </a:lnTo>
                    <a:lnTo>
                      <a:pt x="376" y="991"/>
                    </a:lnTo>
                    <a:lnTo>
                      <a:pt x="397" y="990"/>
                    </a:lnTo>
                    <a:lnTo>
                      <a:pt x="407" y="987"/>
                    </a:lnTo>
                    <a:lnTo>
                      <a:pt x="417" y="984"/>
                    </a:lnTo>
                    <a:lnTo>
                      <a:pt x="425" y="981"/>
                    </a:lnTo>
                    <a:lnTo>
                      <a:pt x="435" y="977"/>
                    </a:lnTo>
                    <a:lnTo>
                      <a:pt x="443" y="972"/>
                    </a:lnTo>
                    <a:lnTo>
                      <a:pt x="450" y="966"/>
                    </a:lnTo>
                    <a:lnTo>
                      <a:pt x="458" y="959"/>
                    </a:lnTo>
                    <a:lnTo>
                      <a:pt x="464" y="952"/>
                    </a:lnTo>
                    <a:lnTo>
                      <a:pt x="470" y="944"/>
                    </a:lnTo>
                    <a:lnTo>
                      <a:pt x="475" y="935"/>
                    </a:lnTo>
                    <a:lnTo>
                      <a:pt x="479" y="925"/>
                    </a:lnTo>
                    <a:lnTo>
                      <a:pt x="482" y="914"/>
                    </a:lnTo>
                    <a:lnTo>
                      <a:pt x="484" y="904"/>
                    </a:lnTo>
                    <a:lnTo>
                      <a:pt x="484" y="892"/>
                    </a:lnTo>
                    <a:lnTo>
                      <a:pt x="484" y="892"/>
                    </a:lnTo>
                    <a:lnTo>
                      <a:pt x="484" y="876"/>
                    </a:lnTo>
                    <a:lnTo>
                      <a:pt x="482" y="862"/>
                    </a:lnTo>
                    <a:lnTo>
                      <a:pt x="479" y="850"/>
                    </a:lnTo>
                    <a:lnTo>
                      <a:pt x="475" y="837"/>
                    </a:lnTo>
                    <a:lnTo>
                      <a:pt x="471" y="828"/>
                    </a:lnTo>
                    <a:lnTo>
                      <a:pt x="467" y="818"/>
                    </a:lnTo>
                    <a:lnTo>
                      <a:pt x="457" y="802"/>
                    </a:lnTo>
                    <a:lnTo>
                      <a:pt x="439" y="777"/>
                    </a:lnTo>
                    <a:lnTo>
                      <a:pt x="433" y="767"/>
                    </a:lnTo>
                    <a:lnTo>
                      <a:pt x="431" y="762"/>
                    </a:lnTo>
                    <a:lnTo>
                      <a:pt x="431" y="756"/>
                    </a:lnTo>
                    <a:lnTo>
                      <a:pt x="431" y="756"/>
                    </a:lnTo>
                    <a:lnTo>
                      <a:pt x="431" y="751"/>
                    </a:lnTo>
                    <a:lnTo>
                      <a:pt x="432" y="746"/>
                    </a:lnTo>
                    <a:lnTo>
                      <a:pt x="433" y="742"/>
                    </a:lnTo>
                    <a:lnTo>
                      <a:pt x="436" y="738"/>
                    </a:lnTo>
                    <a:lnTo>
                      <a:pt x="445" y="731"/>
                    </a:lnTo>
                    <a:lnTo>
                      <a:pt x="454" y="725"/>
                    </a:lnTo>
                    <a:lnTo>
                      <a:pt x="468" y="721"/>
                    </a:lnTo>
                    <a:lnTo>
                      <a:pt x="484" y="717"/>
                    </a:lnTo>
                    <a:lnTo>
                      <a:pt x="502" y="714"/>
                    </a:lnTo>
                    <a:lnTo>
                      <a:pt x="521" y="713"/>
                    </a:lnTo>
                    <a:lnTo>
                      <a:pt x="565" y="712"/>
                    </a:lnTo>
                    <a:lnTo>
                      <a:pt x="614" y="713"/>
                    </a:lnTo>
                    <a:lnTo>
                      <a:pt x="718" y="718"/>
                    </a:lnTo>
                    <a:lnTo>
                      <a:pt x="718" y="718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ṣ1iḓé">
                <a:extLst>
                  <a:ext uri="{FF2B5EF4-FFF2-40B4-BE49-F238E27FC236}">
                    <a16:creationId xmlns:a16="http://schemas.microsoft.com/office/drawing/2014/main" xmlns="" id="{90B6129A-D644-49F6-966C-C019D591E885}"/>
                  </a:ext>
                </a:extLst>
              </p:cNvPr>
              <p:cNvSpPr/>
              <p:nvPr/>
            </p:nvSpPr>
            <p:spPr bwMode="auto">
              <a:xfrm>
                <a:off x="2025650" y="5175250"/>
                <a:ext cx="1549400" cy="1149350"/>
              </a:xfrm>
              <a:custGeom>
                <a:avLst/>
                <a:gdLst>
                  <a:gd name="T0" fmla="*/ 0 w 976"/>
                  <a:gd name="T1" fmla="*/ 649 h 724"/>
                  <a:gd name="T2" fmla="*/ 7 w 976"/>
                  <a:gd name="T3" fmla="*/ 678 h 724"/>
                  <a:gd name="T4" fmla="*/ 38 w 976"/>
                  <a:gd name="T5" fmla="*/ 711 h 724"/>
                  <a:gd name="T6" fmla="*/ 84 w 976"/>
                  <a:gd name="T7" fmla="*/ 724 h 724"/>
                  <a:gd name="T8" fmla="*/ 716 w 976"/>
                  <a:gd name="T9" fmla="*/ 649 h 724"/>
                  <a:gd name="T10" fmla="*/ 713 w 976"/>
                  <a:gd name="T11" fmla="*/ 471 h 724"/>
                  <a:gd name="T12" fmla="*/ 720 w 976"/>
                  <a:gd name="T13" fmla="*/ 414 h 724"/>
                  <a:gd name="T14" fmla="*/ 735 w 976"/>
                  <a:gd name="T15" fmla="*/ 383 h 724"/>
                  <a:gd name="T16" fmla="*/ 748 w 976"/>
                  <a:gd name="T17" fmla="*/ 379 h 724"/>
                  <a:gd name="T18" fmla="*/ 759 w 976"/>
                  <a:gd name="T19" fmla="*/ 380 h 724"/>
                  <a:gd name="T20" fmla="*/ 784 w 976"/>
                  <a:gd name="T21" fmla="*/ 404 h 724"/>
                  <a:gd name="T22" fmla="*/ 814 w 976"/>
                  <a:gd name="T23" fmla="*/ 429 h 724"/>
                  <a:gd name="T24" fmla="*/ 847 w 976"/>
                  <a:gd name="T25" fmla="*/ 443 h 724"/>
                  <a:gd name="T26" fmla="*/ 892 w 976"/>
                  <a:gd name="T27" fmla="*/ 447 h 724"/>
                  <a:gd name="T28" fmla="*/ 909 w 976"/>
                  <a:gd name="T29" fmla="*/ 444 h 724"/>
                  <a:gd name="T30" fmla="*/ 938 w 976"/>
                  <a:gd name="T31" fmla="*/ 430 h 724"/>
                  <a:gd name="T32" fmla="*/ 967 w 976"/>
                  <a:gd name="T33" fmla="*/ 391 h 724"/>
                  <a:gd name="T34" fmla="*/ 976 w 976"/>
                  <a:gd name="T35" fmla="*/ 342 h 724"/>
                  <a:gd name="T36" fmla="*/ 965 w 976"/>
                  <a:gd name="T37" fmla="*/ 293 h 724"/>
                  <a:gd name="T38" fmla="*/ 932 w 976"/>
                  <a:gd name="T39" fmla="*/ 256 h 724"/>
                  <a:gd name="T40" fmla="*/ 918 w 976"/>
                  <a:gd name="T41" fmla="*/ 247 h 724"/>
                  <a:gd name="T42" fmla="*/ 867 w 976"/>
                  <a:gd name="T43" fmla="*/ 239 h 724"/>
                  <a:gd name="T44" fmla="*/ 821 w 976"/>
                  <a:gd name="T45" fmla="*/ 249 h 724"/>
                  <a:gd name="T46" fmla="*/ 772 w 976"/>
                  <a:gd name="T47" fmla="*/ 263 h 724"/>
                  <a:gd name="T48" fmla="*/ 748 w 976"/>
                  <a:gd name="T49" fmla="*/ 259 h 724"/>
                  <a:gd name="T50" fmla="*/ 728 w 976"/>
                  <a:gd name="T51" fmla="*/ 232 h 724"/>
                  <a:gd name="T52" fmla="*/ 718 w 976"/>
                  <a:gd name="T53" fmla="*/ 197 h 724"/>
                  <a:gd name="T54" fmla="*/ 712 w 976"/>
                  <a:gd name="T55" fmla="*/ 68 h 724"/>
                  <a:gd name="T56" fmla="*/ 565 w 976"/>
                  <a:gd name="T57" fmla="*/ 1 h 724"/>
                  <a:gd name="T58" fmla="*/ 452 w 976"/>
                  <a:gd name="T59" fmla="*/ 1 h 724"/>
                  <a:gd name="T60" fmla="*/ 419 w 976"/>
                  <a:gd name="T61" fmla="*/ 15 h 724"/>
                  <a:gd name="T62" fmla="*/ 408 w 976"/>
                  <a:gd name="T63" fmla="*/ 38 h 724"/>
                  <a:gd name="T64" fmla="*/ 415 w 976"/>
                  <a:gd name="T65" fmla="*/ 54 h 724"/>
                  <a:gd name="T66" fmla="*/ 445 w 976"/>
                  <a:gd name="T67" fmla="*/ 103 h 724"/>
                  <a:gd name="T68" fmla="*/ 470 w 976"/>
                  <a:gd name="T69" fmla="*/ 159 h 724"/>
                  <a:gd name="T70" fmla="*/ 475 w 976"/>
                  <a:gd name="T71" fmla="*/ 194 h 724"/>
                  <a:gd name="T72" fmla="*/ 472 w 976"/>
                  <a:gd name="T73" fmla="*/ 221 h 724"/>
                  <a:gd name="T74" fmla="*/ 461 w 976"/>
                  <a:gd name="T75" fmla="*/ 254 h 724"/>
                  <a:gd name="T76" fmla="*/ 439 w 976"/>
                  <a:gd name="T77" fmla="*/ 279 h 724"/>
                  <a:gd name="T78" fmla="*/ 412 w 976"/>
                  <a:gd name="T79" fmla="*/ 296 h 724"/>
                  <a:gd name="T80" fmla="*/ 380 w 976"/>
                  <a:gd name="T81" fmla="*/ 306 h 724"/>
                  <a:gd name="T82" fmla="*/ 358 w 976"/>
                  <a:gd name="T83" fmla="*/ 309 h 724"/>
                  <a:gd name="T84" fmla="*/ 324 w 976"/>
                  <a:gd name="T85" fmla="*/ 305 h 724"/>
                  <a:gd name="T86" fmla="*/ 294 w 976"/>
                  <a:gd name="T87" fmla="*/ 293 h 724"/>
                  <a:gd name="T88" fmla="*/ 267 w 976"/>
                  <a:gd name="T89" fmla="*/ 272 h 724"/>
                  <a:gd name="T90" fmla="*/ 247 w 976"/>
                  <a:gd name="T91" fmla="*/ 245 h 724"/>
                  <a:gd name="T92" fmla="*/ 236 w 976"/>
                  <a:gd name="T93" fmla="*/ 207 h 724"/>
                  <a:gd name="T94" fmla="*/ 236 w 976"/>
                  <a:gd name="T95" fmla="*/ 180 h 724"/>
                  <a:gd name="T96" fmla="*/ 243 w 976"/>
                  <a:gd name="T97" fmla="*/ 144 h 724"/>
                  <a:gd name="T98" fmla="*/ 278 w 976"/>
                  <a:gd name="T99" fmla="*/ 66 h 724"/>
                  <a:gd name="T100" fmla="*/ 289 w 976"/>
                  <a:gd name="T101" fmla="*/ 38 h 724"/>
                  <a:gd name="T102" fmla="*/ 288 w 976"/>
                  <a:gd name="T103" fmla="*/ 31 h 724"/>
                  <a:gd name="T104" fmla="*/ 271 w 976"/>
                  <a:gd name="T105" fmla="*/ 19 h 724"/>
                  <a:gd name="T106" fmla="*/ 221 w 976"/>
                  <a:gd name="T107" fmla="*/ 11 h 724"/>
                  <a:gd name="T108" fmla="*/ 78 w 976"/>
                  <a:gd name="T109" fmla="*/ 7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76" h="724">
                    <a:moveTo>
                      <a:pt x="0" y="7"/>
                    </a:moveTo>
                    <a:lnTo>
                      <a:pt x="0" y="649"/>
                    </a:lnTo>
                    <a:lnTo>
                      <a:pt x="0" y="649"/>
                    </a:lnTo>
                    <a:lnTo>
                      <a:pt x="0" y="657"/>
                    </a:lnTo>
                    <a:lnTo>
                      <a:pt x="1" y="664"/>
                    </a:lnTo>
                    <a:lnTo>
                      <a:pt x="7" y="678"/>
                    </a:lnTo>
                    <a:lnTo>
                      <a:pt x="14" y="690"/>
                    </a:lnTo>
                    <a:lnTo>
                      <a:pt x="25" y="702"/>
                    </a:lnTo>
                    <a:lnTo>
                      <a:pt x="38" y="711"/>
                    </a:lnTo>
                    <a:lnTo>
                      <a:pt x="52" y="717"/>
                    </a:lnTo>
                    <a:lnTo>
                      <a:pt x="67" y="723"/>
                    </a:lnTo>
                    <a:lnTo>
                      <a:pt x="84" y="724"/>
                    </a:lnTo>
                    <a:lnTo>
                      <a:pt x="717" y="724"/>
                    </a:lnTo>
                    <a:lnTo>
                      <a:pt x="717" y="724"/>
                    </a:lnTo>
                    <a:lnTo>
                      <a:pt x="716" y="649"/>
                    </a:lnTo>
                    <a:lnTo>
                      <a:pt x="714" y="580"/>
                    </a:lnTo>
                    <a:lnTo>
                      <a:pt x="713" y="521"/>
                    </a:lnTo>
                    <a:lnTo>
                      <a:pt x="713" y="471"/>
                    </a:lnTo>
                    <a:lnTo>
                      <a:pt x="714" y="449"/>
                    </a:lnTo>
                    <a:lnTo>
                      <a:pt x="716" y="430"/>
                    </a:lnTo>
                    <a:lnTo>
                      <a:pt x="720" y="414"/>
                    </a:lnTo>
                    <a:lnTo>
                      <a:pt x="723" y="401"/>
                    </a:lnTo>
                    <a:lnTo>
                      <a:pt x="728" y="390"/>
                    </a:lnTo>
                    <a:lnTo>
                      <a:pt x="735" y="383"/>
                    </a:lnTo>
                    <a:lnTo>
                      <a:pt x="739" y="382"/>
                    </a:lnTo>
                    <a:lnTo>
                      <a:pt x="744" y="380"/>
                    </a:lnTo>
                    <a:lnTo>
                      <a:pt x="748" y="379"/>
                    </a:lnTo>
                    <a:lnTo>
                      <a:pt x="753" y="379"/>
                    </a:lnTo>
                    <a:lnTo>
                      <a:pt x="753" y="379"/>
                    </a:lnTo>
                    <a:lnTo>
                      <a:pt x="759" y="380"/>
                    </a:lnTo>
                    <a:lnTo>
                      <a:pt x="763" y="383"/>
                    </a:lnTo>
                    <a:lnTo>
                      <a:pt x="773" y="391"/>
                    </a:lnTo>
                    <a:lnTo>
                      <a:pt x="784" y="404"/>
                    </a:lnTo>
                    <a:lnTo>
                      <a:pt x="798" y="416"/>
                    </a:lnTo>
                    <a:lnTo>
                      <a:pt x="805" y="422"/>
                    </a:lnTo>
                    <a:lnTo>
                      <a:pt x="814" y="429"/>
                    </a:lnTo>
                    <a:lnTo>
                      <a:pt x="823" y="435"/>
                    </a:lnTo>
                    <a:lnTo>
                      <a:pt x="835" y="439"/>
                    </a:lnTo>
                    <a:lnTo>
                      <a:pt x="847" y="443"/>
                    </a:lnTo>
                    <a:lnTo>
                      <a:pt x="860" y="446"/>
                    </a:lnTo>
                    <a:lnTo>
                      <a:pt x="875" y="447"/>
                    </a:lnTo>
                    <a:lnTo>
                      <a:pt x="892" y="447"/>
                    </a:lnTo>
                    <a:lnTo>
                      <a:pt x="892" y="447"/>
                    </a:lnTo>
                    <a:lnTo>
                      <a:pt x="900" y="446"/>
                    </a:lnTo>
                    <a:lnTo>
                      <a:pt x="909" y="444"/>
                    </a:lnTo>
                    <a:lnTo>
                      <a:pt x="917" y="442"/>
                    </a:lnTo>
                    <a:lnTo>
                      <a:pt x="925" y="439"/>
                    </a:lnTo>
                    <a:lnTo>
                      <a:pt x="938" y="430"/>
                    </a:lnTo>
                    <a:lnTo>
                      <a:pt x="951" y="419"/>
                    </a:lnTo>
                    <a:lnTo>
                      <a:pt x="959" y="405"/>
                    </a:lnTo>
                    <a:lnTo>
                      <a:pt x="967" y="391"/>
                    </a:lnTo>
                    <a:lnTo>
                      <a:pt x="972" y="376"/>
                    </a:lnTo>
                    <a:lnTo>
                      <a:pt x="974" y="359"/>
                    </a:lnTo>
                    <a:lnTo>
                      <a:pt x="976" y="342"/>
                    </a:lnTo>
                    <a:lnTo>
                      <a:pt x="974" y="326"/>
                    </a:lnTo>
                    <a:lnTo>
                      <a:pt x="970" y="309"/>
                    </a:lnTo>
                    <a:lnTo>
                      <a:pt x="965" y="293"/>
                    </a:lnTo>
                    <a:lnTo>
                      <a:pt x="956" y="279"/>
                    </a:lnTo>
                    <a:lnTo>
                      <a:pt x="946" y="267"/>
                    </a:lnTo>
                    <a:lnTo>
                      <a:pt x="932" y="256"/>
                    </a:lnTo>
                    <a:lnTo>
                      <a:pt x="925" y="252"/>
                    </a:lnTo>
                    <a:lnTo>
                      <a:pt x="918" y="247"/>
                    </a:lnTo>
                    <a:lnTo>
                      <a:pt x="918" y="247"/>
                    </a:lnTo>
                    <a:lnTo>
                      <a:pt x="900" y="242"/>
                    </a:lnTo>
                    <a:lnTo>
                      <a:pt x="882" y="239"/>
                    </a:lnTo>
                    <a:lnTo>
                      <a:pt x="867" y="239"/>
                    </a:lnTo>
                    <a:lnTo>
                      <a:pt x="850" y="240"/>
                    </a:lnTo>
                    <a:lnTo>
                      <a:pt x="835" y="245"/>
                    </a:lnTo>
                    <a:lnTo>
                      <a:pt x="821" y="249"/>
                    </a:lnTo>
                    <a:lnTo>
                      <a:pt x="794" y="257"/>
                    </a:lnTo>
                    <a:lnTo>
                      <a:pt x="783" y="261"/>
                    </a:lnTo>
                    <a:lnTo>
                      <a:pt x="772" y="263"/>
                    </a:lnTo>
                    <a:lnTo>
                      <a:pt x="762" y="264"/>
                    </a:lnTo>
                    <a:lnTo>
                      <a:pt x="752" y="261"/>
                    </a:lnTo>
                    <a:lnTo>
                      <a:pt x="748" y="259"/>
                    </a:lnTo>
                    <a:lnTo>
                      <a:pt x="744" y="256"/>
                    </a:lnTo>
                    <a:lnTo>
                      <a:pt x="735" y="246"/>
                    </a:lnTo>
                    <a:lnTo>
                      <a:pt x="728" y="232"/>
                    </a:lnTo>
                    <a:lnTo>
                      <a:pt x="723" y="214"/>
                    </a:lnTo>
                    <a:lnTo>
                      <a:pt x="723" y="214"/>
                    </a:lnTo>
                    <a:lnTo>
                      <a:pt x="718" y="197"/>
                    </a:lnTo>
                    <a:lnTo>
                      <a:pt x="716" y="177"/>
                    </a:lnTo>
                    <a:lnTo>
                      <a:pt x="713" y="127"/>
                    </a:lnTo>
                    <a:lnTo>
                      <a:pt x="712" y="68"/>
                    </a:lnTo>
                    <a:lnTo>
                      <a:pt x="713" y="4"/>
                    </a:lnTo>
                    <a:lnTo>
                      <a:pt x="713" y="4"/>
                    </a:lnTo>
                    <a:lnTo>
                      <a:pt x="565" y="1"/>
                    </a:lnTo>
                    <a:lnTo>
                      <a:pt x="468" y="0"/>
                    </a:lnTo>
                    <a:lnTo>
                      <a:pt x="468" y="0"/>
                    </a:lnTo>
                    <a:lnTo>
                      <a:pt x="452" y="1"/>
                    </a:lnTo>
                    <a:lnTo>
                      <a:pt x="439" y="4"/>
                    </a:lnTo>
                    <a:lnTo>
                      <a:pt x="428" y="10"/>
                    </a:lnTo>
                    <a:lnTo>
                      <a:pt x="419" y="15"/>
                    </a:lnTo>
                    <a:lnTo>
                      <a:pt x="414" y="22"/>
                    </a:lnTo>
                    <a:lnTo>
                      <a:pt x="410" y="31"/>
                    </a:lnTo>
                    <a:lnTo>
                      <a:pt x="408" y="38"/>
                    </a:lnTo>
                    <a:lnTo>
                      <a:pt x="410" y="46"/>
                    </a:lnTo>
                    <a:lnTo>
                      <a:pt x="410" y="46"/>
                    </a:lnTo>
                    <a:lnTo>
                      <a:pt x="415" y="54"/>
                    </a:lnTo>
                    <a:lnTo>
                      <a:pt x="424" y="68"/>
                    </a:lnTo>
                    <a:lnTo>
                      <a:pt x="433" y="84"/>
                    </a:lnTo>
                    <a:lnTo>
                      <a:pt x="445" y="103"/>
                    </a:lnTo>
                    <a:lnTo>
                      <a:pt x="456" y="124"/>
                    </a:lnTo>
                    <a:lnTo>
                      <a:pt x="465" y="147"/>
                    </a:lnTo>
                    <a:lnTo>
                      <a:pt x="470" y="159"/>
                    </a:lnTo>
                    <a:lnTo>
                      <a:pt x="472" y="170"/>
                    </a:lnTo>
                    <a:lnTo>
                      <a:pt x="474" y="183"/>
                    </a:lnTo>
                    <a:lnTo>
                      <a:pt x="475" y="194"/>
                    </a:lnTo>
                    <a:lnTo>
                      <a:pt x="475" y="194"/>
                    </a:lnTo>
                    <a:lnTo>
                      <a:pt x="475" y="208"/>
                    </a:lnTo>
                    <a:lnTo>
                      <a:pt x="472" y="221"/>
                    </a:lnTo>
                    <a:lnTo>
                      <a:pt x="470" y="233"/>
                    </a:lnTo>
                    <a:lnTo>
                      <a:pt x="465" y="243"/>
                    </a:lnTo>
                    <a:lnTo>
                      <a:pt x="461" y="254"/>
                    </a:lnTo>
                    <a:lnTo>
                      <a:pt x="454" y="263"/>
                    </a:lnTo>
                    <a:lnTo>
                      <a:pt x="447" y="271"/>
                    </a:lnTo>
                    <a:lnTo>
                      <a:pt x="439" y="279"/>
                    </a:lnTo>
                    <a:lnTo>
                      <a:pt x="431" y="286"/>
                    </a:lnTo>
                    <a:lnTo>
                      <a:pt x="422" y="292"/>
                    </a:lnTo>
                    <a:lnTo>
                      <a:pt x="412" y="296"/>
                    </a:lnTo>
                    <a:lnTo>
                      <a:pt x="401" y="300"/>
                    </a:lnTo>
                    <a:lnTo>
                      <a:pt x="391" y="305"/>
                    </a:lnTo>
                    <a:lnTo>
                      <a:pt x="380" y="306"/>
                    </a:lnTo>
                    <a:lnTo>
                      <a:pt x="369" y="307"/>
                    </a:lnTo>
                    <a:lnTo>
                      <a:pt x="358" y="309"/>
                    </a:lnTo>
                    <a:lnTo>
                      <a:pt x="358" y="309"/>
                    </a:lnTo>
                    <a:lnTo>
                      <a:pt x="347" y="307"/>
                    </a:lnTo>
                    <a:lnTo>
                      <a:pt x="335" y="307"/>
                    </a:lnTo>
                    <a:lnTo>
                      <a:pt x="324" y="305"/>
                    </a:lnTo>
                    <a:lnTo>
                      <a:pt x="313" y="302"/>
                    </a:lnTo>
                    <a:lnTo>
                      <a:pt x="303" y="298"/>
                    </a:lnTo>
                    <a:lnTo>
                      <a:pt x="294" y="293"/>
                    </a:lnTo>
                    <a:lnTo>
                      <a:pt x="284" y="286"/>
                    </a:lnTo>
                    <a:lnTo>
                      <a:pt x="275" y="281"/>
                    </a:lnTo>
                    <a:lnTo>
                      <a:pt x="267" y="272"/>
                    </a:lnTo>
                    <a:lnTo>
                      <a:pt x="259" y="264"/>
                    </a:lnTo>
                    <a:lnTo>
                      <a:pt x="253" y="254"/>
                    </a:lnTo>
                    <a:lnTo>
                      <a:pt x="247" y="245"/>
                    </a:lnTo>
                    <a:lnTo>
                      <a:pt x="242" y="233"/>
                    </a:lnTo>
                    <a:lnTo>
                      <a:pt x="239" y="221"/>
                    </a:lnTo>
                    <a:lnTo>
                      <a:pt x="236" y="207"/>
                    </a:lnTo>
                    <a:lnTo>
                      <a:pt x="236" y="193"/>
                    </a:lnTo>
                    <a:lnTo>
                      <a:pt x="236" y="193"/>
                    </a:lnTo>
                    <a:lnTo>
                      <a:pt x="236" y="180"/>
                    </a:lnTo>
                    <a:lnTo>
                      <a:pt x="238" y="168"/>
                    </a:lnTo>
                    <a:lnTo>
                      <a:pt x="240" y="155"/>
                    </a:lnTo>
                    <a:lnTo>
                      <a:pt x="243" y="144"/>
                    </a:lnTo>
                    <a:lnTo>
                      <a:pt x="252" y="122"/>
                    </a:lnTo>
                    <a:lnTo>
                      <a:pt x="260" y="101"/>
                    </a:lnTo>
                    <a:lnTo>
                      <a:pt x="278" y="66"/>
                    </a:lnTo>
                    <a:lnTo>
                      <a:pt x="285" y="50"/>
                    </a:lnTo>
                    <a:lnTo>
                      <a:pt x="288" y="43"/>
                    </a:lnTo>
                    <a:lnTo>
                      <a:pt x="289" y="38"/>
                    </a:lnTo>
                    <a:lnTo>
                      <a:pt x="289" y="38"/>
                    </a:lnTo>
                    <a:lnTo>
                      <a:pt x="289" y="33"/>
                    </a:lnTo>
                    <a:lnTo>
                      <a:pt x="288" y="31"/>
                    </a:lnTo>
                    <a:lnTo>
                      <a:pt x="285" y="28"/>
                    </a:lnTo>
                    <a:lnTo>
                      <a:pt x="282" y="25"/>
                    </a:lnTo>
                    <a:lnTo>
                      <a:pt x="271" y="19"/>
                    </a:lnTo>
                    <a:lnTo>
                      <a:pt x="257" y="17"/>
                    </a:lnTo>
                    <a:lnTo>
                      <a:pt x="240" y="14"/>
                    </a:lnTo>
                    <a:lnTo>
                      <a:pt x="221" y="11"/>
                    </a:lnTo>
                    <a:lnTo>
                      <a:pt x="176" y="8"/>
                    </a:lnTo>
                    <a:lnTo>
                      <a:pt x="127" y="7"/>
                    </a:lnTo>
                    <a:lnTo>
                      <a:pt x="78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ṣļiḓè">
                <a:extLst>
                  <a:ext uri="{FF2B5EF4-FFF2-40B4-BE49-F238E27FC236}">
                    <a16:creationId xmlns:a16="http://schemas.microsoft.com/office/drawing/2014/main" xmlns="" id="{385C0959-209A-46D5-9B52-D1A794EEFCA3}"/>
                  </a:ext>
                </a:extLst>
              </p:cNvPr>
              <p:cNvSpPr/>
              <p:nvPr/>
            </p:nvSpPr>
            <p:spPr bwMode="auto">
              <a:xfrm>
                <a:off x="3155950" y="4757738"/>
                <a:ext cx="1157288" cy="1566862"/>
              </a:xfrm>
              <a:custGeom>
                <a:avLst/>
                <a:gdLst>
                  <a:gd name="T0" fmla="*/ 615 w 729"/>
                  <a:gd name="T1" fmla="*/ 282 h 987"/>
                  <a:gd name="T2" fmla="*/ 482 w 729"/>
                  <a:gd name="T3" fmla="*/ 274 h 987"/>
                  <a:gd name="T4" fmla="*/ 434 w 729"/>
                  <a:gd name="T5" fmla="*/ 255 h 987"/>
                  <a:gd name="T6" fmla="*/ 429 w 729"/>
                  <a:gd name="T7" fmla="*/ 239 h 987"/>
                  <a:gd name="T8" fmla="*/ 459 w 729"/>
                  <a:gd name="T9" fmla="*/ 185 h 987"/>
                  <a:gd name="T10" fmla="*/ 482 w 729"/>
                  <a:gd name="T11" fmla="*/ 139 h 987"/>
                  <a:gd name="T12" fmla="*/ 486 w 729"/>
                  <a:gd name="T13" fmla="*/ 101 h 987"/>
                  <a:gd name="T14" fmla="*/ 473 w 729"/>
                  <a:gd name="T15" fmla="*/ 59 h 987"/>
                  <a:gd name="T16" fmla="*/ 447 w 729"/>
                  <a:gd name="T17" fmla="*/ 28 h 987"/>
                  <a:gd name="T18" fmla="*/ 409 w 729"/>
                  <a:gd name="T19" fmla="*/ 9 h 987"/>
                  <a:gd name="T20" fmla="*/ 335 w 729"/>
                  <a:gd name="T21" fmla="*/ 3 h 987"/>
                  <a:gd name="T22" fmla="*/ 297 w 729"/>
                  <a:gd name="T23" fmla="*/ 18 h 987"/>
                  <a:gd name="T24" fmla="*/ 268 w 729"/>
                  <a:gd name="T25" fmla="*/ 48 h 987"/>
                  <a:gd name="T26" fmla="*/ 254 w 729"/>
                  <a:gd name="T27" fmla="*/ 91 h 987"/>
                  <a:gd name="T28" fmla="*/ 255 w 729"/>
                  <a:gd name="T29" fmla="*/ 129 h 987"/>
                  <a:gd name="T30" fmla="*/ 286 w 729"/>
                  <a:gd name="T31" fmla="*/ 197 h 987"/>
                  <a:gd name="T32" fmla="*/ 299 w 729"/>
                  <a:gd name="T33" fmla="*/ 242 h 987"/>
                  <a:gd name="T34" fmla="*/ 283 w 729"/>
                  <a:gd name="T35" fmla="*/ 260 h 987"/>
                  <a:gd name="T36" fmla="*/ 218 w 729"/>
                  <a:gd name="T37" fmla="*/ 267 h 987"/>
                  <a:gd name="T38" fmla="*/ 1 w 729"/>
                  <a:gd name="T39" fmla="*/ 267 h 987"/>
                  <a:gd name="T40" fmla="*/ 6 w 729"/>
                  <a:gd name="T41" fmla="*/ 460 h 987"/>
                  <a:gd name="T42" fmla="*/ 23 w 729"/>
                  <a:gd name="T43" fmla="*/ 509 h 987"/>
                  <a:gd name="T44" fmla="*/ 50 w 729"/>
                  <a:gd name="T45" fmla="*/ 527 h 987"/>
                  <a:gd name="T46" fmla="*/ 109 w 729"/>
                  <a:gd name="T47" fmla="*/ 512 h 987"/>
                  <a:gd name="T48" fmla="*/ 170 w 729"/>
                  <a:gd name="T49" fmla="*/ 502 h 987"/>
                  <a:gd name="T50" fmla="*/ 213 w 729"/>
                  <a:gd name="T51" fmla="*/ 515 h 987"/>
                  <a:gd name="T52" fmla="*/ 253 w 729"/>
                  <a:gd name="T53" fmla="*/ 556 h 987"/>
                  <a:gd name="T54" fmla="*/ 262 w 729"/>
                  <a:gd name="T55" fmla="*/ 622 h 987"/>
                  <a:gd name="T56" fmla="*/ 239 w 729"/>
                  <a:gd name="T57" fmla="*/ 682 h 987"/>
                  <a:gd name="T58" fmla="*/ 197 w 729"/>
                  <a:gd name="T59" fmla="*/ 707 h 987"/>
                  <a:gd name="T60" fmla="*/ 163 w 729"/>
                  <a:gd name="T61" fmla="*/ 710 h 987"/>
                  <a:gd name="T62" fmla="*/ 111 w 729"/>
                  <a:gd name="T63" fmla="*/ 698 h 987"/>
                  <a:gd name="T64" fmla="*/ 72 w 729"/>
                  <a:gd name="T65" fmla="*/ 667 h 987"/>
                  <a:gd name="T66" fmla="*/ 41 w 729"/>
                  <a:gd name="T67" fmla="*/ 642 h 987"/>
                  <a:gd name="T68" fmla="*/ 27 w 729"/>
                  <a:gd name="T69" fmla="*/ 645 h 987"/>
                  <a:gd name="T70" fmla="*/ 8 w 729"/>
                  <a:gd name="T71" fmla="*/ 677 h 987"/>
                  <a:gd name="T72" fmla="*/ 1 w 729"/>
                  <a:gd name="T73" fmla="*/ 784 h 987"/>
                  <a:gd name="T74" fmla="*/ 722 w 729"/>
                  <a:gd name="T75" fmla="*/ 987 h 987"/>
                  <a:gd name="T76" fmla="*/ 724 w 729"/>
                  <a:gd name="T77" fmla="*/ 752 h 987"/>
                  <a:gd name="T78" fmla="*/ 714 w 729"/>
                  <a:gd name="T79" fmla="*/ 707 h 987"/>
                  <a:gd name="T80" fmla="*/ 691 w 729"/>
                  <a:gd name="T81" fmla="*/ 698 h 987"/>
                  <a:gd name="T82" fmla="*/ 624 w 729"/>
                  <a:gd name="T83" fmla="*/ 716 h 987"/>
                  <a:gd name="T84" fmla="*/ 545 w 729"/>
                  <a:gd name="T85" fmla="*/ 733 h 987"/>
                  <a:gd name="T86" fmla="*/ 510 w 729"/>
                  <a:gd name="T87" fmla="*/ 727 h 987"/>
                  <a:gd name="T88" fmla="*/ 476 w 729"/>
                  <a:gd name="T89" fmla="*/ 705 h 987"/>
                  <a:gd name="T90" fmla="*/ 454 w 729"/>
                  <a:gd name="T91" fmla="*/ 667 h 987"/>
                  <a:gd name="T92" fmla="*/ 445 w 729"/>
                  <a:gd name="T93" fmla="*/ 590 h 987"/>
                  <a:gd name="T94" fmla="*/ 458 w 729"/>
                  <a:gd name="T95" fmla="*/ 549 h 987"/>
                  <a:gd name="T96" fmla="*/ 485 w 729"/>
                  <a:gd name="T97" fmla="*/ 519 h 987"/>
                  <a:gd name="T98" fmla="*/ 524 w 729"/>
                  <a:gd name="T99" fmla="*/ 503 h 987"/>
                  <a:gd name="T100" fmla="*/ 560 w 729"/>
                  <a:gd name="T101" fmla="*/ 506 h 987"/>
                  <a:gd name="T102" fmla="*/ 612 w 729"/>
                  <a:gd name="T103" fmla="*/ 530 h 987"/>
                  <a:gd name="T104" fmla="*/ 679 w 729"/>
                  <a:gd name="T105" fmla="*/ 576 h 987"/>
                  <a:gd name="T106" fmla="*/ 698 w 729"/>
                  <a:gd name="T107" fmla="*/ 575 h 987"/>
                  <a:gd name="T108" fmla="*/ 719 w 729"/>
                  <a:gd name="T109" fmla="*/ 558 h 987"/>
                  <a:gd name="T110" fmla="*/ 729 w 729"/>
                  <a:gd name="T111" fmla="*/ 519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9" h="987">
                    <a:moveTo>
                      <a:pt x="724" y="280"/>
                    </a:moveTo>
                    <a:lnTo>
                      <a:pt x="724" y="280"/>
                    </a:lnTo>
                    <a:lnTo>
                      <a:pt x="668" y="282"/>
                    </a:lnTo>
                    <a:lnTo>
                      <a:pt x="615" y="282"/>
                    </a:lnTo>
                    <a:lnTo>
                      <a:pt x="564" y="282"/>
                    </a:lnTo>
                    <a:lnTo>
                      <a:pt x="520" y="280"/>
                    </a:lnTo>
                    <a:lnTo>
                      <a:pt x="500" y="277"/>
                    </a:lnTo>
                    <a:lnTo>
                      <a:pt x="482" y="274"/>
                    </a:lnTo>
                    <a:lnTo>
                      <a:pt x="466" y="271"/>
                    </a:lnTo>
                    <a:lnTo>
                      <a:pt x="452" y="267"/>
                    </a:lnTo>
                    <a:lnTo>
                      <a:pt x="443" y="262"/>
                    </a:lnTo>
                    <a:lnTo>
                      <a:pt x="434" y="255"/>
                    </a:lnTo>
                    <a:lnTo>
                      <a:pt x="430" y="248"/>
                    </a:lnTo>
                    <a:lnTo>
                      <a:pt x="429" y="243"/>
                    </a:lnTo>
                    <a:lnTo>
                      <a:pt x="429" y="239"/>
                    </a:lnTo>
                    <a:lnTo>
                      <a:pt x="429" y="239"/>
                    </a:lnTo>
                    <a:lnTo>
                      <a:pt x="430" y="232"/>
                    </a:lnTo>
                    <a:lnTo>
                      <a:pt x="433" y="225"/>
                    </a:lnTo>
                    <a:lnTo>
                      <a:pt x="440" y="213"/>
                    </a:lnTo>
                    <a:lnTo>
                      <a:pt x="459" y="185"/>
                    </a:lnTo>
                    <a:lnTo>
                      <a:pt x="471" y="169"/>
                    </a:lnTo>
                    <a:lnTo>
                      <a:pt x="475" y="159"/>
                    </a:lnTo>
                    <a:lnTo>
                      <a:pt x="479" y="150"/>
                    </a:lnTo>
                    <a:lnTo>
                      <a:pt x="482" y="139"/>
                    </a:lnTo>
                    <a:lnTo>
                      <a:pt x="485" y="127"/>
                    </a:lnTo>
                    <a:lnTo>
                      <a:pt x="486" y="115"/>
                    </a:lnTo>
                    <a:lnTo>
                      <a:pt x="486" y="101"/>
                    </a:lnTo>
                    <a:lnTo>
                      <a:pt x="486" y="101"/>
                    </a:lnTo>
                    <a:lnTo>
                      <a:pt x="485" y="88"/>
                    </a:lnTo>
                    <a:lnTo>
                      <a:pt x="482" y="78"/>
                    </a:lnTo>
                    <a:lnTo>
                      <a:pt x="478" y="67"/>
                    </a:lnTo>
                    <a:lnTo>
                      <a:pt x="473" y="59"/>
                    </a:lnTo>
                    <a:lnTo>
                      <a:pt x="468" y="49"/>
                    </a:lnTo>
                    <a:lnTo>
                      <a:pt x="461" y="42"/>
                    </a:lnTo>
                    <a:lnTo>
                      <a:pt x="454" y="34"/>
                    </a:lnTo>
                    <a:lnTo>
                      <a:pt x="447" y="28"/>
                    </a:lnTo>
                    <a:lnTo>
                      <a:pt x="437" y="21"/>
                    </a:lnTo>
                    <a:lnTo>
                      <a:pt x="429" y="17"/>
                    </a:lnTo>
                    <a:lnTo>
                      <a:pt x="419" y="11"/>
                    </a:lnTo>
                    <a:lnTo>
                      <a:pt x="409" y="9"/>
                    </a:lnTo>
                    <a:lnTo>
                      <a:pt x="388" y="3"/>
                    </a:lnTo>
                    <a:lnTo>
                      <a:pt x="367" y="0"/>
                    </a:lnTo>
                    <a:lnTo>
                      <a:pt x="346" y="2"/>
                    </a:lnTo>
                    <a:lnTo>
                      <a:pt x="335" y="3"/>
                    </a:lnTo>
                    <a:lnTo>
                      <a:pt x="325" y="6"/>
                    </a:lnTo>
                    <a:lnTo>
                      <a:pt x="315" y="10"/>
                    </a:lnTo>
                    <a:lnTo>
                      <a:pt x="306" y="14"/>
                    </a:lnTo>
                    <a:lnTo>
                      <a:pt x="297" y="18"/>
                    </a:lnTo>
                    <a:lnTo>
                      <a:pt x="289" y="24"/>
                    </a:lnTo>
                    <a:lnTo>
                      <a:pt x="282" y="31"/>
                    </a:lnTo>
                    <a:lnTo>
                      <a:pt x="275" y="39"/>
                    </a:lnTo>
                    <a:lnTo>
                      <a:pt x="268" y="48"/>
                    </a:lnTo>
                    <a:lnTo>
                      <a:pt x="262" y="57"/>
                    </a:lnTo>
                    <a:lnTo>
                      <a:pt x="258" y="67"/>
                    </a:lnTo>
                    <a:lnTo>
                      <a:pt x="255" y="78"/>
                    </a:lnTo>
                    <a:lnTo>
                      <a:pt x="254" y="91"/>
                    </a:lnTo>
                    <a:lnTo>
                      <a:pt x="253" y="104"/>
                    </a:lnTo>
                    <a:lnTo>
                      <a:pt x="253" y="104"/>
                    </a:lnTo>
                    <a:lnTo>
                      <a:pt x="253" y="116"/>
                    </a:lnTo>
                    <a:lnTo>
                      <a:pt x="255" y="129"/>
                    </a:lnTo>
                    <a:lnTo>
                      <a:pt x="260" y="140"/>
                    </a:lnTo>
                    <a:lnTo>
                      <a:pt x="264" y="152"/>
                    </a:lnTo>
                    <a:lnTo>
                      <a:pt x="275" y="176"/>
                    </a:lnTo>
                    <a:lnTo>
                      <a:pt x="286" y="197"/>
                    </a:lnTo>
                    <a:lnTo>
                      <a:pt x="296" y="217"/>
                    </a:lnTo>
                    <a:lnTo>
                      <a:pt x="299" y="227"/>
                    </a:lnTo>
                    <a:lnTo>
                      <a:pt x="300" y="235"/>
                    </a:lnTo>
                    <a:lnTo>
                      <a:pt x="299" y="242"/>
                    </a:lnTo>
                    <a:lnTo>
                      <a:pt x="296" y="249"/>
                    </a:lnTo>
                    <a:lnTo>
                      <a:pt x="292" y="255"/>
                    </a:lnTo>
                    <a:lnTo>
                      <a:pt x="283" y="260"/>
                    </a:lnTo>
                    <a:lnTo>
                      <a:pt x="283" y="260"/>
                    </a:lnTo>
                    <a:lnTo>
                      <a:pt x="278" y="262"/>
                    </a:lnTo>
                    <a:lnTo>
                      <a:pt x="269" y="263"/>
                    </a:lnTo>
                    <a:lnTo>
                      <a:pt x="247" y="266"/>
                    </a:lnTo>
                    <a:lnTo>
                      <a:pt x="218" y="267"/>
                    </a:lnTo>
                    <a:lnTo>
                      <a:pt x="181" y="269"/>
                    </a:lnTo>
                    <a:lnTo>
                      <a:pt x="95" y="269"/>
                    </a:lnTo>
                    <a:lnTo>
                      <a:pt x="1" y="267"/>
                    </a:lnTo>
                    <a:lnTo>
                      <a:pt x="1" y="267"/>
                    </a:lnTo>
                    <a:lnTo>
                      <a:pt x="0" y="331"/>
                    </a:lnTo>
                    <a:lnTo>
                      <a:pt x="1" y="390"/>
                    </a:lnTo>
                    <a:lnTo>
                      <a:pt x="4" y="440"/>
                    </a:lnTo>
                    <a:lnTo>
                      <a:pt x="6" y="460"/>
                    </a:lnTo>
                    <a:lnTo>
                      <a:pt x="11" y="477"/>
                    </a:lnTo>
                    <a:lnTo>
                      <a:pt x="11" y="477"/>
                    </a:lnTo>
                    <a:lnTo>
                      <a:pt x="16" y="495"/>
                    </a:lnTo>
                    <a:lnTo>
                      <a:pt x="23" y="509"/>
                    </a:lnTo>
                    <a:lnTo>
                      <a:pt x="32" y="519"/>
                    </a:lnTo>
                    <a:lnTo>
                      <a:pt x="36" y="522"/>
                    </a:lnTo>
                    <a:lnTo>
                      <a:pt x="40" y="524"/>
                    </a:lnTo>
                    <a:lnTo>
                      <a:pt x="50" y="527"/>
                    </a:lnTo>
                    <a:lnTo>
                      <a:pt x="60" y="526"/>
                    </a:lnTo>
                    <a:lnTo>
                      <a:pt x="71" y="524"/>
                    </a:lnTo>
                    <a:lnTo>
                      <a:pt x="82" y="520"/>
                    </a:lnTo>
                    <a:lnTo>
                      <a:pt x="109" y="512"/>
                    </a:lnTo>
                    <a:lnTo>
                      <a:pt x="123" y="508"/>
                    </a:lnTo>
                    <a:lnTo>
                      <a:pt x="138" y="503"/>
                    </a:lnTo>
                    <a:lnTo>
                      <a:pt x="155" y="502"/>
                    </a:lnTo>
                    <a:lnTo>
                      <a:pt x="170" y="502"/>
                    </a:lnTo>
                    <a:lnTo>
                      <a:pt x="188" y="505"/>
                    </a:lnTo>
                    <a:lnTo>
                      <a:pt x="206" y="510"/>
                    </a:lnTo>
                    <a:lnTo>
                      <a:pt x="206" y="510"/>
                    </a:lnTo>
                    <a:lnTo>
                      <a:pt x="213" y="515"/>
                    </a:lnTo>
                    <a:lnTo>
                      <a:pt x="220" y="519"/>
                    </a:lnTo>
                    <a:lnTo>
                      <a:pt x="234" y="530"/>
                    </a:lnTo>
                    <a:lnTo>
                      <a:pt x="244" y="542"/>
                    </a:lnTo>
                    <a:lnTo>
                      <a:pt x="253" y="556"/>
                    </a:lnTo>
                    <a:lnTo>
                      <a:pt x="258" y="572"/>
                    </a:lnTo>
                    <a:lnTo>
                      <a:pt x="262" y="589"/>
                    </a:lnTo>
                    <a:lnTo>
                      <a:pt x="264" y="605"/>
                    </a:lnTo>
                    <a:lnTo>
                      <a:pt x="262" y="622"/>
                    </a:lnTo>
                    <a:lnTo>
                      <a:pt x="260" y="639"/>
                    </a:lnTo>
                    <a:lnTo>
                      <a:pt x="255" y="654"/>
                    </a:lnTo>
                    <a:lnTo>
                      <a:pt x="247" y="668"/>
                    </a:lnTo>
                    <a:lnTo>
                      <a:pt x="239" y="682"/>
                    </a:lnTo>
                    <a:lnTo>
                      <a:pt x="226" y="693"/>
                    </a:lnTo>
                    <a:lnTo>
                      <a:pt x="213" y="702"/>
                    </a:lnTo>
                    <a:lnTo>
                      <a:pt x="205" y="705"/>
                    </a:lnTo>
                    <a:lnTo>
                      <a:pt x="197" y="707"/>
                    </a:lnTo>
                    <a:lnTo>
                      <a:pt x="188" y="709"/>
                    </a:lnTo>
                    <a:lnTo>
                      <a:pt x="180" y="710"/>
                    </a:lnTo>
                    <a:lnTo>
                      <a:pt x="180" y="710"/>
                    </a:lnTo>
                    <a:lnTo>
                      <a:pt x="163" y="710"/>
                    </a:lnTo>
                    <a:lnTo>
                      <a:pt x="148" y="709"/>
                    </a:lnTo>
                    <a:lnTo>
                      <a:pt x="135" y="706"/>
                    </a:lnTo>
                    <a:lnTo>
                      <a:pt x="123" y="702"/>
                    </a:lnTo>
                    <a:lnTo>
                      <a:pt x="111" y="698"/>
                    </a:lnTo>
                    <a:lnTo>
                      <a:pt x="102" y="692"/>
                    </a:lnTo>
                    <a:lnTo>
                      <a:pt x="93" y="685"/>
                    </a:lnTo>
                    <a:lnTo>
                      <a:pt x="86" y="679"/>
                    </a:lnTo>
                    <a:lnTo>
                      <a:pt x="72" y="667"/>
                    </a:lnTo>
                    <a:lnTo>
                      <a:pt x="61" y="654"/>
                    </a:lnTo>
                    <a:lnTo>
                      <a:pt x="51" y="646"/>
                    </a:lnTo>
                    <a:lnTo>
                      <a:pt x="47" y="643"/>
                    </a:lnTo>
                    <a:lnTo>
                      <a:pt x="41" y="642"/>
                    </a:lnTo>
                    <a:lnTo>
                      <a:pt x="41" y="642"/>
                    </a:lnTo>
                    <a:lnTo>
                      <a:pt x="36" y="642"/>
                    </a:lnTo>
                    <a:lnTo>
                      <a:pt x="32" y="643"/>
                    </a:lnTo>
                    <a:lnTo>
                      <a:pt x="27" y="645"/>
                    </a:lnTo>
                    <a:lnTo>
                      <a:pt x="23" y="646"/>
                    </a:lnTo>
                    <a:lnTo>
                      <a:pt x="16" y="653"/>
                    </a:lnTo>
                    <a:lnTo>
                      <a:pt x="11" y="664"/>
                    </a:lnTo>
                    <a:lnTo>
                      <a:pt x="8" y="677"/>
                    </a:lnTo>
                    <a:lnTo>
                      <a:pt x="4" y="693"/>
                    </a:lnTo>
                    <a:lnTo>
                      <a:pt x="2" y="712"/>
                    </a:lnTo>
                    <a:lnTo>
                      <a:pt x="1" y="734"/>
                    </a:lnTo>
                    <a:lnTo>
                      <a:pt x="1" y="784"/>
                    </a:lnTo>
                    <a:lnTo>
                      <a:pt x="2" y="843"/>
                    </a:lnTo>
                    <a:lnTo>
                      <a:pt x="4" y="912"/>
                    </a:lnTo>
                    <a:lnTo>
                      <a:pt x="5" y="987"/>
                    </a:lnTo>
                    <a:lnTo>
                      <a:pt x="722" y="987"/>
                    </a:lnTo>
                    <a:lnTo>
                      <a:pt x="722" y="987"/>
                    </a:lnTo>
                    <a:lnTo>
                      <a:pt x="724" y="843"/>
                    </a:lnTo>
                    <a:lnTo>
                      <a:pt x="724" y="791"/>
                    </a:lnTo>
                    <a:lnTo>
                      <a:pt x="724" y="752"/>
                    </a:lnTo>
                    <a:lnTo>
                      <a:pt x="722" y="738"/>
                    </a:lnTo>
                    <a:lnTo>
                      <a:pt x="721" y="726"/>
                    </a:lnTo>
                    <a:lnTo>
                      <a:pt x="718" y="716"/>
                    </a:lnTo>
                    <a:lnTo>
                      <a:pt x="714" y="707"/>
                    </a:lnTo>
                    <a:lnTo>
                      <a:pt x="710" y="702"/>
                    </a:lnTo>
                    <a:lnTo>
                      <a:pt x="705" y="699"/>
                    </a:lnTo>
                    <a:lnTo>
                      <a:pt x="698" y="698"/>
                    </a:lnTo>
                    <a:lnTo>
                      <a:pt x="691" y="698"/>
                    </a:lnTo>
                    <a:lnTo>
                      <a:pt x="691" y="698"/>
                    </a:lnTo>
                    <a:lnTo>
                      <a:pt x="677" y="700"/>
                    </a:lnTo>
                    <a:lnTo>
                      <a:pt x="662" y="705"/>
                    </a:lnTo>
                    <a:lnTo>
                      <a:pt x="624" y="716"/>
                    </a:lnTo>
                    <a:lnTo>
                      <a:pt x="605" y="723"/>
                    </a:lnTo>
                    <a:lnTo>
                      <a:pt x="585" y="727"/>
                    </a:lnTo>
                    <a:lnTo>
                      <a:pt x="564" y="731"/>
                    </a:lnTo>
                    <a:lnTo>
                      <a:pt x="545" y="733"/>
                    </a:lnTo>
                    <a:lnTo>
                      <a:pt x="545" y="733"/>
                    </a:lnTo>
                    <a:lnTo>
                      <a:pt x="532" y="733"/>
                    </a:lnTo>
                    <a:lnTo>
                      <a:pt x="521" y="731"/>
                    </a:lnTo>
                    <a:lnTo>
                      <a:pt x="510" y="727"/>
                    </a:lnTo>
                    <a:lnTo>
                      <a:pt x="500" y="723"/>
                    </a:lnTo>
                    <a:lnTo>
                      <a:pt x="492" y="717"/>
                    </a:lnTo>
                    <a:lnTo>
                      <a:pt x="483" y="712"/>
                    </a:lnTo>
                    <a:lnTo>
                      <a:pt x="476" y="705"/>
                    </a:lnTo>
                    <a:lnTo>
                      <a:pt x="469" y="696"/>
                    </a:lnTo>
                    <a:lnTo>
                      <a:pt x="464" y="686"/>
                    </a:lnTo>
                    <a:lnTo>
                      <a:pt x="458" y="678"/>
                    </a:lnTo>
                    <a:lnTo>
                      <a:pt x="454" y="667"/>
                    </a:lnTo>
                    <a:lnTo>
                      <a:pt x="450" y="657"/>
                    </a:lnTo>
                    <a:lnTo>
                      <a:pt x="445" y="635"/>
                    </a:lnTo>
                    <a:lnTo>
                      <a:pt x="444" y="612"/>
                    </a:lnTo>
                    <a:lnTo>
                      <a:pt x="445" y="590"/>
                    </a:lnTo>
                    <a:lnTo>
                      <a:pt x="448" y="580"/>
                    </a:lnTo>
                    <a:lnTo>
                      <a:pt x="451" y="569"/>
                    </a:lnTo>
                    <a:lnTo>
                      <a:pt x="454" y="559"/>
                    </a:lnTo>
                    <a:lnTo>
                      <a:pt x="458" y="549"/>
                    </a:lnTo>
                    <a:lnTo>
                      <a:pt x="464" y="541"/>
                    </a:lnTo>
                    <a:lnTo>
                      <a:pt x="471" y="533"/>
                    </a:lnTo>
                    <a:lnTo>
                      <a:pt x="478" y="524"/>
                    </a:lnTo>
                    <a:lnTo>
                      <a:pt x="485" y="519"/>
                    </a:lnTo>
                    <a:lnTo>
                      <a:pt x="493" y="513"/>
                    </a:lnTo>
                    <a:lnTo>
                      <a:pt x="503" y="509"/>
                    </a:lnTo>
                    <a:lnTo>
                      <a:pt x="513" y="505"/>
                    </a:lnTo>
                    <a:lnTo>
                      <a:pt x="524" y="503"/>
                    </a:lnTo>
                    <a:lnTo>
                      <a:pt x="536" y="502"/>
                    </a:lnTo>
                    <a:lnTo>
                      <a:pt x="549" y="503"/>
                    </a:lnTo>
                    <a:lnTo>
                      <a:pt x="549" y="503"/>
                    </a:lnTo>
                    <a:lnTo>
                      <a:pt x="560" y="506"/>
                    </a:lnTo>
                    <a:lnTo>
                      <a:pt x="570" y="509"/>
                    </a:lnTo>
                    <a:lnTo>
                      <a:pt x="581" y="513"/>
                    </a:lnTo>
                    <a:lnTo>
                      <a:pt x="592" y="517"/>
                    </a:lnTo>
                    <a:lnTo>
                      <a:pt x="612" y="530"/>
                    </a:lnTo>
                    <a:lnTo>
                      <a:pt x="631" y="542"/>
                    </a:lnTo>
                    <a:lnTo>
                      <a:pt x="663" y="566"/>
                    </a:lnTo>
                    <a:lnTo>
                      <a:pt x="675" y="575"/>
                    </a:lnTo>
                    <a:lnTo>
                      <a:pt x="679" y="576"/>
                    </a:lnTo>
                    <a:lnTo>
                      <a:pt x="683" y="577"/>
                    </a:lnTo>
                    <a:lnTo>
                      <a:pt x="683" y="577"/>
                    </a:lnTo>
                    <a:lnTo>
                      <a:pt x="690" y="577"/>
                    </a:lnTo>
                    <a:lnTo>
                      <a:pt x="698" y="575"/>
                    </a:lnTo>
                    <a:lnTo>
                      <a:pt x="707" y="572"/>
                    </a:lnTo>
                    <a:lnTo>
                      <a:pt x="714" y="565"/>
                    </a:lnTo>
                    <a:lnTo>
                      <a:pt x="714" y="565"/>
                    </a:lnTo>
                    <a:lnTo>
                      <a:pt x="719" y="558"/>
                    </a:lnTo>
                    <a:lnTo>
                      <a:pt x="725" y="547"/>
                    </a:lnTo>
                    <a:lnTo>
                      <a:pt x="728" y="534"/>
                    </a:lnTo>
                    <a:lnTo>
                      <a:pt x="729" y="519"/>
                    </a:lnTo>
                    <a:lnTo>
                      <a:pt x="729" y="519"/>
                    </a:lnTo>
                    <a:lnTo>
                      <a:pt x="728" y="424"/>
                    </a:lnTo>
                    <a:lnTo>
                      <a:pt x="724" y="280"/>
                    </a:lnTo>
                    <a:lnTo>
                      <a:pt x="724" y="280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ś1îḍè">
                <a:extLst>
                  <a:ext uri="{FF2B5EF4-FFF2-40B4-BE49-F238E27FC236}">
                    <a16:creationId xmlns:a16="http://schemas.microsoft.com/office/drawing/2014/main" xmlns="" id="{4E2301C5-4574-4988-BAB3-74528C0E0E4D}"/>
                  </a:ext>
                </a:extLst>
              </p:cNvPr>
              <p:cNvSpPr/>
              <p:nvPr/>
            </p:nvSpPr>
            <p:spPr bwMode="auto">
              <a:xfrm>
                <a:off x="3860800" y="5192713"/>
                <a:ext cx="2062163" cy="1131887"/>
              </a:xfrm>
              <a:custGeom>
                <a:avLst/>
                <a:gdLst>
                  <a:gd name="T0" fmla="*/ 280 w 1299"/>
                  <a:gd name="T1" fmla="*/ 517 h 713"/>
                  <a:gd name="T2" fmla="*/ 274 w 1299"/>
                  <a:gd name="T3" fmla="*/ 442 h 713"/>
                  <a:gd name="T4" fmla="*/ 254 w 1299"/>
                  <a:gd name="T5" fmla="*/ 424 h 713"/>
                  <a:gd name="T6" fmla="*/ 218 w 1299"/>
                  <a:gd name="T7" fmla="*/ 431 h 713"/>
                  <a:gd name="T8" fmla="*/ 120 w 1299"/>
                  <a:gd name="T9" fmla="*/ 457 h 713"/>
                  <a:gd name="T10" fmla="*/ 77 w 1299"/>
                  <a:gd name="T11" fmla="*/ 457 h 713"/>
                  <a:gd name="T12" fmla="*/ 39 w 1299"/>
                  <a:gd name="T13" fmla="*/ 438 h 713"/>
                  <a:gd name="T14" fmla="*/ 14 w 1299"/>
                  <a:gd name="T15" fmla="*/ 404 h 713"/>
                  <a:gd name="T16" fmla="*/ 0 w 1299"/>
                  <a:gd name="T17" fmla="*/ 338 h 713"/>
                  <a:gd name="T18" fmla="*/ 10 w 1299"/>
                  <a:gd name="T19" fmla="*/ 285 h 713"/>
                  <a:gd name="T20" fmla="*/ 34 w 1299"/>
                  <a:gd name="T21" fmla="*/ 250 h 713"/>
                  <a:gd name="T22" fmla="*/ 69 w 1299"/>
                  <a:gd name="T23" fmla="*/ 231 h 713"/>
                  <a:gd name="T24" fmla="*/ 105 w 1299"/>
                  <a:gd name="T25" fmla="*/ 229 h 713"/>
                  <a:gd name="T26" fmla="*/ 148 w 1299"/>
                  <a:gd name="T27" fmla="*/ 243 h 713"/>
                  <a:gd name="T28" fmla="*/ 231 w 1299"/>
                  <a:gd name="T29" fmla="*/ 301 h 713"/>
                  <a:gd name="T30" fmla="*/ 246 w 1299"/>
                  <a:gd name="T31" fmla="*/ 303 h 713"/>
                  <a:gd name="T32" fmla="*/ 270 w 1299"/>
                  <a:gd name="T33" fmla="*/ 291 h 713"/>
                  <a:gd name="T34" fmla="*/ 285 w 1299"/>
                  <a:gd name="T35" fmla="*/ 245 h 713"/>
                  <a:gd name="T36" fmla="*/ 280 w 1299"/>
                  <a:gd name="T37" fmla="*/ 6 h 713"/>
                  <a:gd name="T38" fmla="*/ 516 w 1299"/>
                  <a:gd name="T39" fmla="*/ 4 h 713"/>
                  <a:gd name="T40" fmla="*/ 573 w 1299"/>
                  <a:gd name="T41" fmla="*/ 15 h 713"/>
                  <a:gd name="T42" fmla="*/ 582 w 1299"/>
                  <a:gd name="T43" fmla="*/ 45 h 713"/>
                  <a:gd name="T44" fmla="*/ 542 w 1299"/>
                  <a:gd name="T45" fmla="*/ 123 h 713"/>
                  <a:gd name="T46" fmla="*/ 523 w 1299"/>
                  <a:gd name="T47" fmla="*/ 197 h 713"/>
                  <a:gd name="T48" fmla="*/ 526 w 1299"/>
                  <a:gd name="T49" fmla="*/ 250 h 713"/>
                  <a:gd name="T50" fmla="*/ 549 w 1299"/>
                  <a:gd name="T51" fmla="*/ 301 h 713"/>
                  <a:gd name="T52" fmla="*/ 587 w 1299"/>
                  <a:gd name="T53" fmla="*/ 330 h 713"/>
                  <a:gd name="T54" fmla="*/ 635 w 1299"/>
                  <a:gd name="T55" fmla="*/ 340 h 713"/>
                  <a:gd name="T56" fmla="*/ 672 w 1299"/>
                  <a:gd name="T57" fmla="*/ 337 h 713"/>
                  <a:gd name="T58" fmla="*/ 720 w 1299"/>
                  <a:gd name="T59" fmla="*/ 319 h 713"/>
                  <a:gd name="T60" fmla="*/ 758 w 1299"/>
                  <a:gd name="T61" fmla="*/ 285 h 713"/>
                  <a:gd name="T62" fmla="*/ 780 w 1299"/>
                  <a:gd name="T63" fmla="*/ 239 h 713"/>
                  <a:gd name="T64" fmla="*/ 784 w 1299"/>
                  <a:gd name="T65" fmla="*/ 197 h 713"/>
                  <a:gd name="T66" fmla="*/ 767 w 1299"/>
                  <a:gd name="T67" fmla="*/ 143 h 713"/>
                  <a:gd name="T68" fmla="*/ 727 w 1299"/>
                  <a:gd name="T69" fmla="*/ 52 h 713"/>
                  <a:gd name="T70" fmla="*/ 734 w 1299"/>
                  <a:gd name="T71" fmla="*/ 15 h 713"/>
                  <a:gd name="T72" fmla="*/ 753 w 1299"/>
                  <a:gd name="T73" fmla="*/ 6 h 713"/>
                  <a:gd name="T74" fmla="*/ 907 w 1299"/>
                  <a:gd name="T75" fmla="*/ 1 h 713"/>
                  <a:gd name="T76" fmla="*/ 987 w 1299"/>
                  <a:gd name="T77" fmla="*/ 245 h 713"/>
                  <a:gd name="T78" fmla="*/ 997 w 1299"/>
                  <a:gd name="T79" fmla="*/ 284 h 713"/>
                  <a:gd name="T80" fmla="*/ 1025 w 1299"/>
                  <a:gd name="T81" fmla="*/ 302 h 713"/>
                  <a:gd name="T82" fmla="*/ 1054 w 1299"/>
                  <a:gd name="T83" fmla="*/ 294 h 713"/>
                  <a:gd name="T84" fmla="*/ 1156 w 1299"/>
                  <a:gd name="T85" fmla="*/ 242 h 713"/>
                  <a:gd name="T86" fmla="*/ 1190 w 1299"/>
                  <a:gd name="T87" fmla="*/ 238 h 713"/>
                  <a:gd name="T88" fmla="*/ 1234 w 1299"/>
                  <a:gd name="T89" fmla="*/ 249 h 713"/>
                  <a:gd name="T90" fmla="*/ 1268 w 1299"/>
                  <a:gd name="T91" fmla="*/ 277 h 713"/>
                  <a:gd name="T92" fmla="*/ 1290 w 1299"/>
                  <a:gd name="T93" fmla="*/ 317 h 713"/>
                  <a:gd name="T94" fmla="*/ 1297 w 1299"/>
                  <a:gd name="T95" fmla="*/ 351 h 713"/>
                  <a:gd name="T96" fmla="*/ 1294 w 1299"/>
                  <a:gd name="T97" fmla="*/ 397 h 713"/>
                  <a:gd name="T98" fmla="*/ 1276 w 1299"/>
                  <a:gd name="T99" fmla="*/ 438 h 713"/>
                  <a:gd name="T100" fmla="*/ 1239 w 1299"/>
                  <a:gd name="T101" fmla="*/ 467 h 713"/>
                  <a:gd name="T102" fmla="*/ 1183 w 1299"/>
                  <a:gd name="T103" fmla="*/ 481 h 713"/>
                  <a:gd name="T104" fmla="*/ 1139 w 1299"/>
                  <a:gd name="T105" fmla="*/ 477 h 713"/>
                  <a:gd name="T106" fmla="*/ 1085 w 1299"/>
                  <a:gd name="T107" fmla="*/ 454 h 713"/>
                  <a:gd name="T108" fmla="*/ 1025 w 1299"/>
                  <a:gd name="T109" fmla="*/ 424 h 713"/>
                  <a:gd name="T110" fmla="*/ 1013 w 1299"/>
                  <a:gd name="T111" fmla="*/ 428 h 713"/>
                  <a:gd name="T112" fmla="*/ 999 w 1299"/>
                  <a:gd name="T113" fmla="*/ 471 h 713"/>
                  <a:gd name="T114" fmla="*/ 994 w 1299"/>
                  <a:gd name="T115" fmla="*/ 633 h 713"/>
                  <a:gd name="T116" fmla="*/ 278 w 1299"/>
                  <a:gd name="T117" fmla="*/ 713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99" h="713">
                    <a:moveTo>
                      <a:pt x="278" y="713"/>
                    </a:moveTo>
                    <a:lnTo>
                      <a:pt x="278" y="713"/>
                    </a:lnTo>
                    <a:lnTo>
                      <a:pt x="280" y="569"/>
                    </a:lnTo>
                    <a:lnTo>
                      <a:pt x="280" y="517"/>
                    </a:lnTo>
                    <a:lnTo>
                      <a:pt x="280" y="478"/>
                    </a:lnTo>
                    <a:lnTo>
                      <a:pt x="278" y="464"/>
                    </a:lnTo>
                    <a:lnTo>
                      <a:pt x="275" y="452"/>
                    </a:lnTo>
                    <a:lnTo>
                      <a:pt x="274" y="442"/>
                    </a:lnTo>
                    <a:lnTo>
                      <a:pt x="270" y="433"/>
                    </a:lnTo>
                    <a:lnTo>
                      <a:pt x="266" y="428"/>
                    </a:lnTo>
                    <a:lnTo>
                      <a:pt x="261" y="425"/>
                    </a:lnTo>
                    <a:lnTo>
                      <a:pt x="254" y="424"/>
                    </a:lnTo>
                    <a:lnTo>
                      <a:pt x="247" y="424"/>
                    </a:lnTo>
                    <a:lnTo>
                      <a:pt x="247" y="424"/>
                    </a:lnTo>
                    <a:lnTo>
                      <a:pt x="233" y="426"/>
                    </a:lnTo>
                    <a:lnTo>
                      <a:pt x="218" y="431"/>
                    </a:lnTo>
                    <a:lnTo>
                      <a:pt x="180" y="442"/>
                    </a:lnTo>
                    <a:lnTo>
                      <a:pt x="161" y="449"/>
                    </a:lnTo>
                    <a:lnTo>
                      <a:pt x="141" y="453"/>
                    </a:lnTo>
                    <a:lnTo>
                      <a:pt x="120" y="457"/>
                    </a:lnTo>
                    <a:lnTo>
                      <a:pt x="101" y="459"/>
                    </a:lnTo>
                    <a:lnTo>
                      <a:pt x="101" y="459"/>
                    </a:lnTo>
                    <a:lnTo>
                      <a:pt x="88" y="459"/>
                    </a:lnTo>
                    <a:lnTo>
                      <a:pt x="77" y="457"/>
                    </a:lnTo>
                    <a:lnTo>
                      <a:pt x="66" y="453"/>
                    </a:lnTo>
                    <a:lnTo>
                      <a:pt x="56" y="449"/>
                    </a:lnTo>
                    <a:lnTo>
                      <a:pt x="48" y="443"/>
                    </a:lnTo>
                    <a:lnTo>
                      <a:pt x="39" y="438"/>
                    </a:lnTo>
                    <a:lnTo>
                      <a:pt x="32" y="431"/>
                    </a:lnTo>
                    <a:lnTo>
                      <a:pt x="25" y="422"/>
                    </a:lnTo>
                    <a:lnTo>
                      <a:pt x="18" y="412"/>
                    </a:lnTo>
                    <a:lnTo>
                      <a:pt x="14" y="404"/>
                    </a:lnTo>
                    <a:lnTo>
                      <a:pt x="10" y="393"/>
                    </a:lnTo>
                    <a:lnTo>
                      <a:pt x="6" y="383"/>
                    </a:lnTo>
                    <a:lnTo>
                      <a:pt x="1" y="361"/>
                    </a:lnTo>
                    <a:lnTo>
                      <a:pt x="0" y="338"/>
                    </a:lnTo>
                    <a:lnTo>
                      <a:pt x="1" y="316"/>
                    </a:lnTo>
                    <a:lnTo>
                      <a:pt x="3" y="306"/>
                    </a:lnTo>
                    <a:lnTo>
                      <a:pt x="6" y="295"/>
                    </a:lnTo>
                    <a:lnTo>
                      <a:pt x="10" y="285"/>
                    </a:lnTo>
                    <a:lnTo>
                      <a:pt x="14" y="275"/>
                    </a:lnTo>
                    <a:lnTo>
                      <a:pt x="20" y="267"/>
                    </a:lnTo>
                    <a:lnTo>
                      <a:pt x="27" y="259"/>
                    </a:lnTo>
                    <a:lnTo>
                      <a:pt x="34" y="250"/>
                    </a:lnTo>
                    <a:lnTo>
                      <a:pt x="41" y="245"/>
                    </a:lnTo>
                    <a:lnTo>
                      <a:pt x="49" y="239"/>
                    </a:lnTo>
                    <a:lnTo>
                      <a:pt x="59" y="235"/>
                    </a:lnTo>
                    <a:lnTo>
                      <a:pt x="69" y="231"/>
                    </a:lnTo>
                    <a:lnTo>
                      <a:pt x="80" y="229"/>
                    </a:lnTo>
                    <a:lnTo>
                      <a:pt x="92" y="228"/>
                    </a:lnTo>
                    <a:lnTo>
                      <a:pt x="105" y="229"/>
                    </a:lnTo>
                    <a:lnTo>
                      <a:pt x="105" y="229"/>
                    </a:lnTo>
                    <a:lnTo>
                      <a:pt x="116" y="232"/>
                    </a:lnTo>
                    <a:lnTo>
                      <a:pt x="126" y="235"/>
                    </a:lnTo>
                    <a:lnTo>
                      <a:pt x="137" y="239"/>
                    </a:lnTo>
                    <a:lnTo>
                      <a:pt x="148" y="243"/>
                    </a:lnTo>
                    <a:lnTo>
                      <a:pt x="168" y="256"/>
                    </a:lnTo>
                    <a:lnTo>
                      <a:pt x="187" y="268"/>
                    </a:lnTo>
                    <a:lnTo>
                      <a:pt x="219" y="292"/>
                    </a:lnTo>
                    <a:lnTo>
                      <a:pt x="231" y="301"/>
                    </a:lnTo>
                    <a:lnTo>
                      <a:pt x="235" y="302"/>
                    </a:lnTo>
                    <a:lnTo>
                      <a:pt x="239" y="303"/>
                    </a:lnTo>
                    <a:lnTo>
                      <a:pt x="239" y="303"/>
                    </a:lnTo>
                    <a:lnTo>
                      <a:pt x="246" y="303"/>
                    </a:lnTo>
                    <a:lnTo>
                      <a:pt x="254" y="301"/>
                    </a:lnTo>
                    <a:lnTo>
                      <a:pt x="261" y="298"/>
                    </a:lnTo>
                    <a:lnTo>
                      <a:pt x="270" y="291"/>
                    </a:lnTo>
                    <a:lnTo>
                      <a:pt x="270" y="291"/>
                    </a:lnTo>
                    <a:lnTo>
                      <a:pt x="275" y="284"/>
                    </a:lnTo>
                    <a:lnTo>
                      <a:pt x="281" y="273"/>
                    </a:lnTo>
                    <a:lnTo>
                      <a:pt x="284" y="260"/>
                    </a:lnTo>
                    <a:lnTo>
                      <a:pt x="285" y="245"/>
                    </a:lnTo>
                    <a:lnTo>
                      <a:pt x="285" y="245"/>
                    </a:lnTo>
                    <a:lnTo>
                      <a:pt x="282" y="150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368" y="3"/>
                    </a:lnTo>
                    <a:lnTo>
                      <a:pt x="449" y="1"/>
                    </a:lnTo>
                    <a:lnTo>
                      <a:pt x="485" y="3"/>
                    </a:lnTo>
                    <a:lnTo>
                      <a:pt x="516" y="4"/>
                    </a:lnTo>
                    <a:lnTo>
                      <a:pt x="542" y="7"/>
                    </a:lnTo>
                    <a:lnTo>
                      <a:pt x="563" y="11"/>
                    </a:lnTo>
                    <a:lnTo>
                      <a:pt x="563" y="11"/>
                    </a:lnTo>
                    <a:lnTo>
                      <a:pt x="573" y="15"/>
                    </a:lnTo>
                    <a:lnTo>
                      <a:pt x="580" y="21"/>
                    </a:lnTo>
                    <a:lnTo>
                      <a:pt x="583" y="28"/>
                    </a:lnTo>
                    <a:lnTo>
                      <a:pt x="583" y="36"/>
                    </a:lnTo>
                    <a:lnTo>
                      <a:pt x="582" y="45"/>
                    </a:lnTo>
                    <a:lnTo>
                      <a:pt x="577" y="56"/>
                    </a:lnTo>
                    <a:lnTo>
                      <a:pt x="565" y="80"/>
                    </a:lnTo>
                    <a:lnTo>
                      <a:pt x="551" y="108"/>
                    </a:lnTo>
                    <a:lnTo>
                      <a:pt x="542" y="123"/>
                    </a:lnTo>
                    <a:lnTo>
                      <a:pt x="535" y="140"/>
                    </a:lnTo>
                    <a:lnTo>
                      <a:pt x="530" y="158"/>
                    </a:lnTo>
                    <a:lnTo>
                      <a:pt x="526" y="178"/>
                    </a:lnTo>
                    <a:lnTo>
                      <a:pt x="523" y="197"/>
                    </a:lnTo>
                    <a:lnTo>
                      <a:pt x="521" y="218"/>
                    </a:lnTo>
                    <a:lnTo>
                      <a:pt x="521" y="218"/>
                    </a:lnTo>
                    <a:lnTo>
                      <a:pt x="523" y="235"/>
                    </a:lnTo>
                    <a:lnTo>
                      <a:pt x="526" y="250"/>
                    </a:lnTo>
                    <a:lnTo>
                      <a:pt x="530" y="264"/>
                    </a:lnTo>
                    <a:lnTo>
                      <a:pt x="535" y="278"/>
                    </a:lnTo>
                    <a:lnTo>
                      <a:pt x="541" y="289"/>
                    </a:lnTo>
                    <a:lnTo>
                      <a:pt x="549" y="301"/>
                    </a:lnTo>
                    <a:lnTo>
                      <a:pt x="558" y="309"/>
                    </a:lnTo>
                    <a:lnTo>
                      <a:pt x="568" y="317"/>
                    </a:lnTo>
                    <a:lnTo>
                      <a:pt x="577" y="324"/>
                    </a:lnTo>
                    <a:lnTo>
                      <a:pt x="587" y="330"/>
                    </a:lnTo>
                    <a:lnTo>
                      <a:pt x="600" y="334"/>
                    </a:lnTo>
                    <a:lnTo>
                      <a:pt x="611" y="337"/>
                    </a:lnTo>
                    <a:lnTo>
                      <a:pt x="623" y="338"/>
                    </a:lnTo>
                    <a:lnTo>
                      <a:pt x="635" y="340"/>
                    </a:lnTo>
                    <a:lnTo>
                      <a:pt x="647" y="340"/>
                    </a:lnTo>
                    <a:lnTo>
                      <a:pt x="660" y="338"/>
                    </a:lnTo>
                    <a:lnTo>
                      <a:pt x="660" y="338"/>
                    </a:lnTo>
                    <a:lnTo>
                      <a:pt x="672" y="337"/>
                    </a:lnTo>
                    <a:lnTo>
                      <a:pt x="685" y="334"/>
                    </a:lnTo>
                    <a:lnTo>
                      <a:pt x="696" y="330"/>
                    </a:lnTo>
                    <a:lnTo>
                      <a:pt x="709" y="324"/>
                    </a:lnTo>
                    <a:lnTo>
                      <a:pt x="720" y="319"/>
                    </a:lnTo>
                    <a:lnTo>
                      <a:pt x="730" y="312"/>
                    </a:lnTo>
                    <a:lnTo>
                      <a:pt x="739" y="303"/>
                    </a:lnTo>
                    <a:lnTo>
                      <a:pt x="749" y="295"/>
                    </a:lnTo>
                    <a:lnTo>
                      <a:pt x="758" y="285"/>
                    </a:lnTo>
                    <a:lnTo>
                      <a:pt x="765" y="275"/>
                    </a:lnTo>
                    <a:lnTo>
                      <a:pt x="772" y="264"/>
                    </a:lnTo>
                    <a:lnTo>
                      <a:pt x="777" y="252"/>
                    </a:lnTo>
                    <a:lnTo>
                      <a:pt x="780" y="239"/>
                    </a:lnTo>
                    <a:lnTo>
                      <a:pt x="783" y="227"/>
                    </a:lnTo>
                    <a:lnTo>
                      <a:pt x="784" y="213"/>
                    </a:lnTo>
                    <a:lnTo>
                      <a:pt x="784" y="197"/>
                    </a:lnTo>
                    <a:lnTo>
                      <a:pt x="784" y="197"/>
                    </a:lnTo>
                    <a:lnTo>
                      <a:pt x="781" y="185"/>
                    </a:lnTo>
                    <a:lnTo>
                      <a:pt x="779" y="171"/>
                    </a:lnTo>
                    <a:lnTo>
                      <a:pt x="773" y="157"/>
                    </a:lnTo>
                    <a:lnTo>
                      <a:pt x="767" y="143"/>
                    </a:lnTo>
                    <a:lnTo>
                      <a:pt x="753" y="115"/>
                    </a:lnTo>
                    <a:lnTo>
                      <a:pt x="741" y="88"/>
                    </a:lnTo>
                    <a:lnTo>
                      <a:pt x="731" y="63"/>
                    </a:lnTo>
                    <a:lnTo>
                      <a:pt x="727" y="52"/>
                    </a:lnTo>
                    <a:lnTo>
                      <a:pt x="726" y="41"/>
                    </a:lnTo>
                    <a:lnTo>
                      <a:pt x="726" y="31"/>
                    </a:lnTo>
                    <a:lnTo>
                      <a:pt x="728" y="22"/>
                    </a:lnTo>
                    <a:lnTo>
                      <a:pt x="734" y="15"/>
                    </a:lnTo>
                    <a:lnTo>
                      <a:pt x="742" y="8"/>
                    </a:lnTo>
                    <a:lnTo>
                      <a:pt x="742" y="8"/>
                    </a:lnTo>
                    <a:lnTo>
                      <a:pt x="746" y="7"/>
                    </a:lnTo>
                    <a:lnTo>
                      <a:pt x="753" y="6"/>
                    </a:lnTo>
                    <a:lnTo>
                      <a:pt x="774" y="3"/>
                    </a:lnTo>
                    <a:lnTo>
                      <a:pt x="801" y="1"/>
                    </a:lnTo>
                    <a:lnTo>
                      <a:pt x="832" y="0"/>
                    </a:lnTo>
                    <a:lnTo>
                      <a:pt x="907" y="1"/>
                    </a:lnTo>
                    <a:lnTo>
                      <a:pt x="993" y="3"/>
                    </a:lnTo>
                    <a:lnTo>
                      <a:pt x="993" y="3"/>
                    </a:lnTo>
                    <a:lnTo>
                      <a:pt x="988" y="148"/>
                    </a:lnTo>
                    <a:lnTo>
                      <a:pt x="987" y="245"/>
                    </a:lnTo>
                    <a:lnTo>
                      <a:pt x="987" y="245"/>
                    </a:lnTo>
                    <a:lnTo>
                      <a:pt x="988" y="260"/>
                    </a:lnTo>
                    <a:lnTo>
                      <a:pt x="991" y="273"/>
                    </a:lnTo>
                    <a:lnTo>
                      <a:pt x="997" y="284"/>
                    </a:lnTo>
                    <a:lnTo>
                      <a:pt x="1002" y="291"/>
                    </a:lnTo>
                    <a:lnTo>
                      <a:pt x="1009" y="296"/>
                    </a:lnTo>
                    <a:lnTo>
                      <a:pt x="1018" y="301"/>
                    </a:lnTo>
                    <a:lnTo>
                      <a:pt x="1025" y="302"/>
                    </a:lnTo>
                    <a:lnTo>
                      <a:pt x="1033" y="303"/>
                    </a:lnTo>
                    <a:lnTo>
                      <a:pt x="1033" y="303"/>
                    </a:lnTo>
                    <a:lnTo>
                      <a:pt x="1041" y="301"/>
                    </a:lnTo>
                    <a:lnTo>
                      <a:pt x="1054" y="294"/>
                    </a:lnTo>
                    <a:lnTo>
                      <a:pt x="1089" y="273"/>
                    </a:lnTo>
                    <a:lnTo>
                      <a:pt x="1110" y="260"/>
                    </a:lnTo>
                    <a:lnTo>
                      <a:pt x="1132" y="250"/>
                    </a:lnTo>
                    <a:lnTo>
                      <a:pt x="1156" y="242"/>
                    </a:lnTo>
                    <a:lnTo>
                      <a:pt x="1167" y="239"/>
                    </a:lnTo>
                    <a:lnTo>
                      <a:pt x="1177" y="238"/>
                    </a:lnTo>
                    <a:lnTo>
                      <a:pt x="1177" y="238"/>
                    </a:lnTo>
                    <a:lnTo>
                      <a:pt x="1190" y="238"/>
                    </a:lnTo>
                    <a:lnTo>
                      <a:pt x="1202" y="238"/>
                    </a:lnTo>
                    <a:lnTo>
                      <a:pt x="1213" y="241"/>
                    </a:lnTo>
                    <a:lnTo>
                      <a:pt x="1225" y="245"/>
                    </a:lnTo>
                    <a:lnTo>
                      <a:pt x="1234" y="249"/>
                    </a:lnTo>
                    <a:lnTo>
                      <a:pt x="1244" y="255"/>
                    </a:lnTo>
                    <a:lnTo>
                      <a:pt x="1253" y="261"/>
                    </a:lnTo>
                    <a:lnTo>
                      <a:pt x="1261" y="268"/>
                    </a:lnTo>
                    <a:lnTo>
                      <a:pt x="1268" y="277"/>
                    </a:lnTo>
                    <a:lnTo>
                      <a:pt x="1275" y="287"/>
                    </a:lnTo>
                    <a:lnTo>
                      <a:pt x="1280" y="296"/>
                    </a:lnTo>
                    <a:lnTo>
                      <a:pt x="1286" y="306"/>
                    </a:lnTo>
                    <a:lnTo>
                      <a:pt x="1290" y="317"/>
                    </a:lnTo>
                    <a:lnTo>
                      <a:pt x="1293" y="329"/>
                    </a:lnTo>
                    <a:lnTo>
                      <a:pt x="1296" y="340"/>
                    </a:lnTo>
                    <a:lnTo>
                      <a:pt x="1297" y="351"/>
                    </a:lnTo>
                    <a:lnTo>
                      <a:pt x="1297" y="351"/>
                    </a:lnTo>
                    <a:lnTo>
                      <a:pt x="1299" y="364"/>
                    </a:lnTo>
                    <a:lnTo>
                      <a:pt x="1299" y="375"/>
                    </a:lnTo>
                    <a:lnTo>
                      <a:pt x="1297" y="386"/>
                    </a:lnTo>
                    <a:lnTo>
                      <a:pt x="1294" y="397"/>
                    </a:lnTo>
                    <a:lnTo>
                      <a:pt x="1292" y="408"/>
                    </a:lnTo>
                    <a:lnTo>
                      <a:pt x="1287" y="418"/>
                    </a:lnTo>
                    <a:lnTo>
                      <a:pt x="1282" y="428"/>
                    </a:lnTo>
                    <a:lnTo>
                      <a:pt x="1276" y="438"/>
                    </a:lnTo>
                    <a:lnTo>
                      <a:pt x="1268" y="446"/>
                    </a:lnTo>
                    <a:lnTo>
                      <a:pt x="1259" y="454"/>
                    </a:lnTo>
                    <a:lnTo>
                      <a:pt x="1250" y="461"/>
                    </a:lnTo>
                    <a:lnTo>
                      <a:pt x="1239" y="467"/>
                    </a:lnTo>
                    <a:lnTo>
                      <a:pt x="1226" y="473"/>
                    </a:lnTo>
                    <a:lnTo>
                      <a:pt x="1213" y="477"/>
                    </a:lnTo>
                    <a:lnTo>
                      <a:pt x="1198" y="480"/>
                    </a:lnTo>
                    <a:lnTo>
                      <a:pt x="1183" y="481"/>
                    </a:lnTo>
                    <a:lnTo>
                      <a:pt x="1183" y="481"/>
                    </a:lnTo>
                    <a:lnTo>
                      <a:pt x="1167" y="481"/>
                    </a:lnTo>
                    <a:lnTo>
                      <a:pt x="1153" y="480"/>
                    </a:lnTo>
                    <a:lnTo>
                      <a:pt x="1139" y="477"/>
                    </a:lnTo>
                    <a:lnTo>
                      <a:pt x="1127" y="474"/>
                    </a:lnTo>
                    <a:lnTo>
                      <a:pt x="1116" y="470"/>
                    </a:lnTo>
                    <a:lnTo>
                      <a:pt x="1104" y="466"/>
                    </a:lnTo>
                    <a:lnTo>
                      <a:pt x="1085" y="454"/>
                    </a:lnTo>
                    <a:lnTo>
                      <a:pt x="1051" y="435"/>
                    </a:lnTo>
                    <a:lnTo>
                      <a:pt x="1037" y="428"/>
                    </a:lnTo>
                    <a:lnTo>
                      <a:pt x="1030" y="425"/>
                    </a:lnTo>
                    <a:lnTo>
                      <a:pt x="1025" y="424"/>
                    </a:lnTo>
                    <a:lnTo>
                      <a:pt x="1025" y="424"/>
                    </a:lnTo>
                    <a:lnTo>
                      <a:pt x="1020" y="424"/>
                    </a:lnTo>
                    <a:lnTo>
                      <a:pt x="1018" y="425"/>
                    </a:lnTo>
                    <a:lnTo>
                      <a:pt x="1013" y="428"/>
                    </a:lnTo>
                    <a:lnTo>
                      <a:pt x="1011" y="431"/>
                    </a:lnTo>
                    <a:lnTo>
                      <a:pt x="1006" y="440"/>
                    </a:lnTo>
                    <a:lnTo>
                      <a:pt x="1002" y="454"/>
                    </a:lnTo>
                    <a:lnTo>
                      <a:pt x="999" y="471"/>
                    </a:lnTo>
                    <a:lnTo>
                      <a:pt x="997" y="491"/>
                    </a:lnTo>
                    <a:lnTo>
                      <a:pt x="994" y="535"/>
                    </a:lnTo>
                    <a:lnTo>
                      <a:pt x="994" y="584"/>
                    </a:lnTo>
                    <a:lnTo>
                      <a:pt x="994" y="633"/>
                    </a:lnTo>
                    <a:lnTo>
                      <a:pt x="994" y="677"/>
                    </a:lnTo>
                    <a:lnTo>
                      <a:pt x="994" y="713"/>
                    </a:lnTo>
                    <a:lnTo>
                      <a:pt x="278" y="713"/>
                    </a:lnTo>
                    <a:lnTo>
                      <a:pt x="278" y="713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ṧliḍè">
                <a:extLst>
                  <a:ext uri="{FF2B5EF4-FFF2-40B4-BE49-F238E27FC236}">
                    <a16:creationId xmlns:a16="http://schemas.microsoft.com/office/drawing/2014/main" xmlns="" id="{41392C11-9EA9-4E28-9D8A-2F926421F68A}"/>
                  </a:ext>
                </a:extLst>
              </p:cNvPr>
              <p:cNvSpPr/>
              <p:nvPr/>
            </p:nvSpPr>
            <p:spPr bwMode="auto">
              <a:xfrm>
                <a:off x="5427663" y="4768850"/>
                <a:ext cx="1149350" cy="1555750"/>
              </a:xfrm>
              <a:custGeom>
                <a:avLst/>
                <a:gdLst>
                  <a:gd name="T0" fmla="*/ 640 w 724"/>
                  <a:gd name="T1" fmla="*/ 980 h 980"/>
                  <a:gd name="T2" fmla="*/ 688 w 724"/>
                  <a:gd name="T3" fmla="*/ 967 h 980"/>
                  <a:gd name="T4" fmla="*/ 717 w 724"/>
                  <a:gd name="T5" fmla="*/ 934 h 980"/>
                  <a:gd name="T6" fmla="*/ 724 w 724"/>
                  <a:gd name="T7" fmla="*/ 905 h 980"/>
                  <a:gd name="T8" fmla="*/ 650 w 724"/>
                  <a:gd name="T9" fmla="*/ 264 h 980"/>
                  <a:gd name="T10" fmla="*/ 484 w 724"/>
                  <a:gd name="T11" fmla="*/ 268 h 980"/>
                  <a:gd name="T12" fmla="*/ 435 w 724"/>
                  <a:gd name="T13" fmla="*/ 263 h 980"/>
                  <a:gd name="T14" fmla="*/ 408 w 724"/>
                  <a:gd name="T15" fmla="*/ 248 h 980"/>
                  <a:gd name="T16" fmla="*/ 405 w 724"/>
                  <a:gd name="T17" fmla="*/ 229 h 980"/>
                  <a:gd name="T18" fmla="*/ 415 w 724"/>
                  <a:gd name="T19" fmla="*/ 210 h 980"/>
                  <a:gd name="T20" fmla="*/ 443 w 724"/>
                  <a:gd name="T21" fmla="*/ 169 h 980"/>
                  <a:gd name="T22" fmla="*/ 453 w 724"/>
                  <a:gd name="T23" fmla="*/ 136 h 980"/>
                  <a:gd name="T24" fmla="*/ 457 w 724"/>
                  <a:gd name="T25" fmla="*/ 91 h 980"/>
                  <a:gd name="T26" fmla="*/ 454 w 724"/>
                  <a:gd name="T27" fmla="*/ 70 h 980"/>
                  <a:gd name="T28" fmla="*/ 443 w 724"/>
                  <a:gd name="T29" fmla="*/ 43 h 980"/>
                  <a:gd name="T30" fmla="*/ 425 w 724"/>
                  <a:gd name="T31" fmla="*/ 24 h 980"/>
                  <a:gd name="T32" fmla="*/ 393 w 724"/>
                  <a:gd name="T33" fmla="*/ 7 h 980"/>
                  <a:gd name="T34" fmla="*/ 335 w 724"/>
                  <a:gd name="T35" fmla="*/ 0 h 980"/>
                  <a:gd name="T36" fmla="*/ 282 w 724"/>
                  <a:gd name="T37" fmla="*/ 15 h 980"/>
                  <a:gd name="T38" fmla="*/ 256 w 724"/>
                  <a:gd name="T39" fmla="*/ 38 h 980"/>
                  <a:gd name="T40" fmla="*/ 243 w 724"/>
                  <a:gd name="T41" fmla="*/ 59 h 980"/>
                  <a:gd name="T42" fmla="*/ 239 w 724"/>
                  <a:gd name="T43" fmla="*/ 78 h 980"/>
                  <a:gd name="T44" fmla="*/ 240 w 724"/>
                  <a:gd name="T45" fmla="*/ 127 h 980"/>
                  <a:gd name="T46" fmla="*/ 259 w 724"/>
                  <a:gd name="T47" fmla="*/ 175 h 980"/>
                  <a:gd name="T48" fmla="*/ 282 w 724"/>
                  <a:gd name="T49" fmla="*/ 218 h 980"/>
                  <a:gd name="T50" fmla="*/ 282 w 724"/>
                  <a:gd name="T51" fmla="*/ 239 h 980"/>
                  <a:gd name="T52" fmla="*/ 259 w 724"/>
                  <a:gd name="T53" fmla="*/ 256 h 980"/>
                  <a:gd name="T54" fmla="*/ 222 w 724"/>
                  <a:gd name="T55" fmla="*/ 264 h 980"/>
                  <a:gd name="T56" fmla="*/ 144 w 724"/>
                  <a:gd name="T57" fmla="*/ 270 h 980"/>
                  <a:gd name="T58" fmla="*/ 6 w 724"/>
                  <a:gd name="T59" fmla="*/ 270 h 980"/>
                  <a:gd name="T60" fmla="*/ 0 w 724"/>
                  <a:gd name="T61" fmla="*/ 512 h 980"/>
                  <a:gd name="T62" fmla="*/ 10 w 724"/>
                  <a:gd name="T63" fmla="*/ 551 h 980"/>
                  <a:gd name="T64" fmla="*/ 31 w 724"/>
                  <a:gd name="T65" fmla="*/ 568 h 980"/>
                  <a:gd name="T66" fmla="*/ 46 w 724"/>
                  <a:gd name="T67" fmla="*/ 570 h 980"/>
                  <a:gd name="T68" fmla="*/ 102 w 724"/>
                  <a:gd name="T69" fmla="*/ 540 h 980"/>
                  <a:gd name="T70" fmla="*/ 169 w 724"/>
                  <a:gd name="T71" fmla="*/ 509 h 980"/>
                  <a:gd name="T72" fmla="*/ 190 w 724"/>
                  <a:gd name="T73" fmla="*/ 505 h 980"/>
                  <a:gd name="T74" fmla="*/ 226 w 724"/>
                  <a:gd name="T75" fmla="*/ 508 h 980"/>
                  <a:gd name="T76" fmla="*/ 257 w 724"/>
                  <a:gd name="T77" fmla="*/ 522 h 980"/>
                  <a:gd name="T78" fmla="*/ 281 w 724"/>
                  <a:gd name="T79" fmla="*/ 544 h 980"/>
                  <a:gd name="T80" fmla="*/ 299 w 724"/>
                  <a:gd name="T81" fmla="*/ 573 h 980"/>
                  <a:gd name="T82" fmla="*/ 309 w 724"/>
                  <a:gd name="T83" fmla="*/ 607 h 980"/>
                  <a:gd name="T84" fmla="*/ 312 w 724"/>
                  <a:gd name="T85" fmla="*/ 631 h 980"/>
                  <a:gd name="T86" fmla="*/ 307 w 724"/>
                  <a:gd name="T87" fmla="*/ 664 h 980"/>
                  <a:gd name="T88" fmla="*/ 295 w 724"/>
                  <a:gd name="T89" fmla="*/ 695 h 980"/>
                  <a:gd name="T90" fmla="*/ 272 w 724"/>
                  <a:gd name="T91" fmla="*/ 721 h 980"/>
                  <a:gd name="T92" fmla="*/ 239 w 724"/>
                  <a:gd name="T93" fmla="*/ 740 h 980"/>
                  <a:gd name="T94" fmla="*/ 196 w 724"/>
                  <a:gd name="T95" fmla="*/ 748 h 980"/>
                  <a:gd name="T96" fmla="*/ 166 w 724"/>
                  <a:gd name="T97" fmla="*/ 747 h 980"/>
                  <a:gd name="T98" fmla="*/ 129 w 724"/>
                  <a:gd name="T99" fmla="*/ 737 h 980"/>
                  <a:gd name="T100" fmla="*/ 64 w 724"/>
                  <a:gd name="T101" fmla="*/ 702 h 980"/>
                  <a:gd name="T102" fmla="*/ 38 w 724"/>
                  <a:gd name="T103" fmla="*/ 691 h 980"/>
                  <a:gd name="T104" fmla="*/ 31 w 724"/>
                  <a:gd name="T105" fmla="*/ 692 h 980"/>
                  <a:gd name="T106" fmla="*/ 19 w 724"/>
                  <a:gd name="T107" fmla="*/ 707 h 980"/>
                  <a:gd name="T108" fmla="*/ 10 w 724"/>
                  <a:gd name="T109" fmla="*/ 758 h 980"/>
                  <a:gd name="T110" fmla="*/ 7 w 724"/>
                  <a:gd name="T111" fmla="*/ 900 h 980"/>
                  <a:gd name="T112" fmla="*/ 7 w 724"/>
                  <a:gd name="T113" fmla="*/ 98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24" h="980">
                    <a:moveTo>
                      <a:pt x="7" y="980"/>
                    </a:moveTo>
                    <a:lnTo>
                      <a:pt x="640" y="980"/>
                    </a:lnTo>
                    <a:lnTo>
                      <a:pt x="640" y="980"/>
                    </a:lnTo>
                    <a:lnTo>
                      <a:pt x="657" y="979"/>
                    </a:lnTo>
                    <a:lnTo>
                      <a:pt x="672" y="973"/>
                    </a:lnTo>
                    <a:lnTo>
                      <a:pt x="688" y="967"/>
                    </a:lnTo>
                    <a:lnTo>
                      <a:pt x="699" y="958"/>
                    </a:lnTo>
                    <a:lnTo>
                      <a:pt x="710" y="946"/>
                    </a:lnTo>
                    <a:lnTo>
                      <a:pt x="717" y="934"/>
                    </a:lnTo>
                    <a:lnTo>
                      <a:pt x="723" y="920"/>
                    </a:lnTo>
                    <a:lnTo>
                      <a:pt x="724" y="913"/>
                    </a:lnTo>
                    <a:lnTo>
                      <a:pt x="724" y="905"/>
                    </a:lnTo>
                    <a:lnTo>
                      <a:pt x="724" y="263"/>
                    </a:lnTo>
                    <a:lnTo>
                      <a:pt x="724" y="263"/>
                    </a:lnTo>
                    <a:lnTo>
                      <a:pt x="650" y="264"/>
                    </a:lnTo>
                    <a:lnTo>
                      <a:pt x="584" y="267"/>
                    </a:lnTo>
                    <a:lnTo>
                      <a:pt x="530" y="268"/>
                    </a:lnTo>
                    <a:lnTo>
                      <a:pt x="484" y="268"/>
                    </a:lnTo>
                    <a:lnTo>
                      <a:pt x="464" y="268"/>
                    </a:lnTo>
                    <a:lnTo>
                      <a:pt x="449" y="266"/>
                    </a:lnTo>
                    <a:lnTo>
                      <a:pt x="435" y="263"/>
                    </a:lnTo>
                    <a:lnTo>
                      <a:pt x="423" y="260"/>
                    </a:lnTo>
                    <a:lnTo>
                      <a:pt x="414" y="255"/>
                    </a:lnTo>
                    <a:lnTo>
                      <a:pt x="408" y="248"/>
                    </a:lnTo>
                    <a:lnTo>
                      <a:pt x="405" y="239"/>
                    </a:lnTo>
                    <a:lnTo>
                      <a:pt x="405" y="229"/>
                    </a:lnTo>
                    <a:lnTo>
                      <a:pt x="405" y="229"/>
                    </a:lnTo>
                    <a:lnTo>
                      <a:pt x="407" y="225"/>
                    </a:lnTo>
                    <a:lnTo>
                      <a:pt x="408" y="220"/>
                    </a:lnTo>
                    <a:lnTo>
                      <a:pt x="415" y="210"/>
                    </a:lnTo>
                    <a:lnTo>
                      <a:pt x="423" y="199"/>
                    </a:lnTo>
                    <a:lnTo>
                      <a:pt x="433" y="186"/>
                    </a:lnTo>
                    <a:lnTo>
                      <a:pt x="443" y="169"/>
                    </a:lnTo>
                    <a:lnTo>
                      <a:pt x="447" y="159"/>
                    </a:lnTo>
                    <a:lnTo>
                      <a:pt x="450" y="148"/>
                    </a:lnTo>
                    <a:lnTo>
                      <a:pt x="453" y="136"/>
                    </a:lnTo>
                    <a:lnTo>
                      <a:pt x="456" y="123"/>
                    </a:lnTo>
                    <a:lnTo>
                      <a:pt x="457" y="108"/>
                    </a:lnTo>
                    <a:lnTo>
                      <a:pt x="457" y="91"/>
                    </a:lnTo>
                    <a:lnTo>
                      <a:pt x="457" y="91"/>
                    </a:lnTo>
                    <a:lnTo>
                      <a:pt x="456" y="80"/>
                    </a:lnTo>
                    <a:lnTo>
                      <a:pt x="454" y="70"/>
                    </a:lnTo>
                    <a:lnTo>
                      <a:pt x="451" y="60"/>
                    </a:lnTo>
                    <a:lnTo>
                      <a:pt x="447" y="52"/>
                    </a:lnTo>
                    <a:lnTo>
                      <a:pt x="443" y="43"/>
                    </a:lnTo>
                    <a:lnTo>
                      <a:pt x="437" y="36"/>
                    </a:lnTo>
                    <a:lnTo>
                      <a:pt x="430" y="29"/>
                    </a:lnTo>
                    <a:lnTo>
                      <a:pt x="425" y="24"/>
                    </a:lnTo>
                    <a:lnTo>
                      <a:pt x="416" y="18"/>
                    </a:lnTo>
                    <a:lnTo>
                      <a:pt x="409" y="14"/>
                    </a:lnTo>
                    <a:lnTo>
                      <a:pt x="393" y="7"/>
                    </a:lnTo>
                    <a:lnTo>
                      <a:pt x="375" y="2"/>
                    </a:lnTo>
                    <a:lnTo>
                      <a:pt x="355" y="0"/>
                    </a:lnTo>
                    <a:lnTo>
                      <a:pt x="335" y="0"/>
                    </a:lnTo>
                    <a:lnTo>
                      <a:pt x="317" y="3"/>
                    </a:lnTo>
                    <a:lnTo>
                      <a:pt x="299" y="8"/>
                    </a:lnTo>
                    <a:lnTo>
                      <a:pt x="282" y="15"/>
                    </a:lnTo>
                    <a:lnTo>
                      <a:pt x="268" y="25"/>
                    </a:lnTo>
                    <a:lnTo>
                      <a:pt x="261" y="31"/>
                    </a:lnTo>
                    <a:lnTo>
                      <a:pt x="256" y="38"/>
                    </a:lnTo>
                    <a:lnTo>
                      <a:pt x="250" y="45"/>
                    </a:lnTo>
                    <a:lnTo>
                      <a:pt x="246" y="52"/>
                    </a:lnTo>
                    <a:lnTo>
                      <a:pt x="243" y="59"/>
                    </a:lnTo>
                    <a:lnTo>
                      <a:pt x="240" y="67"/>
                    </a:lnTo>
                    <a:lnTo>
                      <a:pt x="240" y="67"/>
                    </a:lnTo>
                    <a:lnTo>
                      <a:pt x="239" y="78"/>
                    </a:lnTo>
                    <a:lnTo>
                      <a:pt x="238" y="90"/>
                    </a:lnTo>
                    <a:lnTo>
                      <a:pt x="238" y="109"/>
                    </a:lnTo>
                    <a:lnTo>
                      <a:pt x="240" y="127"/>
                    </a:lnTo>
                    <a:lnTo>
                      <a:pt x="245" y="144"/>
                    </a:lnTo>
                    <a:lnTo>
                      <a:pt x="252" y="159"/>
                    </a:lnTo>
                    <a:lnTo>
                      <a:pt x="259" y="175"/>
                    </a:lnTo>
                    <a:lnTo>
                      <a:pt x="272" y="199"/>
                    </a:lnTo>
                    <a:lnTo>
                      <a:pt x="278" y="210"/>
                    </a:lnTo>
                    <a:lnTo>
                      <a:pt x="282" y="218"/>
                    </a:lnTo>
                    <a:lnTo>
                      <a:pt x="285" y="228"/>
                    </a:lnTo>
                    <a:lnTo>
                      <a:pt x="284" y="235"/>
                    </a:lnTo>
                    <a:lnTo>
                      <a:pt x="282" y="239"/>
                    </a:lnTo>
                    <a:lnTo>
                      <a:pt x="279" y="242"/>
                    </a:lnTo>
                    <a:lnTo>
                      <a:pt x="271" y="249"/>
                    </a:lnTo>
                    <a:lnTo>
                      <a:pt x="259" y="256"/>
                    </a:lnTo>
                    <a:lnTo>
                      <a:pt x="240" y="262"/>
                    </a:lnTo>
                    <a:lnTo>
                      <a:pt x="240" y="262"/>
                    </a:lnTo>
                    <a:lnTo>
                      <a:pt x="222" y="264"/>
                    </a:lnTo>
                    <a:lnTo>
                      <a:pt x="200" y="267"/>
                    </a:lnTo>
                    <a:lnTo>
                      <a:pt x="173" y="268"/>
                    </a:lnTo>
                    <a:lnTo>
                      <a:pt x="144" y="270"/>
                    </a:lnTo>
                    <a:lnTo>
                      <a:pt x="77" y="270"/>
                    </a:lnTo>
                    <a:lnTo>
                      <a:pt x="6" y="270"/>
                    </a:lnTo>
                    <a:lnTo>
                      <a:pt x="6" y="270"/>
                    </a:lnTo>
                    <a:lnTo>
                      <a:pt x="1" y="415"/>
                    </a:lnTo>
                    <a:lnTo>
                      <a:pt x="0" y="512"/>
                    </a:lnTo>
                    <a:lnTo>
                      <a:pt x="0" y="512"/>
                    </a:lnTo>
                    <a:lnTo>
                      <a:pt x="1" y="527"/>
                    </a:lnTo>
                    <a:lnTo>
                      <a:pt x="4" y="540"/>
                    </a:lnTo>
                    <a:lnTo>
                      <a:pt x="10" y="551"/>
                    </a:lnTo>
                    <a:lnTo>
                      <a:pt x="15" y="558"/>
                    </a:lnTo>
                    <a:lnTo>
                      <a:pt x="22" y="563"/>
                    </a:lnTo>
                    <a:lnTo>
                      <a:pt x="31" y="568"/>
                    </a:lnTo>
                    <a:lnTo>
                      <a:pt x="38" y="569"/>
                    </a:lnTo>
                    <a:lnTo>
                      <a:pt x="46" y="570"/>
                    </a:lnTo>
                    <a:lnTo>
                      <a:pt x="46" y="570"/>
                    </a:lnTo>
                    <a:lnTo>
                      <a:pt x="54" y="568"/>
                    </a:lnTo>
                    <a:lnTo>
                      <a:pt x="67" y="561"/>
                    </a:lnTo>
                    <a:lnTo>
                      <a:pt x="102" y="540"/>
                    </a:lnTo>
                    <a:lnTo>
                      <a:pt x="123" y="527"/>
                    </a:lnTo>
                    <a:lnTo>
                      <a:pt x="145" y="517"/>
                    </a:lnTo>
                    <a:lnTo>
                      <a:pt x="169" y="509"/>
                    </a:lnTo>
                    <a:lnTo>
                      <a:pt x="180" y="506"/>
                    </a:lnTo>
                    <a:lnTo>
                      <a:pt x="190" y="505"/>
                    </a:lnTo>
                    <a:lnTo>
                      <a:pt x="190" y="505"/>
                    </a:lnTo>
                    <a:lnTo>
                      <a:pt x="203" y="505"/>
                    </a:lnTo>
                    <a:lnTo>
                      <a:pt x="215" y="505"/>
                    </a:lnTo>
                    <a:lnTo>
                      <a:pt x="226" y="508"/>
                    </a:lnTo>
                    <a:lnTo>
                      <a:pt x="238" y="512"/>
                    </a:lnTo>
                    <a:lnTo>
                      <a:pt x="247" y="516"/>
                    </a:lnTo>
                    <a:lnTo>
                      <a:pt x="257" y="522"/>
                    </a:lnTo>
                    <a:lnTo>
                      <a:pt x="266" y="528"/>
                    </a:lnTo>
                    <a:lnTo>
                      <a:pt x="274" y="535"/>
                    </a:lnTo>
                    <a:lnTo>
                      <a:pt x="281" y="544"/>
                    </a:lnTo>
                    <a:lnTo>
                      <a:pt x="288" y="554"/>
                    </a:lnTo>
                    <a:lnTo>
                      <a:pt x="293" y="563"/>
                    </a:lnTo>
                    <a:lnTo>
                      <a:pt x="299" y="573"/>
                    </a:lnTo>
                    <a:lnTo>
                      <a:pt x="303" y="584"/>
                    </a:lnTo>
                    <a:lnTo>
                      <a:pt x="306" y="596"/>
                    </a:lnTo>
                    <a:lnTo>
                      <a:pt x="309" y="607"/>
                    </a:lnTo>
                    <a:lnTo>
                      <a:pt x="310" y="618"/>
                    </a:lnTo>
                    <a:lnTo>
                      <a:pt x="310" y="618"/>
                    </a:lnTo>
                    <a:lnTo>
                      <a:pt x="312" y="631"/>
                    </a:lnTo>
                    <a:lnTo>
                      <a:pt x="312" y="642"/>
                    </a:lnTo>
                    <a:lnTo>
                      <a:pt x="310" y="653"/>
                    </a:lnTo>
                    <a:lnTo>
                      <a:pt x="307" y="664"/>
                    </a:lnTo>
                    <a:lnTo>
                      <a:pt x="305" y="675"/>
                    </a:lnTo>
                    <a:lnTo>
                      <a:pt x="300" y="685"/>
                    </a:lnTo>
                    <a:lnTo>
                      <a:pt x="295" y="695"/>
                    </a:lnTo>
                    <a:lnTo>
                      <a:pt x="289" y="705"/>
                    </a:lnTo>
                    <a:lnTo>
                      <a:pt x="281" y="713"/>
                    </a:lnTo>
                    <a:lnTo>
                      <a:pt x="272" y="721"/>
                    </a:lnTo>
                    <a:lnTo>
                      <a:pt x="263" y="728"/>
                    </a:lnTo>
                    <a:lnTo>
                      <a:pt x="252" y="734"/>
                    </a:lnTo>
                    <a:lnTo>
                      <a:pt x="239" y="740"/>
                    </a:lnTo>
                    <a:lnTo>
                      <a:pt x="226" y="744"/>
                    </a:lnTo>
                    <a:lnTo>
                      <a:pt x="211" y="747"/>
                    </a:lnTo>
                    <a:lnTo>
                      <a:pt x="196" y="748"/>
                    </a:lnTo>
                    <a:lnTo>
                      <a:pt x="196" y="748"/>
                    </a:lnTo>
                    <a:lnTo>
                      <a:pt x="180" y="748"/>
                    </a:lnTo>
                    <a:lnTo>
                      <a:pt x="166" y="747"/>
                    </a:lnTo>
                    <a:lnTo>
                      <a:pt x="152" y="744"/>
                    </a:lnTo>
                    <a:lnTo>
                      <a:pt x="140" y="741"/>
                    </a:lnTo>
                    <a:lnTo>
                      <a:pt x="129" y="737"/>
                    </a:lnTo>
                    <a:lnTo>
                      <a:pt x="117" y="733"/>
                    </a:lnTo>
                    <a:lnTo>
                      <a:pt x="98" y="721"/>
                    </a:lnTo>
                    <a:lnTo>
                      <a:pt x="64" y="702"/>
                    </a:lnTo>
                    <a:lnTo>
                      <a:pt x="50" y="695"/>
                    </a:lnTo>
                    <a:lnTo>
                      <a:pt x="43" y="692"/>
                    </a:lnTo>
                    <a:lnTo>
                      <a:pt x="38" y="691"/>
                    </a:lnTo>
                    <a:lnTo>
                      <a:pt x="38" y="691"/>
                    </a:lnTo>
                    <a:lnTo>
                      <a:pt x="33" y="691"/>
                    </a:lnTo>
                    <a:lnTo>
                      <a:pt x="31" y="692"/>
                    </a:lnTo>
                    <a:lnTo>
                      <a:pt x="26" y="695"/>
                    </a:lnTo>
                    <a:lnTo>
                      <a:pt x="24" y="698"/>
                    </a:lnTo>
                    <a:lnTo>
                      <a:pt x="19" y="707"/>
                    </a:lnTo>
                    <a:lnTo>
                      <a:pt x="15" y="721"/>
                    </a:lnTo>
                    <a:lnTo>
                      <a:pt x="12" y="738"/>
                    </a:lnTo>
                    <a:lnTo>
                      <a:pt x="10" y="758"/>
                    </a:lnTo>
                    <a:lnTo>
                      <a:pt x="7" y="802"/>
                    </a:lnTo>
                    <a:lnTo>
                      <a:pt x="7" y="851"/>
                    </a:lnTo>
                    <a:lnTo>
                      <a:pt x="7" y="900"/>
                    </a:lnTo>
                    <a:lnTo>
                      <a:pt x="7" y="944"/>
                    </a:lnTo>
                    <a:lnTo>
                      <a:pt x="7" y="980"/>
                    </a:lnTo>
                    <a:lnTo>
                      <a:pt x="7" y="980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s1iḍe">
                <a:extLst>
                  <a:ext uri="{FF2B5EF4-FFF2-40B4-BE49-F238E27FC236}">
                    <a16:creationId xmlns:a16="http://schemas.microsoft.com/office/drawing/2014/main" xmlns="" id="{A12B23C7-7BF6-41F8-BF4F-A29DDB0B1819}"/>
                  </a:ext>
                </a:extLst>
              </p:cNvPr>
              <p:cNvSpPr/>
              <p:nvPr/>
            </p:nvSpPr>
            <p:spPr bwMode="auto">
              <a:xfrm>
                <a:off x="5013325" y="4037013"/>
                <a:ext cx="1563688" cy="1160462"/>
              </a:xfrm>
              <a:custGeom>
                <a:avLst/>
                <a:gdLst>
                  <a:gd name="T0" fmla="*/ 267 w 985"/>
                  <a:gd name="T1" fmla="*/ 548 h 731"/>
                  <a:gd name="T2" fmla="*/ 260 w 985"/>
                  <a:gd name="T3" fmla="*/ 451 h 731"/>
                  <a:gd name="T4" fmla="*/ 247 w 985"/>
                  <a:gd name="T5" fmla="*/ 432 h 731"/>
                  <a:gd name="T6" fmla="*/ 216 w 985"/>
                  <a:gd name="T7" fmla="*/ 433 h 731"/>
                  <a:gd name="T8" fmla="*/ 139 w 985"/>
                  <a:gd name="T9" fmla="*/ 469 h 731"/>
                  <a:gd name="T10" fmla="*/ 102 w 985"/>
                  <a:gd name="T11" fmla="*/ 476 h 731"/>
                  <a:gd name="T12" fmla="*/ 55 w 985"/>
                  <a:gd name="T13" fmla="*/ 465 h 731"/>
                  <a:gd name="T14" fmla="*/ 23 w 985"/>
                  <a:gd name="T15" fmla="*/ 440 h 731"/>
                  <a:gd name="T16" fmla="*/ 4 w 985"/>
                  <a:gd name="T17" fmla="*/ 404 h 731"/>
                  <a:gd name="T18" fmla="*/ 1 w 985"/>
                  <a:gd name="T19" fmla="*/ 341 h 731"/>
                  <a:gd name="T20" fmla="*/ 20 w 985"/>
                  <a:gd name="T21" fmla="*/ 291 h 731"/>
                  <a:gd name="T22" fmla="*/ 48 w 985"/>
                  <a:gd name="T23" fmla="*/ 261 h 731"/>
                  <a:gd name="T24" fmla="*/ 88 w 985"/>
                  <a:gd name="T25" fmla="*/ 244 h 731"/>
                  <a:gd name="T26" fmla="*/ 125 w 985"/>
                  <a:gd name="T27" fmla="*/ 244 h 731"/>
                  <a:gd name="T28" fmla="*/ 167 w 985"/>
                  <a:gd name="T29" fmla="*/ 258 h 731"/>
                  <a:gd name="T30" fmla="*/ 230 w 985"/>
                  <a:gd name="T31" fmla="*/ 299 h 731"/>
                  <a:gd name="T32" fmla="*/ 246 w 985"/>
                  <a:gd name="T33" fmla="*/ 299 h 731"/>
                  <a:gd name="T34" fmla="*/ 262 w 985"/>
                  <a:gd name="T35" fmla="*/ 277 h 731"/>
                  <a:gd name="T36" fmla="*/ 271 w 985"/>
                  <a:gd name="T37" fmla="*/ 209 h 731"/>
                  <a:gd name="T38" fmla="*/ 262 w 985"/>
                  <a:gd name="T39" fmla="*/ 5 h 731"/>
                  <a:gd name="T40" fmla="*/ 533 w 985"/>
                  <a:gd name="T41" fmla="*/ 1 h 731"/>
                  <a:gd name="T42" fmla="*/ 564 w 985"/>
                  <a:gd name="T43" fmla="*/ 15 h 731"/>
                  <a:gd name="T44" fmla="*/ 575 w 985"/>
                  <a:gd name="T45" fmla="*/ 46 h 731"/>
                  <a:gd name="T46" fmla="*/ 564 w 985"/>
                  <a:gd name="T47" fmla="*/ 66 h 731"/>
                  <a:gd name="T48" fmla="*/ 511 w 985"/>
                  <a:gd name="T49" fmla="*/ 148 h 731"/>
                  <a:gd name="T50" fmla="*/ 501 w 985"/>
                  <a:gd name="T51" fmla="*/ 180 h 731"/>
                  <a:gd name="T52" fmla="*/ 507 w 985"/>
                  <a:gd name="T53" fmla="*/ 226 h 731"/>
                  <a:gd name="T54" fmla="*/ 531 w 985"/>
                  <a:gd name="T55" fmla="*/ 258 h 731"/>
                  <a:gd name="T56" fmla="*/ 567 w 985"/>
                  <a:gd name="T57" fmla="*/ 278 h 731"/>
                  <a:gd name="T58" fmla="*/ 634 w 985"/>
                  <a:gd name="T59" fmla="*/ 284 h 731"/>
                  <a:gd name="T60" fmla="*/ 676 w 985"/>
                  <a:gd name="T61" fmla="*/ 271 h 731"/>
                  <a:gd name="T62" fmla="*/ 710 w 985"/>
                  <a:gd name="T63" fmla="*/ 246 h 731"/>
                  <a:gd name="T64" fmla="*/ 729 w 985"/>
                  <a:gd name="T65" fmla="*/ 208 h 731"/>
                  <a:gd name="T66" fmla="*/ 729 w 985"/>
                  <a:gd name="T67" fmla="*/ 165 h 731"/>
                  <a:gd name="T68" fmla="*/ 704 w 985"/>
                  <a:gd name="T69" fmla="*/ 67 h 731"/>
                  <a:gd name="T70" fmla="*/ 696 w 985"/>
                  <a:gd name="T71" fmla="*/ 31 h 731"/>
                  <a:gd name="T72" fmla="*/ 714 w 985"/>
                  <a:gd name="T73" fmla="*/ 11 h 731"/>
                  <a:gd name="T74" fmla="*/ 789 w 985"/>
                  <a:gd name="T75" fmla="*/ 5 h 731"/>
                  <a:gd name="T76" fmla="*/ 985 w 985"/>
                  <a:gd name="T77" fmla="*/ 724 h 731"/>
                  <a:gd name="T78" fmla="*/ 745 w 985"/>
                  <a:gd name="T79" fmla="*/ 729 h 731"/>
                  <a:gd name="T80" fmla="*/ 684 w 985"/>
                  <a:gd name="T81" fmla="*/ 721 h 731"/>
                  <a:gd name="T82" fmla="*/ 666 w 985"/>
                  <a:gd name="T83" fmla="*/ 690 h 731"/>
                  <a:gd name="T84" fmla="*/ 676 w 985"/>
                  <a:gd name="T85" fmla="*/ 671 h 731"/>
                  <a:gd name="T86" fmla="*/ 708 w 985"/>
                  <a:gd name="T87" fmla="*/ 620 h 731"/>
                  <a:gd name="T88" fmla="*/ 718 w 985"/>
                  <a:gd name="T89" fmla="*/ 569 h 731"/>
                  <a:gd name="T90" fmla="*/ 715 w 985"/>
                  <a:gd name="T91" fmla="*/ 531 h 731"/>
                  <a:gd name="T92" fmla="*/ 698 w 985"/>
                  <a:gd name="T93" fmla="*/ 497 h 731"/>
                  <a:gd name="T94" fmla="*/ 670 w 985"/>
                  <a:gd name="T95" fmla="*/ 475 h 731"/>
                  <a:gd name="T96" fmla="*/ 596 w 985"/>
                  <a:gd name="T97" fmla="*/ 461 h 731"/>
                  <a:gd name="T98" fmla="*/ 529 w 985"/>
                  <a:gd name="T99" fmla="*/ 486 h 731"/>
                  <a:gd name="T100" fmla="*/ 507 w 985"/>
                  <a:gd name="T101" fmla="*/ 513 h 731"/>
                  <a:gd name="T102" fmla="*/ 500 w 985"/>
                  <a:gd name="T103" fmla="*/ 539 h 731"/>
                  <a:gd name="T104" fmla="*/ 506 w 985"/>
                  <a:gd name="T105" fmla="*/ 605 h 731"/>
                  <a:gd name="T106" fmla="*/ 539 w 985"/>
                  <a:gd name="T107" fmla="*/ 671 h 731"/>
                  <a:gd name="T108" fmla="*/ 543 w 985"/>
                  <a:gd name="T109" fmla="*/ 700 h 731"/>
                  <a:gd name="T110" fmla="*/ 501 w 985"/>
                  <a:gd name="T111" fmla="*/ 723 h 731"/>
                  <a:gd name="T112" fmla="*/ 434 w 985"/>
                  <a:gd name="T113" fmla="*/ 729 h 731"/>
                  <a:gd name="T114" fmla="*/ 267 w 985"/>
                  <a:gd name="T115" fmla="*/ 731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85" h="731">
                    <a:moveTo>
                      <a:pt x="267" y="731"/>
                    </a:moveTo>
                    <a:lnTo>
                      <a:pt x="267" y="731"/>
                    </a:lnTo>
                    <a:lnTo>
                      <a:pt x="268" y="634"/>
                    </a:lnTo>
                    <a:lnTo>
                      <a:pt x="267" y="548"/>
                    </a:lnTo>
                    <a:lnTo>
                      <a:pt x="265" y="511"/>
                    </a:lnTo>
                    <a:lnTo>
                      <a:pt x="264" y="482"/>
                    </a:lnTo>
                    <a:lnTo>
                      <a:pt x="261" y="460"/>
                    </a:lnTo>
                    <a:lnTo>
                      <a:pt x="260" y="451"/>
                    </a:lnTo>
                    <a:lnTo>
                      <a:pt x="258" y="446"/>
                    </a:lnTo>
                    <a:lnTo>
                      <a:pt x="258" y="446"/>
                    </a:lnTo>
                    <a:lnTo>
                      <a:pt x="253" y="437"/>
                    </a:lnTo>
                    <a:lnTo>
                      <a:pt x="247" y="432"/>
                    </a:lnTo>
                    <a:lnTo>
                      <a:pt x="240" y="429"/>
                    </a:lnTo>
                    <a:lnTo>
                      <a:pt x="233" y="429"/>
                    </a:lnTo>
                    <a:lnTo>
                      <a:pt x="225" y="430"/>
                    </a:lnTo>
                    <a:lnTo>
                      <a:pt x="216" y="433"/>
                    </a:lnTo>
                    <a:lnTo>
                      <a:pt x="195" y="442"/>
                    </a:lnTo>
                    <a:lnTo>
                      <a:pt x="174" y="454"/>
                    </a:lnTo>
                    <a:lnTo>
                      <a:pt x="150" y="465"/>
                    </a:lnTo>
                    <a:lnTo>
                      <a:pt x="139" y="469"/>
                    </a:lnTo>
                    <a:lnTo>
                      <a:pt x="127" y="474"/>
                    </a:lnTo>
                    <a:lnTo>
                      <a:pt x="114" y="475"/>
                    </a:lnTo>
                    <a:lnTo>
                      <a:pt x="102" y="476"/>
                    </a:lnTo>
                    <a:lnTo>
                      <a:pt x="102" y="476"/>
                    </a:lnTo>
                    <a:lnTo>
                      <a:pt x="89" y="475"/>
                    </a:lnTo>
                    <a:lnTo>
                      <a:pt x="76" y="474"/>
                    </a:lnTo>
                    <a:lnTo>
                      <a:pt x="65" y="469"/>
                    </a:lnTo>
                    <a:lnTo>
                      <a:pt x="55" y="465"/>
                    </a:lnTo>
                    <a:lnTo>
                      <a:pt x="46" y="461"/>
                    </a:lnTo>
                    <a:lnTo>
                      <a:pt x="37" y="454"/>
                    </a:lnTo>
                    <a:lnTo>
                      <a:pt x="30" y="447"/>
                    </a:lnTo>
                    <a:lnTo>
                      <a:pt x="23" y="440"/>
                    </a:lnTo>
                    <a:lnTo>
                      <a:pt x="16" y="432"/>
                    </a:lnTo>
                    <a:lnTo>
                      <a:pt x="12" y="422"/>
                    </a:lnTo>
                    <a:lnTo>
                      <a:pt x="8" y="414"/>
                    </a:lnTo>
                    <a:lnTo>
                      <a:pt x="4" y="404"/>
                    </a:lnTo>
                    <a:lnTo>
                      <a:pt x="2" y="393"/>
                    </a:lnTo>
                    <a:lnTo>
                      <a:pt x="0" y="383"/>
                    </a:lnTo>
                    <a:lnTo>
                      <a:pt x="0" y="362"/>
                    </a:lnTo>
                    <a:lnTo>
                      <a:pt x="1" y="341"/>
                    </a:lnTo>
                    <a:lnTo>
                      <a:pt x="7" y="320"/>
                    </a:lnTo>
                    <a:lnTo>
                      <a:pt x="11" y="310"/>
                    </a:lnTo>
                    <a:lnTo>
                      <a:pt x="15" y="300"/>
                    </a:lnTo>
                    <a:lnTo>
                      <a:pt x="20" y="291"/>
                    </a:lnTo>
                    <a:lnTo>
                      <a:pt x="26" y="282"/>
                    </a:lnTo>
                    <a:lnTo>
                      <a:pt x="33" y="275"/>
                    </a:lnTo>
                    <a:lnTo>
                      <a:pt x="40" y="267"/>
                    </a:lnTo>
                    <a:lnTo>
                      <a:pt x="48" y="261"/>
                    </a:lnTo>
                    <a:lnTo>
                      <a:pt x="57" y="256"/>
                    </a:lnTo>
                    <a:lnTo>
                      <a:pt x="67" y="251"/>
                    </a:lnTo>
                    <a:lnTo>
                      <a:pt x="76" y="247"/>
                    </a:lnTo>
                    <a:lnTo>
                      <a:pt x="88" y="244"/>
                    </a:lnTo>
                    <a:lnTo>
                      <a:pt x="99" y="243"/>
                    </a:lnTo>
                    <a:lnTo>
                      <a:pt x="99" y="243"/>
                    </a:lnTo>
                    <a:lnTo>
                      <a:pt x="113" y="243"/>
                    </a:lnTo>
                    <a:lnTo>
                      <a:pt x="125" y="244"/>
                    </a:lnTo>
                    <a:lnTo>
                      <a:pt x="138" y="247"/>
                    </a:lnTo>
                    <a:lnTo>
                      <a:pt x="148" y="250"/>
                    </a:lnTo>
                    <a:lnTo>
                      <a:pt x="157" y="254"/>
                    </a:lnTo>
                    <a:lnTo>
                      <a:pt x="167" y="258"/>
                    </a:lnTo>
                    <a:lnTo>
                      <a:pt x="183" y="270"/>
                    </a:lnTo>
                    <a:lnTo>
                      <a:pt x="211" y="289"/>
                    </a:lnTo>
                    <a:lnTo>
                      <a:pt x="225" y="296"/>
                    </a:lnTo>
                    <a:lnTo>
                      <a:pt x="230" y="299"/>
                    </a:lnTo>
                    <a:lnTo>
                      <a:pt x="237" y="300"/>
                    </a:lnTo>
                    <a:lnTo>
                      <a:pt x="237" y="300"/>
                    </a:lnTo>
                    <a:lnTo>
                      <a:pt x="241" y="300"/>
                    </a:lnTo>
                    <a:lnTo>
                      <a:pt x="246" y="299"/>
                    </a:lnTo>
                    <a:lnTo>
                      <a:pt x="250" y="296"/>
                    </a:lnTo>
                    <a:lnTo>
                      <a:pt x="253" y="295"/>
                    </a:lnTo>
                    <a:lnTo>
                      <a:pt x="258" y="286"/>
                    </a:lnTo>
                    <a:lnTo>
                      <a:pt x="262" y="277"/>
                    </a:lnTo>
                    <a:lnTo>
                      <a:pt x="267" y="263"/>
                    </a:lnTo>
                    <a:lnTo>
                      <a:pt x="268" y="247"/>
                    </a:lnTo>
                    <a:lnTo>
                      <a:pt x="271" y="229"/>
                    </a:lnTo>
                    <a:lnTo>
                      <a:pt x="271" y="209"/>
                    </a:lnTo>
                    <a:lnTo>
                      <a:pt x="271" y="165"/>
                    </a:lnTo>
                    <a:lnTo>
                      <a:pt x="269" y="114"/>
                    </a:lnTo>
                    <a:lnTo>
                      <a:pt x="262" y="5"/>
                    </a:lnTo>
                    <a:lnTo>
                      <a:pt x="262" y="5"/>
                    </a:lnTo>
                    <a:lnTo>
                      <a:pt x="416" y="1"/>
                    </a:lnTo>
                    <a:lnTo>
                      <a:pt x="518" y="0"/>
                    </a:lnTo>
                    <a:lnTo>
                      <a:pt x="518" y="0"/>
                    </a:lnTo>
                    <a:lnTo>
                      <a:pt x="533" y="1"/>
                    </a:lnTo>
                    <a:lnTo>
                      <a:pt x="546" y="4"/>
                    </a:lnTo>
                    <a:lnTo>
                      <a:pt x="556" y="10"/>
                    </a:lnTo>
                    <a:lnTo>
                      <a:pt x="564" y="15"/>
                    </a:lnTo>
                    <a:lnTo>
                      <a:pt x="564" y="15"/>
                    </a:lnTo>
                    <a:lnTo>
                      <a:pt x="570" y="22"/>
                    </a:lnTo>
                    <a:lnTo>
                      <a:pt x="574" y="31"/>
                    </a:lnTo>
                    <a:lnTo>
                      <a:pt x="575" y="38"/>
                    </a:lnTo>
                    <a:lnTo>
                      <a:pt x="575" y="46"/>
                    </a:lnTo>
                    <a:lnTo>
                      <a:pt x="575" y="46"/>
                    </a:lnTo>
                    <a:lnTo>
                      <a:pt x="574" y="49"/>
                    </a:lnTo>
                    <a:lnTo>
                      <a:pt x="573" y="54"/>
                    </a:lnTo>
                    <a:lnTo>
                      <a:pt x="564" y="66"/>
                    </a:lnTo>
                    <a:lnTo>
                      <a:pt x="540" y="98"/>
                    </a:lnTo>
                    <a:lnTo>
                      <a:pt x="528" y="117"/>
                    </a:lnTo>
                    <a:lnTo>
                      <a:pt x="517" y="137"/>
                    </a:lnTo>
                    <a:lnTo>
                      <a:pt x="511" y="148"/>
                    </a:lnTo>
                    <a:lnTo>
                      <a:pt x="507" y="158"/>
                    </a:lnTo>
                    <a:lnTo>
                      <a:pt x="504" y="169"/>
                    </a:lnTo>
                    <a:lnTo>
                      <a:pt x="501" y="180"/>
                    </a:lnTo>
                    <a:lnTo>
                      <a:pt x="501" y="180"/>
                    </a:lnTo>
                    <a:lnTo>
                      <a:pt x="501" y="193"/>
                    </a:lnTo>
                    <a:lnTo>
                      <a:pt x="501" y="204"/>
                    </a:lnTo>
                    <a:lnTo>
                      <a:pt x="504" y="215"/>
                    </a:lnTo>
                    <a:lnTo>
                      <a:pt x="507" y="226"/>
                    </a:lnTo>
                    <a:lnTo>
                      <a:pt x="511" y="235"/>
                    </a:lnTo>
                    <a:lnTo>
                      <a:pt x="517" y="244"/>
                    </a:lnTo>
                    <a:lnTo>
                      <a:pt x="524" y="251"/>
                    </a:lnTo>
                    <a:lnTo>
                      <a:pt x="531" y="258"/>
                    </a:lnTo>
                    <a:lnTo>
                      <a:pt x="539" y="265"/>
                    </a:lnTo>
                    <a:lnTo>
                      <a:pt x="547" y="270"/>
                    </a:lnTo>
                    <a:lnTo>
                      <a:pt x="557" y="275"/>
                    </a:lnTo>
                    <a:lnTo>
                      <a:pt x="567" y="278"/>
                    </a:lnTo>
                    <a:lnTo>
                      <a:pt x="578" y="281"/>
                    </a:lnTo>
                    <a:lnTo>
                      <a:pt x="589" y="284"/>
                    </a:lnTo>
                    <a:lnTo>
                      <a:pt x="612" y="285"/>
                    </a:lnTo>
                    <a:lnTo>
                      <a:pt x="634" y="284"/>
                    </a:lnTo>
                    <a:lnTo>
                      <a:pt x="645" y="282"/>
                    </a:lnTo>
                    <a:lnTo>
                      <a:pt x="655" y="279"/>
                    </a:lnTo>
                    <a:lnTo>
                      <a:pt x="666" y="275"/>
                    </a:lnTo>
                    <a:lnTo>
                      <a:pt x="676" y="271"/>
                    </a:lnTo>
                    <a:lnTo>
                      <a:pt x="686" y="265"/>
                    </a:lnTo>
                    <a:lnTo>
                      <a:pt x="694" y="260"/>
                    </a:lnTo>
                    <a:lnTo>
                      <a:pt x="703" y="253"/>
                    </a:lnTo>
                    <a:lnTo>
                      <a:pt x="710" y="246"/>
                    </a:lnTo>
                    <a:lnTo>
                      <a:pt x="717" y="237"/>
                    </a:lnTo>
                    <a:lnTo>
                      <a:pt x="722" y="228"/>
                    </a:lnTo>
                    <a:lnTo>
                      <a:pt x="726" y="218"/>
                    </a:lnTo>
                    <a:lnTo>
                      <a:pt x="729" y="208"/>
                    </a:lnTo>
                    <a:lnTo>
                      <a:pt x="731" y="197"/>
                    </a:lnTo>
                    <a:lnTo>
                      <a:pt x="731" y="184"/>
                    </a:lnTo>
                    <a:lnTo>
                      <a:pt x="731" y="184"/>
                    </a:lnTo>
                    <a:lnTo>
                      <a:pt x="729" y="165"/>
                    </a:lnTo>
                    <a:lnTo>
                      <a:pt x="726" y="144"/>
                    </a:lnTo>
                    <a:lnTo>
                      <a:pt x="721" y="124"/>
                    </a:lnTo>
                    <a:lnTo>
                      <a:pt x="715" y="103"/>
                    </a:lnTo>
                    <a:lnTo>
                      <a:pt x="704" y="67"/>
                    </a:lnTo>
                    <a:lnTo>
                      <a:pt x="698" y="52"/>
                    </a:lnTo>
                    <a:lnTo>
                      <a:pt x="697" y="38"/>
                    </a:lnTo>
                    <a:lnTo>
                      <a:pt x="697" y="38"/>
                    </a:lnTo>
                    <a:lnTo>
                      <a:pt x="696" y="31"/>
                    </a:lnTo>
                    <a:lnTo>
                      <a:pt x="697" y="24"/>
                    </a:lnTo>
                    <a:lnTo>
                      <a:pt x="701" y="18"/>
                    </a:lnTo>
                    <a:lnTo>
                      <a:pt x="705" y="14"/>
                    </a:lnTo>
                    <a:lnTo>
                      <a:pt x="714" y="11"/>
                    </a:lnTo>
                    <a:lnTo>
                      <a:pt x="724" y="8"/>
                    </a:lnTo>
                    <a:lnTo>
                      <a:pt x="736" y="7"/>
                    </a:lnTo>
                    <a:lnTo>
                      <a:pt x="752" y="5"/>
                    </a:lnTo>
                    <a:lnTo>
                      <a:pt x="789" y="5"/>
                    </a:lnTo>
                    <a:lnTo>
                      <a:pt x="841" y="5"/>
                    </a:lnTo>
                    <a:lnTo>
                      <a:pt x="985" y="7"/>
                    </a:lnTo>
                    <a:lnTo>
                      <a:pt x="985" y="724"/>
                    </a:lnTo>
                    <a:lnTo>
                      <a:pt x="985" y="724"/>
                    </a:lnTo>
                    <a:lnTo>
                      <a:pt x="911" y="725"/>
                    </a:lnTo>
                    <a:lnTo>
                      <a:pt x="845" y="728"/>
                    </a:lnTo>
                    <a:lnTo>
                      <a:pt x="791" y="729"/>
                    </a:lnTo>
                    <a:lnTo>
                      <a:pt x="745" y="729"/>
                    </a:lnTo>
                    <a:lnTo>
                      <a:pt x="725" y="729"/>
                    </a:lnTo>
                    <a:lnTo>
                      <a:pt x="710" y="727"/>
                    </a:lnTo>
                    <a:lnTo>
                      <a:pt x="696" y="724"/>
                    </a:lnTo>
                    <a:lnTo>
                      <a:pt x="684" y="721"/>
                    </a:lnTo>
                    <a:lnTo>
                      <a:pt x="675" y="716"/>
                    </a:lnTo>
                    <a:lnTo>
                      <a:pt x="669" y="709"/>
                    </a:lnTo>
                    <a:lnTo>
                      <a:pt x="666" y="700"/>
                    </a:lnTo>
                    <a:lnTo>
                      <a:pt x="666" y="690"/>
                    </a:lnTo>
                    <a:lnTo>
                      <a:pt x="666" y="690"/>
                    </a:lnTo>
                    <a:lnTo>
                      <a:pt x="668" y="686"/>
                    </a:lnTo>
                    <a:lnTo>
                      <a:pt x="669" y="681"/>
                    </a:lnTo>
                    <a:lnTo>
                      <a:pt x="676" y="671"/>
                    </a:lnTo>
                    <a:lnTo>
                      <a:pt x="684" y="660"/>
                    </a:lnTo>
                    <a:lnTo>
                      <a:pt x="694" y="647"/>
                    </a:lnTo>
                    <a:lnTo>
                      <a:pt x="704" y="630"/>
                    </a:lnTo>
                    <a:lnTo>
                      <a:pt x="708" y="620"/>
                    </a:lnTo>
                    <a:lnTo>
                      <a:pt x="711" y="609"/>
                    </a:lnTo>
                    <a:lnTo>
                      <a:pt x="714" y="597"/>
                    </a:lnTo>
                    <a:lnTo>
                      <a:pt x="717" y="584"/>
                    </a:lnTo>
                    <a:lnTo>
                      <a:pt x="718" y="569"/>
                    </a:lnTo>
                    <a:lnTo>
                      <a:pt x="718" y="552"/>
                    </a:lnTo>
                    <a:lnTo>
                      <a:pt x="718" y="552"/>
                    </a:lnTo>
                    <a:lnTo>
                      <a:pt x="717" y="541"/>
                    </a:lnTo>
                    <a:lnTo>
                      <a:pt x="715" y="531"/>
                    </a:lnTo>
                    <a:lnTo>
                      <a:pt x="712" y="521"/>
                    </a:lnTo>
                    <a:lnTo>
                      <a:pt x="708" y="513"/>
                    </a:lnTo>
                    <a:lnTo>
                      <a:pt x="704" y="504"/>
                    </a:lnTo>
                    <a:lnTo>
                      <a:pt x="698" y="497"/>
                    </a:lnTo>
                    <a:lnTo>
                      <a:pt x="691" y="490"/>
                    </a:lnTo>
                    <a:lnTo>
                      <a:pt x="686" y="485"/>
                    </a:lnTo>
                    <a:lnTo>
                      <a:pt x="677" y="479"/>
                    </a:lnTo>
                    <a:lnTo>
                      <a:pt x="670" y="475"/>
                    </a:lnTo>
                    <a:lnTo>
                      <a:pt x="654" y="468"/>
                    </a:lnTo>
                    <a:lnTo>
                      <a:pt x="636" y="463"/>
                    </a:lnTo>
                    <a:lnTo>
                      <a:pt x="616" y="461"/>
                    </a:lnTo>
                    <a:lnTo>
                      <a:pt x="596" y="461"/>
                    </a:lnTo>
                    <a:lnTo>
                      <a:pt x="578" y="464"/>
                    </a:lnTo>
                    <a:lnTo>
                      <a:pt x="560" y="469"/>
                    </a:lnTo>
                    <a:lnTo>
                      <a:pt x="543" y="476"/>
                    </a:lnTo>
                    <a:lnTo>
                      <a:pt x="529" y="486"/>
                    </a:lnTo>
                    <a:lnTo>
                      <a:pt x="522" y="492"/>
                    </a:lnTo>
                    <a:lnTo>
                      <a:pt x="517" y="499"/>
                    </a:lnTo>
                    <a:lnTo>
                      <a:pt x="511" y="506"/>
                    </a:lnTo>
                    <a:lnTo>
                      <a:pt x="507" y="513"/>
                    </a:lnTo>
                    <a:lnTo>
                      <a:pt x="504" y="520"/>
                    </a:lnTo>
                    <a:lnTo>
                      <a:pt x="501" y="528"/>
                    </a:lnTo>
                    <a:lnTo>
                      <a:pt x="501" y="528"/>
                    </a:lnTo>
                    <a:lnTo>
                      <a:pt x="500" y="539"/>
                    </a:lnTo>
                    <a:lnTo>
                      <a:pt x="499" y="551"/>
                    </a:lnTo>
                    <a:lnTo>
                      <a:pt x="499" y="570"/>
                    </a:lnTo>
                    <a:lnTo>
                      <a:pt x="501" y="588"/>
                    </a:lnTo>
                    <a:lnTo>
                      <a:pt x="506" y="605"/>
                    </a:lnTo>
                    <a:lnTo>
                      <a:pt x="513" y="620"/>
                    </a:lnTo>
                    <a:lnTo>
                      <a:pt x="520" y="636"/>
                    </a:lnTo>
                    <a:lnTo>
                      <a:pt x="533" y="660"/>
                    </a:lnTo>
                    <a:lnTo>
                      <a:pt x="539" y="671"/>
                    </a:lnTo>
                    <a:lnTo>
                      <a:pt x="543" y="679"/>
                    </a:lnTo>
                    <a:lnTo>
                      <a:pt x="546" y="689"/>
                    </a:lnTo>
                    <a:lnTo>
                      <a:pt x="545" y="696"/>
                    </a:lnTo>
                    <a:lnTo>
                      <a:pt x="543" y="700"/>
                    </a:lnTo>
                    <a:lnTo>
                      <a:pt x="540" y="703"/>
                    </a:lnTo>
                    <a:lnTo>
                      <a:pt x="532" y="710"/>
                    </a:lnTo>
                    <a:lnTo>
                      <a:pt x="520" y="717"/>
                    </a:lnTo>
                    <a:lnTo>
                      <a:pt x="501" y="723"/>
                    </a:lnTo>
                    <a:lnTo>
                      <a:pt x="501" y="723"/>
                    </a:lnTo>
                    <a:lnTo>
                      <a:pt x="483" y="725"/>
                    </a:lnTo>
                    <a:lnTo>
                      <a:pt x="461" y="728"/>
                    </a:lnTo>
                    <a:lnTo>
                      <a:pt x="434" y="729"/>
                    </a:lnTo>
                    <a:lnTo>
                      <a:pt x="405" y="731"/>
                    </a:lnTo>
                    <a:lnTo>
                      <a:pt x="338" y="731"/>
                    </a:lnTo>
                    <a:lnTo>
                      <a:pt x="267" y="731"/>
                    </a:lnTo>
                    <a:lnTo>
                      <a:pt x="267" y="731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ṧlîdê">
                <a:extLst>
                  <a:ext uri="{FF2B5EF4-FFF2-40B4-BE49-F238E27FC236}">
                    <a16:creationId xmlns:a16="http://schemas.microsoft.com/office/drawing/2014/main" xmlns="" id="{FC445556-CA28-4EA3-9BC5-C28A2A91E9FE}"/>
                  </a:ext>
                </a:extLst>
              </p:cNvPr>
              <p:cNvSpPr/>
              <p:nvPr/>
            </p:nvSpPr>
            <p:spPr bwMode="auto">
              <a:xfrm>
                <a:off x="2025650" y="3617913"/>
                <a:ext cx="1131888" cy="2047875"/>
              </a:xfrm>
              <a:custGeom>
                <a:avLst/>
                <a:gdLst>
                  <a:gd name="T0" fmla="*/ 712 w 713"/>
                  <a:gd name="T1" fmla="*/ 443 h 1290"/>
                  <a:gd name="T2" fmla="*/ 702 w 713"/>
                  <a:gd name="T3" fmla="*/ 557 h 1290"/>
                  <a:gd name="T4" fmla="*/ 692 w 713"/>
                  <a:gd name="T5" fmla="*/ 573 h 1290"/>
                  <a:gd name="T6" fmla="*/ 665 w 713"/>
                  <a:gd name="T7" fmla="*/ 569 h 1290"/>
                  <a:gd name="T8" fmla="*/ 584 w 713"/>
                  <a:gd name="T9" fmla="*/ 515 h 1290"/>
                  <a:gd name="T10" fmla="*/ 509 w 713"/>
                  <a:gd name="T11" fmla="*/ 489 h 1290"/>
                  <a:gd name="T12" fmla="*/ 456 w 713"/>
                  <a:gd name="T13" fmla="*/ 492 h 1290"/>
                  <a:gd name="T14" fmla="*/ 405 w 713"/>
                  <a:gd name="T15" fmla="*/ 515 h 1290"/>
                  <a:gd name="T16" fmla="*/ 376 w 713"/>
                  <a:gd name="T17" fmla="*/ 555 h 1290"/>
                  <a:gd name="T18" fmla="*/ 365 w 713"/>
                  <a:gd name="T19" fmla="*/ 601 h 1290"/>
                  <a:gd name="T20" fmla="*/ 369 w 713"/>
                  <a:gd name="T21" fmla="*/ 638 h 1290"/>
                  <a:gd name="T22" fmla="*/ 387 w 713"/>
                  <a:gd name="T23" fmla="*/ 686 h 1290"/>
                  <a:gd name="T24" fmla="*/ 419 w 713"/>
                  <a:gd name="T25" fmla="*/ 724 h 1290"/>
                  <a:gd name="T26" fmla="*/ 465 w 713"/>
                  <a:gd name="T27" fmla="*/ 746 h 1290"/>
                  <a:gd name="T28" fmla="*/ 507 w 713"/>
                  <a:gd name="T29" fmla="*/ 750 h 1290"/>
                  <a:gd name="T30" fmla="*/ 593 w 713"/>
                  <a:gd name="T31" fmla="*/ 729 h 1290"/>
                  <a:gd name="T32" fmla="*/ 660 w 713"/>
                  <a:gd name="T33" fmla="*/ 714 h 1290"/>
                  <a:gd name="T34" fmla="*/ 698 w 713"/>
                  <a:gd name="T35" fmla="*/ 727 h 1290"/>
                  <a:gd name="T36" fmla="*/ 707 w 713"/>
                  <a:gd name="T37" fmla="*/ 747 h 1290"/>
                  <a:gd name="T38" fmla="*/ 713 w 713"/>
                  <a:gd name="T39" fmla="*/ 903 h 1290"/>
                  <a:gd name="T40" fmla="*/ 468 w 713"/>
                  <a:gd name="T41" fmla="*/ 981 h 1290"/>
                  <a:gd name="T42" fmla="*/ 428 w 713"/>
                  <a:gd name="T43" fmla="*/ 991 h 1290"/>
                  <a:gd name="T44" fmla="*/ 408 w 713"/>
                  <a:gd name="T45" fmla="*/ 1019 h 1290"/>
                  <a:gd name="T46" fmla="*/ 424 w 713"/>
                  <a:gd name="T47" fmla="*/ 1049 h 1290"/>
                  <a:gd name="T48" fmla="*/ 465 w 713"/>
                  <a:gd name="T49" fmla="*/ 1128 h 1290"/>
                  <a:gd name="T50" fmla="*/ 475 w 713"/>
                  <a:gd name="T51" fmla="*/ 1175 h 1290"/>
                  <a:gd name="T52" fmla="*/ 470 w 713"/>
                  <a:gd name="T53" fmla="*/ 1214 h 1290"/>
                  <a:gd name="T54" fmla="*/ 447 w 713"/>
                  <a:gd name="T55" fmla="*/ 1252 h 1290"/>
                  <a:gd name="T56" fmla="*/ 412 w 713"/>
                  <a:gd name="T57" fmla="*/ 1277 h 1290"/>
                  <a:gd name="T58" fmla="*/ 369 w 713"/>
                  <a:gd name="T59" fmla="*/ 1288 h 1290"/>
                  <a:gd name="T60" fmla="*/ 335 w 713"/>
                  <a:gd name="T61" fmla="*/ 1288 h 1290"/>
                  <a:gd name="T62" fmla="*/ 294 w 713"/>
                  <a:gd name="T63" fmla="*/ 1274 h 1290"/>
                  <a:gd name="T64" fmla="*/ 259 w 713"/>
                  <a:gd name="T65" fmla="*/ 1245 h 1290"/>
                  <a:gd name="T66" fmla="*/ 239 w 713"/>
                  <a:gd name="T67" fmla="*/ 1202 h 1290"/>
                  <a:gd name="T68" fmla="*/ 236 w 713"/>
                  <a:gd name="T69" fmla="*/ 1161 h 1290"/>
                  <a:gd name="T70" fmla="*/ 252 w 713"/>
                  <a:gd name="T71" fmla="*/ 1103 h 1290"/>
                  <a:gd name="T72" fmla="*/ 288 w 713"/>
                  <a:gd name="T73" fmla="*/ 1024 h 1290"/>
                  <a:gd name="T74" fmla="*/ 288 w 713"/>
                  <a:gd name="T75" fmla="*/ 1012 h 1290"/>
                  <a:gd name="T76" fmla="*/ 257 w 713"/>
                  <a:gd name="T77" fmla="*/ 998 h 1290"/>
                  <a:gd name="T78" fmla="*/ 127 w 713"/>
                  <a:gd name="T79" fmla="*/ 988 h 1290"/>
                  <a:gd name="T80" fmla="*/ 0 w 713"/>
                  <a:gd name="T81" fmla="*/ 271 h 1290"/>
                  <a:gd name="T82" fmla="*/ 221 w 713"/>
                  <a:gd name="T83" fmla="*/ 271 h 1290"/>
                  <a:gd name="T84" fmla="*/ 319 w 713"/>
                  <a:gd name="T85" fmla="*/ 257 h 1290"/>
                  <a:gd name="T86" fmla="*/ 344 w 713"/>
                  <a:gd name="T87" fmla="*/ 239 h 1290"/>
                  <a:gd name="T88" fmla="*/ 341 w 713"/>
                  <a:gd name="T89" fmla="*/ 225 h 1290"/>
                  <a:gd name="T90" fmla="*/ 298 w 713"/>
                  <a:gd name="T91" fmla="*/ 165 h 1290"/>
                  <a:gd name="T92" fmla="*/ 281 w 713"/>
                  <a:gd name="T93" fmla="*/ 116 h 1290"/>
                  <a:gd name="T94" fmla="*/ 280 w 713"/>
                  <a:gd name="T95" fmla="*/ 74 h 1290"/>
                  <a:gd name="T96" fmla="*/ 292 w 713"/>
                  <a:gd name="T97" fmla="*/ 40 h 1290"/>
                  <a:gd name="T98" fmla="*/ 324 w 713"/>
                  <a:gd name="T99" fmla="*/ 12 h 1290"/>
                  <a:gd name="T100" fmla="*/ 377 w 713"/>
                  <a:gd name="T101" fmla="*/ 0 h 1290"/>
                  <a:gd name="T102" fmla="*/ 447 w 713"/>
                  <a:gd name="T103" fmla="*/ 15 h 1290"/>
                  <a:gd name="T104" fmla="*/ 479 w 713"/>
                  <a:gd name="T105" fmla="*/ 44 h 1290"/>
                  <a:gd name="T106" fmla="*/ 491 w 713"/>
                  <a:gd name="T107" fmla="*/ 70 h 1290"/>
                  <a:gd name="T108" fmla="*/ 488 w 713"/>
                  <a:gd name="T109" fmla="*/ 139 h 1290"/>
                  <a:gd name="T110" fmla="*/ 463 w 713"/>
                  <a:gd name="T111" fmla="*/ 206 h 1290"/>
                  <a:gd name="T112" fmla="*/ 465 w 713"/>
                  <a:gd name="T113" fmla="*/ 241 h 1290"/>
                  <a:gd name="T114" fmla="*/ 510 w 713"/>
                  <a:gd name="T115" fmla="*/ 265 h 1290"/>
                  <a:gd name="T116" fmla="*/ 591 w 713"/>
                  <a:gd name="T117" fmla="*/ 274 h 1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13" h="1290">
                    <a:moveTo>
                      <a:pt x="706" y="274"/>
                    </a:moveTo>
                    <a:lnTo>
                      <a:pt x="706" y="274"/>
                    </a:lnTo>
                    <a:lnTo>
                      <a:pt x="709" y="362"/>
                    </a:lnTo>
                    <a:lnTo>
                      <a:pt x="712" y="443"/>
                    </a:lnTo>
                    <a:lnTo>
                      <a:pt x="710" y="478"/>
                    </a:lnTo>
                    <a:lnTo>
                      <a:pt x="709" y="510"/>
                    </a:lnTo>
                    <a:lnTo>
                      <a:pt x="706" y="536"/>
                    </a:lnTo>
                    <a:lnTo>
                      <a:pt x="702" y="557"/>
                    </a:lnTo>
                    <a:lnTo>
                      <a:pt x="702" y="557"/>
                    </a:lnTo>
                    <a:lnTo>
                      <a:pt x="698" y="567"/>
                    </a:lnTo>
                    <a:lnTo>
                      <a:pt x="695" y="570"/>
                    </a:lnTo>
                    <a:lnTo>
                      <a:pt x="692" y="573"/>
                    </a:lnTo>
                    <a:lnTo>
                      <a:pt x="688" y="574"/>
                    </a:lnTo>
                    <a:lnTo>
                      <a:pt x="684" y="574"/>
                    </a:lnTo>
                    <a:lnTo>
                      <a:pt x="675" y="573"/>
                    </a:lnTo>
                    <a:lnTo>
                      <a:pt x="665" y="569"/>
                    </a:lnTo>
                    <a:lnTo>
                      <a:pt x="656" y="562"/>
                    </a:lnTo>
                    <a:lnTo>
                      <a:pt x="629" y="545"/>
                    </a:lnTo>
                    <a:lnTo>
                      <a:pt x="600" y="525"/>
                    </a:lnTo>
                    <a:lnTo>
                      <a:pt x="584" y="515"/>
                    </a:lnTo>
                    <a:lnTo>
                      <a:pt x="566" y="506"/>
                    </a:lnTo>
                    <a:lnTo>
                      <a:pt x="548" y="499"/>
                    </a:lnTo>
                    <a:lnTo>
                      <a:pt x="528" y="493"/>
                    </a:lnTo>
                    <a:lnTo>
                      <a:pt x="509" y="489"/>
                    </a:lnTo>
                    <a:lnTo>
                      <a:pt x="488" y="487"/>
                    </a:lnTo>
                    <a:lnTo>
                      <a:pt x="488" y="487"/>
                    </a:lnTo>
                    <a:lnTo>
                      <a:pt x="471" y="489"/>
                    </a:lnTo>
                    <a:lnTo>
                      <a:pt x="456" y="492"/>
                    </a:lnTo>
                    <a:lnTo>
                      <a:pt x="440" y="496"/>
                    </a:lnTo>
                    <a:lnTo>
                      <a:pt x="428" y="501"/>
                    </a:lnTo>
                    <a:lnTo>
                      <a:pt x="417" y="508"/>
                    </a:lnTo>
                    <a:lnTo>
                      <a:pt x="405" y="515"/>
                    </a:lnTo>
                    <a:lnTo>
                      <a:pt x="397" y="524"/>
                    </a:lnTo>
                    <a:lnTo>
                      <a:pt x="389" y="534"/>
                    </a:lnTo>
                    <a:lnTo>
                      <a:pt x="382" y="543"/>
                    </a:lnTo>
                    <a:lnTo>
                      <a:pt x="376" y="555"/>
                    </a:lnTo>
                    <a:lnTo>
                      <a:pt x="372" y="566"/>
                    </a:lnTo>
                    <a:lnTo>
                      <a:pt x="369" y="577"/>
                    </a:lnTo>
                    <a:lnTo>
                      <a:pt x="366" y="590"/>
                    </a:lnTo>
                    <a:lnTo>
                      <a:pt x="365" y="601"/>
                    </a:lnTo>
                    <a:lnTo>
                      <a:pt x="365" y="613"/>
                    </a:lnTo>
                    <a:lnTo>
                      <a:pt x="366" y="626"/>
                    </a:lnTo>
                    <a:lnTo>
                      <a:pt x="366" y="626"/>
                    </a:lnTo>
                    <a:lnTo>
                      <a:pt x="369" y="638"/>
                    </a:lnTo>
                    <a:lnTo>
                      <a:pt x="372" y="651"/>
                    </a:lnTo>
                    <a:lnTo>
                      <a:pt x="376" y="662"/>
                    </a:lnTo>
                    <a:lnTo>
                      <a:pt x="382" y="675"/>
                    </a:lnTo>
                    <a:lnTo>
                      <a:pt x="387" y="686"/>
                    </a:lnTo>
                    <a:lnTo>
                      <a:pt x="394" y="696"/>
                    </a:lnTo>
                    <a:lnTo>
                      <a:pt x="401" y="707"/>
                    </a:lnTo>
                    <a:lnTo>
                      <a:pt x="411" y="715"/>
                    </a:lnTo>
                    <a:lnTo>
                      <a:pt x="419" y="724"/>
                    </a:lnTo>
                    <a:lnTo>
                      <a:pt x="431" y="731"/>
                    </a:lnTo>
                    <a:lnTo>
                      <a:pt x="442" y="738"/>
                    </a:lnTo>
                    <a:lnTo>
                      <a:pt x="453" y="743"/>
                    </a:lnTo>
                    <a:lnTo>
                      <a:pt x="465" y="746"/>
                    </a:lnTo>
                    <a:lnTo>
                      <a:pt x="479" y="749"/>
                    </a:lnTo>
                    <a:lnTo>
                      <a:pt x="493" y="750"/>
                    </a:lnTo>
                    <a:lnTo>
                      <a:pt x="507" y="750"/>
                    </a:lnTo>
                    <a:lnTo>
                      <a:pt x="507" y="750"/>
                    </a:lnTo>
                    <a:lnTo>
                      <a:pt x="521" y="747"/>
                    </a:lnTo>
                    <a:lnTo>
                      <a:pt x="535" y="745"/>
                    </a:lnTo>
                    <a:lnTo>
                      <a:pt x="563" y="738"/>
                    </a:lnTo>
                    <a:lnTo>
                      <a:pt x="593" y="729"/>
                    </a:lnTo>
                    <a:lnTo>
                      <a:pt x="621" y="721"/>
                    </a:lnTo>
                    <a:lnTo>
                      <a:pt x="635" y="718"/>
                    </a:lnTo>
                    <a:lnTo>
                      <a:pt x="647" y="715"/>
                    </a:lnTo>
                    <a:lnTo>
                      <a:pt x="660" y="714"/>
                    </a:lnTo>
                    <a:lnTo>
                      <a:pt x="671" y="715"/>
                    </a:lnTo>
                    <a:lnTo>
                      <a:pt x="681" y="717"/>
                    </a:lnTo>
                    <a:lnTo>
                      <a:pt x="689" y="721"/>
                    </a:lnTo>
                    <a:lnTo>
                      <a:pt x="698" y="727"/>
                    </a:lnTo>
                    <a:lnTo>
                      <a:pt x="703" y="735"/>
                    </a:lnTo>
                    <a:lnTo>
                      <a:pt x="703" y="735"/>
                    </a:lnTo>
                    <a:lnTo>
                      <a:pt x="706" y="740"/>
                    </a:lnTo>
                    <a:lnTo>
                      <a:pt x="707" y="747"/>
                    </a:lnTo>
                    <a:lnTo>
                      <a:pt x="710" y="768"/>
                    </a:lnTo>
                    <a:lnTo>
                      <a:pt x="713" y="795"/>
                    </a:lnTo>
                    <a:lnTo>
                      <a:pt x="713" y="827"/>
                    </a:lnTo>
                    <a:lnTo>
                      <a:pt x="713" y="903"/>
                    </a:lnTo>
                    <a:lnTo>
                      <a:pt x="713" y="985"/>
                    </a:lnTo>
                    <a:lnTo>
                      <a:pt x="713" y="985"/>
                    </a:lnTo>
                    <a:lnTo>
                      <a:pt x="565" y="982"/>
                    </a:lnTo>
                    <a:lnTo>
                      <a:pt x="468" y="981"/>
                    </a:lnTo>
                    <a:lnTo>
                      <a:pt x="468" y="981"/>
                    </a:lnTo>
                    <a:lnTo>
                      <a:pt x="452" y="982"/>
                    </a:lnTo>
                    <a:lnTo>
                      <a:pt x="439" y="985"/>
                    </a:lnTo>
                    <a:lnTo>
                      <a:pt x="428" y="991"/>
                    </a:lnTo>
                    <a:lnTo>
                      <a:pt x="419" y="996"/>
                    </a:lnTo>
                    <a:lnTo>
                      <a:pt x="414" y="1003"/>
                    </a:lnTo>
                    <a:lnTo>
                      <a:pt x="410" y="1012"/>
                    </a:lnTo>
                    <a:lnTo>
                      <a:pt x="408" y="1019"/>
                    </a:lnTo>
                    <a:lnTo>
                      <a:pt x="410" y="1027"/>
                    </a:lnTo>
                    <a:lnTo>
                      <a:pt x="410" y="1027"/>
                    </a:lnTo>
                    <a:lnTo>
                      <a:pt x="415" y="1035"/>
                    </a:lnTo>
                    <a:lnTo>
                      <a:pt x="424" y="1049"/>
                    </a:lnTo>
                    <a:lnTo>
                      <a:pt x="433" y="1065"/>
                    </a:lnTo>
                    <a:lnTo>
                      <a:pt x="445" y="1084"/>
                    </a:lnTo>
                    <a:lnTo>
                      <a:pt x="456" y="1105"/>
                    </a:lnTo>
                    <a:lnTo>
                      <a:pt x="465" y="1128"/>
                    </a:lnTo>
                    <a:lnTo>
                      <a:pt x="470" y="1140"/>
                    </a:lnTo>
                    <a:lnTo>
                      <a:pt x="472" y="1151"/>
                    </a:lnTo>
                    <a:lnTo>
                      <a:pt x="474" y="1164"/>
                    </a:lnTo>
                    <a:lnTo>
                      <a:pt x="475" y="1175"/>
                    </a:lnTo>
                    <a:lnTo>
                      <a:pt x="475" y="1175"/>
                    </a:lnTo>
                    <a:lnTo>
                      <a:pt x="475" y="1189"/>
                    </a:lnTo>
                    <a:lnTo>
                      <a:pt x="472" y="1202"/>
                    </a:lnTo>
                    <a:lnTo>
                      <a:pt x="470" y="1214"/>
                    </a:lnTo>
                    <a:lnTo>
                      <a:pt x="465" y="1224"/>
                    </a:lnTo>
                    <a:lnTo>
                      <a:pt x="461" y="1235"/>
                    </a:lnTo>
                    <a:lnTo>
                      <a:pt x="454" y="1244"/>
                    </a:lnTo>
                    <a:lnTo>
                      <a:pt x="447" y="1252"/>
                    </a:lnTo>
                    <a:lnTo>
                      <a:pt x="439" y="1260"/>
                    </a:lnTo>
                    <a:lnTo>
                      <a:pt x="431" y="1267"/>
                    </a:lnTo>
                    <a:lnTo>
                      <a:pt x="422" y="1273"/>
                    </a:lnTo>
                    <a:lnTo>
                      <a:pt x="412" y="1277"/>
                    </a:lnTo>
                    <a:lnTo>
                      <a:pt x="401" y="1281"/>
                    </a:lnTo>
                    <a:lnTo>
                      <a:pt x="391" y="1286"/>
                    </a:lnTo>
                    <a:lnTo>
                      <a:pt x="380" y="1287"/>
                    </a:lnTo>
                    <a:lnTo>
                      <a:pt x="369" y="1288"/>
                    </a:lnTo>
                    <a:lnTo>
                      <a:pt x="358" y="1290"/>
                    </a:lnTo>
                    <a:lnTo>
                      <a:pt x="358" y="1290"/>
                    </a:lnTo>
                    <a:lnTo>
                      <a:pt x="347" y="1288"/>
                    </a:lnTo>
                    <a:lnTo>
                      <a:pt x="335" y="1288"/>
                    </a:lnTo>
                    <a:lnTo>
                      <a:pt x="324" y="1286"/>
                    </a:lnTo>
                    <a:lnTo>
                      <a:pt x="313" y="1283"/>
                    </a:lnTo>
                    <a:lnTo>
                      <a:pt x="303" y="1279"/>
                    </a:lnTo>
                    <a:lnTo>
                      <a:pt x="294" y="1274"/>
                    </a:lnTo>
                    <a:lnTo>
                      <a:pt x="284" y="1267"/>
                    </a:lnTo>
                    <a:lnTo>
                      <a:pt x="275" y="1262"/>
                    </a:lnTo>
                    <a:lnTo>
                      <a:pt x="267" y="1253"/>
                    </a:lnTo>
                    <a:lnTo>
                      <a:pt x="259" y="1245"/>
                    </a:lnTo>
                    <a:lnTo>
                      <a:pt x="253" y="1235"/>
                    </a:lnTo>
                    <a:lnTo>
                      <a:pt x="247" y="1226"/>
                    </a:lnTo>
                    <a:lnTo>
                      <a:pt x="242" y="1214"/>
                    </a:lnTo>
                    <a:lnTo>
                      <a:pt x="239" y="1202"/>
                    </a:lnTo>
                    <a:lnTo>
                      <a:pt x="236" y="1188"/>
                    </a:lnTo>
                    <a:lnTo>
                      <a:pt x="236" y="1174"/>
                    </a:lnTo>
                    <a:lnTo>
                      <a:pt x="236" y="1174"/>
                    </a:lnTo>
                    <a:lnTo>
                      <a:pt x="236" y="1161"/>
                    </a:lnTo>
                    <a:lnTo>
                      <a:pt x="238" y="1149"/>
                    </a:lnTo>
                    <a:lnTo>
                      <a:pt x="240" y="1136"/>
                    </a:lnTo>
                    <a:lnTo>
                      <a:pt x="243" y="1125"/>
                    </a:lnTo>
                    <a:lnTo>
                      <a:pt x="252" y="1103"/>
                    </a:lnTo>
                    <a:lnTo>
                      <a:pt x="260" y="1082"/>
                    </a:lnTo>
                    <a:lnTo>
                      <a:pt x="278" y="1047"/>
                    </a:lnTo>
                    <a:lnTo>
                      <a:pt x="285" y="1031"/>
                    </a:lnTo>
                    <a:lnTo>
                      <a:pt x="288" y="1024"/>
                    </a:lnTo>
                    <a:lnTo>
                      <a:pt x="289" y="1019"/>
                    </a:lnTo>
                    <a:lnTo>
                      <a:pt x="289" y="1019"/>
                    </a:lnTo>
                    <a:lnTo>
                      <a:pt x="289" y="1014"/>
                    </a:lnTo>
                    <a:lnTo>
                      <a:pt x="288" y="1012"/>
                    </a:lnTo>
                    <a:lnTo>
                      <a:pt x="285" y="1009"/>
                    </a:lnTo>
                    <a:lnTo>
                      <a:pt x="282" y="1006"/>
                    </a:lnTo>
                    <a:lnTo>
                      <a:pt x="271" y="1000"/>
                    </a:lnTo>
                    <a:lnTo>
                      <a:pt x="257" y="998"/>
                    </a:lnTo>
                    <a:lnTo>
                      <a:pt x="240" y="995"/>
                    </a:lnTo>
                    <a:lnTo>
                      <a:pt x="221" y="992"/>
                    </a:lnTo>
                    <a:lnTo>
                      <a:pt x="176" y="989"/>
                    </a:lnTo>
                    <a:lnTo>
                      <a:pt x="127" y="988"/>
                    </a:lnTo>
                    <a:lnTo>
                      <a:pt x="78" y="988"/>
                    </a:lnTo>
                    <a:lnTo>
                      <a:pt x="0" y="988"/>
                    </a:lnTo>
                    <a:lnTo>
                      <a:pt x="0" y="271"/>
                    </a:lnTo>
                    <a:lnTo>
                      <a:pt x="0" y="271"/>
                    </a:lnTo>
                    <a:lnTo>
                      <a:pt x="74" y="274"/>
                    </a:lnTo>
                    <a:lnTo>
                      <a:pt x="130" y="274"/>
                    </a:lnTo>
                    <a:lnTo>
                      <a:pt x="192" y="272"/>
                    </a:lnTo>
                    <a:lnTo>
                      <a:pt x="221" y="271"/>
                    </a:lnTo>
                    <a:lnTo>
                      <a:pt x="250" y="268"/>
                    </a:lnTo>
                    <a:lnTo>
                      <a:pt x="275" y="265"/>
                    </a:lnTo>
                    <a:lnTo>
                      <a:pt x="299" y="261"/>
                    </a:lnTo>
                    <a:lnTo>
                      <a:pt x="319" y="257"/>
                    </a:lnTo>
                    <a:lnTo>
                      <a:pt x="333" y="250"/>
                    </a:lnTo>
                    <a:lnTo>
                      <a:pt x="338" y="247"/>
                    </a:lnTo>
                    <a:lnTo>
                      <a:pt x="342" y="243"/>
                    </a:lnTo>
                    <a:lnTo>
                      <a:pt x="344" y="239"/>
                    </a:lnTo>
                    <a:lnTo>
                      <a:pt x="345" y="234"/>
                    </a:lnTo>
                    <a:lnTo>
                      <a:pt x="345" y="234"/>
                    </a:lnTo>
                    <a:lnTo>
                      <a:pt x="344" y="229"/>
                    </a:lnTo>
                    <a:lnTo>
                      <a:pt x="341" y="225"/>
                    </a:lnTo>
                    <a:lnTo>
                      <a:pt x="333" y="213"/>
                    </a:lnTo>
                    <a:lnTo>
                      <a:pt x="323" y="200"/>
                    </a:lnTo>
                    <a:lnTo>
                      <a:pt x="310" y="184"/>
                    </a:lnTo>
                    <a:lnTo>
                      <a:pt x="298" y="165"/>
                    </a:lnTo>
                    <a:lnTo>
                      <a:pt x="292" y="155"/>
                    </a:lnTo>
                    <a:lnTo>
                      <a:pt x="288" y="142"/>
                    </a:lnTo>
                    <a:lnTo>
                      <a:pt x="284" y="130"/>
                    </a:lnTo>
                    <a:lnTo>
                      <a:pt x="281" y="116"/>
                    </a:lnTo>
                    <a:lnTo>
                      <a:pt x="278" y="100"/>
                    </a:lnTo>
                    <a:lnTo>
                      <a:pt x="278" y="83"/>
                    </a:lnTo>
                    <a:lnTo>
                      <a:pt x="278" y="83"/>
                    </a:lnTo>
                    <a:lnTo>
                      <a:pt x="280" y="74"/>
                    </a:lnTo>
                    <a:lnTo>
                      <a:pt x="281" y="64"/>
                    </a:lnTo>
                    <a:lnTo>
                      <a:pt x="284" y="56"/>
                    </a:lnTo>
                    <a:lnTo>
                      <a:pt x="288" y="47"/>
                    </a:lnTo>
                    <a:lnTo>
                      <a:pt x="292" y="40"/>
                    </a:lnTo>
                    <a:lnTo>
                      <a:pt x="298" y="33"/>
                    </a:lnTo>
                    <a:lnTo>
                      <a:pt x="303" y="28"/>
                    </a:lnTo>
                    <a:lnTo>
                      <a:pt x="310" y="22"/>
                    </a:lnTo>
                    <a:lnTo>
                      <a:pt x="324" y="12"/>
                    </a:lnTo>
                    <a:lnTo>
                      <a:pt x="341" y="7"/>
                    </a:lnTo>
                    <a:lnTo>
                      <a:pt x="358" y="1"/>
                    </a:lnTo>
                    <a:lnTo>
                      <a:pt x="377" y="0"/>
                    </a:lnTo>
                    <a:lnTo>
                      <a:pt x="377" y="0"/>
                    </a:lnTo>
                    <a:lnTo>
                      <a:pt x="396" y="0"/>
                    </a:lnTo>
                    <a:lnTo>
                      <a:pt x="414" y="2"/>
                    </a:lnTo>
                    <a:lnTo>
                      <a:pt x="432" y="8"/>
                    </a:lnTo>
                    <a:lnTo>
                      <a:pt x="447" y="15"/>
                    </a:lnTo>
                    <a:lnTo>
                      <a:pt x="463" y="26"/>
                    </a:lnTo>
                    <a:lnTo>
                      <a:pt x="468" y="32"/>
                    </a:lnTo>
                    <a:lnTo>
                      <a:pt x="474" y="37"/>
                    </a:lnTo>
                    <a:lnTo>
                      <a:pt x="479" y="44"/>
                    </a:lnTo>
                    <a:lnTo>
                      <a:pt x="484" y="53"/>
                    </a:lnTo>
                    <a:lnTo>
                      <a:pt x="488" y="60"/>
                    </a:lnTo>
                    <a:lnTo>
                      <a:pt x="491" y="70"/>
                    </a:lnTo>
                    <a:lnTo>
                      <a:pt x="491" y="70"/>
                    </a:lnTo>
                    <a:lnTo>
                      <a:pt x="493" y="88"/>
                    </a:lnTo>
                    <a:lnTo>
                      <a:pt x="493" y="106"/>
                    </a:lnTo>
                    <a:lnTo>
                      <a:pt x="492" y="123"/>
                    </a:lnTo>
                    <a:lnTo>
                      <a:pt x="488" y="139"/>
                    </a:lnTo>
                    <a:lnTo>
                      <a:pt x="484" y="155"/>
                    </a:lnTo>
                    <a:lnTo>
                      <a:pt x="478" y="169"/>
                    </a:lnTo>
                    <a:lnTo>
                      <a:pt x="467" y="195"/>
                    </a:lnTo>
                    <a:lnTo>
                      <a:pt x="463" y="206"/>
                    </a:lnTo>
                    <a:lnTo>
                      <a:pt x="461" y="218"/>
                    </a:lnTo>
                    <a:lnTo>
                      <a:pt x="460" y="227"/>
                    </a:lnTo>
                    <a:lnTo>
                      <a:pt x="463" y="237"/>
                    </a:lnTo>
                    <a:lnTo>
                      <a:pt x="465" y="241"/>
                    </a:lnTo>
                    <a:lnTo>
                      <a:pt x="468" y="246"/>
                    </a:lnTo>
                    <a:lnTo>
                      <a:pt x="478" y="253"/>
                    </a:lnTo>
                    <a:lnTo>
                      <a:pt x="492" y="260"/>
                    </a:lnTo>
                    <a:lnTo>
                      <a:pt x="510" y="265"/>
                    </a:lnTo>
                    <a:lnTo>
                      <a:pt x="510" y="265"/>
                    </a:lnTo>
                    <a:lnTo>
                      <a:pt x="526" y="269"/>
                    </a:lnTo>
                    <a:lnTo>
                      <a:pt x="545" y="271"/>
                    </a:lnTo>
                    <a:lnTo>
                      <a:pt x="591" y="274"/>
                    </a:lnTo>
                    <a:lnTo>
                      <a:pt x="646" y="275"/>
                    </a:lnTo>
                    <a:lnTo>
                      <a:pt x="706" y="274"/>
                    </a:lnTo>
                    <a:lnTo>
                      <a:pt x="706" y="274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š1iḑè">
                <a:extLst>
                  <a:ext uri="{FF2B5EF4-FFF2-40B4-BE49-F238E27FC236}">
                    <a16:creationId xmlns:a16="http://schemas.microsoft.com/office/drawing/2014/main" xmlns="" id="{BE216270-DA9C-4739-A423-C9E3F07B9350}"/>
                  </a:ext>
                </a:extLst>
              </p:cNvPr>
              <p:cNvSpPr/>
              <p:nvPr/>
            </p:nvSpPr>
            <p:spPr bwMode="auto">
              <a:xfrm>
                <a:off x="5421313" y="2427288"/>
                <a:ext cx="1155700" cy="2062162"/>
              </a:xfrm>
              <a:custGeom>
                <a:avLst/>
                <a:gdLst>
                  <a:gd name="T0" fmla="*/ 584 w 728"/>
                  <a:gd name="T1" fmla="*/ 1019 h 1299"/>
                  <a:gd name="T2" fmla="*/ 467 w 728"/>
                  <a:gd name="T3" fmla="*/ 1022 h 1299"/>
                  <a:gd name="T4" fmla="*/ 440 w 728"/>
                  <a:gd name="T5" fmla="*/ 1038 h 1299"/>
                  <a:gd name="T6" fmla="*/ 441 w 728"/>
                  <a:gd name="T7" fmla="*/ 1066 h 1299"/>
                  <a:gd name="T8" fmla="*/ 469 w 728"/>
                  <a:gd name="T9" fmla="*/ 1158 h 1299"/>
                  <a:gd name="T10" fmla="*/ 474 w 728"/>
                  <a:gd name="T11" fmla="*/ 1211 h 1299"/>
                  <a:gd name="T12" fmla="*/ 460 w 728"/>
                  <a:gd name="T13" fmla="*/ 1251 h 1299"/>
                  <a:gd name="T14" fmla="*/ 429 w 728"/>
                  <a:gd name="T15" fmla="*/ 1279 h 1299"/>
                  <a:gd name="T16" fmla="*/ 377 w 728"/>
                  <a:gd name="T17" fmla="*/ 1298 h 1299"/>
                  <a:gd name="T18" fmla="*/ 310 w 728"/>
                  <a:gd name="T19" fmla="*/ 1292 h 1299"/>
                  <a:gd name="T20" fmla="*/ 274 w 728"/>
                  <a:gd name="T21" fmla="*/ 1272 h 1299"/>
                  <a:gd name="T22" fmla="*/ 250 w 728"/>
                  <a:gd name="T23" fmla="*/ 1240 h 1299"/>
                  <a:gd name="T24" fmla="*/ 244 w 728"/>
                  <a:gd name="T25" fmla="*/ 1194 h 1299"/>
                  <a:gd name="T26" fmla="*/ 254 w 728"/>
                  <a:gd name="T27" fmla="*/ 1162 h 1299"/>
                  <a:gd name="T28" fmla="*/ 307 w 728"/>
                  <a:gd name="T29" fmla="*/ 1080 h 1299"/>
                  <a:gd name="T30" fmla="*/ 318 w 728"/>
                  <a:gd name="T31" fmla="*/ 1060 h 1299"/>
                  <a:gd name="T32" fmla="*/ 307 w 728"/>
                  <a:gd name="T33" fmla="*/ 1029 h 1299"/>
                  <a:gd name="T34" fmla="*/ 276 w 728"/>
                  <a:gd name="T35" fmla="*/ 1015 h 1299"/>
                  <a:gd name="T36" fmla="*/ 5 w 728"/>
                  <a:gd name="T37" fmla="*/ 1019 h 1299"/>
                  <a:gd name="T38" fmla="*/ 1 w 728"/>
                  <a:gd name="T39" fmla="*/ 845 h 1299"/>
                  <a:gd name="T40" fmla="*/ 11 w 728"/>
                  <a:gd name="T41" fmla="*/ 765 h 1299"/>
                  <a:gd name="T42" fmla="*/ 26 w 728"/>
                  <a:gd name="T43" fmla="*/ 736 h 1299"/>
                  <a:gd name="T44" fmla="*/ 61 w 728"/>
                  <a:gd name="T45" fmla="*/ 724 h 1299"/>
                  <a:gd name="T46" fmla="*/ 124 w 728"/>
                  <a:gd name="T47" fmla="*/ 758 h 1299"/>
                  <a:gd name="T48" fmla="*/ 180 w 728"/>
                  <a:gd name="T49" fmla="*/ 783 h 1299"/>
                  <a:gd name="T50" fmla="*/ 222 w 728"/>
                  <a:gd name="T51" fmla="*/ 782 h 1299"/>
                  <a:gd name="T52" fmla="*/ 274 w 728"/>
                  <a:gd name="T53" fmla="*/ 761 h 1299"/>
                  <a:gd name="T54" fmla="*/ 310 w 728"/>
                  <a:gd name="T55" fmla="*/ 724 h 1299"/>
                  <a:gd name="T56" fmla="*/ 330 w 728"/>
                  <a:gd name="T57" fmla="*/ 680 h 1299"/>
                  <a:gd name="T58" fmla="*/ 332 w 728"/>
                  <a:gd name="T59" fmla="*/ 643 h 1299"/>
                  <a:gd name="T60" fmla="*/ 321 w 728"/>
                  <a:gd name="T61" fmla="*/ 596 h 1299"/>
                  <a:gd name="T62" fmla="*/ 292 w 728"/>
                  <a:gd name="T63" fmla="*/ 557 h 1299"/>
                  <a:gd name="T64" fmla="*/ 243 w 728"/>
                  <a:gd name="T65" fmla="*/ 530 h 1299"/>
                  <a:gd name="T66" fmla="*/ 193 w 728"/>
                  <a:gd name="T67" fmla="*/ 523 h 1299"/>
                  <a:gd name="T68" fmla="*/ 142 w 728"/>
                  <a:gd name="T69" fmla="*/ 537 h 1299"/>
                  <a:gd name="T70" fmla="*/ 81 w 728"/>
                  <a:gd name="T71" fmla="*/ 575 h 1299"/>
                  <a:gd name="T72" fmla="*/ 43 w 728"/>
                  <a:gd name="T73" fmla="*/ 573 h 1299"/>
                  <a:gd name="T74" fmla="*/ 22 w 728"/>
                  <a:gd name="T75" fmla="*/ 551 h 1299"/>
                  <a:gd name="T76" fmla="*/ 12 w 728"/>
                  <a:gd name="T77" fmla="*/ 466 h 1299"/>
                  <a:gd name="T78" fmla="*/ 162 w 728"/>
                  <a:gd name="T79" fmla="*/ 309 h 1299"/>
                  <a:gd name="T80" fmla="*/ 289 w 728"/>
                  <a:gd name="T81" fmla="*/ 308 h 1299"/>
                  <a:gd name="T82" fmla="*/ 316 w 728"/>
                  <a:gd name="T83" fmla="*/ 281 h 1299"/>
                  <a:gd name="T84" fmla="*/ 316 w 728"/>
                  <a:gd name="T85" fmla="*/ 258 h 1299"/>
                  <a:gd name="T86" fmla="*/ 265 w 728"/>
                  <a:gd name="T87" fmla="*/ 165 h 1299"/>
                  <a:gd name="T88" fmla="*/ 253 w 728"/>
                  <a:gd name="T89" fmla="*/ 121 h 1299"/>
                  <a:gd name="T90" fmla="*/ 260 w 728"/>
                  <a:gd name="T91" fmla="*/ 74 h 1299"/>
                  <a:gd name="T92" fmla="*/ 285 w 728"/>
                  <a:gd name="T93" fmla="*/ 38 h 1299"/>
                  <a:gd name="T94" fmla="*/ 323 w 728"/>
                  <a:gd name="T95" fmla="*/ 13 h 1299"/>
                  <a:gd name="T96" fmla="*/ 367 w 728"/>
                  <a:gd name="T97" fmla="*/ 2 h 1299"/>
                  <a:gd name="T98" fmla="*/ 401 w 728"/>
                  <a:gd name="T99" fmla="*/ 2 h 1299"/>
                  <a:gd name="T100" fmla="*/ 444 w 728"/>
                  <a:gd name="T101" fmla="*/ 17 h 1299"/>
                  <a:gd name="T102" fmla="*/ 476 w 728"/>
                  <a:gd name="T103" fmla="*/ 49 h 1299"/>
                  <a:gd name="T104" fmla="*/ 495 w 728"/>
                  <a:gd name="T105" fmla="*/ 100 h 1299"/>
                  <a:gd name="T106" fmla="*/ 495 w 728"/>
                  <a:gd name="T107" fmla="*/ 144 h 1299"/>
                  <a:gd name="T108" fmla="*/ 481 w 728"/>
                  <a:gd name="T109" fmla="*/ 189 h 1299"/>
                  <a:gd name="T110" fmla="*/ 447 w 728"/>
                  <a:gd name="T111" fmla="*/ 248 h 1299"/>
                  <a:gd name="T112" fmla="*/ 439 w 728"/>
                  <a:gd name="T113" fmla="*/ 274 h 1299"/>
                  <a:gd name="T114" fmla="*/ 446 w 728"/>
                  <a:gd name="T115" fmla="*/ 288 h 1299"/>
                  <a:gd name="T116" fmla="*/ 506 w 728"/>
                  <a:gd name="T117" fmla="*/ 304 h 1299"/>
                  <a:gd name="T118" fmla="*/ 693 w 728"/>
                  <a:gd name="T119" fmla="*/ 304 h 1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28" h="1299">
                    <a:moveTo>
                      <a:pt x="728" y="304"/>
                    </a:moveTo>
                    <a:lnTo>
                      <a:pt x="728" y="1021"/>
                    </a:lnTo>
                    <a:lnTo>
                      <a:pt x="728" y="1021"/>
                    </a:lnTo>
                    <a:lnTo>
                      <a:pt x="584" y="1019"/>
                    </a:lnTo>
                    <a:lnTo>
                      <a:pt x="532" y="1019"/>
                    </a:lnTo>
                    <a:lnTo>
                      <a:pt x="495" y="1019"/>
                    </a:lnTo>
                    <a:lnTo>
                      <a:pt x="479" y="1021"/>
                    </a:lnTo>
                    <a:lnTo>
                      <a:pt x="467" y="1022"/>
                    </a:lnTo>
                    <a:lnTo>
                      <a:pt x="457" y="1025"/>
                    </a:lnTo>
                    <a:lnTo>
                      <a:pt x="448" y="1028"/>
                    </a:lnTo>
                    <a:lnTo>
                      <a:pt x="444" y="1032"/>
                    </a:lnTo>
                    <a:lnTo>
                      <a:pt x="440" y="1038"/>
                    </a:lnTo>
                    <a:lnTo>
                      <a:pt x="439" y="1045"/>
                    </a:lnTo>
                    <a:lnTo>
                      <a:pt x="440" y="1052"/>
                    </a:lnTo>
                    <a:lnTo>
                      <a:pt x="440" y="1052"/>
                    </a:lnTo>
                    <a:lnTo>
                      <a:pt x="441" y="1066"/>
                    </a:lnTo>
                    <a:lnTo>
                      <a:pt x="447" y="1081"/>
                    </a:lnTo>
                    <a:lnTo>
                      <a:pt x="458" y="1117"/>
                    </a:lnTo>
                    <a:lnTo>
                      <a:pt x="464" y="1138"/>
                    </a:lnTo>
                    <a:lnTo>
                      <a:pt x="469" y="1158"/>
                    </a:lnTo>
                    <a:lnTo>
                      <a:pt x="472" y="1179"/>
                    </a:lnTo>
                    <a:lnTo>
                      <a:pt x="474" y="1198"/>
                    </a:lnTo>
                    <a:lnTo>
                      <a:pt x="474" y="1198"/>
                    </a:lnTo>
                    <a:lnTo>
                      <a:pt x="474" y="1211"/>
                    </a:lnTo>
                    <a:lnTo>
                      <a:pt x="472" y="1222"/>
                    </a:lnTo>
                    <a:lnTo>
                      <a:pt x="469" y="1232"/>
                    </a:lnTo>
                    <a:lnTo>
                      <a:pt x="465" y="1242"/>
                    </a:lnTo>
                    <a:lnTo>
                      <a:pt x="460" y="1251"/>
                    </a:lnTo>
                    <a:lnTo>
                      <a:pt x="453" y="1260"/>
                    </a:lnTo>
                    <a:lnTo>
                      <a:pt x="446" y="1267"/>
                    </a:lnTo>
                    <a:lnTo>
                      <a:pt x="437" y="1274"/>
                    </a:lnTo>
                    <a:lnTo>
                      <a:pt x="429" y="1279"/>
                    </a:lnTo>
                    <a:lnTo>
                      <a:pt x="419" y="1285"/>
                    </a:lnTo>
                    <a:lnTo>
                      <a:pt x="409" y="1289"/>
                    </a:lnTo>
                    <a:lnTo>
                      <a:pt x="398" y="1293"/>
                    </a:lnTo>
                    <a:lnTo>
                      <a:pt x="377" y="1298"/>
                    </a:lnTo>
                    <a:lnTo>
                      <a:pt x="355" y="1299"/>
                    </a:lnTo>
                    <a:lnTo>
                      <a:pt x="332" y="1298"/>
                    </a:lnTo>
                    <a:lnTo>
                      <a:pt x="321" y="1295"/>
                    </a:lnTo>
                    <a:lnTo>
                      <a:pt x="310" y="1292"/>
                    </a:lnTo>
                    <a:lnTo>
                      <a:pt x="300" y="1289"/>
                    </a:lnTo>
                    <a:lnTo>
                      <a:pt x="290" y="1284"/>
                    </a:lnTo>
                    <a:lnTo>
                      <a:pt x="282" y="1279"/>
                    </a:lnTo>
                    <a:lnTo>
                      <a:pt x="274" y="1272"/>
                    </a:lnTo>
                    <a:lnTo>
                      <a:pt x="267" y="1265"/>
                    </a:lnTo>
                    <a:lnTo>
                      <a:pt x="260" y="1258"/>
                    </a:lnTo>
                    <a:lnTo>
                      <a:pt x="254" y="1249"/>
                    </a:lnTo>
                    <a:lnTo>
                      <a:pt x="250" y="1240"/>
                    </a:lnTo>
                    <a:lnTo>
                      <a:pt x="247" y="1229"/>
                    </a:lnTo>
                    <a:lnTo>
                      <a:pt x="244" y="1218"/>
                    </a:lnTo>
                    <a:lnTo>
                      <a:pt x="244" y="1207"/>
                    </a:lnTo>
                    <a:lnTo>
                      <a:pt x="244" y="1194"/>
                    </a:lnTo>
                    <a:lnTo>
                      <a:pt x="244" y="1194"/>
                    </a:lnTo>
                    <a:lnTo>
                      <a:pt x="247" y="1183"/>
                    </a:lnTo>
                    <a:lnTo>
                      <a:pt x="250" y="1172"/>
                    </a:lnTo>
                    <a:lnTo>
                      <a:pt x="254" y="1162"/>
                    </a:lnTo>
                    <a:lnTo>
                      <a:pt x="260" y="1151"/>
                    </a:lnTo>
                    <a:lnTo>
                      <a:pt x="271" y="1131"/>
                    </a:lnTo>
                    <a:lnTo>
                      <a:pt x="283" y="1112"/>
                    </a:lnTo>
                    <a:lnTo>
                      <a:pt x="307" y="1080"/>
                    </a:lnTo>
                    <a:lnTo>
                      <a:pt x="316" y="1068"/>
                    </a:lnTo>
                    <a:lnTo>
                      <a:pt x="317" y="1063"/>
                    </a:lnTo>
                    <a:lnTo>
                      <a:pt x="318" y="1060"/>
                    </a:lnTo>
                    <a:lnTo>
                      <a:pt x="318" y="1060"/>
                    </a:lnTo>
                    <a:lnTo>
                      <a:pt x="318" y="1052"/>
                    </a:lnTo>
                    <a:lnTo>
                      <a:pt x="317" y="1045"/>
                    </a:lnTo>
                    <a:lnTo>
                      <a:pt x="313" y="1036"/>
                    </a:lnTo>
                    <a:lnTo>
                      <a:pt x="307" y="1029"/>
                    </a:lnTo>
                    <a:lnTo>
                      <a:pt x="307" y="1029"/>
                    </a:lnTo>
                    <a:lnTo>
                      <a:pt x="299" y="1024"/>
                    </a:lnTo>
                    <a:lnTo>
                      <a:pt x="289" y="1018"/>
                    </a:lnTo>
                    <a:lnTo>
                      <a:pt x="276" y="1015"/>
                    </a:lnTo>
                    <a:lnTo>
                      <a:pt x="261" y="1014"/>
                    </a:lnTo>
                    <a:lnTo>
                      <a:pt x="261" y="1014"/>
                    </a:lnTo>
                    <a:lnTo>
                      <a:pt x="159" y="1015"/>
                    </a:lnTo>
                    <a:lnTo>
                      <a:pt x="5" y="1019"/>
                    </a:lnTo>
                    <a:lnTo>
                      <a:pt x="5" y="1019"/>
                    </a:lnTo>
                    <a:lnTo>
                      <a:pt x="1" y="929"/>
                    </a:lnTo>
                    <a:lnTo>
                      <a:pt x="0" y="885"/>
                    </a:lnTo>
                    <a:lnTo>
                      <a:pt x="1" y="845"/>
                    </a:lnTo>
                    <a:lnTo>
                      <a:pt x="3" y="808"/>
                    </a:lnTo>
                    <a:lnTo>
                      <a:pt x="5" y="793"/>
                    </a:lnTo>
                    <a:lnTo>
                      <a:pt x="8" y="778"/>
                    </a:lnTo>
                    <a:lnTo>
                      <a:pt x="11" y="765"/>
                    </a:lnTo>
                    <a:lnTo>
                      <a:pt x="15" y="752"/>
                    </a:lnTo>
                    <a:lnTo>
                      <a:pt x="21" y="743"/>
                    </a:lnTo>
                    <a:lnTo>
                      <a:pt x="26" y="736"/>
                    </a:lnTo>
                    <a:lnTo>
                      <a:pt x="26" y="736"/>
                    </a:lnTo>
                    <a:lnTo>
                      <a:pt x="35" y="729"/>
                    </a:lnTo>
                    <a:lnTo>
                      <a:pt x="43" y="724"/>
                    </a:lnTo>
                    <a:lnTo>
                      <a:pt x="51" y="723"/>
                    </a:lnTo>
                    <a:lnTo>
                      <a:pt x="61" y="724"/>
                    </a:lnTo>
                    <a:lnTo>
                      <a:pt x="71" y="727"/>
                    </a:lnTo>
                    <a:lnTo>
                      <a:pt x="81" y="731"/>
                    </a:lnTo>
                    <a:lnTo>
                      <a:pt x="102" y="744"/>
                    </a:lnTo>
                    <a:lnTo>
                      <a:pt x="124" y="758"/>
                    </a:lnTo>
                    <a:lnTo>
                      <a:pt x="146" y="771"/>
                    </a:lnTo>
                    <a:lnTo>
                      <a:pt x="158" y="776"/>
                    </a:lnTo>
                    <a:lnTo>
                      <a:pt x="169" y="780"/>
                    </a:lnTo>
                    <a:lnTo>
                      <a:pt x="180" y="783"/>
                    </a:lnTo>
                    <a:lnTo>
                      <a:pt x="191" y="785"/>
                    </a:lnTo>
                    <a:lnTo>
                      <a:pt x="191" y="785"/>
                    </a:lnTo>
                    <a:lnTo>
                      <a:pt x="208" y="785"/>
                    </a:lnTo>
                    <a:lnTo>
                      <a:pt x="222" y="782"/>
                    </a:lnTo>
                    <a:lnTo>
                      <a:pt x="237" y="779"/>
                    </a:lnTo>
                    <a:lnTo>
                      <a:pt x="250" y="773"/>
                    </a:lnTo>
                    <a:lnTo>
                      <a:pt x="263" y="768"/>
                    </a:lnTo>
                    <a:lnTo>
                      <a:pt x="274" y="761"/>
                    </a:lnTo>
                    <a:lnTo>
                      <a:pt x="285" y="754"/>
                    </a:lnTo>
                    <a:lnTo>
                      <a:pt x="293" y="744"/>
                    </a:lnTo>
                    <a:lnTo>
                      <a:pt x="302" y="736"/>
                    </a:lnTo>
                    <a:lnTo>
                      <a:pt x="310" y="724"/>
                    </a:lnTo>
                    <a:lnTo>
                      <a:pt x="316" y="715"/>
                    </a:lnTo>
                    <a:lnTo>
                      <a:pt x="321" y="703"/>
                    </a:lnTo>
                    <a:lnTo>
                      <a:pt x="325" y="691"/>
                    </a:lnTo>
                    <a:lnTo>
                      <a:pt x="330" y="680"/>
                    </a:lnTo>
                    <a:lnTo>
                      <a:pt x="331" y="667"/>
                    </a:lnTo>
                    <a:lnTo>
                      <a:pt x="332" y="655"/>
                    </a:lnTo>
                    <a:lnTo>
                      <a:pt x="332" y="655"/>
                    </a:lnTo>
                    <a:lnTo>
                      <a:pt x="332" y="643"/>
                    </a:lnTo>
                    <a:lnTo>
                      <a:pt x="331" y="631"/>
                    </a:lnTo>
                    <a:lnTo>
                      <a:pt x="330" y="618"/>
                    </a:lnTo>
                    <a:lnTo>
                      <a:pt x="325" y="607"/>
                    </a:lnTo>
                    <a:lnTo>
                      <a:pt x="321" y="596"/>
                    </a:lnTo>
                    <a:lnTo>
                      <a:pt x="316" y="585"/>
                    </a:lnTo>
                    <a:lnTo>
                      <a:pt x="309" y="575"/>
                    </a:lnTo>
                    <a:lnTo>
                      <a:pt x="302" y="565"/>
                    </a:lnTo>
                    <a:lnTo>
                      <a:pt x="292" y="557"/>
                    </a:lnTo>
                    <a:lnTo>
                      <a:pt x="282" y="548"/>
                    </a:lnTo>
                    <a:lnTo>
                      <a:pt x="270" y="541"/>
                    </a:lnTo>
                    <a:lnTo>
                      <a:pt x="257" y="536"/>
                    </a:lnTo>
                    <a:lnTo>
                      <a:pt x="243" y="530"/>
                    </a:lnTo>
                    <a:lnTo>
                      <a:pt x="228" y="527"/>
                    </a:lnTo>
                    <a:lnTo>
                      <a:pt x="211" y="525"/>
                    </a:lnTo>
                    <a:lnTo>
                      <a:pt x="193" y="523"/>
                    </a:lnTo>
                    <a:lnTo>
                      <a:pt x="193" y="523"/>
                    </a:lnTo>
                    <a:lnTo>
                      <a:pt x="180" y="525"/>
                    </a:lnTo>
                    <a:lnTo>
                      <a:pt x="167" y="527"/>
                    </a:lnTo>
                    <a:lnTo>
                      <a:pt x="155" y="532"/>
                    </a:lnTo>
                    <a:lnTo>
                      <a:pt x="142" y="537"/>
                    </a:lnTo>
                    <a:lnTo>
                      <a:pt x="120" y="551"/>
                    </a:lnTo>
                    <a:lnTo>
                      <a:pt x="100" y="564"/>
                    </a:lnTo>
                    <a:lnTo>
                      <a:pt x="89" y="569"/>
                    </a:lnTo>
                    <a:lnTo>
                      <a:pt x="81" y="575"/>
                    </a:lnTo>
                    <a:lnTo>
                      <a:pt x="71" y="578"/>
                    </a:lnTo>
                    <a:lnTo>
                      <a:pt x="61" y="579"/>
                    </a:lnTo>
                    <a:lnTo>
                      <a:pt x="51" y="578"/>
                    </a:lnTo>
                    <a:lnTo>
                      <a:pt x="43" y="573"/>
                    </a:lnTo>
                    <a:lnTo>
                      <a:pt x="33" y="566"/>
                    </a:lnTo>
                    <a:lnTo>
                      <a:pt x="25" y="557"/>
                    </a:lnTo>
                    <a:lnTo>
                      <a:pt x="25" y="557"/>
                    </a:lnTo>
                    <a:lnTo>
                      <a:pt x="22" y="551"/>
                    </a:lnTo>
                    <a:lnTo>
                      <a:pt x="19" y="544"/>
                    </a:lnTo>
                    <a:lnTo>
                      <a:pt x="16" y="525"/>
                    </a:lnTo>
                    <a:lnTo>
                      <a:pt x="14" y="498"/>
                    </a:lnTo>
                    <a:lnTo>
                      <a:pt x="12" y="466"/>
                    </a:lnTo>
                    <a:lnTo>
                      <a:pt x="12" y="390"/>
                    </a:lnTo>
                    <a:lnTo>
                      <a:pt x="14" y="306"/>
                    </a:lnTo>
                    <a:lnTo>
                      <a:pt x="14" y="306"/>
                    </a:lnTo>
                    <a:lnTo>
                      <a:pt x="162" y="309"/>
                    </a:lnTo>
                    <a:lnTo>
                      <a:pt x="260" y="312"/>
                    </a:lnTo>
                    <a:lnTo>
                      <a:pt x="260" y="312"/>
                    </a:lnTo>
                    <a:lnTo>
                      <a:pt x="276" y="311"/>
                    </a:lnTo>
                    <a:lnTo>
                      <a:pt x="289" y="308"/>
                    </a:lnTo>
                    <a:lnTo>
                      <a:pt x="299" y="302"/>
                    </a:lnTo>
                    <a:lnTo>
                      <a:pt x="307" y="297"/>
                    </a:lnTo>
                    <a:lnTo>
                      <a:pt x="313" y="288"/>
                    </a:lnTo>
                    <a:lnTo>
                      <a:pt x="316" y="281"/>
                    </a:lnTo>
                    <a:lnTo>
                      <a:pt x="318" y="273"/>
                    </a:lnTo>
                    <a:lnTo>
                      <a:pt x="318" y="266"/>
                    </a:lnTo>
                    <a:lnTo>
                      <a:pt x="318" y="266"/>
                    </a:lnTo>
                    <a:lnTo>
                      <a:pt x="316" y="258"/>
                    </a:lnTo>
                    <a:lnTo>
                      <a:pt x="309" y="245"/>
                    </a:lnTo>
                    <a:lnTo>
                      <a:pt x="288" y="209"/>
                    </a:lnTo>
                    <a:lnTo>
                      <a:pt x="276" y="188"/>
                    </a:lnTo>
                    <a:lnTo>
                      <a:pt x="265" y="165"/>
                    </a:lnTo>
                    <a:lnTo>
                      <a:pt x="258" y="143"/>
                    </a:lnTo>
                    <a:lnTo>
                      <a:pt x="256" y="132"/>
                    </a:lnTo>
                    <a:lnTo>
                      <a:pt x="253" y="121"/>
                    </a:lnTo>
                    <a:lnTo>
                      <a:pt x="253" y="121"/>
                    </a:lnTo>
                    <a:lnTo>
                      <a:pt x="253" y="108"/>
                    </a:lnTo>
                    <a:lnTo>
                      <a:pt x="254" y="97"/>
                    </a:lnTo>
                    <a:lnTo>
                      <a:pt x="256" y="86"/>
                    </a:lnTo>
                    <a:lnTo>
                      <a:pt x="260" y="74"/>
                    </a:lnTo>
                    <a:lnTo>
                      <a:pt x="264" y="65"/>
                    </a:lnTo>
                    <a:lnTo>
                      <a:pt x="270" y="55"/>
                    </a:lnTo>
                    <a:lnTo>
                      <a:pt x="276" y="46"/>
                    </a:lnTo>
                    <a:lnTo>
                      <a:pt x="285" y="38"/>
                    </a:lnTo>
                    <a:lnTo>
                      <a:pt x="293" y="31"/>
                    </a:lnTo>
                    <a:lnTo>
                      <a:pt x="302" y="24"/>
                    </a:lnTo>
                    <a:lnTo>
                      <a:pt x="311" y="19"/>
                    </a:lnTo>
                    <a:lnTo>
                      <a:pt x="323" y="13"/>
                    </a:lnTo>
                    <a:lnTo>
                      <a:pt x="332" y="9"/>
                    </a:lnTo>
                    <a:lnTo>
                      <a:pt x="344" y="6"/>
                    </a:lnTo>
                    <a:lnTo>
                      <a:pt x="355" y="3"/>
                    </a:lnTo>
                    <a:lnTo>
                      <a:pt x="367" y="2"/>
                    </a:lnTo>
                    <a:lnTo>
                      <a:pt x="367" y="2"/>
                    </a:lnTo>
                    <a:lnTo>
                      <a:pt x="379" y="0"/>
                    </a:lnTo>
                    <a:lnTo>
                      <a:pt x="390" y="0"/>
                    </a:lnTo>
                    <a:lnTo>
                      <a:pt x="401" y="2"/>
                    </a:lnTo>
                    <a:lnTo>
                      <a:pt x="412" y="3"/>
                    </a:lnTo>
                    <a:lnTo>
                      <a:pt x="423" y="7"/>
                    </a:lnTo>
                    <a:lnTo>
                      <a:pt x="433" y="12"/>
                    </a:lnTo>
                    <a:lnTo>
                      <a:pt x="444" y="17"/>
                    </a:lnTo>
                    <a:lnTo>
                      <a:pt x="453" y="23"/>
                    </a:lnTo>
                    <a:lnTo>
                      <a:pt x="462" y="30"/>
                    </a:lnTo>
                    <a:lnTo>
                      <a:pt x="469" y="40"/>
                    </a:lnTo>
                    <a:lnTo>
                      <a:pt x="476" y="49"/>
                    </a:lnTo>
                    <a:lnTo>
                      <a:pt x="483" y="60"/>
                    </a:lnTo>
                    <a:lnTo>
                      <a:pt x="488" y="72"/>
                    </a:lnTo>
                    <a:lnTo>
                      <a:pt x="492" y="86"/>
                    </a:lnTo>
                    <a:lnTo>
                      <a:pt x="495" y="100"/>
                    </a:lnTo>
                    <a:lnTo>
                      <a:pt x="496" y="116"/>
                    </a:lnTo>
                    <a:lnTo>
                      <a:pt x="496" y="116"/>
                    </a:lnTo>
                    <a:lnTo>
                      <a:pt x="496" y="132"/>
                    </a:lnTo>
                    <a:lnTo>
                      <a:pt x="495" y="144"/>
                    </a:lnTo>
                    <a:lnTo>
                      <a:pt x="493" y="157"/>
                    </a:lnTo>
                    <a:lnTo>
                      <a:pt x="489" y="168"/>
                    </a:lnTo>
                    <a:lnTo>
                      <a:pt x="485" y="179"/>
                    </a:lnTo>
                    <a:lnTo>
                      <a:pt x="481" y="189"/>
                    </a:lnTo>
                    <a:lnTo>
                      <a:pt x="471" y="207"/>
                    </a:lnTo>
                    <a:lnTo>
                      <a:pt x="460" y="223"/>
                    </a:lnTo>
                    <a:lnTo>
                      <a:pt x="450" y="239"/>
                    </a:lnTo>
                    <a:lnTo>
                      <a:pt x="447" y="248"/>
                    </a:lnTo>
                    <a:lnTo>
                      <a:pt x="443" y="256"/>
                    </a:lnTo>
                    <a:lnTo>
                      <a:pt x="440" y="265"/>
                    </a:lnTo>
                    <a:lnTo>
                      <a:pt x="439" y="274"/>
                    </a:lnTo>
                    <a:lnTo>
                      <a:pt x="439" y="274"/>
                    </a:lnTo>
                    <a:lnTo>
                      <a:pt x="439" y="279"/>
                    </a:lnTo>
                    <a:lnTo>
                      <a:pt x="440" y="283"/>
                    </a:lnTo>
                    <a:lnTo>
                      <a:pt x="443" y="286"/>
                    </a:lnTo>
                    <a:lnTo>
                      <a:pt x="446" y="288"/>
                    </a:lnTo>
                    <a:lnTo>
                      <a:pt x="457" y="294"/>
                    </a:lnTo>
                    <a:lnTo>
                      <a:pt x="469" y="298"/>
                    </a:lnTo>
                    <a:lnTo>
                      <a:pt x="486" y="301"/>
                    </a:lnTo>
                    <a:lnTo>
                      <a:pt x="506" y="304"/>
                    </a:lnTo>
                    <a:lnTo>
                      <a:pt x="550" y="306"/>
                    </a:lnTo>
                    <a:lnTo>
                      <a:pt x="599" y="306"/>
                    </a:lnTo>
                    <a:lnTo>
                      <a:pt x="648" y="305"/>
                    </a:lnTo>
                    <a:lnTo>
                      <a:pt x="693" y="304"/>
                    </a:lnTo>
                    <a:lnTo>
                      <a:pt x="728" y="304"/>
                    </a:lnTo>
                    <a:lnTo>
                      <a:pt x="728" y="304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ṡḻidé">
                <a:extLst>
                  <a:ext uri="{FF2B5EF4-FFF2-40B4-BE49-F238E27FC236}">
                    <a16:creationId xmlns:a16="http://schemas.microsoft.com/office/drawing/2014/main" xmlns="" id="{8FFA2F2B-3C9D-4E65-BFE1-98171C3A3613}"/>
                  </a:ext>
                </a:extLst>
              </p:cNvPr>
              <p:cNvSpPr/>
              <p:nvPr/>
            </p:nvSpPr>
            <p:spPr bwMode="auto">
              <a:xfrm>
                <a:off x="3144839" y="2401886"/>
                <a:ext cx="1157286" cy="2052638"/>
              </a:xfrm>
              <a:custGeom>
                <a:avLst/>
                <a:gdLst>
                  <a:gd name="T0" fmla="*/ 0 w 729"/>
                  <a:gd name="T1" fmla="*/ 880 h 1293"/>
                  <a:gd name="T2" fmla="*/ 15 w 729"/>
                  <a:gd name="T3" fmla="*/ 768 h 1293"/>
                  <a:gd name="T4" fmla="*/ 43 w 729"/>
                  <a:gd name="T5" fmla="*/ 745 h 1293"/>
                  <a:gd name="T6" fmla="*/ 97 w 729"/>
                  <a:gd name="T7" fmla="*/ 775 h 1293"/>
                  <a:gd name="T8" fmla="*/ 155 w 729"/>
                  <a:gd name="T9" fmla="*/ 799 h 1293"/>
                  <a:gd name="T10" fmla="*/ 204 w 729"/>
                  <a:gd name="T11" fmla="*/ 796 h 1293"/>
                  <a:gd name="T12" fmla="*/ 247 w 729"/>
                  <a:gd name="T13" fmla="*/ 770 h 1293"/>
                  <a:gd name="T14" fmla="*/ 273 w 729"/>
                  <a:gd name="T15" fmla="*/ 725 h 1293"/>
                  <a:gd name="T16" fmla="*/ 276 w 729"/>
                  <a:gd name="T17" fmla="*/ 641 h 1293"/>
                  <a:gd name="T18" fmla="*/ 250 w 729"/>
                  <a:gd name="T19" fmla="*/ 596 h 1293"/>
                  <a:gd name="T20" fmla="*/ 204 w 729"/>
                  <a:gd name="T21" fmla="*/ 571 h 1293"/>
                  <a:gd name="T22" fmla="*/ 153 w 729"/>
                  <a:gd name="T23" fmla="*/ 571 h 1293"/>
                  <a:gd name="T24" fmla="*/ 64 w 729"/>
                  <a:gd name="T25" fmla="*/ 610 h 1293"/>
                  <a:gd name="T26" fmla="*/ 27 w 729"/>
                  <a:gd name="T27" fmla="*/ 606 h 1293"/>
                  <a:gd name="T28" fmla="*/ 15 w 729"/>
                  <a:gd name="T29" fmla="*/ 535 h 1293"/>
                  <a:gd name="T30" fmla="*/ 95 w 729"/>
                  <a:gd name="T31" fmla="*/ 327 h 1293"/>
                  <a:gd name="T32" fmla="*/ 237 w 729"/>
                  <a:gd name="T33" fmla="*/ 320 h 1293"/>
                  <a:gd name="T34" fmla="*/ 275 w 729"/>
                  <a:gd name="T35" fmla="*/ 297 h 1293"/>
                  <a:gd name="T36" fmla="*/ 282 w 729"/>
                  <a:gd name="T37" fmla="*/ 251 h 1293"/>
                  <a:gd name="T38" fmla="*/ 240 w 729"/>
                  <a:gd name="T39" fmla="*/ 177 h 1293"/>
                  <a:gd name="T40" fmla="*/ 232 w 729"/>
                  <a:gd name="T41" fmla="*/ 121 h 1293"/>
                  <a:gd name="T42" fmla="*/ 255 w 729"/>
                  <a:gd name="T43" fmla="*/ 50 h 1293"/>
                  <a:gd name="T44" fmla="*/ 303 w 729"/>
                  <a:gd name="T45" fmla="*/ 11 h 1293"/>
                  <a:gd name="T46" fmla="*/ 363 w 729"/>
                  <a:gd name="T47" fmla="*/ 0 h 1293"/>
                  <a:gd name="T48" fmla="*/ 410 w 729"/>
                  <a:gd name="T49" fmla="*/ 11 h 1293"/>
                  <a:gd name="T50" fmla="*/ 461 w 729"/>
                  <a:gd name="T51" fmla="*/ 47 h 1293"/>
                  <a:gd name="T52" fmla="*/ 490 w 729"/>
                  <a:gd name="T53" fmla="*/ 109 h 1293"/>
                  <a:gd name="T54" fmla="*/ 489 w 729"/>
                  <a:gd name="T55" fmla="*/ 162 h 1293"/>
                  <a:gd name="T56" fmla="*/ 440 w 729"/>
                  <a:gd name="T57" fmla="*/ 251 h 1293"/>
                  <a:gd name="T58" fmla="*/ 436 w 729"/>
                  <a:gd name="T59" fmla="*/ 297 h 1293"/>
                  <a:gd name="T60" fmla="*/ 472 w 729"/>
                  <a:gd name="T61" fmla="*/ 320 h 1293"/>
                  <a:gd name="T62" fmla="*/ 592 w 729"/>
                  <a:gd name="T63" fmla="*/ 332 h 1293"/>
                  <a:gd name="T64" fmla="*/ 728 w 729"/>
                  <a:gd name="T65" fmla="*/ 485 h 1293"/>
                  <a:gd name="T66" fmla="*/ 715 w 729"/>
                  <a:gd name="T67" fmla="*/ 573 h 1293"/>
                  <a:gd name="T68" fmla="*/ 689 w 729"/>
                  <a:gd name="T69" fmla="*/ 587 h 1293"/>
                  <a:gd name="T70" fmla="*/ 634 w 729"/>
                  <a:gd name="T71" fmla="*/ 562 h 1293"/>
                  <a:gd name="T72" fmla="*/ 556 w 729"/>
                  <a:gd name="T73" fmla="*/ 549 h 1293"/>
                  <a:gd name="T74" fmla="*/ 517 w 729"/>
                  <a:gd name="T75" fmla="*/ 559 h 1293"/>
                  <a:gd name="T76" fmla="*/ 486 w 729"/>
                  <a:gd name="T77" fmla="*/ 594 h 1293"/>
                  <a:gd name="T78" fmla="*/ 476 w 729"/>
                  <a:gd name="T79" fmla="*/ 683 h 1293"/>
                  <a:gd name="T80" fmla="*/ 511 w 729"/>
                  <a:gd name="T81" fmla="*/ 753 h 1293"/>
                  <a:gd name="T82" fmla="*/ 552 w 729"/>
                  <a:gd name="T83" fmla="*/ 774 h 1293"/>
                  <a:gd name="T84" fmla="*/ 612 w 729"/>
                  <a:gd name="T85" fmla="*/ 771 h 1293"/>
                  <a:gd name="T86" fmla="*/ 690 w 729"/>
                  <a:gd name="T87" fmla="*/ 742 h 1293"/>
                  <a:gd name="T88" fmla="*/ 712 w 729"/>
                  <a:gd name="T89" fmla="*/ 752 h 1293"/>
                  <a:gd name="T90" fmla="*/ 728 w 729"/>
                  <a:gd name="T91" fmla="*/ 830 h 1293"/>
                  <a:gd name="T92" fmla="*/ 725 w 729"/>
                  <a:gd name="T93" fmla="*/ 1041 h 1293"/>
                  <a:gd name="T94" fmla="*/ 489 w 729"/>
                  <a:gd name="T95" fmla="*/ 1041 h 1293"/>
                  <a:gd name="T96" fmla="*/ 437 w 729"/>
                  <a:gd name="T97" fmla="*/ 1056 h 1293"/>
                  <a:gd name="T98" fmla="*/ 436 w 729"/>
                  <a:gd name="T99" fmla="*/ 1082 h 1293"/>
                  <a:gd name="T100" fmla="*/ 465 w 729"/>
                  <a:gd name="T101" fmla="*/ 1168 h 1293"/>
                  <a:gd name="T102" fmla="*/ 464 w 729"/>
                  <a:gd name="T103" fmla="*/ 1223 h 1293"/>
                  <a:gd name="T104" fmla="*/ 438 w 729"/>
                  <a:gd name="T105" fmla="*/ 1260 h 1293"/>
                  <a:gd name="T106" fmla="*/ 353 w 729"/>
                  <a:gd name="T107" fmla="*/ 1293 h 1293"/>
                  <a:gd name="T108" fmla="*/ 276 w 729"/>
                  <a:gd name="T109" fmla="*/ 1276 h 1293"/>
                  <a:gd name="T110" fmla="*/ 247 w 729"/>
                  <a:gd name="T111" fmla="*/ 1241 h 1293"/>
                  <a:gd name="T112" fmla="*/ 240 w 729"/>
                  <a:gd name="T113" fmla="*/ 1191 h 1293"/>
                  <a:gd name="T114" fmla="*/ 258 w 729"/>
                  <a:gd name="T115" fmla="*/ 1121 h 1293"/>
                  <a:gd name="T116" fmla="*/ 278 w 729"/>
                  <a:gd name="T117" fmla="*/ 1070 h 1293"/>
                  <a:gd name="T118" fmla="*/ 260 w 729"/>
                  <a:gd name="T119" fmla="*/ 1047 h 1293"/>
                  <a:gd name="T120" fmla="*/ 89 w 729"/>
                  <a:gd name="T121" fmla="*/ 1038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29" h="1293">
                    <a:moveTo>
                      <a:pt x="1" y="1040"/>
                    </a:moveTo>
                    <a:lnTo>
                      <a:pt x="1" y="1040"/>
                    </a:lnTo>
                    <a:lnTo>
                      <a:pt x="0" y="984"/>
                    </a:lnTo>
                    <a:lnTo>
                      <a:pt x="0" y="929"/>
                    </a:lnTo>
                    <a:lnTo>
                      <a:pt x="0" y="880"/>
                    </a:lnTo>
                    <a:lnTo>
                      <a:pt x="2" y="834"/>
                    </a:lnTo>
                    <a:lnTo>
                      <a:pt x="4" y="815"/>
                    </a:lnTo>
                    <a:lnTo>
                      <a:pt x="7" y="796"/>
                    </a:lnTo>
                    <a:lnTo>
                      <a:pt x="11" y="781"/>
                    </a:lnTo>
                    <a:lnTo>
                      <a:pt x="15" y="768"/>
                    </a:lnTo>
                    <a:lnTo>
                      <a:pt x="20" y="757"/>
                    </a:lnTo>
                    <a:lnTo>
                      <a:pt x="26" y="750"/>
                    </a:lnTo>
                    <a:lnTo>
                      <a:pt x="34" y="746"/>
                    </a:lnTo>
                    <a:lnTo>
                      <a:pt x="37" y="745"/>
                    </a:lnTo>
                    <a:lnTo>
                      <a:pt x="43" y="745"/>
                    </a:lnTo>
                    <a:lnTo>
                      <a:pt x="43" y="745"/>
                    </a:lnTo>
                    <a:lnTo>
                      <a:pt x="50" y="746"/>
                    </a:lnTo>
                    <a:lnTo>
                      <a:pt x="55" y="747"/>
                    </a:lnTo>
                    <a:lnTo>
                      <a:pt x="69" y="754"/>
                    </a:lnTo>
                    <a:lnTo>
                      <a:pt x="97" y="775"/>
                    </a:lnTo>
                    <a:lnTo>
                      <a:pt x="113" y="785"/>
                    </a:lnTo>
                    <a:lnTo>
                      <a:pt x="123" y="791"/>
                    </a:lnTo>
                    <a:lnTo>
                      <a:pt x="132" y="794"/>
                    </a:lnTo>
                    <a:lnTo>
                      <a:pt x="142" y="798"/>
                    </a:lnTo>
                    <a:lnTo>
                      <a:pt x="155" y="799"/>
                    </a:lnTo>
                    <a:lnTo>
                      <a:pt x="167" y="801"/>
                    </a:lnTo>
                    <a:lnTo>
                      <a:pt x="181" y="801"/>
                    </a:lnTo>
                    <a:lnTo>
                      <a:pt x="181" y="801"/>
                    </a:lnTo>
                    <a:lnTo>
                      <a:pt x="192" y="799"/>
                    </a:lnTo>
                    <a:lnTo>
                      <a:pt x="204" y="796"/>
                    </a:lnTo>
                    <a:lnTo>
                      <a:pt x="213" y="794"/>
                    </a:lnTo>
                    <a:lnTo>
                      <a:pt x="223" y="789"/>
                    </a:lnTo>
                    <a:lnTo>
                      <a:pt x="232" y="784"/>
                    </a:lnTo>
                    <a:lnTo>
                      <a:pt x="240" y="777"/>
                    </a:lnTo>
                    <a:lnTo>
                      <a:pt x="247" y="770"/>
                    </a:lnTo>
                    <a:lnTo>
                      <a:pt x="254" y="761"/>
                    </a:lnTo>
                    <a:lnTo>
                      <a:pt x="260" y="753"/>
                    </a:lnTo>
                    <a:lnTo>
                      <a:pt x="265" y="745"/>
                    </a:lnTo>
                    <a:lnTo>
                      <a:pt x="269" y="735"/>
                    </a:lnTo>
                    <a:lnTo>
                      <a:pt x="273" y="725"/>
                    </a:lnTo>
                    <a:lnTo>
                      <a:pt x="279" y="704"/>
                    </a:lnTo>
                    <a:lnTo>
                      <a:pt x="280" y="683"/>
                    </a:lnTo>
                    <a:lnTo>
                      <a:pt x="280" y="661"/>
                    </a:lnTo>
                    <a:lnTo>
                      <a:pt x="278" y="651"/>
                    </a:lnTo>
                    <a:lnTo>
                      <a:pt x="276" y="641"/>
                    </a:lnTo>
                    <a:lnTo>
                      <a:pt x="272" y="631"/>
                    </a:lnTo>
                    <a:lnTo>
                      <a:pt x="268" y="622"/>
                    </a:lnTo>
                    <a:lnTo>
                      <a:pt x="264" y="613"/>
                    </a:lnTo>
                    <a:lnTo>
                      <a:pt x="257" y="605"/>
                    </a:lnTo>
                    <a:lnTo>
                      <a:pt x="250" y="596"/>
                    </a:lnTo>
                    <a:lnTo>
                      <a:pt x="243" y="589"/>
                    </a:lnTo>
                    <a:lnTo>
                      <a:pt x="234" y="584"/>
                    </a:lnTo>
                    <a:lnTo>
                      <a:pt x="225" y="578"/>
                    </a:lnTo>
                    <a:lnTo>
                      <a:pt x="215" y="574"/>
                    </a:lnTo>
                    <a:lnTo>
                      <a:pt x="204" y="571"/>
                    </a:lnTo>
                    <a:lnTo>
                      <a:pt x="191" y="569"/>
                    </a:lnTo>
                    <a:lnTo>
                      <a:pt x="178" y="569"/>
                    </a:lnTo>
                    <a:lnTo>
                      <a:pt x="178" y="569"/>
                    </a:lnTo>
                    <a:lnTo>
                      <a:pt x="166" y="569"/>
                    </a:lnTo>
                    <a:lnTo>
                      <a:pt x="153" y="571"/>
                    </a:lnTo>
                    <a:lnTo>
                      <a:pt x="141" y="574"/>
                    </a:lnTo>
                    <a:lnTo>
                      <a:pt x="130" y="580"/>
                    </a:lnTo>
                    <a:lnTo>
                      <a:pt x="106" y="591"/>
                    </a:lnTo>
                    <a:lnTo>
                      <a:pt x="85" y="602"/>
                    </a:lnTo>
                    <a:lnTo>
                      <a:pt x="64" y="610"/>
                    </a:lnTo>
                    <a:lnTo>
                      <a:pt x="55" y="615"/>
                    </a:lnTo>
                    <a:lnTo>
                      <a:pt x="47" y="615"/>
                    </a:lnTo>
                    <a:lnTo>
                      <a:pt x="40" y="615"/>
                    </a:lnTo>
                    <a:lnTo>
                      <a:pt x="33" y="612"/>
                    </a:lnTo>
                    <a:lnTo>
                      <a:pt x="27" y="606"/>
                    </a:lnTo>
                    <a:lnTo>
                      <a:pt x="22" y="598"/>
                    </a:lnTo>
                    <a:lnTo>
                      <a:pt x="22" y="598"/>
                    </a:lnTo>
                    <a:lnTo>
                      <a:pt x="19" y="585"/>
                    </a:lnTo>
                    <a:lnTo>
                      <a:pt x="16" y="563"/>
                    </a:lnTo>
                    <a:lnTo>
                      <a:pt x="15" y="535"/>
                    </a:lnTo>
                    <a:lnTo>
                      <a:pt x="13" y="499"/>
                    </a:lnTo>
                    <a:lnTo>
                      <a:pt x="12" y="415"/>
                    </a:lnTo>
                    <a:lnTo>
                      <a:pt x="13" y="322"/>
                    </a:lnTo>
                    <a:lnTo>
                      <a:pt x="13" y="322"/>
                    </a:lnTo>
                    <a:lnTo>
                      <a:pt x="95" y="327"/>
                    </a:lnTo>
                    <a:lnTo>
                      <a:pt x="132" y="327"/>
                    </a:lnTo>
                    <a:lnTo>
                      <a:pt x="167" y="327"/>
                    </a:lnTo>
                    <a:lnTo>
                      <a:pt x="198" y="325"/>
                    </a:lnTo>
                    <a:lnTo>
                      <a:pt x="226" y="321"/>
                    </a:lnTo>
                    <a:lnTo>
                      <a:pt x="237" y="320"/>
                    </a:lnTo>
                    <a:lnTo>
                      <a:pt x="248" y="316"/>
                    </a:lnTo>
                    <a:lnTo>
                      <a:pt x="257" y="311"/>
                    </a:lnTo>
                    <a:lnTo>
                      <a:pt x="264" y="307"/>
                    </a:lnTo>
                    <a:lnTo>
                      <a:pt x="264" y="307"/>
                    </a:lnTo>
                    <a:lnTo>
                      <a:pt x="275" y="297"/>
                    </a:lnTo>
                    <a:lnTo>
                      <a:pt x="280" y="289"/>
                    </a:lnTo>
                    <a:lnTo>
                      <a:pt x="285" y="279"/>
                    </a:lnTo>
                    <a:lnTo>
                      <a:pt x="286" y="271"/>
                    </a:lnTo>
                    <a:lnTo>
                      <a:pt x="285" y="261"/>
                    </a:lnTo>
                    <a:lnTo>
                      <a:pt x="282" y="251"/>
                    </a:lnTo>
                    <a:lnTo>
                      <a:pt x="278" y="241"/>
                    </a:lnTo>
                    <a:lnTo>
                      <a:pt x="271" y="232"/>
                    </a:lnTo>
                    <a:lnTo>
                      <a:pt x="258" y="211"/>
                    </a:lnTo>
                    <a:lnTo>
                      <a:pt x="246" y="188"/>
                    </a:lnTo>
                    <a:lnTo>
                      <a:pt x="240" y="177"/>
                    </a:lnTo>
                    <a:lnTo>
                      <a:pt x="234" y="165"/>
                    </a:lnTo>
                    <a:lnTo>
                      <a:pt x="232" y="152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2" y="121"/>
                    </a:lnTo>
                    <a:lnTo>
                      <a:pt x="234" y="104"/>
                    </a:lnTo>
                    <a:lnTo>
                      <a:pt x="237" y="89"/>
                    </a:lnTo>
                    <a:lnTo>
                      <a:pt x="243" y="75"/>
                    </a:lnTo>
                    <a:lnTo>
                      <a:pt x="248" y="61"/>
                    </a:lnTo>
                    <a:lnTo>
                      <a:pt x="255" y="50"/>
                    </a:lnTo>
                    <a:lnTo>
                      <a:pt x="264" y="40"/>
                    </a:lnTo>
                    <a:lnTo>
                      <a:pt x="272" y="30"/>
                    </a:lnTo>
                    <a:lnTo>
                      <a:pt x="282" y="22"/>
                    </a:lnTo>
                    <a:lnTo>
                      <a:pt x="292" y="16"/>
                    </a:lnTo>
                    <a:lnTo>
                      <a:pt x="303" y="11"/>
                    </a:lnTo>
                    <a:lnTo>
                      <a:pt x="314" y="5"/>
                    </a:lnTo>
                    <a:lnTo>
                      <a:pt x="327" y="2"/>
                    </a:lnTo>
                    <a:lnTo>
                      <a:pt x="338" y="0"/>
                    </a:lnTo>
                    <a:lnTo>
                      <a:pt x="350" y="0"/>
                    </a:lnTo>
                    <a:lnTo>
                      <a:pt x="363" y="0"/>
                    </a:lnTo>
                    <a:lnTo>
                      <a:pt x="363" y="0"/>
                    </a:lnTo>
                    <a:lnTo>
                      <a:pt x="374" y="0"/>
                    </a:lnTo>
                    <a:lnTo>
                      <a:pt x="387" y="2"/>
                    </a:lnTo>
                    <a:lnTo>
                      <a:pt x="399" y="5"/>
                    </a:lnTo>
                    <a:lnTo>
                      <a:pt x="410" y="11"/>
                    </a:lnTo>
                    <a:lnTo>
                      <a:pt x="422" y="15"/>
                    </a:lnTo>
                    <a:lnTo>
                      <a:pt x="433" y="22"/>
                    </a:lnTo>
                    <a:lnTo>
                      <a:pt x="443" y="29"/>
                    </a:lnTo>
                    <a:lnTo>
                      <a:pt x="452" y="37"/>
                    </a:lnTo>
                    <a:lnTo>
                      <a:pt x="461" y="47"/>
                    </a:lnTo>
                    <a:lnTo>
                      <a:pt x="469" y="58"/>
                    </a:lnTo>
                    <a:lnTo>
                      <a:pt x="476" y="69"/>
                    </a:lnTo>
                    <a:lnTo>
                      <a:pt x="482" y="82"/>
                    </a:lnTo>
                    <a:lnTo>
                      <a:pt x="486" y="95"/>
                    </a:lnTo>
                    <a:lnTo>
                      <a:pt x="490" y="109"/>
                    </a:lnTo>
                    <a:lnTo>
                      <a:pt x="492" y="124"/>
                    </a:lnTo>
                    <a:lnTo>
                      <a:pt x="492" y="141"/>
                    </a:lnTo>
                    <a:lnTo>
                      <a:pt x="492" y="141"/>
                    </a:lnTo>
                    <a:lnTo>
                      <a:pt x="492" y="151"/>
                    </a:lnTo>
                    <a:lnTo>
                      <a:pt x="489" y="162"/>
                    </a:lnTo>
                    <a:lnTo>
                      <a:pt x="483" y="174"/>
                    </a:lnTo>
                    <a:lnTo>
                      <a:pt x="478" y="186"/>
                    </a:lnTo>
                    <a:lnTo>
                      <a:pt x="465" y="208"/>
                    </a:lnTo>
                    <a:lnTo>
                      <a:pt x="451" y="230"/>
                    </a:lnTo>
                    <a:lnTo>
                      <a:pt x="440" y="251"/>
                    </a:lnTo>
                    <a:lnTo>
                      <a:pt x="434" y="261"/>
                    </a:lnTo>
                    <a:lnTo>
                      <a:pt x="431" y="271"/>
                    </a:lnTo>
                    <a:lnTo>
                      <a:pt x="431" y="281"/>
                    </a:lnTo>
                    <a:lnTo>
                      <a:pt x="433" y="289"/>
                    </a:lnTo>
                    <a:lnTo>
                      <a:pt x="436" y="297"/>
                    </a:lnTo>
                    <a:lnTo>
                      <a:pt x="443" y="304"/>
                    </a:lnTo>
                    <a:lnTo>
                      <a:pt x="443" y="304"/>
                    </a:lnTo>
                    <a:lnTo>
                      <a:pt x="451" y="311"/>
                    </a:lnTo>
                    <a:lnTo>
                      <a:pt x="461" y="316"/>
                    </a:lnTo>
                    <a:lnTo>
                      <a:pt x="472" y="320"/>
                    </a:lnTo>
                    <a:lnTo>
                      <a:pt x="485" y="324"/>
                    </a:lnTo>
                    <a:lnTo>
                      <a:pt x="500" y="327"/>
                    </a:lnTo>
                    <a:lnTo>
                      <a:pt x="517" y="328"/>
                    </a:lnTo>
                    <a:lnTo>
                      <a:pt x="552" y="331"/>
                    </a:lnTo>
                    <a:lnTo>
                      <a:pt x="592" y="332"/>
                    </a:lnTo>
                    <a:lnTo>
                      <a:pt x="636" y="331"/>
                    </a:lnTo>
                    <a:lnTo>
                      <a:pt x="726" y="327"/>
                    </a:lnTo>
                    <a:lnTo>
                      <a:pt x="726" y="327"/>
                    </a:lnTo>
                    <a:lnTo>
                      <a:pt x="728" y="409"/>
                    </a:lnTo>
                    <a:lnTo>
                      <a:pt x="728" y="485"/>
                    </a:lnTo>
                    <a:lnTo>
                      <a:pt x="726" y="517"/>
                    </a:lnTo>
                    <a:lnTo>
                      <a:pt x="725" y="542"/>
                    </a:lnTo>
                    <a:lnTo>
                      <a:pt x="721" y="562"/>
                    </a:lnTo>
                    <a:lnTo>
                      <a:pt x="718" y="569"/>
                    </a:lnTo>
                    <a:lnTo>
                      <a:pt x="715" y="573"/>
                    </a:lnTo>
                    <a:lnTo>
                      <a:pt x="715" y="573"/>
                    </a:lnTo>
                    <a:lnTo>
                      <a:pt x="708" y="580"/>
                    </a:lnTo>
                    <a:lnTo>
                      <a:pt x="701" y="584"/>
                    </a:lnTo>
                    <a:lnTo>
                      <a:pt x="696" y="587"/>
                    </a:lnTo>
                    <a:lnTo>
                      <a:pt x="689" y="587"/>
                    </a:lnTo>
                    <a:lnTo>
                      <a:pt x="683" y="587"/>
                    </a:lnTo>
                    <a:lnTo>
                      <a:pt x="676" y="584"/>
                    </a:lnTo>
                    <a:lnTo>
                      <a:pt x="662" y="577"/>
                    </a:lnTo>
                    <a:lnTo>
                      <a:pt x="644" y="567"/>
                    </a:lnTo>
                    <a:lnTo>
                      <a:pt x="634" y="562"/>
                    </a:lnTo>
                    <a:lnTo>
                      <a:pt x="622" y="557"/>
                    </a:lnTo>
                    <a:lnTo>
                      <a:pt x="608" y="553"/>
                    </a:lnTo>
                    <a:lnTo>
                      <a:pt x="592" y="550"/>
                    </a:lnTo>
                    <a:lnTo>
                      <a:pt x="575" y="549"/>
                    </a:lnTo>
                    <a:lnTo>
                      <a:pt x="556" y="549"/>
                    </a:lnTo>
                    <a:lnTo>
                      <a:pt x="556" y="549"/>
                    </a:lnTo>
                    <a:lnTo>
                      <a:pt x="545" y="550"/>
                    </a:lnTo>
                    <a:lnTo>
                      <a:pt x="535" y="552"/>
                    </a:lnTo>
                    <a:lnTo>
                      <a:pt x="525" y="555"/>
                    </a:lnTo>
                    <a:lnTo>
                      <a:pt x="517" y="559"/>
                    </a:lnTo>
                    <a:lnTo>
                      <a:pt x="510" y="564"/>
                    </a:lnTo>
                    <a:lnTo>
                      <a:pt x="503" y="571"/>
                    </a:lnTo>
                    <a:lnTo>
                      <a:pt x="496" y="577"/>
                    </a:lnTo>
                    <a:lnTo>
                      <a:pt x="490" y="585"/>
                    </a:lnTo>
                    <a:lnTo>
                      <a:pt x="486" y="594"/>
                    </a:lnTo>
                    <a:lnTo>
                      <a:pt x="482" y="602"/>
                    </a:lnTo>
                    <a:lnTo>
                      <a:pt x="476" y="622"/>
                    </a:lnTo>
                    <a:lnTo>
                      <a:pt x="473" y="641"/>
                    </a:lnTo>
                    <a:lnTo>
                      <a:pt x="473" y="662"/>
                    </a:lnTo>
                    <a:lnTo>
                      <a:pt x="476" y="683"/>
                    </a:lnTo>
                    <a:lnTo>
                      <a:pt x="480" y="703"/>
                    </a:lnTo>
                    <a:lnTo>
                      <a:pt x="489" y="722"/>
                    </a:lnTo>
                    <a:lnTo>
                      <a:pt x="499" y="739"/>
                    </a:lnTo>
                    <a:lnTo>
                      <a:pt x="504" y="746"/>
                    </a:lnTo>
                    <a:lnTo>
                      <a:pt x="511" y="753"/>
                    </a:lnTo>
                    <a:lnTo>
                      <a:pt x="518" y="760"/>
                    </a:lnTo>
                    <a:lnTo>
                      <a:pt x="527" y="764"/>
                    </a:lnTo>
                    <a:lnTo>
                      <a:pt x="533" y="770"/>
                    </a:lnTo>
                    <a:lnTo>
                      <a:pt x="543" y="773"/>
                    </a:lnTo>
                    <a:lnTo>
                      <a:pt x="552" y="774"/>
                    </a:lnTo>
                    <a:lnTo>
                      <a:pt x="561" y="775"/>
                    </a:lnTo>
                    <a:lnTo>
                      <a:pt x="561" y="775"/>
                    </a:lnTo>
                    <a:lnTo>
                      <a:pt x="580" y="775"/>
                    </a:lnTo>
                    <a:lnTo>
                      <a:pt x="596" y="774"/>
                    </a:lnTo>
                    <a:lnTo>
                      <a:pt x="612" y="771"/>
                    </a:lnTo>
                    <a:lnTo>
                      <a:pt x="626" y="768"/>
                    </a:lnTo>
                    <a:lnTo>
                      <a:pt x="650" y="760"/>
                    </a:lnTo>
                    <a:lnTo>
                      <a:pt x="669" y="752"/>
                    </a:lnTo>
                    <a:lnTo>
                      <a:pt x="684" y="745"/>
                    </a:lnTo>
                    <a:lnTo>
                      <a:pt x="690" y="742"/>
                    </a:lnTo>
                    <a:lnTo>
                      <a:pt x="696" y="740"/>
                    </a:lnTo>
                    <a:lnTo>
                      <a:pt x="701" y="740"/>
                    </a:lnTo>
                    <a:lnTo>
                      <a:pt x="705" y="743"/>
                    </a:lnTo>
                    <a:lnTo>
                      <a:pt x="710" y="746"/>
                    </a:lnTo>
                    <a:lnTo>
                      <a:pt x="712" y="752"/>
                    </a:lnTo>
                    <a:lnTo>
                      <a:pt x="712" y="752"/>
                    </a:lnTo>
                    <a:lnTo>
                      <a:pt x="717" y="760"/>
                    </a:lnTo>
                    <a:lnTo>
                      <a:pt x="721" y="771"/>
                    </a:lnTo>
                    <a:lnTo>
                      <a:pt x="725" y="798"/>
                    </a:lnTo>
                    <a:lnTo>
                      <a:pt x="728" y="830"/>
                    </a:lnTo>
                    <a:lnTo>
                      <a:pt x="729" y="866"/>
                    </a:lnTo>
                    <a:lnTo>
                      <a:pt x="729" y="907"/>
                    </a:lnTo>
                    <a:lnTo>
                      <a:pt x="729" y="950"/>
                    </a:lnTo>
                    <a:lnTo>
                      <a:pt x="725" y="1041"/>
                    </a:lnTo>
                    <a:lnTo>
                      <a:pt x="725" y="1041"/>
                    </a:lnTo>
                    <a:lnTo>
                      <a:pt x="637" y="1037"/>
                    </a:lnTo>
                    <a:lnTo>
                      <a:pt x="595" y="1035"/>
                    </a:lnTo>
                    <a:lnTo>
                      <a:pt x="556" y="1035"/>
                    </a:lnTo>
                    <a:lnTo>
                      <a:pt x="520" y="1037"/>
                    </a:lnTo>
                    <a:lnTo>
                      <a:pt x="489" y="1041"/>
                    </a:lnTo>
                    <a:lnTo>
                      <a:pt x="462" y="1045"/>
                    </a:lnTo>
                    <a:lnTo>
                      <a:pt x="451" y="1048"/>
                    </a:lnTo>
                    <a:lnTo>
                      <a:pt x="443" y="1052"/>
                    </a:lnTo>
                    <a:lnTo>
                      <a:pt x="443" y="1052"/>
                    </a:lnTo>
                    <a:lnTo>
                      <a:pt x="437" y="1056"/>
                    </a:lnTo>
                    <a:lnTo>
                      <a:pt x="434" y="1061"/>
                    </a:lnTo>
                    <a:lnTo>
                      <a:pt x="433" y="1065"/>
                    </a:lnTo>
                    <a:lnTo>
                      <a:pt x="433" y="1069"/>
                    </a:lnTo>
                    <a:lnTo>
                      <a:pt x="434" y="1075"/>
                    </a:lnTo>
                    <a:lnTo>
                      <a:pt x="436" y="1082"/>
                    </a:lnTo>
                    <a:lnTo>
                      <a:pt x="444" y="1097"/>
                    </a:lnTo>
                    <a:lnTo>
                      <a:pt x="452" y="1116"/>
                    </a:lnTo>
                    <a:lnTo>
                      <a:pt x="459" y="1140"/>
                    </a:lnTo>
                    <a:lnTo>
                      <a:pt x="464" y="1153"/>
                    </a:lnTo>
                    <a:lnTo>
                      <a:pt x="465" y="1168"/>
                    </a:lnTo>
                    <a:lnTo>
                      <a:pt x="466" y="1185"/>
                    </a:lnTo>
                    <a:lnTo>
                      <a:pt x="466" y="1203"/>
                    </a:lnTo>
                    <a:lnTo>
                      <a:pt x="466" y="1203"/>
                    </a:lnTo>
                    <a:lnTo>
                      <a:pt x="466" y="1213"/>
                    </a:lnTo>
                    <a:lnTo>
                      <a:pt x="464" y="1223"/>
                    </a:lnTo>
                    <a:lnTo>
                      <a:pt x="461" y="1231"/>
                    </a:lnTo>
                    <a:lnTo>
                      <a:pt x="457" y="1239"/>
                    </a:lnTo>
                    <a:lnTo>
                      <a:pt x="451" y="1248"/>
                    </a:lnTo>
                    <a:lnTo>
                      <a:pt x="445" y="1255"/>
                    </a:lnTo>
                    <a:lnTo>
                      <a:pt x="438" y="1260"/>
                    </a:lnTo>
                    <a:lnTo>
                      <a:pt x="430" y="1267"/>
                    </a:lnTo>
                    <a:lnTo>
                      <a:pt x="413" y="1277"/>
                    </a:lnTo>
                    <a:lnTo>
                      <a:pt x="395" y="1284"/>
                    </a:lnTo>
                    <a:lnTo>
                      <a:pt x="374" y="1290"/>
                    </a:lnTo>
                    <a:lnTo>
                      <a:pt x="353" y="1293"/>
                    </a:lnTo>
                    <a:lnTo>
                      <a:pt x="332" y="1293"/>
                    </a:lnTo>
                    <a:lnTo>
                      <a:pt x="313" y="1290"/>
                    </a:lnTo>
                    <a:lnTo>
                      <a:pt x="293" y="1284"/>
                    </a:lnTo>
                    <a:lnTo>
                      <a:pt x="285" y="1280"/>
                    </a:lnTo>
                    <a:lnTo>
                      <a:pt x="276" y="1276"/>
                    </a:lnTo>
                    <a:lnTo>
                      <a:pt x="269" y="1270"/>
                    </a:lnTo>
                    <a:lnTo>
                      <a:pt x="262" y="1263"/>
                    </a:lnTo>
                    <a:lnTo>
                      <a:pt x="255" y="1256"/>
                    </a:lnTo>
                    <a:lnTo>
                      <a:pt x="251" y="1249"/>
                    </a:lnTo>
                    <a:lnTo>
                      <a:pt x="247" y="1241"/>
                    </a:lnTo>
                    <a:lnTo>
                      <a:pt x="243" y="1231"/>
                    </a:lnTo>
                    <a:lnTo>
                      <a:pt x="241" y="1221"/>
                    </a:lnTo>
                    <a:lnTo>
                      <a:pt x="240" y="1210"/>
                    </a:lnTo>
                    <a:lnTo>
                      <a:pt x="240" y="1210"/>
                    </a:lnTo>
                    <a:lnTo>
                      <a:pt x="240" y="1191"/>
                    </a:lnTo>
                    <a:lnTo>
                      <a:pt x="243" y="1172"/>
                    </a:lnTo>
                    <a:lnTo>
                      <a:pt x="246" y="1157"/>
                    </a:lnTo>
                    <a:lnTo>
                      <a:pt x="248" y="1144"/>
                    </a:lnTo>
                    <a:lnTo>
                      <a:pt x="254" y="1132"/>
                    </a:lnTo>
                    <a:lnTo>
                      <a:pt x="258" y="1121"/>
                    </a:lnTo>
                    <a:lnTo>
                      <a:pt x="268" y="1104"/>
                    </a:lnTo>
                    <a:lnTo>
                      <a:pt x="275" y="1089"/>
                    </a:lnTo>
                    <a:lnTo>
                      <a:pt x="278" y="1083"/>
                    </a:lnTo>
                    <a:lnTo>
                      <a:pt x="279" y="1076"/>
                    </a:lnTo>
                    <a:lnTo>
                      <a:pt x="278" y="1070"/>
                    </a:lnTo>
                    <a:lnTo>
                      <a:pt x="276" y="1063"/>
                    </a:lnTo>
                    <a:lnTo>
                      <a:pt x="271" y="1058"/>
                    </a:lnTo>
                    <a:lnTo>
                      <a:pt x="264" y="1051"/>
                    </a:lnTo>
                    <a:lnTo>
                      <a:pt x="264" y="1051"/>
                    </a:lnTo>
                    <a:lnTo>
                      <a:pt x="260" y="1047"/>
                    </a:lnTo>
                    <a:lnTo>
                      <a:pt x="253" y="1045"/>
                    </a:lnTo>
                    <a:lnTo>
                      <a:pt x="232" y="1041"/>
                    </a:lnTo>
                    <a:lnTo>
                      <a:pt x="204" y="1038"/>
                    </a:lnTo>
                    <a:lnTo>
                      <a:pt x="169" y="1037"/>
                    </a:lnTo>
                    <a:lnTo>
                      <a:pt x="89" y="1038"/>
                    </a:lnTo>
                    <a:lnTo>
                      <a:pt x="1" y="1040"/>
                    </a:lnTo>
                    <a:lnTo>
                      <a:pt x="1" y="1040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š1íďe">
                <a:extLst>
                  <a:ext uri="{FF2B5EF4-FFF2-40B4-BE49-F238E27FC236}">
                    <a16:creationId xmlns:a16="http://schemas.microsoft.com/office/drawing/2014/main" xmlns="" id="{7ECD6850-E4B6-4B1C-880F-1E7D96326608}"/>
                  </a:ext>
                </a:extLst>
              </p:cNvPr>
              <p:cNvSpPr/>
              <p:nvPr/>
            </p:nvSpPr>
            <p:spPr bwMode="auto">
              <a:xfrm>
                <a:off x="2605088" y="4044951"/>
                <a:ext cx="2124075" cy="1160462"/>
              </a:xfrm>
              <a:custGeom>
                <a:avLst/>
                <a:gdLst>
                  <a:gd name="T0" fmla="*/ 347 w 1338"/>
                  <a:gd name="T1" fmla="*/ 526 h 731"/>
                  <a:gd name="T2" fmla="*/ 338 w 1338"/>
                  <a:gd name="T3" fmla="*/ 466 h 731"/>
                  <a:gd name="T4" fmla="*/ 295 w 1338"/>
                  <a:gd name="T5" fmla="*/ 445 h 731"/>
                  <a:gd name="T6" fmla="*/ 198 w 1338"/>
                  <a:gd name="T7" fmla="*/ 469 h 731"/>
                  <a:gd name="T8" fmla="*/ 128 w 1338"/>
                  <a:gd name="T9" fmla="*/ 481 h 731"/>
                  <a:gd name="T10" fmla="*/ 66 w 1338"/>
                  <a:gd name="T11" fmla="*/ 462 h 731"/>
                  <a:gd name="T12" fmla="*/ 22 w 1338"/>
                  <a:gd name="T13" fmla="*/ 417 h 731"/>
                  <a:gd name="T14" fmla="*/ 1 w 1338"/>
                  <a:gd name="T15" fmla="*/ 357 h 731"/>
                  <a:gd name="T16" fmla="*/ 4 w 1338"/>
                  <a:gd name="T17" fmla="*/ 308 h 731"/>
                  <a:gd name="T18" fmla="*/ 31 w 1338"/>
                  <a:gd name="T19" fmla="*/ 255 h 731"/>
                  <a:gd name="T20" fmla="*/ 89 w 1338"/>
                  <a:gd name="T21" fmla="*/ 223 h 731"/>
                  <a:gd name="T22" fmla="*/ 163 w 1338"/>
                  <a:gd name="T23" fmla="*/ 224 h 731"/>
                  <a:gd name="T24" fmla="*/ 264 w 1338"/>
                  <a:gd name="T25" fmla="*/ 276 h 731"/>
                  <a:gd name="T26" fmla="*/ 323 w 1338"/>
                  <a:gd name="T27" fmla="*/ 305 h 731"/>
                  <a:gd name="T28" fmla="*/ 337 w 1338"/>
                  <a:gd name="T29" fmla="*/ 288 h 731"/>
                  <a:gd name="T30" fmla="*/ 344 w 1338"/>
                  <a:gd name="T31" fmla="*/ 93 h 731"/>
                  <a:gd name="T32" fmla="*/ 544 w 1338"/>
                  <a:gd name="T33" fmla="*/ 3 h 731"/>
                  <a:gd name="T34" fmla="*/ 604 w 1338"/>
                  <a:gd name="T35" fmla="*/ 16 h 731"/>
                  <a:gd name="T36" fmla="*/ 618 w 1338"/>
                  <a:gd name="T37" fmla="*/ 48 h 731"/>
                  <a:gd name="T38" fmla="*/ 588 w 1338"/>
                  <a:gd name="T39" fmla="*/ 109 h 731"/>
                  <a:gd name="T40" fmla="*/ 580 w 1338"/>
                  <a:gd name="T41" fmla="*/ 175 h 731"/>
                  <a:gd name="T42" fmla="*/ 595 w 1338"/>
                  <a:gd name="T43" fmla="*/ 221 h 731"/>
                  <a:gd name="T44" fmla="*/ 633 w 1338"/>
                  <a:gd name="T45" fmla="*/ 249 h 731"/>
                  <a:gd name="T46" fmla="*/ 735 w 1338"/>
                  <a:gd name="T47" fmla="*/ 249 h 731"/>
                  <a:gd name="T48" fmla="*/ 791 w 1338"/>
                  <a:gd name="T49" fmla="*/ 213 h 731"/>
                  <a:gd name="T50" fmla="*/ 806 w 1338"/>
                  <a:gd name="T51" fmla="*/ 168 h 731"/>
                  <a:gd name="T52" fmla="*/ 799 w 1338"/>
                  <a:gd name="T53" fmla="*/ 105 h 731"/>
                  <a:gd name="T54" fmla="*/ 773 w 1338"/>
                  <a:gd name="T55" fmla="*/ 34 h 731"/>
                  <a:gd name="T56" fmla="*/ 783 w 1338"/>
                  <a:gd name="T57" fmla="*/ 17 h 731"/>
                  <a:gd name="T58" fmla="*/ 896 w 1338"/>
                  <a:gd name="T59" fmla="*/ 0 h 731"/>
                  <a:gd name="T60" fmla="*/ 1061 w 1338"/>
                  <a:gd name="T61" fmla="*/ 114 h 731"/>
                  <a:gd name="T62" fmla="*/ 1069 w 1338"/>
                  <a:gd name="T63" fmla="*/ 259 h 731"/>
                  <a:gd name="T64" fmla="*/ 1094 w 1338"/>
                  <a:gd name="T65" fmla="*/ 295 h 731"/>
                  <a:gd name="T66" fmla="*/ 1127 w 1338"/>
                  <a:gd name="T67" fmla="*/ 284 h 731"/>
                  <a:gd name="T68" fmla="*/ 1199 w 1338"/>
                  <a:gd name="T69" fmla="*/ 242 h 731"/>
                  <a:gd name="T70" fmla="*/ 1250 w 1338"/>
                  <a:gd name="T71" fmla="*/ 239 h 731"/>
                  <a:gd name="T72" fmla="*/ 1297 w 1338"/>
                  <a:gd name="T73" fmla="*/ 263 h 731"/>
                  <a:gd name="T74" fmla="*/ 1326 w 1338"/>
                  <a:gd name="T75" fmla="*/ 305 h 731"/>
                  <a:gd name="T76" fmla="*/ 1336 w 1338"/>
                  <a:gd name="T77" fmla="*/ 378 h 731"/>
                  <a:gd name="T78" fmla="*/ 1319 w 1338"/>
                  <a:gd name="T79" fmla="*/ 427 h 731"/>
                  <a:gd name="T80" fmla="*/ 1282 w 1338"/>
                  <a:gd name="T81" fmla="*/ 462 h 731"/>
                  <a:gd name="T82" fmla="*/ 1234 w 1338"/>
                  <a:gd name="T83" fmla="*/ 471 h 731"/>
                  <a:gd name="T84" fmla="*/ 1163 w 1338"/>
                  <a:gd name="T85" fmla="*/ 449 h 731"/>
                  <a:gd name="T86" fmla="*/ 1096 w 1338"/>
                  <a:gd name="T87" fmla="*/ 425 h 731"/>
                  <a:gd name="T88" fmla="*/ 1078 w 1338"/>
                  <a:gd name="T89" fmla="*/ 446 h 731"/>
                  <a:gd name="T90" fmla="*/ 1069 w 1338"/>
                  <a:gd name="T91" fmla="*/ 632 h 731"/>
                  <a:gd name="T92" fmla="*/ 911 w 1338"/>
                  <a:gd name="T93" fmla="*/ 731 h 731"/>
                  <a:gd name="T94" fmla="*/ 799 w 1338"/>
                  <a:gd name="T95" fmla="*/ 716 h 731"/>
                  <a:gd name="T96" fmla="*/ 776 w 1338"/>
                  <a:gd name="T97" fmla="*/ 688 h 731"/>
                  <a:gd name="T98" fmla="*/ 806 w 1338"/>
                  <a:gd name="T99" fmla="*/ 634 h 731"/>
                  <a:gd name="T100" fmla="*/ 832 w 1338"/>
                  <a:gd name="T101" fmla="*/ 576 h 731"/>
                  <a:gd name="T102" fmla="*/ 829 w 1338"/>
                  <a:gd name="T103" fmla="*/ 527 h 731"/>
                  <a:gd name="T104" fmla="*/ 801 w 1338"/>
                  <a:gd name="T105" fmla="*/ 483 h 731"/>
                  <a:gd name="T106" fmla="*/ 756 w 1338"/>
                  <a:gd name="T107" fmla="*/ 458 h 731"/>
                  <a:gd name="T108" fmla="*/ 672 w 1338"/>
                  <a:gd name="T109" fmla="*/ 455 h 731"/>
                  <a:gd name="T110" fmla="*/ 627 w 1338"/>
                  <a:gd name="T111" fmla="*/ 480 h 731"/>
                  <a:gd name="T112" fmla="*/ 602 w 1338"/>
                  <a:gd name="T113" fmla="*/ 527 h 731"/>
                  <a:gd name="T114" fmla="*/ 602 w 1338"/>
                  <a:gd name="T115" fmla="*/ 578 h 731"/>
                  <a:gd name="T116" fmla="*/ 643 w 1338"/>
                  <a:gd name="T117" fmla="*/ 666 h 731"/>
                  <a:gd name="T118" fmla="*/ 639 w 1338"/>
                  <a:gd name="T119" fmla="*/ 704 h 731"/>
                  <a:gd name="T120" fmla="*/ 594 w 1338"/>
                  <a:gd name="T121" fmla="*/ 715 h 731"/>
                  <a:gd name="T122" fmla="*/ 347 w 1338"/>
                  <a:gd name="T123" fmla="*/ 716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38" h="731">
                    <a:moveTo>
                      <a:pt x="347" y="716"/>
                    </a:moveTo>
                    <a:lnTo>
                      <a:pt x="347" y="716"/>
                    </a:lnTo>
                    <a:lnTo>
                      <a:pt x="348" y="634"/>
                    </a:lnTo>
                    <a:lnTo>
                      <a:pt x="348" y="558"/>
                    </a:lnTo>
                    <a:lnTo>
                      <a:pt x="347" y="526"/>
                    </a:lnTo>
                    <a:lnTo>
                      <a:pt x="345" y="499"/>
                    </a:lnTo>
                    <a:lnTo>
                      <a:pt x="342" y="478"/>
                    </a:lnTo>
                    <a:lnTo>
                      <a:pt x="341" y="471"/>
                    </a:lnTo>
                    <a:lnTo>
                      <a:pt x="338" y="466"/>
                    </a:lnTo>
                    <a:lnTo>
                      <a:pt x="338" y="466"/>
                    </a:lnTo>
                    <a:lnTo>
                      <a:pt x="333" y="458"/>
                    </a:lnTo>
                    <a:lnTo>
                      <a:pt x="324" y="452"/>
                    </a:lnTo>
                    <a:lnTo>
                      <a:pt x="316" y="448"/>
                    </a:lnTo>
                    <a:lnTo>
                      <a:pt x="306" y="446"/>
                    </a:lnTo>
                    <a:lnTo>
                      <a:pt x="295" y="445"/>
                    </a:lnTo>
                    <a:lnTo>
                      <a:pt x="282" y="446"/>
                    </a:lnTo>
                    <a:lnTo>
                      <a:pt x="270" y="449"/>
                    </a:lnTo>
                    <a:lnTo>
                      <a:pt x="256" y="452"/>
                    </a:lnTo>
                    <a:lnTo>
                      <a:pt x="228" y="460"/>
                    </a:lnTo>
                    <a:lnTo>
                      <a:pt x="198" y="469"/>
                    </a:lnTo>
                    <a:lnTo>
                      <a:pt x="170" y="476"/>
                    </a:lnTo>
                    <a:lnTo>
                      <a:pt x="156" y="478"/>
                    </a:lnTo>
                    <a:lnTo>
                      <a:pt x="142" y="481"/>
                    </a:lnTo>
                    <a:lnTo>
                      <a:pt x="142" y="481"/>
                    </a:lnTo>
                    <a:lnTo>
                      <a:pt x="128" y="481"/>
                    </a:lnTo>
                    <a:lnTo>
                      <a:pt x="114" y="480"/>
                    </a:lnTo>
                    <a:lnTo>
                      <a:pt x="100" y="477"/>
                    </a:lnTo>
                    <a:lnTo>
                      <a:pt x="88" y="474"/>
                    </a:lnTo>
                    <a:lnTo>
                      <a:pt x="77" y="469"/>
                    </a:lnTo>
                    <a:lnTo>
                      <a:pt x="66" y="462"/>
                    </a:lnTo>
                    <a:lnTo>
                      <a:pt x="54" y="455"/>
                    </a:lnTo>
                    <a:lnTo>
                      <a:pt x="46" y="446"/>
                    </a:lnTo>
                    <a:lnTo>
                      <a:pt x="36" y="438"/>
                    </a:lnTo>
                    <a:lnTo>
                      <a:pt x="29" y="427"/>
                    </a:lnTo>
                    <a:lnTo>
                      <a:pt x="22" y="417"/>
                    </a:lnTo>
                    <a:lnTo>
                      <a:pt x="17" y="406"/>
                    </a:lnTo>
                    <a:lnTo>
                      <a:pt x="11" y="393"/>
                    </a:lnTo>
                    <a:lnTo>
                      <a:pt x="7" y="382"/>
                    </a:lnTo>
                    <a:lnTo>
                      <a:pt x="4" y="369"/>
                    </a:lnTo>
                    <a:lnTo>
                      <a:pt x="1" y="357"/>
                    </a:lnTo>
                    <a:lnTo>
                      <a:pt x="1" y="357"/>
                    </a:lnTo>
                    <a:lnTo>
                      <a:pt x="0" y="344"/>
                    </a:lnTo>
                    <a:lnTo>
                      <a:pt x="0" y="332"/>
                    </a:lnTo>
                    <a:lnTo>
                      <a:pt x="1" y="321"/>
                    </a:lnTo>
                    <a:lnTo>
                      <a:pt x="4" y="308"/>
                    </a:lnTo>
                    <a:lnTo>
                      <a:pt x="7" y="297"/>
                    </a:lnTo>
                    <a:lnTo>
                      <a:pt x="11" y="286"/>
                    </a:lnTo>
                    <a:lnTo>
                      <a:pt x="17" y="274"/>
                    </a:lnTo>
                    <a:lnTo>
                      <a:pt x="24" y="265"/>
                    </a:lnTo>
                    <a:lnTo>
                      <a:pt x="31" y="255"/>
                    </a:lnTo>
                    <a:lnTo>
                      <a:pt x="40" y="246"/>
                    </a:lnTo>
                    <a:lnTo>
                      <a:pt x="50" y="239"/>
                    </a:lnTo>
                    <a:lnTo>
                      <a:pt x="63" y="232"/>
                    </a:lnTo>
                    <a:lnTo>
                      <a:pt x="75" y="227"/>
                    </a:lnTo>
                    <a:lnTo>
                      <a:pt x="89" y="223"/>
                    </a:lnTo>
                    <a:lnTo>
                      <a:pt x="106" y="220"/>
                    </a:lnTo>
                    <a:lnTo>
                      <a:pt x="123" y="218"/>
                    </a:lnTo>
                    <a:lnTo>
                      <a:pt x="123" y="218"/>
                    </a:lnTo>
                    <a:lnTo>
                      <a:pt x="144" y="220"/>
                    </a:lnTo>
                    <a:lnTo>
                      <a:pt x="163" y="224"/>
                    </a:lnTo>
                    <a:lnTo>
                      <a:pt x="183" y="230"/>
                    </a:lnTo>
                    <a:lnTo>
                      <a:pt x="201" y="237"/>
                    </a:lnTo>
                    <a:lnTo>
                      <a:pt x="218" y="246"/>
                    </a:lnTo>
                    <a:lnTo>
                      <a:pt x="235" y="256"/>
                    </a:lnTo>
                    <a:lnTo>
                      <a:pt x="264" y="276"/>
                    </a:lnTo>
                    <a:lnTo>
                      <a:pt x="289" y="293"/>
                    </a:lnTo>
                    <a:lnTo>
                      <a:pt x="300" y="300"/>
                    </a:lnTo>
                    <a:lnTo>
                      <a:pt x="310" y="304"/>
                    </a:lnTo>
                    <a:lnTo>
                      <a:pt x="319" y="305"/>
                    </a:lnTo>
                    <a:lnTo>
                      <a:pt x="323" y="305"/>
                    </a:lnTo>
                    <a:lnTo>
                      <a:pt x="326" y="304"/>
                    </a:lnTo>
                    <a:lnTo>
                      <a:pt x="330" y="301"/>
                    </a:lnTo>
                    <a:lnTo>
                      <a:pt x="333" y="298"/>
                    </a:lnTo>
                    <a:lnTo>
                      <a:pt x="337" y="288"/>
                    </a:lnTo>
                    <a:lnTo>
                      <a:pt x="337" y="288"/>
                    </a:lnTo>
                    <a:lnTo>
                      <a:pt x="341" y="267"/>
                    </a:lnTo>
                    <a:lnTo>
                      <a:pt x="344" y="241"/>
                    </a:lnTo>
                    <a:lnTo>
                      <a:pt x="345" y="209"/>
                    </a:lnTo>
                    <a:lnTo>
                      <a:pt x="345" y="174"/>
                    </a:lnTo>
                    <a:lnTo>
                      <a:pt x="344" y="93"/>
                    </a:lnTo>
                    <a:lnTo>
                      <a:pt x="341" y="5"/>
                    </a:lnTo>
                    <a:lnTo>
                      <a:pt x="341" y="5"/>
                    </a:lnTo>
                    <a:lnTo>
                      <a:pt x="429" y="3"/>
                    </a:lnTo>
                    <a:lnTo>
                      <a:pt x="509" y="2"/>
                    </a:lnTo>
                    <a:lnTo>
                      <a:pt x="544" y="3"/>
                    </a:lnTo>
                    <a:lnTo>
                      <a:pt x="572" y="6"/>
                    </a:lnTo>
                    <a:lnTo>
                      <a:pt x="593" y="10"/>
                    </a:lnTo>
                    <a:lnTo>
                      <a:pt x="600" y="12"/>
                    </a:lnTo>
                    <a:lnTo>
                      <a:pt x="604" y="16"/>
                    </a:lnTo>
                    <a:lnTo>
                      <a:pt x="604" y="16"/>
                    </a:lnTo>
                    <a:lnTo>
                      <a:pt x="611" y="23"/>
                    </a:lnTo>
                    <a:lnTo>
                      <a:pt x="616" y="28"/>
                    </a:lnTo>
                    <a:lnTo>
                      <a:pt x="618" y="35"/>
                    </a:lnTo>
                    <a:lnTo>
                      <a:pt x="619" y="41"/>
                    </a:lnTo>
                    <a:lnTo>
                      <a:pt x="618" y="48"/>
                    </a:lnTo>
                    <a:lnTo>
                      <a:pt x="615" y="54"/>
                    </a:lnTo>
                    <a:lnTo>
                      <a:pt x="608" y="69"/>
                    </a:lnTo>
                    <a:lnTo>
                      <a:pt x="598" y="86"/>
                    </a:lnTo>
                    <a:lnTo>
                      <a:pt x="594" y="97"/>
                    </a:lnTo>
                    <a:lnTo>
                      <a:pt x="588" y="109"/>
                    </a:lnTo>
                    <a:lnTo>
                      <a:pt x="586" y="122"/>
                    </a:lnTo>
                    <a:lnTo>
                      <a:pt x="583" y="137"/>
                    </a:lnTo>
                    <a:lnTo>
                      <a:pt x="580" y="156"/>
                    </a:lnTo>
                    <a:lnTo>
                      <a:pt x="580" y="175"/>
                    </a:lnTo>
                    <a:lnTo>
                      <a:pt x="580" y="175"/>
                    </a:lnTo>
                    <a:lnTo>
                      <a:pt x="581" y="186"/>
                    </a:lnTo>
                    <a:lnTo>
                      <a:pt x="583" y="196"/>
                    </a:lnTo>
                    <a:lnTo>
                      <a:pt x="587" y="206"/>
                    </a:lnTo>
                    <a:lnTo>
                      <a:pt x="591" y="214"/>
                    </a:lnTo>
                    <a:lnTo>
                      <a:pt x="595" y="221"/>
                    </a:lnTo>
                    <a:lnTo>
                      <a:pt x="602" y="228"/>
                    </a:lnTo>
                    <a:lnTo>
                      <a:pt x="609" y="235"/>
                    </a:lnTo>
                    <a:lnTo>
                      <a:pt x="616" y="241"/>
                    </a:lnTo>
                    <a:lnTo>
                      <a:pt x="625" y="245"/>
                    </a:lnTo>
                    <a:lnTo>
                      <a:pt x="633" y="249"/>
                    </a:lnTo>
                    <a:lnTo>
                      <a:pt x="653" y="255"/>
                    </a:lnTo>
                    <a:lnTo>
                      <a:pt x="672" y="258"/>
                    </a:lnTo>
                    <a:lnTo>
                      <a:pt x="693" y="258"/>
                    </a:lnTo>
                    <a:lnTo>
                      <a:pt x="714" y="255"/>
                    </a:lnTo>
                    <a:lnTo>
                      <a:pt x="735" y="249"/>
                    </a:lnTo>
                    <a:lnTo>
                      <a:pt x="753" y="242"/>
                    </a:lnTo>
                    <a:lnTo>
                      <a:pt x="770" y="232"/>
                    </a:lnTo>
                    <a:lnTo>
                      <a:pt x="778" y="225"/>
                    </a:lnTo>
                    <a:lnTo>
                      <a:pt x="785" y="220"/>
                    </a:lnTo>
                    <a:lnTo>
                      <a:pt x="791" y="213"/>
                    </a:lnTo>
                    <a:lnTo>
                      <a:pt x="797" y="204"/>
                    </a:lnTo>
                    <a:lnTo>
                      <a:pt x="801" y="196"/>
                    </a:lnTo>
                    <a:lnTo>
                      <a:pt x="804" y="188"/>
                    </a:lnTo>
                    <a:lnTo>
                      <a:pt x="806" y="178"/>
                    </a:lnTo>
                    <a:lnTo>
                      <a:pt x="806" y="168"/>
                    </a:lnTo>
                    <a:lnTo>
                      <a:pt x="806" y="168"/>
                    </a:lnTo>
                    <a:lnTo>
                      <a:pt x="806" y="150"/>
                    </a:lnTo>
                    <a:lnTo>
                      <a:pt x="805" y="133"/>
                    </a:lnTo>
                    <a:lnTo>
                      <a:pt x="804" y="118"/>
                    </a:lnTo>
                    <a:lnTo>
                      <a:pt x="799" y="105"/>
                    </a:lnTo>
                    <a:lnTo>
                      <a:pt x="792" y="81"/>
                    </a:lnTo>
                    <a:lnTo>
                      <a:pt x="784" y="62"/>
                    </a:lnTo>
                    <a:lnTo>
                      <a:pt x="776" y="47"/>
                    </a:lnTo>
                    <a:lnTo>
                      <a:pt x="774" y="40"/>
                    </a:lnTo>
                    <a:lnTo>
                      <a:pt x="773" y="34"/>
                    </a:lnTo>
                    <a:lnTo>
                      <a:pt x="773" y="30"/>
                    </a:lnTo>
                    <a:lnTo>
                      <a:pt x="774" y="26"/>
                    </a:lnTo>
                    <a:lnTo>
                      <a:pt x="777" y="21"/>
                    </a:lnTo>
                    <a:lnTo>
                      <a:pt x="783" y="17"/>
                    </a:lnTo>
                    <a:lnTo>
                      <a:pt x="783" y="17"/>
                    </a:lnTo>
                    <a:lnTo>
                      <a:pt x="791" y="13"/>
                    </a:lnTo>
                    <a:lnTo>
                      <a:pt x="802" y="10"/>
                    </a:lnTo>
                    <a:lnTo>
                      <a:pt x="829" y="6"/>
                    </a:lnTo>
                    <a:lnTo>
                      <a:pt x="860" y="2"/>
                    </a:lnTo>
                    <a:lnTo>
                      <a:pt x="896" y="0"/>
                    </a:lnTo>
                    <a:lnTo>
                      <a:pt x="935" y="0"/>
                    </a:lnTo>
                    <a:lnTo>
                      <a:pt x="977" y="2"/>
                    </a:lnTo>
                    <a:lnTo>
                      <a:pt x="1065" y="6"/>
                    </a:lnTo>
                    <a:lnTo>
                      <a:pt x="1065" y="6"/>
                    </a:lnTo>
                    <a:lnTo>
                      <a:pt x="1061" y="114"/>
                    </a:lnTo>
                    <a:lnTo>
                      <a:pt x="1061" y="163"/>
                    </a:lnTo>
                    <a:lnTo>
                      <a:pt x="1062" y="207"/>
                    </a:lnTo>
                    <a:lnTo>
                      <a:pt x="1064" y="225"/>
                    </a:lnTo>
                    <a:lnTo>
                      <a:pt x="1066" y="244"/>
                    </a:lnTo>
                    <a:lnTo>
                      <a:pt x="1069" y="259"/>
                    </a:lnTo>
                    <a:lnTo>
                      <a:pt x="1073" y="272"/>
                    </a:lnTo>
                    <a:lnTo>
                      <a:pt x="1078" y="281"/>
                    </a:lnTo>
                    <a:lnTo>
                      <a:pt x="1083" y="290"/>
                    </a:lnTo>
                    <a:lnTo>
                      <a:pt x="1090" y="294"/>
                    </a:lnTo>
                    <a:lnTo>
                      <a:pt x="1094" y="295"/>
                    </a:lnTo>
                    <a:lnTo>
                      <a:pt x="1099" y="295"/>
                    </a:lnTo>
                    <a:lnTo>
                      <a:pt x="1099" y="295"/>
                    </a:lnTo>
                    <a:lnTo>
                      <a:pt x="1106" y="294"/>
                    </a:lnTo>
                    <a:lnTo>
                      <a:pt x="1113" y="291"/>
                    </a:lnTo>
                    <a:lnTo>
                      <a:pt x="1127" y="284"/>
                    </a:lnTo>
                    <a:lnTo>
                      <a:pt x="1153" y="265"/>
                    </a:lnTo>
                    <a:lnTo>
                      <a:pt x="1170" y="253"/>
                    </a:lnTo>
                    <a:lnTo>
                      <a:pt x="1178" y="249"/>
                    </a:lnTo>
                    <a:lnTo>
                      <a:pt x="1188" y="245"/>
                    </a:lnTo>
                    <a:lnTo>
                      <a:pt x="1199" y="242"/>
                    </a:lnTo>
                    <a:lnTo>
                      <a:pt x="1212" y="239"/>
                    </a:lnTo>
                    <a:lnTo>
                      <a:pt x="1224" y="238"/>
                    </a:lnTo>
                    <a:lnTo>
                      <a:pt x="1238" y="238"/>
                    </a:lnTo>
                    <a:lnTo>
                      <a:pt x="1238" y="238"/>
                    </a:lnTo>
                    <a:lnTo>
                      <a:pt x="1250" y="239"/>
                    </a:lnTo>
                    <a:lnTo>
                      <a:pt x="1261" y="242"/>
                    </a:lnTo>
                    <a:lnTo>
                      <a:pt x="1270" y="246"/>
                    </a:lnTo>
                    <a:lnTo>
                      <a:pt x="1280" y="251"/>
                    </a:lnTo>
                    <a:lnTo>
                      <a:pt x="1289" y="256"/>
                    </a:lnTo>
                    <a:lnTo>
                      <a:pt x="1297" y="263"/>
                    </a:lnTo>
                    <a:lnTo>
                      <a:pt x="1304" y="270"/>
                    </a:lnTo>
                    <a:lnTo>
                      <a:pt x="1311" y="277"/>
                    </a:lnTo>
                    <a:lnTo>
                      <a:pt x="1317" y="286"/>
                    </a:lnTo>
                    <a:lnTo>
                      <a:pt x="1322" y="295"/>
                    </a:lnTo>
                    <a:lnTo>
                      <a:pt x="1326" y="305"/>
                    </a:lnTo>
                    <a:lnTo>
                      <a:pt x="1331" y="315"/>
                    </a:lnTo>
                    <a:lnTo>
                      <a:pt x="1335" y="336"/>
                    </a:lnTo>
                    <a:lnTo>
                      <a:pt x="1338" y="357"/>
                    </a:lnTo>
                    <a:lnTo>
                      <a:pt x="1338" y="357"/>
                    </a:lnTo>
                    <a:lnTo>
                      <a:pt x="1336" y="378"/>
                    </a:lnTo>
                    <a:lnTo>
                      <a:pt x="1335" y="389"/>
                    </a:lnTo>
                    <a:lnTo>
                      <a:pt x="1332" y="399"/>
                    </a:lnTo>
                    <a:lnTo>
                      <a:pt x="1329" y="409"/>
                    </a:lnTo>
                    <a:lnTo>
                      <a:pt x="1325" y="418"/>
                    </a:lnTo>
                    <a:lnTo>
                      <a:pt x="1319" y="427"/>
                    </a:lnTo>
                    <a:lnTo>
                      <a:pt x="1314" y="435"/>
                    </a:lnTo>
                    <a:lnTo>
                      <a:pt x="1307" y="442"/>
                    </a:lnTo>
                    <a:lnTo>
                      <a:pt x="1300" y="449"/>
                    </a:lnTo>
                    <a:lnTo>
                      <a:pt x="1291" y="456"/>
                    </a:lnTo>
                    <a:lnTo>
                      <a:pt x="1282" y="462"/>
                    </a:lnTo>
                    <a:lnTo>
                      <a:pt x="1272" y="466"/>
                    </a:lnTo>
                    <a:lnTo>
                      <a:pt x="1259" y="469"/>
                    </a:lnTo>
                    <a:lnTo>
                      <a:pt x="1248" y="470"/>
                    </a:lnTo>
                    <a:lnTo>
                      <a:pt x="1234" y="471"/>
                    </a:lnTo>
                    <a:lnTo>
                      <a:pt x="1234" y="471"/>
                    </a:lnTo>
                    <a:lnTo>
                      <a:pt x="1223" y="471"/>
                    </a:lnTo>
                    <a:lnTo>
                      <a:pt x="1210" y="469"/>
                    </a:lnTo>
                    <a:lnTo>
                      <a:pt x="1198" y="464"/>
                    </a:lnTo>
                    <a:lnTo>
                      <a:pt x="1185" y="460"/>
                    </a:lnTo>
                    <a:lnTo>
                      <a:pt x="1163" y="449"/>
                    </a:lnTo>
                    <a:lnTo>
                      <a:pt x="1140" y="438"/>
                    </a:lnTo>
                    <a:lnTo>
                      <a:pt x="1121" y="428"/>
                    </a:lnTo>
                    <a:lnTo>
                      <a:pt x="1113" y="425"/>
                    </a:lnTo>
                    <a:lnTo>
                      <a:pt x="1104" y="424"/>
                    </a:lnTo>
                    <a:lnTo>
                      <a:pt x="1096" y="425"/>
                    </a:lnTo>
                    <a:lnTo>
                      <a:pt x="1090" y="428"/>
                    </a:lnTo>
                    <a:lnTo>
                      <a:pt x="1083" y="432"/>
                    </a:lnTo>
                    <a:lnTo>
                      <a:pt x="1079" y="441"/>
                    </a:lnTo>
                    <a:lnTo>
                      <a:pt x="1079" y="441"/>
                    </a:lnTo>
                    <a:lnTo>
                      <a:pt x="1078" y="446"/>
                    </a:lnTo>
                    <a:lnTo>
                      <a:pt x="1075" y="455"/>
                    </a:lnTo>
                    <a:lnTo>
                      <a:pt x="1073" y="477"/>
                    </a:lnTo>
                    <a:lnTo>
                      <a:pt x="1071" y="508"/>
                    </a:lnTo>
                    <a:lnTo>
                      <a:pt x="1071" y="546"/>
                    </a:lnTo>
                    <a:lnTo>
                      <a:pt x="1069" y="632"/>
                    </a:lnTo>
                    <a:lnTo>
                      <a:pt x="1071" y="729"/>
                    </a:lnTo>
                    <a:lnTo>
                      <a:pt x="1071" y="729"/>
                    </a:lnTo>
                    <a:lnTo>
                      <a:pt x="1015" y="731"/>
                    </a:lnTo>
                    <a:lnTo>
                      <a:pt x="962" y="731"/>
                    </a:lnTo>
                    <a:lnTo>
                      <a:pt x="911" y="731"/>
                    </a:lnTo>
                    <a:lnTo>
                      <a:pt x="867" y="729"/>
                    </a:lnTo>
                    <a:lnTo>
                      <a:pt x="846" y="726"/>
                    </a:lnTo>
                    <a:lnTo>
                      <a:pt x="829" y="723"/>
                    </a:lnTo>
                    <a:lnTo>
                      <a:pt x="813" y="720"/>
                    </a:lnTo>
                    <a:lnTo>
                      <a:pt x="799" y="716"/>
                    </a:lnTo>
                    <a:lnTo>
                      <a:pt x="790" y="711"/>
                    </a:lnTo>
                    <a:lnTo>
                      <a:pt x="781" y="704"/>
                    </a:lnTo>
                    <a:lnTo>
                      <a:pt x="777" y="697"/>
                    </a:lnTo>
                    <a:lnTo>
                      <a:pt x="776" y="692"/>
                    </a:lnTo>
                    <a:lnTo>
                      <a:pt x="776" y="688"/>
                    </a:lnTo>
                    <a:lnTo>
                      <a:pt x="776" y="688"/>
                    </a:lnTo>
                    <a:lnTo>
                      <a:pt x="777" y="681"/>
                    </a:lnTo>
                    <a:lnTo>
                      <a:pt x="778" y="674"/>
                    </a:lnTo>
                    <a:lnTo>
                      <a:pt x="787" y="662"/>
                    </a:lnTo>
                    <a:lnTo>
                      <a:pt x="806" y="634"/>
                    </a:lnTo>
                    <a:lnTo>
                      <a:pt x="818" y="618"/>
                    </a:lnTo>
                    <a:lnTo>
                      <a:pt x="822" y="608"/>
                    </a:lnTo>
                    <a:lnTo>
                      <a:pt x="826" y="599"/>
                    </a:lnTo>
                    <a:lnTo>
                      <a:pt x="829" y="588"/>
                    </a:lnTo>
                    <a:lnTo>
                      <a:pt x="832" y="576"/>
                    </a:lnTo>
                    <a:lnTo>
                      <a:pt x="833" y="564"/>
                    </a:lnTo>
                    <a:lnTo>
                      <a:pt x="832" y="550"/>
                    </a:lnTo>
                    <a:lnTo>
                      <a:pt x="832" y="550"/>
                    </a:lnTo>
                    <a:lnTo>
                      <a:pt x="832" y="537"/>
                    </a:lnTo>
                    <a:lnTo>
                      <a:pt x="829" y="527"/>
                    </a:lnTo>
                    <a:lnTo>
                      <a:pt x="825" y="516"/>
                    </a:lnTo>
                    <a:lnTo>
                      <a:pt x="820" y="508"/>
                    </a:lnTo>
                    <a:lnTo>
                      <a:pt x="815" y="498"/>
                    </a:lnTo>
                    <a:lnTo>
                      <a:pt x="808" y="491"/>
                    </a:lnTo>
                    <a:lnTo>
                      <a:pt x="801" y="483"/>
                    </a:lnTo>
                    <a:lnTo>
                      <a:pt x="792" y="477"/>
                    </a:lnTo>
                    <a:lnTo>
                      <a:pt x="784" y="470"/>
                    </a:lnTo>
                    <a:lnTo>
                      <a:pt x="776" y="466"/>
                    </a:lnTo>
                    <a:lnTo>
                      <a:pt x="766" y="460"/>
                    </a:lnTo>
                    <a:lnTo>
                      <a:pt x="756" y="458"/>
                    </a:lnTo>
                    <a:lnTo>
                      <a:pt x="735" y="452"/>
                    </a:lnTo>
                    <a:lnTo>
                      <a:pt x="714" y="449"/>
                    </a:lnTo>
                    <a:lnTo>
                      <a:pt x="693" y="451"/>
                    </a:lnTo>
                    <a:lnTo>
                      <a:pt x="682" y="452"/>
                    </a:lnTo>
                    <a:lnTo>
                      <a:pt x="672" y="455"/>
                    </a:lnTo>
                    <a:lnTo>
                      <a:pt x="662" y="459"/>
                    </a:lnTo>
                    <a:lnTo>
                      <a:pt x="653" y="463"/>
                    </a:lnTo>
                    <a:lnTo>
                      <a:pt x="644" y="467"/>
                    </a:lnTo>
                    <a:lnTo>
                      <a:pt x="636" y="473"/>
                    </a:lnTo>
                    <a:lnTo>
                      <a:pt x="627" y="480"/>
                    </a:lnTo>
                    <a:lnTo>
                      <a:pt x="620" y="488"/>
                    </a:lnTo>
                    <a:lnTo>
                      <a:pt x="615" y="497"/>
                    </a:lnTo>
                    <a:lnTo>
                      <a:pt x="609" y="506"/>
                    </a:lnTo>
                    <a:lnTo>
                      <a:pt x="605" y="516"/>
                    </a:lnTo>
                    <a:lnTo>
                      <a:pt x="602" y="527"/>
                    </a:lnTo>
                    <a:lnTo>
                      <a:pt x="600" y="540"/>
                    </a:lnTo>
                    <a:lnTo>
                      <a:pt x="600" y="553"/>
                    </a:lnTo>
                    <a:lnTo>
                      <a:pt x="600" y="553"/>
                    </a:lnTo>
                    <a:lnTo>
                      <a:pt x="600" y="565"/>
                    </a:lnTo>
                    <a:lnTo>
                      <a:pt x="602" y="578"/>
                    </a:lnTo>
                    <a:lnTo>
                      <a:pt x="607" y="589"/>
                    </a:lnTo>
                    <a:lnTo>
                      <a:pt x="611" y="601"/>
                    </a:lnTo>
                    <a:lnTo>
                      <a:pt x="622" y="625"/>
                    </a:lnTo>
                    <a:lnTo>
                      <a:pt x="633" y="646"/>
                    </a:lnTo>
                    <a:lnTo>
                      <a:pt x="643" y="666"/>
                    </a:lnTo>
                    <a:lnTo>
                      <a:pt x="646" y="676"/>
                    </a:lnTo>
                    <a:lnTo>
                      <a:pt x="647" y="684"/>
                    </a:lnTo>
                    <a:lnTo>
                      <a:pt x="646" y="691"/>
                    </a:lnTo>
                    <a:lnTo>
                      <a:pt x="643" y="698"/>
                    </a:lnTo>
                    <a:lnTo>
                      <a:pt x="639" y="704"/>
                    </a:lnTo>
                    <a:lnTo>
                      <a:pt x="630" y="709"/>
                    </a:lnTo>
                    <a:lnTo>
                      <a:pt x="630" y="709"/>
                    </a:lnTo>
                    <a:lnTo>
                      <a:pt x="625" y="711"/>
                    </a:lnTo>
                    <a:lnTo>
                      <a:pt x="616" y="712"/>
                    </a:lnTo>
                    <a:lnTo>
                      <a:pt x="594" y="715"/>
                    </a:lnTo>
                    <a:lnTo>
                      <a:pt x="565" y="716"/>
                    </a:lnTo>
                    <a:lnTo>
                      <a:pt x="528" y="718"/>
                    </a:lnTo>
                    <a:lnTo>
                      <a:pt x="442" y="718"/>
                    </a:lnTo>
                    <a:lnTo>
                      <a:pt x="347" y="716"/>
                    </a:lnTo>
                    <a:lnTo>
                      <a:pt x="347" y="716"/>
                    </a:lnTo>
                    <a:close/>
                  </a:path>
                </a:pathLst>
              </a:custGeom>
              <a:solidFill>
                <a:schemeClr val="accent4"/>
              </a:solidFill>
              <a:ln w="28575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Slîdé">
                <a:extLst>
                  <a:ext uri="{FF2B5EF4-FFF2-40B4-BE49-F238E27FC236}">
                    <a16:creationId xmlns:a16="http://schemas.microsoft.com/office/drawing/2014/main" xmlns="" id="{622439E8-3E46-44EF-B3B1-49C59194914D}"/>
                  </a:ext>
                </a:extLst>
              </p:cNvPr>
              <p:cNvSpPr/>
              <p:nvPr/>
            </p:nvSpPr>
            <p:spPr bwMode="auto">
              <a:xfrm>
                <a:off x="3895725" y="2906714"/>
                <a:ext cx="2052637" cy="1154112"/>
              </a:xfrm>
              <a:custGeom>
                <a:avLst/>
                <a:gdLst>
                  <a:gd name="T0" fmla="*/ 757 w 1293"/>
                  <a:gd name="T1" fmla="*/ 716 h 727"/>
                  <a:gd name="T2" fmla="*/ 687 w 1293"/>
                  <a:gd name="T3" fmla="*/ 703 h 727"/>
                  <a:gd name="T4" fmla="*/ 681 w 1293"/>
                  <a:gd name="T5" fmla="*/ 667 h 727"/>
                  <a:gd name="T6" fmla="*/ 722 w 1293"/>
                  <a:gd name="T7" fmla="*/ 578 h 727"/>
                  <a:gd name="T8" fmla="*/ 722 w 1293"/>
                  <a:gd name="T9" fmla="*/ 527 h 727"/>
                  <a:gd name="T10" fmla="*/ 697 w 1293"/>
                  <a:gd name="T11" fmla="*/ 481 h 727"/>
                  <a:gd name="T12" fmla="*/ 652 w 1293"/>
                  <a:gd name="T13" fmla="*/ 455 h 727"/>
                  <a:gd name="T14" fmla="*/ 589 w 1293"/>
                  <a:gd name="T15" fmla="*/ 452 h 727"/>
                  <a:gd name="T16" fmla="*/ 532 w 1293"/>
                  <a:gd name="T17" fmla="*/ 477 h 727"/>
                  <a:gd name="T18" fmla="*/ 499 w 1293"/>
                  <a:gd name="T19" fmla="*/ 518 h 727"/>
                  <a:gd name="T20" fmla="*/ 492 w 1293"/>
                  <a:gd name="T21" fmla="*/ 564 h 727"/>
                  <a:gd name="T22" fmla="*/ 508 w 1293"/>
                  <a:gd name="T23" fmla="*/ 618 h 727"/>
                  <a:gd name="T24" fmla="*/ 548 w 1293"/>
                  <a:gd name="T25" fmla="*/ 688 h 727"/>
                  <a:gd name="T26" fmla="*/ 543 w 1293"/>
                  <a:gd name="T27" fmla="*/ 703 h 727"/>
                  <a:gd name="T28" fmla="*/ 477 w 1293"/>
                  <a:gd name="T29" fmla="*/ 724 h 727"/>
                  <a:gd name="T30" fmla="*/ 252 w 1293"/>
                  <a:gd name="T31" fmla="*/ 723 h 727"/>
                  <a:gd name="T32" fmla="*/ 252 w 1293"/>
                  <a:gd name="T33" fmla="*/ 480 h 727"/>
                  <a:gd name="T34" fmla="*/ 237 w 1293"/>
                  <a:gd name="T35" fmla="*/ 428 h 727"/>
                  <a:gd name="T36" fmla="*/ 211 w 1293"/>
                  <a:gd name="T37" fmla="*/ 427 h 727"/>
                  <a:gd name="T38" fmla="*/ 123 w 1293"/>
                  <a:gd name="T39" fmla="*/ 456 h 727"/>
                  <a:gd name="T40" fmla="*/ 70 w 1293"/>
                  <a:gd name="T41" fmla="*/ 455 h 727"/>
                  <a:gd name="T42" fmla="*/ 31 w 1293"/>
                  <a:gd name="T43" fmla="*/ 428 h 727"/>
                  <a:gd name="T44" fmla="*/ 0 w 1293"/>
                  <a:gd name="T45" fmla="*/ 344 h 727"/>
                  <a:gd name="T46" fmla="*/ 17 w 1293"/>
                  <a:gd name="T47" fmla="*/ 267 h 727"/>
                  <a:gd name="T48" fmla="*/ 52 w 1293"/>
                  <a:gd name="T49" fmla="*/ 237 h 727"/>
                  <a:gd name="T50" fmla="*/ 102 w 1293"/>
                  <a:gd name="T51" fmla="*/ 231 h 727"/>
                  <a:gd name="T52" fmla="*/ 171 w 1293"/>
                  <a:gd name="T53" fmla="*/ 249 h 727"/>
                  <a:gd name="T54" fmla="*/ 223 w 1293"/>
                  <a:gd name="T55" fmla="*/ 269 h 727"/>
                  <a:gd name="T56" fmla="*/ 245 w 1293"/>
                  <a:gd name="T57" fmla="*/ 251 h 727"/>
                  <a:gd name="T58" fmla="*/ 255 w 1293"/>
                  <a:gd name="T59" fmla="*/ 91 h 727"/>
                  <a:gd name="T60" fmla="*/ 457 w 1293"/>
                  <a:gd name="T61" fmla="*/ 0 h 727"/>
                  <a:gd name="T62" fmla="*/ 534 w 1293"/>
                  <a:gd name="T63" fmla="*/ 13 h 727"/>
                  <a:gd name="T64" fmla="*/ 548 w 1293"/>
                  <a:gd name="T65" fmla="*/ 32 h 727"/>
                  <a:gd name="T66" fmla="*/ 518 w 1293"/>
                  <a:gd name="T67" fmla="*/ 87 h 727"/>
                  <a:gd name="T68" fmla="*/ 492 w 1293"/>
                  <a:gd name="T69" fmla="*/ 146 h 727"/>
                  <a:gd name="T70" fmla="*/ 495 w 1293"/>
                  <a:gd name="T71" fmla="*/ 195 h 727"/>
                  <a:gd name="T72" fmla="*/ 523 w 1293"/>
                  <a:gd name="T73" fmla="*/ 238 h 727"/>
                  <a:gd name="T74" fmla="*/ 568 w 1293"/>
                  <a:gd name="T75" fmla="*/ 264 h 727"/>
                  <a:gd name="T76" fmla="*/ 652 w 1293"/>
                  <a:gd name="T77" fmla="*/ 266 h 727"/>
                  <a:gd name="T78" fmla="*/ 697 w 1293"/>
                  <a:gd name="T79" fmla="*/ 241 h 727"/>
                  <a:gd name="T80" fmla="*/ 722 w 1293"/>
                  <a:gd name="T81" fmla="*/ 193 h 727"/>
                  <a:gd name="T82" fmla="*/ 722 w 1293"/>
                  <a:gd name="T83" fmla="*/ 144 h 727"/>
                  <a:gd name="T84" fmla="*/ 681 w 1293"/>
                  <a:gd name="T85" fmla="*/ 55 h 727"/>
                  <a:gd name="T86" fmla="*/ 685 w 1293"/>
                  <a:gd name="T87" fmla="*/ 17 h 727"/>
                  <a:gd name="T88" fmla="*/ 759 w 1293"/>
                  <a:gd name="T89" fmla="*/ 4 h 727"/>
                  <a:gd name="T90" fmla="*/ 973 w 1293"/>
                  <a:gd name="T91" fmla="*/ 88 h 727"/>
                  <a:gd name="T92" fmla="*/ 983 w 1293"/>
                  <a:gd name="T93" fmla="*/ 249 h 727"/>
                  <a:gd name="T94" fmla="*/ 1012 w 1293"/>
                  <a:gd name="T95" fmla="*/ 276 h 727"/>
                  <a:gd name="T96" fmla="*/ 1061 w 1293"/>
                  <a:gd name="T97" fmla="*/ 262 h 727"/>
                  <a:gd name="T98" fmla="*/ 1141 w 1293"/>
                  <a:gd name="T99" fmla="*/ 223 h 727"/>
                  <a:gd name="T100" fmla="*/ 1204 w 1293"/>
                  <a:gd name="T101" fmla="*/ 228 h 727"/>
                  <a:gd name="T102" fmla="*/ 1263 w 1293"/>
                  <a:gd name="T103" fmla="*/ 263 h 727"/>
                  <a:gd name="T104" fmla="*/ 1291 w 1293"/>
                  <a:gd name="T105" fmla="*/ 316 h 727"/>
                  <a:gd name="T106" fmla="*/ 1292 w 1293"/>
                  <a:gd name="T107" fmla="*/ 365 h 727"/>
                  <a:gd name="T108" fmla="*/ 1271 w 1293"/>
                  <a:gd name="T109" fmla="*/ 422 h 727"/>
                  <a:gd name="T110" fmla="*/ 1224 w 1293"/>
                  <a:gd name="T111" fmla="*/ 466 h 727"/>
                  <a:gd name="T112" fmla="*/ 1152 w 1293"/>
                  <a:gd name="T113" fmla="*/ 483 h 727"/>
                  <a:gd name="T114" fmla="*/ 1107 w 1293"/>
                  <a:gd name="T115" fmla="*/ 469 h 727"/>
                  <a:gd name="T116" fmla="*/ 1022 w 1293"/>
                  <a:gd name="T117" fmla="*/ 422 h 727"/>
                  <a:gd name="T118" fmla="*/ 987 w 1293"/>
                  <a:gd name="T119" fmla="*/ 434 h 727"/>
                  <a:gd name="T120" fmla="*/ 966 w 1293"/>
                  <a:gd name="T121" fmla="*/ 491 h 727"/>
                  <a:gd name="T122" fmla="*/ 966 w 1293"/>
                  <a:gd name="T123" fmla="*/ 717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93" h="727">
                    <a:moveTo>
                      <a:pt x="966" y="717"/>
                    </a:moveTo>
                    <a:lnTo>
                      <a:pt x="966" y="717"/>
                    </a:lnTo>
                    <a:lnTo>
                      <a:pt x="874" y="719"/>
                    </a:lnTo>
                    <a:lnTo>
                      <a:pt x="792" y="717"/>
                    </a:lnTo>
                    <a:lnTo>
                      <a:pt x="757" y="716"/>
                    </a:lnTo>
                    <a:lnTo>
                      <a:pt x="729" y="715"/>
                    </a:lnTo>
                    <a:lnTo>
                      <a:pt x="708" y="712"/>
                    </a:lnTo>
                    <a:lnTo>
                      <a:pt x="694" y="709"/>
                    </a:lnTo>
                    <a:lnTo>
                      <a:pt x="694" y="709"/>
                    </a:lnTo>
                    <a:lnTo>
                      <a:pt x="687" y="703"/>
                    </a:lnTo>
                    <a:lnTo>
                      <a:pt x="681" y="698"/>
                    </a:lnTo>
                    <a:lnTo>
                      <a:pt x="678" y="691"/>
                    </a:lnTo>
                    <a:lnTo>
                      <a:pt x="677" y="684"/>
                    </a:lnTo>
                    <a:lnTo>
                      <a:pt x="678" y="675"/>
                    </a:lnTo>
                    <a:lnTo>
                      <a:pt x="681" y="667"/>
                    </a:lnTo>
                    <a:lnTo>
                      <a:pt x="691" y="646"/>
                    </a:lnTo>
                    <a:lnTo>
                      <a:pt x="702" y="625"/>
                    </a:lnTo>
                    <a:lnTo>
                      <a:pt x="713" y="601"/>
                    </a:lnTo>
                    <a:lnTo>
                      <a:pt x="717" y="590"/>
                    </a:lnTo>
                    <a:lnTo>
                      <a:pt x="722" y="578"/>
                    </a:lnTo>
                    <a:lnTo>
                      <a:pt x="724" y="565"/>
                    </a:lnTo>
                    <a:lnTo>
                      <a:pt x="724" y="552"/>
                    </a:lnTo>
                    <a:lnTo>
                      <a:pt x="724" y="552"/>
                    </a:lnTo>
                    <a:lnTo>
                      <a:pt x="724" y="540"/>
                    </a:lnTo>
                    <a:lnTo>
                      <a:pt x="722" y="527"/>
                    </a:lnTo>
                    <a:lnTo>
                      <a:pt x="719" y="516"/>
                    </a:lnTo>
                    <a:lnTo>
                      <a:pt x="715" y="506"/>
                    </a:lnTo>
                    <a:lnTo>
                      <a:pt x="709" y="497"/>
                    </a:lnTo>
                    <a:lnTo>
                      <a:pt x="704" y="488"/>
                    </a:lnTo>
                    <a:lnTo>
                      <a:pt x="697" y="481"/>
                    </a:lnTo>
                    <a:lnTo>
                      <a:pt x="688" y="474"/>
                    </a:lnTo>
                    <a:lnTo>
                      <a:pt x="680" y="467"/>
                    </a:lnTo>
                    <a:lnTo>
                      <a:pt x="671" y="463"/>
                    </a:lnTo>
                    <a:lnTo>
                      <a:pt x="662" y="459"/>
                    </a:lnTo>
                    <a:lnTo>
                      <a:pt x="652" y="455"/>
                    </a:lnTo>
                    <a:lnTo>
                      <a:pt x="642" y="453"/>
                    </a:lnTo>
                    <a:lnTo>
                      <a:pt x="631" y="450"/>
                    </a:lnTo>
                    <a:lnTo>
                      <a:pt x="610" y="450"/>
                    </a:lnTo>
                    <a:lnTo>
                      <a:pt x="610" y="450"/>
                    </a:lnTo>
                    <a:lnTo>
                      <a:pt x="589" y="452"/>
                    </a:lnTo>
                    <a:lnTo>
                      <a:pt x="568" y="457"/>
                    </a:lnTo>
                    <a:lnTo>
                      <a:pt x="558" y="462"/>
                    </a:lnTo>
                    <a:lnTo>
                      <a:pt x="548" y="466"/>
                    </a:lnTo>
                    <a:lnTo>
                      <a:pt x="540" y="471"/>
                    </a:lnTo>
                    <a:lnTo>
                      <a:pt x="532" y="477"/>
                    </a:lnTo>
                    <a:lnTo>
                      <a:pt x="523" y="484"/>
                    </a:lnTo>
                    <a:lnTo>
                      <a:pt x="516" y="491"/>
                    </a:lnTo>
                    <a:lnTo>
                      <a:pt x="509" y="499"/>
                    </a:lnTo>
                    <a:lnTo>
                      <a:pt x="504" y="508"/>
                    </a:lnTo>
                    <a:lnTo>
                      <a:pt x="499" y="518"/>
                    </a:lnTo>
                    <a:lnTo>
                      <a:pt x="495" y="527"/>
                    </a:lnTo>
                    <a:lnTo>
                      <a:pt x="494" y="538"/>
                    </a:lnTo>
                    <a:lnTo>
                      <a:pt x="492" y="550"/>
                    </a:lnTo>
                    <a:lnTo>
                      <a:pt x="492" y="550"/>
                    </a:lnTo>
                    <a:lnTo>
                      <a:pt x="492" y="564"/>
                    </a:lnTo>
                    <a:lnTo>
                      <a:pt x="492" y="576"/>
                    </a:lnTo>
                    <a:lnTo>
                      <a:pt x="495" y="589"/>
                    </a:lnTo>
                    <a:lnTo>
                      <a:pt x="498" y="599"/>
                    </a:lnTo>
                    <a:lnTo>
                      <a:pt x="502" y="608"/>
                    </a:lnTo>
                    <a:lnTo>
                      <a:pt x="508" y="618"/>
                    </a:lnTo>
                    <a:lnTo>
                      <a:pt x="518" y="634"/>
                    </a:lnTo>
                    <a:lnTo>
                      <a:pt x="539" y="661"/>
                    </a:lnTo>
                    <a:lnTo>
                      <a:pt x="546" y="675"/>
                    </a:lnTo>
                    <a:lnTo>
                      <a:pt x="547" y="681"/>
                    </a:lnTo>
                    <a:lnTo>
                      <a:pt x="548" y="688"/>
                    </a:lnTo>
                    <a:lnTo>
                      <a:pt x="548" y="688"/>
                    </a:lnTo>
                    <a:lnTo>
                      <a:pt x="548" y="692"/>
                    </a:lnTo>
                    <a:lnTo>
                      <a:pt x="547" y="696"/>
                    </a:lnTo>
                    <a:lnTo>
                      <a:pt x="546" y="701"/>
                    </a:lnTo>
                    <a:lnTo>
                      <a:pt x="543" y="703"/>
                    </a:lnTo>
                    <a:lnTo>
                      <a:pt x="534" y="710"/>
                    </a:lnTo>
                    <a:lnTo>
                      <a:pt x="525" y="715"/>
                    </a:lnTo>
                    <a:lnTo>
                      <a:pt x="511" y="719"/>
                    </a:lnTo>
                    <a:lnTo>
                      <a:pt x="495" y="722"/>
                    </a:lnTo>
                    <a:lnTo>
                      <a:pt x="477" y="724"/>
                    </a:lnTo>
                    <a:lnTo>
                      <a:pt x="457" y="726"/>
                    </a:lnTo>
                    <a:lnTo>
                      <a:pt x="413" y="727"/>
                    </a:lnTo>
                    <a:lnTo>
                      <a:pt x="362" y="727"/>
                    </a:lnTo>
                    <a:lnTo>
                      <a:pt x="252" y="723"/>
                    </a:lnTo>
                    <a:lnTo>
                      <a:pt x="252" y="723"/>
                    </a:lnTo>
                    <a:lnTo>
                      <a:pt x="256" y="632"/>
                    </a:lnTo>
                    <a:lnTo>
                      <a:pt x="256" y="589"/>
                    </a:lnTo>
                    <a:lnTo>
                      <a:pt x="256" y="548"/>
                    </a:lnTo>
                    <a:lnTo>
                      <a:pt x="255" y="512"/>
                    </a:lnTo>
                    <a:lnTo>
                      <a:pt x="252" y="480"/>
                    </a:lnTo>
                    <a:lnTo>
                      <a:pt x="248" y="453"/>
                    </a:lnTo>
                    <a:lnTo>
                      <a:pt x="244" y="442"/>
                    </a:lnTo>
                    <a:lnTo>
                      <a:pt x="239" y="434"/>
                    </a:lnTo>
                    <a:lnTo>
                      <a:pt x="239" y="434"/>
                    </a:lnTo>
                    <a:lnTo>
                      <a:pt x="237" y="428"/>
                    </a:lnTo>
                    <a:lnTo>
                      <a:pt x="232" y="425"/>
                    </a:lnTo>
                    <a:lnTo>
                      <a:pt x="228" y="422"/>
                    </a:lnTo>
                    <a:lnTo>
                      <a:pt x="223" y="422"/>
                    </a:lnTo>
                    <a:lnTo>
                      <a:pt x="217" y="424"/>
                    </a:lnTo>
                    <a:lnTo>
                      <a:pt x="211" y="427"/>
                    </a:lnTo>
                    <a:lnTo>
                      <a:pt x="196" y="434"/>
                    </a:lnTo>
                    <a:lnTo>
                      <a:pt x="177" y="442"/>
                    </a:lnTo>
                    <a:lnTo>
                      <a:pt x="153" y="450"/>
                    </a:lnTo>
                    <a:lnTo>
                      <a:pt x="139" y="453"/>
                    </a:lnTo>
                    <a:lnTo>
                      <a:pt x="123" y="456"/>
                    </a:lnTo>
                    <a:lnTo>
                      <a:pt x="107" y="457"/>
                    </a:lnTo>
                    <a:lnTo>
                      <a:pt x="88" y="457"/>
                    </a:lnTo>
                    <a:lnTo>
                      <a:pt x="88" y="457"/>
                    </a:lnTo>
                    <a:lnTo>
                      <a:pt x="79" y="456"/>
                    </a:lnTo>
                    <a:lnTo>
                      <a:pt x="70" y="455"/>
                    </a:lnTo>
                    <a:lnTo>
                      <a:pt x="60" y="452"/>
                    </a:lnTo>
                    <a:lnTo>
                      <a:pt x="54" y="446"/>
                    </a:lnTo>
                    <a:lnTo>
                      <a:pt x="45" y="442"/>
                    </a:lnTo>
                    <a:lnTo>
                      <a:pt x="38" y="435"/>
                    </a:lnTo>
                    <a:lnTo>
                      <a:pt x="31" y="428"/>
                    </a:lnTo>
                    <a:lnTo>
                      <a:pt x="26" y="421"/>
                    </a:lnTo>
                    <a:lnTo>
                      <a:pt x="16" y="404"/>
                    </a:lnTo>
                    <a:lnTo>
                      <a:pt x="7" y="385"/>
                    </a:lnTo>
                    <a:lnTo>
                      <a:pt x="3" y="365"/>
                    </a:lnTo>
                    <a:lnTo>
                      <a:pt x="0" y="344"/>
                    </a:lnTo>
                    <a:lnTo>
                      <a:pt x="0" y="323"/>
                    </a:lnTo>
                    <a:lnTo>
                      <a:pt x="3" y="304"/>
                    </a:lnTo>
                    <a:lnTo>
                      <a:pt x="9" y="284"/>
                    </a:lnTo>
                    <a:lnTo>
                      <a:pt x="13" y="276"/>
                    </a:lnTo>
                    <a:lnTo>
                      <a:pt x="17" y="267"/>
                    </a:lnTo>
                    <a:lnTo>
                      <a:pt x="23" y="259"/>
                    </a:lnTo>
                    <a:lnTo>
                      <a:pt x="30" y="253"/>
                    </a:lnTo>
                    <a:lnTo>
                      <a:pt x="37" y="246"/>
                    </a:lnTo>
                    <a:lnTo>
                      <a:pt x="44" y="241"/>
                    </a:lnTo>
                    <a:lnTo>
                      <a:pt x="52" y="237"/>
                    </a:lnTo>
                    <a:lnTo>
                      <a:pt x="62" y="234"/>
                    </a:lnTo>
                    <a:lnTo>
                      <a:pt x="72" y="232"/>
                    </a:lnTo>
                    <a:lnTo>
                      <a:pt x="83" y="231"/>
                    </a:lnTo>
                    <a:lnTo>
                      <a:pt x="83" y="231"/>
                    </a:lnTo>
                    <a:lnTo>
                      <a:pt x="102" y="231"/>
                    </a:lnTo>
                    <a:lnTo>
                      <a:pt x="119" y="232"/>
                    </a:lnTo>
                    <a:lnTo>
                      <a:pt x="135" y="235"/>
                    </a:lnTo>
                    <a:lnTo>
                      <a:pt x="149" y="239"/>
                    </a:lnTo>
                    <a:lnTo>
                      <a:pt x="161" y="244"/>
                    </a:lnTo>
                    <a:lnTo>
                      <a:pt x="171" y="249"/>
                    </a:lnTo>
                    <a:lnTo>
                      <a:pt x="189" y="259"/>
                    </a:lnTo>
                    <a:lnTo>
                      <a:pt x="203" y="266"/>
                    </a:lnTo>
                    <a:lnTo>
                      <a:pt x="210" y="269"/>
                    </a:lnTo>
                    <a:lnTo>
                      <a:pt x="216" y="269"/>
                    </a:lnTo>
                    <a:lnTo>
                      <a:pt x="223" y="269"/>
                    </a:lnTo>
                    <a:lnTo>
                      <a:pt x="228" y="266"/>
                    </a:lnTo>
                    <a:lnTo>
                      <a:pt x="235" y="262"/>
                    </a:lnTo>
                    <a:lnTo>
                      <a:pt x="242" y="255"/>
                    </a:lnTo>
                    <a:lnTo>
                      <a:pt x="242" y="255"/>
                    </a:lnTo>
                    <a:lnTo>
                      <a:pt x="245" y="251"/>
                    </a:lnTo>
                    <a:lnTo>
                      <a:pt x="248" y="244"/>
                    </a:lnTo>
                    <a:lnTo>
                      <a:pt x="252" y="224"/>
                    </a:lnTo>
                    <a:lnTo>
                      <a:pt x="253" y="199"/>
                    </a:lnTo>
                    <a:lnTo>
                      <a:pt x="255" y="167"/>
                    </a:lnTo>
                    <a:lnTo>
                      <a:pt x="255" y="91"/>
                    </a:lnTo>
                    <a:lnTo>
                      <a:pt x="253" y="9"/>
                    </a:lnTo>
                    <a:lnTo>
                      <a:pt x="253" y="9"/>
                    </a:lnTo>
                    <a:lnTo>
                      <a:pt x="362" y="2"/>
                    </a:lnTo>
                    <a:lnTo>
                      <a:pt x="413" y="0"/>
                    </a:lnTo>
                    <a:lnTo>
                      <a:pt x="457" y="0"/>
                    </a:lnTo>
                    <a:lnTo>
                      <a:pt x="477" y="0"/>
                    </a:lnTo>
                    <a:lnTo>
                      <a:pt x="495" y="2"/>
                    </a:lnTo>
                    <a:lnTo>
                      <a:pt x="511" y="4"/>
                    </a:lnTo>
                    <a:lnTo>
                      <a:pt x="525" y="9"/>
                    </a:lnTo>
                    <a:lnTo>
                      <a:pt x="534" y="13"/>
                    </a:lnTo>
                    <a:lnTo>
                      <a:pt x="543" y="18"/>
                    </a:lnTo>
                    <a:lnTo>
                      <a:pt x="546" y="21"/>
                    </a:lnTo>
                    <a:lnTo>
                      <a:pt x="547" y="25"/>
                    </a:lnTo>
                    <a:lnTo>
                      <a:pt x="548" y="28"/>
                    </a:lnTo>
                    <a:lnTo>
                      <a:pt x="548" y="32"/>
                    </a:lnTo>
                    <a:lnTo>
                      <a:pt x="548" y="32"/>
                    </a:lnTo>
                    <a:lnTo>
                      <a:pt x="547" y="39"/>
                    </a:lnTo>
                    <a:lnTo>
                      <a:pt x="546" y="46"/>
                    </a:lnTo>
                    <a:lnTo>
                      <a:pt x="537" y="60"/>
                    </a:lnTo>
                    <a:lnTo>
                      <a:pt x="518" y="87"/>
                    </a:lnTo>
                    <a:lnTo>
                      <a:pt x="506" y="104"/>
                    </a:lnTo>
                    <a:lnTo>
                      <a:pt x="502" y="112"/>
                    </a:lnTo>
                    <a:lnTo>
                      <a:pt x="498" y="122"/>
                    </a:lnTo>
                    <a:lnTo>
                      <a:pt x="495" y="133"/>
                    </a:lnTo>
                    <a:lnTo>
                      <a:pt x="492" y="146"/>
                    </a:lnTo>
                    <a:lnTo>
                      <a:pt x="491" y="158"/>
                    </a:lnTo>
                    <a:lnTo>
                      <a:pt x="492" y="172"/>
                    </a:lnTo>
                    <a:lnTo>
                      <a:pt x="492" y="172"/>
                    </a:lnTo>
                    <a:lnTo>
                      <a:pt x="492" y="183"/>
                    </a:lnTo>
                    <a:lnTo>
                      <a:pt x="495" y="195"/>
                    </a:lnTo>
                    <a:lnTo>
                      <a:pt x="499" y="204"/>
                    </a:lnTo>
                    <a:lnTo>
                      <a:pt x="504" y="214"/>
                    </a:lnTo>
                    <a:lnTo>
                      <a:pt x="509" y="223"/>
                    </a:lnTo>
                    <a:lnTo>
                      <a:pt x="516" y="231"/>
                    </a:lnTo>
                    <a:lnTo>
                      <a:pt x="523" y="238"/>
                    </a:lnTo>
                    <a:lnTo>
                      <a:pt x="532" y="245"/>
                    </a:lnTo>
                    <a:lnTo>
                      <a:pt x="540" y="251"/>
                    </a:lnTo>
                    <a:lnTo>
                      <a:pt x="548" y="256"/>
                    </a:lnTo>
                    <a:lnTo>
                      <a:pt x="558" y="260"/>
                    </a:lnTo>
                    <a:lnTo>
                      <a:pt x="568" y="264"/>
                    </a:lnTo>
                    <a:lnTo>
                      <a:pt x="589" y="269"/>
                    </a:lnTo>
                    <a:lnTo>
                      <a:pt x="610" y="271"/>
                    </a:lnTo>
                    <a:lnTo>
                      <a:pt x="631" y="270"/>
                    </a:lnTo>
                    <a:lnTo>
                      <a:pt x="642" y="269"/>
                    </a:lnTo>
                    <a:lnTo>
                      <a:pt x="652" y="266"/>
                    </a:lnTo>
                    <a:lnTo>
                      <a:pt x="662" y="263"/>
                    </a:lnTo>
                    <a:lnTo>
                      <a:pt x="671" y="259"/>
                    </a:lnTo>
                    <a:lnTo>
                      <a:pt x="680" y="253"/>
                    </a:lnTo>
                    <a:lnTo>
                      <a:pt x="688" y="248"/>
                    </a:lnTo>
                    <a:lnTo>
                      <a:pt x="697" y="241"/>
                    </a:lnTo>
                    <a:lnTo>
                      <a:pt x="704" y="234"/>
                    </a:lnTo>
                    <a:lnTo>
                      <a:pt x="709" y="225"/>
                    </a:lnTo>
                    <a:lnTo>
                      <a:pt x="715" y="216"/>
                    </a:lnTo>
                    <a:lnTo>
                      <a:pt x="719" y="206"/>
                    </a:lnTo>
                    <a:lnTo>
                      <a:pt x="722" y="193"/>
                    </a:lnTo>
                    <a:lnTo>
                      <a:pt x="724" y="182"/>
                    </a:lnTo>
                    <a:lnTo>
                      <a:pt x="724" y="168"/>
                    </a:lnTo>
                    <a:lnTo>
                      <a:pt x="724" y="168"/>
                    </a:lnTo>
                    <a:lnTo>
                      <a:pt x="724" y="157"/>
                    </a:lnTo>
                    <a:lnTo>
                      <a:pt x="722" y="144"/>
                    </a:lnTo>
                    <a:lnTo>
                      <a:pt x="717" y="132"/>
                    </a:lnTo>
                    <a:lnTo>
                      <a:pt x="713" y="119"/>
                    </a:lnTo>
                    <a:lnTo>
                      <a:pt x="702" y="97"/>
                    </a:lnTo>
                    <a:lnTo>
                      <a:pt x="691" y="74"/>
                    </a:lnTo>
                    <a:lnTo>
                      <a:pt x="681" y="55"/>
                    </a:lnTo>
                    <a:lnTo>
                      <a:pt x="678" y="46"/>
                    </a:lnTo>
                    <a:lnTo>
                      <a:pt x="677" y="38"/>
                    </a:lnTo>
                    <a:lnTo>
                      <a:pt x="678" y="30"/>
                    </a:lnTo>
                    <a:lnTo>
                      <a:pt x="681" y="24"/>
                    </a:lnTo>
                    <a:lnTo>
                      <a:pt x="685" y="17"/>
                    </a:lnTo>
                    <a:lnTo>
                      <a:pt x="694" y="13"/>
                    </a:lnTo>
                    <a:lnTo>
                      <a:pt x="694" y="13"/>
                    </a:lnTo>
                    <a:lnTo>
                      <a:pt x="708" y="9"/>
                    </a:lnTo>
                    <a:lnTo>
                      <a:pt x="730" y="7"/>
                    </a:lnTo>
                    <a:lnTo>
                      <a:pt x="759" y="4"/>
                    </a:lnTo>
                    <a:lnTo>
                      <a:pt x="796" y="4"/>
                    </a:lnTo>
                    <a:lnTo>
                      <a:pt x="881" y="3"/>
                    </a:lnTo>
                    <a:lnTo>
                      <a:pt x="975" y="4"/>
                    </a:lnTo>
                    <a:lnTo>
                      <a:pt x="975" y="4"/>
                    </a:lnTo>
                    <a:lnTo>
                      <a:pt x="973" y="88"/>
                    </a:lnTo>
                    <a:lnTo>
                      <a:pt x="973" y="164"/>
                    </a:lnTo>
                    <a:lnTo>
                      <a:pt x="975" y="196"/>
                    </a:lnTo>
                    <a:lnTo>
                      <a:pt x="977" y="223"/>
                    </a:lnTo>
                    <a:lnTo>
                      <a:pt x="980" y="242"/>
                    </a:lnTo>
                    <a:lnTo>
                      <a:pt x="983" y="249"/>
                    </a:lnTo>
                    <a:lnTo>
                      <a:pt x="986" y="255"/>
                    </a:lnTo>
                    <a:lnTo>
                      <a:pt x="986" y="255"/>
                    </a:lnTo>
                    <a:lnTo>
                      <a:pt x="994" y="264"/>
                    </a:lnTo>
                    <a:lnTo>
                      <a:pt x="1004" y="271"/>
                    </a:lnTo>
                    <a:lnTo>
                      <a:pt x="1012" y="276"/>
                    </a:lnTo>
                    <a:lnTo>
                      <a:pt x="1022" y="277"/>
                    </a:lnTo>
                    <a:lnTo>
                      <a:pt x="1032" y="276"/>
                    </a:lnTo>
                    <a:lnTo>
                      <a:pt x="1042" y="273"/>
                    </a:lnTo>
                    <a:lnTo>
                      <a:pt x="1050" y="267"/>
                    </a:lnTo>
                    <a:lnTo>
                      <a:pt x="1061" y="262"/>
                    </a:lnTo>
                    <a:lnTo>
                      <a:pt x="1081" y="249"/>
                    </a:lnTo>
                    <a:lnTo>
                      <a:pt x="1103" y="235"/>
                    </a:lnTo>
                    <a:lnTo>
                      <a:pt x="1116" y="230"/>
                    </a:lnTo>
                    <a:lnTo>
                      <a:pt x="1128" y="225"/>
                    </a:lnTo>
                    <a:lnTo>
                      <a:pt x="1141" y="223"/>
                    </a:lnTo>
                    <a:lnTo>
                      <a:pt x="1154" y="221"/>
                    </a:lnTo>
                    <a:lnTo>
                      <a:pt x="1154" y="221"/>
                    </a:lnTo>
                    <a:lnTo>
                      <a:pt x="1172" y="223"/>
                    </a:lnTo>
                    <a:lnTo>
                      <a:pt x="1189" y="225"/>
                    </a:lnTo>
                    <a:lnTo>
                      <a:pt x="1204" y="228"/>
                    </a:lnTo>
                    <a:lnTo>
                      <a:pt x="1218" y="234"/>
                    </a:lnTo>
                    <a:lnTo>
                      <a:pt x="1231" y="239"/>
                    </a:lnTo>
                    <a:lnTo>
                      <a:pt x="1243" y="246"/>
                    </a:lnTo>
                    <a:lnTo>
                      <a:pt x="1253" y="255"/>
                    </a:lnTo>
                    <a:lnTo>
                      <a:pt x="1263" y="263"/>
                    </a:lnTo>
                    <a:lnTo>
                      <a:pt x="1270" y="273"/>
                    </a:lnTo>
                    <a:lnTo>
                      <a:pt x="1277" y="283"/>
                    </a:lnTo>
                    <a:lnTo>
                      <a:pt x="1282" y="294"/>
                    </a:lnTo>
                    <a:lnTo>
                      <a:pt x="1286" y="305"/>
                    </a:lnTo>
                    <a:lnTo>
                      <a:pt x="1291" y="316"/>
                    </a:lnTo>
                    <a:lnTo>
                      <a:pt x="1292" y="329"/>
                    </a:lnTo>
                    <a:lnTo>
                      <a:pt x="1293" y="341"/>
                    </a:lnTo>
                    <a:lnTo>
                      <a:pt x="1293" y="353"/>
                    </a:lnTo>
                    <a:lnTo>
                      <a:pt x="1293" y="353"/>
                    </a:lnTo>
                    <a:lnTo>
                      <a:pt x="1292" y="365"/>
                    </a:lnTo>
                    <a:lnTo>
                      <a:pt x="1291" y="378"/>
                    </a:lnTo>
                    <a:lnTo>
                      <a:pt x="1286" y="389"/>
                    </a:lnTo>
                    <a:lnTo>
                      <a:pt x="1282" y="401"/>
                    </a:lnTo>
                    <a:lnTo>
                      <a:pt x="1277" y="413"/>
                    </a:lnTo>
                    <a:lnTo>
                      <a:pt x="1271" y="422"/>
                    </a:lnTo>
                    <a:lnTo>
                      <a:pt x="1263" y="434"/>
                    </a:lnTo>
                    <a:lnTo>
                      <a:pt x="1254" y="442"/>
                    </a:lnTo>
                    <a:lnTo>
                      <a:pt x="1246" y="452"/>
                    </a:lnTo>
                    <a:lnTo>
                      <a:pt x="1235" y="459"/>
                    </a:lnTo>
                    <a:lnTo>
                      <a:pt x="1224" y="466"/>
                    </a:lnTo>
                    <a:lnTo>
                      <a:pt x="1211" y="471"/>
                    </a:lnTo>
                    <a:lnTo>
                      <a:pt x="1198" y="477"/>
                    </a:lnTo>
                    <a:lnTo>
                      <a:pt x="1183" y="480"/>
                    </a:lnTo>
                    <a:lnTo>
                      <a:pt x="1169" y="483"/>
                    </a:lnTo>
                    <a:lnTo>
                      <a:pt x="1152" y="483"/>
                    </a:lnTo>
                    <a:lnTo>
                      <a:pt x="1152" y="483"/>
                    </a:lnTo>
                    <a:lnTo>
                      <a:pt x="1141" y="481"/>
                    </a:lnTo>
                    <a:lnTo>
                      <a:pt x="1130" y="478"/>
                    </a:lnTo>
                    <a:lnTo>
                      <a:pt x="1119" y="474"/>
                    </a:lnTo>
                    <a:lnTo>
                      <a:pt x="1107" y="469"/>
                    </a:lnTo>
                    <a:lnTo>
                      <a:pt x="1085" y="456"/>
                    </a:lnTo>
                    <a:lnTo>
                      <a:pt x="1063" y="442"/>
                    </a:lnTo>
                    <a:lnTo>
                      <a:pt x="1042" y="429"/>
                    </a:lnTo>
                    <a:lnTo>
                      <a:pt x="1032" y="425"/>
                    </a:lnTo>
                    <a:lnTo>
                      <a:pt x="1022" y="422"/>
                    </a:lnTo>
                    <a:lnTo>
                      <a:pt x="1012" y="421"/>
                    </a:lnTo>
                    <a:lnTo>
                      <a:pt x="1004" y="422"/>
                    </a:lnTo>
                    <a:lnTo>
                      <a:pt x="996" y="427"/>
                    </a:lnTo>
                    <a:lnTo>
                      <a:pt x="987" y="434"/>
                    </a:lnTo>
                    <a:lnTo>
                      <a:pt x="987" y="434"/>
                    </a:lnTo>
                    <a:lnTo>
                      <a:pt x="982" y="441"/>
                    </a:lnTo>
                    <a:lnTo>
                      <a:pt x="976" y="450"/>
                    </a:lnTo>
                    <a:lnTo>
                      <a:pt x="972" y="463"/>
                    </a:lnTo>
                    <a:lnTo>
                      <a:pt x="969" y="476"/>
                    </a:lnTo>
                    <a:lnTo>
                      <a:pt x="966" y="491"/>
                    </a:lnTo>
                    <a:lnTo>
                      <a:pt x="964" y="506"/>
                    </a:lnTo>
                    <a:lnTo>
                      <a:pt x="962" y="543"/>
                    </a:lnTo>
                    <a:lnTo>
                      <a:pt x="961" y="583"/>
                    </a:lnTo>
                    <a:lnTo>
                      <a:pt x="962" y="627"/>
                    </a:lnTo>
                    <a:lnTo>
                      <a:pt x="966" y="717"/>
                    </a:lnTo>
                    <a:lnTo>
                      <a:pt x="966" y="717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ś1îḑê">
                <a:extLst>
                  <a:ext uri="{FF2B5EF4-FFF2-40B4-BE49-F238E27FC236}">
                    <a16:creationId xmlns:a16="http://schemas.microsoft.com/office/drawing/2014/main" xmlns="" id="{622A0448-074B-4C14-BFDA-5C72786C0486}"/>
                  </a:ext>
                </a:extLst>
              </p:cNvPr>
              <p:cNvSpPr/>
              <p:nvPr/>
            </p:nvSpPr>
            <p:spPr bwMode="auto">
              <a:xfrm>
                <a:off x="4289425" y="3621087"/>
                <a:ext cx="1154113" cy="2111375"/>
              </a:xfrm>
              <a:custGeom>
                <a:avLst/>
                <a:gdLst>
                  <a:gd name="T0" fmla="*/ 10 w 727"/>
                  <a:gd name="T1" fmla="*/ 775 h 1330"/>
                  <a:gd name="T2" fmla="*/ 18 w 727"/>
                  <a:gd name="T3" fmla="*/ 708 h 1330"/>
                  <a:gd name="T4" fmla="*/ 52 w 727"/>
                  <a:gd name="T5" fmla="*/ 692 h 1330"/>
                  <a:gd name="T6" fmla="*/ 137 w 727"/>
                  <a:gd name="T7" fmla="*/ 731 h 1330"/>
                  <a:gd name="T8" fmla="*/ 187 w 727"/>
                  <a:gd name="T9" fmla="*/ 737 h 1330"/>
                  <a:gd name="T10" fmla="*/ 239 w 727"/>
                  <a:gd name="T11" fmla="*/ 716 h 1330"/>
                  <a:gd name="T12" fmla="*/ 268 w 727"/>
                  <a:gd name="T13" fmla="*/ 676 h 1330"/>
                  <a:gd name="T14" fmla="*/ 277 w 727"/>
                  <a:gd name="T15" fmla="*/ 624 h 1330"/>
                  <a:gd name="T16" fmla="*/ 256 w 727"/>
                  <a:gd name="T17" fmla="*/ 553 h 1330"/>
                  <a:gd name="T18" fmla="*/ 219 w 727"/>
                  <a:gd name="T19" fmla="*/ 518 h 1330"/>
                  <a:gd name="T20" fmla="*/ 177 w 727"/>
                  <a:gd name="T21" fmla="*/ 505 h 1330"/>
                  <a:gd name="T22" fmla="*/ 117 w 727"/>
                  <a:gd name="T23" fmla="*/ 516 h 1330"/>
                  <a:gd name="T24" fmla="*/ 45 w 727"/>
                  <a:gd name="T25" fmla="*/ 561 h 1330"/>
                  <a:gd name="T26" fmla="*/ 22 w 727"/>
                  <a:gd name="T27" fmla="*/ 557 h 1330"/>
                  <a:gd name="T28" fmla="*/ 3 w 727"/>
                  <a:gd name="T29" fmla="*/ 492 h 1330"/>
                  <a:gd name="T30" fmla="*/ 4 w 727"/>
                  <a:gd name="T31" fmla="*/ 273 h 1330"/>
                  <a:gd name="T32" fmla="*/ 247 w 727"/>
                  <a:gd name="T33" fmla="*/ 272 h 1330"/>
                  <a:gd name="T34" fmla="*/ 298 w 727"/>
                  <a:gd name="T35" fmla="*/ 251 h 1330"/>
                  <a:gd name="T36" fmla="*/ 299 w 727"/>
                  <a:gd name="T37" fmla="*/ 231 h 1330"/>
                  <a:gd name="T38" fmla="*/ 254 w 727"/>
                  <a:gd name="T39" fmla="*/ 158 h 1330"/>
                  <a:gd name="T40" fmla="*/ 244 w 727"/>
                  <a:gd name="T41" fmla="*/ 100 h 1330"/>
                  <a:gd name="T42" fmla="*/ 256 w 727"/>
                  <a:gd name="T43" fmla="*/ 58 h 1330"/>
                  <a:gd name="T44" fmla="*/ 292 w 727"/>
                  <a:gd name="T45" fmla="*/ 21 h 1330"/>
                  <a:gd name="T46" fmla="*/ 362 w 727"/>
                  <a:gd name="T47" fmla="*/ 0 h 1330"/>
                  <a:gd name="T48" fmla="*/ 414 w 727"/>
                  <a:gd name="T49" fmla="*/ 9 h 1330"/>
                  <a:gd name="T50" fmla="*/ 456 w 727"/>
                  <a:gd name="T51" fmla="*/ 38 h 1330"/>
                  <a:gd name="T52" fmla="*/ 476 w 727"/>
                  <a:gd name="T53" fmla="*/ 90 h 1330"/>
                  <a:gd name="T54" fmla="*/ 469 w 727"/>
                  <a:gd name="T55" fmla="*/ 140 h 1330"/>
                  <a:gd name="T56" fmla="*/ 430 w 727"/>
                  <a:gd name="T57" fmla="*/ 225 h 1330"/>
                  <a:gd name="T58" fmla="*/ 446 w 727"/>
                  <a:gd name="T59" fmla="*/ 259 h 1330"/>
                  <a:gd name="T60" fmla="*/ 544 w 727"/>
                  <a:gd name="T61" fmla="*/ 267 h 1330"/>
                  <a:gd name="T62" fmla="*/ 727 w 727"/>
                  <a:gd name="T63" fmla="*/ 427 h 1330"/>
                  <a:gd name="T64" fmla="*/ 718 w 727"/>
                  <a:gd name="T65" fmla="*/ 539 h 1330"/>
                  <a:gd name="T66" fmla="*/ 697 w 727"/>
                  <a:gd name="T67" fmla="*/ 562 h 1330"/>
                  <a:gd name="T68" fmla="*/ 667 w 727"/>
                  <a:gd name="T69" fmla="*/ 551 h 1330"/>
                  <a:gd name="T70" fmla="*/ 594 w 727"/>
                  <a:gd name="T71" fmla="*/ 509 h 1330"/>
                  <a:gd name="T72" fmla="*/ 544 w 727"/>
                  <a:gd name="T73" fmla="*/ 506 h 1330"/>
                  <a:gd name="T74" fmla="*/ 496 w 727"/>
                  <a:gd name="T75" fmla="*/ 529 h 1330"/>
                  <a:gd name="T76" fmla="*/ 467 w 727"/>
                  <a:gd name="T77" fmla="*/ 572 h 1330"/>
                  <a:gd name="T78" fmla="*/ 458 w 727"/>
                  <a:gd name="T79" fmla="*/ 655 h 1330"/>
                  <a:gd name="T80" fmla="*/ 479 w 727"/>
                  <a:gd name="T81" fmla="*/ 702 h 1330"/>
                  <a:gd name="T82" fmla="*/ 521 w 727"/>
                  <a:gd name="T83" fmla="*/ 731 h 1330"/>
                  <a:gd name="T84" fmla="*/ 570 w 727"/>
                  <a:gd name="T85" fmla="*/ 737 h 1330"/>
                  <a:gd name="T86" fmla="*/ 651 w 727"/>
                  <a:gd name="T87" fmla="*/ 704 h 1330"/>
                  <a:gd name="T88" fmla="*/ 703 w 727"/>
                  <a:gd name="T89" fmla="*/ 694 h 1330"/>
                  <a:gd name="T90" fmla="*/ 717 w 727"/>
                  <a:gd name="T91" fmla="*/ 722 h 1330"/>
                  <a:gd name="T92" fmla="*/ 723 w 727"/>
                  <a:gd name="T93" fmla="*/ 993 h 1330"/>
                  <a:gd name="T94" fmla="*/ 504 w 727"/>
                  <a:gd name="T95" fmla="*/ 993 h 1330"/>
                  <a:gd name="T96" fmla="*/ 464 w 727"/>
                  <a:gd name="T97" fmla="*/ 1005 h 1330"/>
                  <a:gd name="T98" fmla="*/ 461 w 727"/>
                  <a:gd name="T99" fmla="*/ 1053 h 1330"/>
                  <a:gd name="T100" fmla="*/ 509 w 727"/>
                  <a:gd name="T101" fmla="*/ 1161 h 1330"/>
                  <a:gd name="T102" fmla="*/ 513 w 727"/>
                  <a:gd name="T103" fmla="*/ 1217 h 1330"/>
                  <a:gd name="T104" fmla="*/ 488 w 727"/>
                  <a:gd name="T105" fmla="*/ 1275 h 1330"/>
                  <a:gd name="T106" fmla="*/ 439 w 727"/>
                  <a:gd name="T107" fmla="*/ 1314 h 1330"/>
                  <a:gd name="T108" fmla="*/ 390 w 727"/>
                  <a:gd name="T109" fmla="*/ 1328 h 1330"/>
                  <a:gd name="T110" fmla="*/ 330 w 727"/>
                  <a:gd name="T111" fmla="*/ 1324 h 1330"/>
                  <a:gd name="T112" fmla="*/ 279 w 727"/>
                  <a:gd name="T113" fmla="*/ 1291 h 1330"/>
                  <a:gd name="T114" fmla="*/ 253 w 727"/>
                  <a:gd name="T115" fmla="*/ 1225 h 1330"/>
                  <a:gd name="T116" fmla="*/ 260 w 727"/>
                  <a:gd name="T117" fmla="*/ 1148 h 1330"/>
                  <a:gd name="T118" fmla="*/ 307 w 727"/>
                  <a:gd name="T119" fmla="*/ 1046 h 1330"/>
                  <a:gd name="T120" fmla="*/ 303 w 727"/>
                  <a:gd name="T121" fmla="*/ 1005 h 1330"/>
                  <a:gd name="T122" fmla="*/ 215 w 727"/>
                  <a:gd name="T123" fmla="*/ 993 h 1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27" h="1330">
                    <a:moveTo>
                      <a:pt x="10" y="996"/>
                    </a:moveTo>
                    <a:lnTo>
                      <a:pt x="10" y="996"/>
                    </a:lnTo>
                    <a:lnTo>
                      <a:pt x="8" y="899"/>
                    </a:lnTo>
                    <a:lnTo>
                      <a:pt x="10" y="813"/>
                    </a:lnTo>
                    <a:lnTo>
                      <a:pt x="10" y="775"/>
                    </a:lnTo>
                    <a:lnTo>
                      <a:pt x="12" y="744"/>
                    </a:lnTo>
                    <a:lnTo>
                      <a:pt x="14" y="722"/>
                    </a:lnTo>
                    <a:lnTo>
                      <a:pt x="17" y="713"/>
                    </a:lnTo>
                    <a:lnTo>
                      <a:pt x="18" y="708"/>
                    </a:lnTo>
                    <a:lnTo>
                      <a:pt x="18" y="708"/>
                    </a:lnTo>
                    <a:lnTo>
                      <a:pt x="22" y="699"/>
                    </a:lnTo>
                    <a:lnTo>
                      <a:pt x="29" y="695"/>
                    </a:lnTo>
                    <a:lnTo>
                      <a:pt x="35" y="692"/>
                    </a:lnTo>
                    <a:lnTo>
                      <a:pt x="43" y="691"/>
                    </a:lnTo>
                    <a:lnTo>
                      <a:pt x="52" y="692"/>
                    </a:lnTo>
                    <a:lnTo>
                      <a:pt x="60" y="695"/>
                    </a:lnTo>
                    <a:lnTo>
                      <a:pt x="79" y="705"/>
                    </a:lnTo>
                    <a:lnTo>
                      <a:pt x="102" y="716"/>
                    </a:lnTo>
                    <a:lnTo>
                      <a:pt x="124" y="727"/>
                    </a:lnTo>
                    <a:lnTo>
                      <a:pt x="137" y="731"/>
                    </a:lnTo>
                    <a:lnTo>
                      <a:pt x="149" y="736"/>
                    </a:lnTo>
                    <a:lnTo>
                      <a:pt x="162" y="738"/>
                    </a:lnTo>
                    <a:lnTo>
                      <a:pt x="173" y="738"/>
                    </a:lnTo>
                    <a:lnTo>
                      <a:pt x="173" y="738"/>
                    </a:lnTo>
                    <a:lnTo>
                      <a:pt x="187" y="737"/>
                    </a:lnTo>
                    <a:lnTo>
                      <a:pt x="198" y="736"/>
                    </a:lnTo>
                    <a:lnTo>
                      <a:pt x="211" y="733"/>
                    </a:lnTo>
                    <a:lnTo>
                      <a:pt x="221" y="729"/>
                    </a:lnTo>
                    <a:lnTo>
                      <a:pt x="230" y="723"/>
                    </a:lnTo>
                    <a:lnTo>
                      <a:pt x="239" y="716"/>
                    </a:lnTo>
                    <a:lnTo>
                      <a:pt x="246" y="709"/>
                    </a:lnTo>
                    <a:lnTo>
                      <a:pt x="253" y="702"/>
                    </a:lnTo>
                    <a:lnTo>
                      <a:pt x="258" y="694"/>
                    </a:lnTo>
                    <a:lnTo>
                      <a:pt x="264" y="685"/>
                    </a:lnTo>
                    <a:lnTo>
                      <a:pt x="268" y="676"/>
                    </a:lnTo>
                    <a:lnTo>
                      <a:pt x="271" y="666"/>
                    </a:lnTo>
                    <a:lnTo>
                      <a:pt x="274" y="656"/>
                    </a:lnTo>
                    <a:lnTo>
                      <a:pt x="275" y="645"/>
                    </a:lnTo>
                    <a:lnTo>
                      <a:pt x="277" y="624"/>
                    </a:lnTo>
                    <a:lnTo>
                      <a:pt x="277" y="624"/>
                    </a:lnTo>
                    <a:lnTo>
                      <a:pt x="274" y="603"/>
                    </a:lnTo>
                    <a:lnTo>
                      <a:pt x="270" y="582"/>
                    </a:lnTo>
                    <a:lnTo>
                      <a:pt x="265" y="572"/>
                    </a:lnTo>
                    <a:lnTo>
                      <a:pt x="261" y="562"/>
                    </a:lnTo>
                    <a:lnTo>
                      <a:pt x="256" y="553"/>
                    </a:lnTo>
                    <a:lnTo>
                      <a:pt x="250" y="544"/>
                    </a:lnTo>
                    <a:lnTo>
                      <a:pt x="243" y="537"/>
                    </a:lnTo>
                    <a:lnTo>
                      <a:pt x="236" y="530"/>
                    </a:lnTo>
                    <a:lnTo>
                      <a:pt x="228" y="523"/>
                    </a:lnTo>
                    <a:lnTo>
                      <a:pt x="219" y="518"/>
                    </a:lnTo>
                    <a:lnTo>
                      <a:pt x="209" y="513"/>
                    </a:lnTo>
                    <a:lnTo>
                      <a:pt x="200" y="509"/>
                    </a:lnTo>
                    <a:lnTo>
                      <a:pt x="189" y="506"/>
                    </a:lnTo>
                    <a:lnTo>
                      <a:pt x="177" y="505"/>
                    </a:lnTo>
                    <a:lnTo>
                      <a:pt x="177" y="505"/>
                    </a:lnTo>
                    <a:lnTo>
                      <a:pt x="163" y="505"/>
                    </a:lnTo>
                    <a:lnTo>
                      <a:pt x="151" y="506"/>
                    </a:lnTo>
                    <a:lnTo>
                      <a:pt x="138" y="509"/>
                    </a:lnTo>
                    <a:lnTo>
                      <a:pt x="127" y="512"/>
                    </a:lnTo>
                    <a:lnTo>
                      <a:pt x="117" y="516"/>
                    </a:lnTo>
                    <a:lnTo>
                      <a:pt x="109" y="520"/>
                    </a:lnTo>
                    <a:lnTo>
                      <a:pt x="92" y="532"/>
                    </a:lnTo>
                    <a:lnTo>
                      <a:pt x="66" y="551"/>
                    </a:lnTo>
                    <a:lnTo>
                      <a:pt x="52" y="558"/>
                    </a:lnTo>
                    <a:lnTo>
                      <a:pt x="45" y="561"/>
                    </a:lnTo>
                    <a:lnTo>
                      <a:pt x="38" y="562"/>
                    </a:lnTo>
                    <a:lnTo>
                      <a:pt x="38" y="562"/>
                    </a:lnTo>
                    <a:lnTo>
                      <a:pt x="33" y="562"/>
                    </a:lnTo>
                    <a:lnTo>
                      <a:pt x="29" y="561"/>
                    </a:lnTo>
                    <a:lnTo>
                      <a:pt x="22" y="557"/>
                    </a:lnTo>
                    <a:lnTo>
                      <a:pt x="17" y="548"/>
                    </a:lnTo>
                    <a:lnTo>
                      <a:pt x="12" y="539"/>
                    </a:lnTo>
                    <a:lnTo>
                      <a:pt x="8" y="526"/>
                    </a:lnTo>
                    <a:lnTo>
                      <a:pt x="5" y="511"/>
                    </a:lnTo>
                    <a:lnTo>
                      <a:pt x="3" y="492"/>
                    </a:lnTo>
                    <a:lnTo>
                      <a:pt x="1" y="474"/>
                    </a:lnTo>
                    <a:lnTo>
                      <a:pt x="0" y="430"/>
                    </a:lnTo>
                    <a:lnTo>
                      <a:pt x="0" y="381"/>
                    </a:lnTo>
                    <a:lnTo>
                      <a:pt x="4" y="273"/>
                    </a:lnTo>
                    <a:lnTo>
                      <a:pt x="4" y="273"/>
                    </a:lnTo>
                    <a:lnTo>
                      <a:pt x="114" y="277"/>
                    </a:lnTo>
                    <a:lnTo>
                      <a:pt x="165" y="277"/>
                    </a:lnTo>
                    <a:lnTo>
                      <a:pt x="209" y="276"/>
                    </a:lnTo>
                    <a:lnTo>
                      <a:pt x="229" y="274"/>
                    </a:lnTo>
                    <a:lnTo>
                      <a:pt x="247" y="272"/>
                    </a:lnTo>
                    <a:lnTo>
                      <a:pt x="263" y="269"/>
                    </a:lnTo>
                    <a:lnTo>
                      <a:pt x="277" y="265"/>
                    </a:lnTo>
                    <a:lnTo>
                      <a:pt x="286" y="260"/>
                    </a:lnTo>
                    <a:lnTo>
                      <a:pt x="295" y="253"/>
                    </a:lnTo>
                    <a:lnTo>
                      <a:pt x="298" y="251"/>
                    </a:lnTo>
                    <a:lnTo>
                      <a:pt x="299" y="246"/>
                    </a:lnTo>
                    <a:lnTo>
                      <a:pt x="300" y="242"/>
                    </a:lnTo>
                    <a:lnTo>
                      <a:pt x="300" y="238"/>
                    </a:lnTo>
                    <a:lnTo>
                      <a:pt x="300" y="238"/>
                    </a:lnTo>
                    <a:lnTo>
                      <a:pt x="299" y="231"/>
                    </a:lnTo>
                    <a:lnTo>
                      <a:pt x="298" y="225"/>
                    </a:lnTo>
                    <a:lnTo>
                      <a:pt x="291" y="211"/>
                    </a:lnTo>
                    <a:lnTo>
                      <a:pt x="270" y="184"/>
                    </a:lnTo>
                    <a:lnTo>
                      <a:pt x="260" y="168"/>
                    </a:lnTo>
                    <a:lnTo>
                      <a:pt x="254" y="158"/>
                    </a:lnTo>
                    <a:lnTo>
                      <a:pt x="250" y="149"/>
                    </a:lnTo>
                    <a:lnTo>
                      <a:pt x="247" y="139"/>
                    </a:lnTo>
                    <a:lnTo>
                      <a:pt x="244" y="126"/>
                    </a:lnTo>
                    <a:lnTo>
                      <a:pt x="244" y="114"/>
                    </a:lnTo>
                    <a:lnTo>
                      <a:pt x="244" y="100"/>
                    </a:lnTo>
                    <a:lnTo>
                      <a:pt x="244" y="100"/>
                    </a:lnTo>
                    <a:lnTo>
                      <a:pt x="246" y="88"/>
                    </a:lnTo>
                    <a:lnTo>
                      <a:pt x="247" y="77"/>
                    </a:lnTo>
                    <a:lnTo>
                      <a:pt x="251" y="68"/>
                    </a:lnTo>
                    <a:lnTo>
                      <a:pt x="256" y="58"/>
                    </a:lnTo>
                    <a:lnTo>
                      <a:pt x="261" y="49"/>
                    </a:lnTo>
                    <a:lnTo>
                      <a:pt x="268" y="41"/>
                    </a:lnTo>
                    <a:lnTo>
                      <a:pt x="275" y="34"/>
                    </a:lnTo>
                    <a:lnTo>
                      <a:pt x="284" y="27"/>
                    </a:lnTo>
                    <a:lnTo>
                      <a:pt x="292" y="21"/>
                    </a:lnTo>
                    <a:lnTo>
                      <a:pt x="300" y="16"/>
                    </a:lnTo>
                    <a:lnTo>
                      <a:pt x="310" y="12"/>
                    </a:lnTo>
                    <a:lnTo>
                      <a:pt x="320" y="7"/>
                    </a:lnTo>
                    <a:lnTo>
                      <a:pt x="341" y="2"/>
                    </a:lnTo>
                    <a:lnTo>
                      <a:pt x="362" y="0"/>
                    </a:lnTo>
                    <a:lnTo>
                      <a:pt x="362" y="0"/>
                    </a:lnTo>
                    <a:lnTo>
                      <a:pt x="383" y="0"/>
                    </a:lnTo>
                    <a:lnTo>
                      <a:pt x="394" y="3"/>
                    </a:lnTo>
                    <a:lnTo>
                      <a:pt x="404" y="5"/>
                    </a:lnTo>
                    <a:lnTo>
                      <a:pt x="414" y="9"/>
                    </a:lnTo>
                    <a:lnTo>
                      <a:pt x="423" y="13"/>
                    </a:lnTo>
                    <a:lnTo>
                      <a:pt x="432" y="17"/>
                    </a:lnTo>
                    <a:lnTo>
                      <a:pt x="440" y="24"/>
                    </a:lnTo>
                    <a:lnTo>
                      <a:pt x="449" y="31"/>
                    </a:lnTo>
                    <a:lnTo>
                      <a:pt x="456" y="38"/>
                    </a:lnTo>
                    <a:lnTo>
                      <a:pt x="461" y="47"/>
                    </a:lnTo>
                    <a:lnTo>
                      <a:pt x="467" y="56"/>
                    </a:lnTo>
                    <a:lnTo>
                      <a:pt x="471" y="66"/>
                    </a:lnTo>
                    <a:lnTo>
                      <a:pt x="474" y="77"/>
                    </a:lnTo>
                    <a:lnTo>
                      <a:pt x="476" y="90"/>
                    </a:lnTo>
                    <a:lnTo>
                      <a:pt x="476" y="102"/>
                    </a:lnTo>
                    <a:lnTo>
                      <a:pt x="476" y="102"/>
                    </a:lnTo>
                    <a:lnTo>
                      <a:pt x="476" y="115"/>
                    </a:lnTo>
                    <a:lnTo>
                      <a:pt x="474" y="128"/>
                    </a:lnTo>
                    <a:lnTo>
                      <a:pt x="469" y="140"/>
                    </a:lnTo>
                    <a:lnTo>
                      <a:pt x="465" y="151"/>
                    </a:lnTo>
                    <a:lnTo>
                      <a:pt x="454" y="175"/>
                    </a:lnTo>
                    <a:lnTo>
                      <a:pt x="443" y="196"/>
                    </a:lnTo>
                    <a:lnTo>
                      <a:pt x="433" y="217"/>
                    </a:lnTo>
                    <a:lnTo>
                      <a:pt x="430" y="225"/>
                    </a:lnTo>
                    <a:lnTo>
                      <a:pt x="429" y="234"/>
                    </a:lnTo>
                    <a:lnTo>
                      <a:pt x="430" y="241"/>
                    </a:lnTo>
                    <a:lnTo>
                      <a:pt x="433" y="248"/>
                    </a:lnTo>
                    <a:lnTo>
                      <a:pt x="439" y="253"/>
                    </a:lnTo>
                    <a:lnTo>
                      <a:pt x="446" y="259"/>
                    </a:lnTo>
                    <a:lnTo>
                      <a:pt x="446" y="259"/>
                    </a:lnTo>
                    <a:lnTo>
                      <a:pt x="460" y="262"/>
                    </a:lnTo>
                    <a:lnTo>
                      <a:pt x="481" y="265"/>
                    </a:lnTo>
                    <a:lnTo>
                      <a:pt x="509" y="266"/>
                    </a:lnTo>
                    <a:lnTo>
                      <a:pt x="544" y="267"/>
                    </a:lnTo>
                    <a:lnTo>
                      <a:pt x="626" y="269"/>
                    </a:lnTo>
                    <a:lnTo>
                      <a:pt x="718" y="267"/>
                    </a:lnTo>
                    <a:lnTo>
                      <a:pt x="718" y="267"/>
                    </a:lnTo>
                    <a:lnTo>
                      <a:pt x="725" y="376"/>
                    </a:lnTo>
                    <a:lnTo>
                      <a:pt x="727" y="427"/>
                    </a:lnTo>
                    <a:lnTo>
                      <a:pt x="727" y="471"/>
                    </a:lnTo>
                    <a:lnTo>
                      <a:pt x="727" y="491"/>
                    </a:lnTo>
                    <a:lnTo>
                      <a:pt x="724" y="509"/>
                    </a:lnTo>
                    <a:lnTo>
                      <a:pt x="723" y="525"/>
                    </a:lnTo>
                    <a:lnTo>
                      <a:pt x="718" y="539"/>
                    </a:lnTo>
                    <a:lnTo>
                      <a:pt x="714" y="548"/>
                    </a:lnTo>
                    <a:lnTo>
                      <a:pt x="709" y="557"/>
                    </a:lnTo>
                    <a:lnTo>
                      <a:pt x="706" y="558"/>
                    </a:lnTo>
                    <a:lnTo>
                      <a:pt x="702" y="561"/>
                    </a:lnTo>
                    <a:lnTo>
                      <a:pt x="697" y="562"/>
                    </a:lnTo>
                    <a:lnTo>
                      <a:pt x="693" y="562"/>
                    </a:lnTo>
                    <a:lnTo>
                      <a:pt x="693" y="562"/>
                    </a:lnTo>
                    <a:lnTo>
                      <a:pt x="686" y="561"/>
                    </a:lnTo>
                    <a:lnTo>
                      <a:pt x="681" y="558"/>
                    </a:lnTo>
                    <a:lnTo>
                      <a:pt x="667" y="551"/>
                    </a:lnTo>
                    <a:lnTo>
                      <a:pt x="639" y="532"/>
                    </a:lnTo>
                    <a:lnTo>
                      <a:pt x="623" y="520"/>
                    </a:lnTo>
                    <a:lnTo>
                      <a:pt x="613" y="516"/>
                    </a:lnTo>
                    <a:lnTo>
                      <a:pt x="604" y="512"/>
                    </a:lnTo>
                    <a:lnTo>
                      <a:pt x="594" y="509"/>
                    </a:lnTo>
                    <a:lnTo>
                      <a:pt x="581" y="506"/>
                    </a:lnTo>
                    <a:lnTo>
                      <a:pt x="569" y="505"/>
                    </a:lnTo>
                    <a:lnTo>
                      <a:pt x="555" y="505"/>
                    </a:lnTo>
                    <a:lnTo>
                      <a:pt x="555" y="505"/>
                    </a:lnTo>
                    <a:lnTo>
                      <a:pt x="544" y="506"/>
                    </a:lnTo>
                    <a:lnTo>
                      <a:pt x="532" y="509"/>
                    </a:lnTo>
                    <a:lnTo>
                      <a:pt x="523" y="513"/>
                    </a:lnTo>
                    <a:lnTo>
                      <a:pt x="513" y="518"/>
                    </a:lnTo>
                    <a:lnTo>
                      <a:pt x="504" y="523"/>
                    </a:lnTo>
                    <a:lnTo>
                      <a:pt x="496" y="529"/>
                    </a:lnTo>
                    <a:lnTo>
                      <a:pt x="489" y="537"/>
                    </a:lnTo>
                    <a:lnTo>
                      <a:pt x="482" y="544"/>
                    </a:lnTo>
                    <a:lnTo>
                      <a:pt x="476" y="553"/>
                    </a:lnTo>
                    <a:lnTo>
                      <a:pt x="471" y="562"/>
                    </a:lnTo>
                    <a:lnTo>
                      <a:pt x="467" y="572"/>
                    </a:lnTo>
                    <a:lnTo>
                      <a:pt x="463" y="582"/>
                    </a:lnTo>
                    <a:lnTo>
                      <a:pt x="457" y="603"/>
                    </a:lnTo>
                    <a:lnTo>
                      <a:pt x="456" y="624"/>
                    </a:lnTo>
                    <a:lnTo>
                      <a:pt x="456" y="645"/>
                    </a:lnTo>
                    <a:lnTo>
                      <a:pt x="458" y="655"/>
                    </a:lnTo>
                    <a:lnTo>
                      <a:pt x="460" y="666"/>
                    </a:lnTo>
                    <a:lnTo>
                      <a:pt x="464" y="676"/>
                    </a:lnTo>
                    <a:lnTo>
                      <a:pt x="468" y="684"/>
                    </a:lnTo>
                    <a:lnTo>
                      <a:pt x="472" y="694"/>
                    </a:lnTo>
                    <a:lnTo>
                      <a:pt x="479" y="702"/>
                    </a:lnTo>
                    <a:lnTo>
                      <a:pt x="486" y="709"/>
                    </a:lnTo>
                    <a:lnTo>
                      <a:pt x="493" y="716"/>
                    </a:lnTo>
                    <a:lnTo>
                      <a:pt x="502" y="723"/>
                    </a:lnTo>
                    <a:lnTo>
                      <a:pt x="511" y="727"/>
                    </a:lnTo>
                    <a:lnTo>
                      <a:pt x="521" y="731"/>
                    </a:lnTo>
                    <a:lnTo>
                      <a:pt x="532" y="736"/>
                    </a:lnTo>
                    <a:lnTo>
                      <a:pt x="545" y="737"/>
                    </a:lnTo>
                    <a:lnTo>
                      <a:pt x="558" y="738"/>
                    </a:lnTo>
                    <a:lnTo>
                      <a:pt x="558" y="738"/>
                    </a:lnTo>
                    <a:lnTo>
                      <a:pt x="570" y="737"/>
                    </a:lnTo>
                    <a:lnTo>
                      <a:pt x="583" y="736"/>
                    </a:lnTo>
                    <a:lnTo>
                      <a:pt x="595" y="731"/>
                    </a:lnTo>
                    <a:lnTo>
                      <a:pt x="606" y="727"/>
                    </a:lnTo>
                    <a:lnTo>
                      <a:pt x="630" y="716"/>
                    </a:lnTo>
                    <a:lnTo>
                      <a:pt x="651" y="704"/>
                    </a:lnTo>
                    <a:lnTo>
                      <a:pt x="672" y="695"/>
                    </a:lnTo>
                    <a:lnTo>
                      <a:pt x="681" y="692"/>
                    </a:lnTo>
                    <a:lnTo>
                      <a:pt x="689" y="691"/>
                    </a:lnTo>
                    <a:lnTo>
                      <a:pt x="696" y="691"/>
                    </a:lnTo>
                    <a:lnTo>
                      <a:pt x="703" y="694"/>
                    </a:lnTo>
                    <a:lnTo>
                      <a:pt x="709" y="699"/>
                    </a:lnTo>
                    <a:lnTo>
                      <a:pt x="714" y="708"/>
                    </a:lnTo>
                    <a:lnTo>
                      <a:pt x="714" y="708"/>
                    </a:lnTo>
                    <a:lnTo>
                      <a:pt x="716" y="713"/>
                    </a:lnTo>
                    <a:lnTo>
                      <a:pt x="717" y="722"/>
                    </a:lnTo>
                    <a:lnTo>
                      <a:pt x="720" y="744"/>
                    </a:lnTo>
                    <a:lnTo>
                      <a:pt x="721" y="773"/>
                    </a:lnTo>
                    <a:lnTo>
                      <a:pt x="723" y="810"/>
                    </a:lnTo>
                    <a:lnTo>
                      <a:pt x="724" y="896"/>
                    </a:lnTo>
                    <a:lnTo>
                      <a:pt x="723" y="993"/>
                    </a:lnTo>
                    <a:lnTo>
                      <a:pt x="723" y="993"/>
                    </a:lnTo>
                    <a:lnTo>
                      <a:pt x="637" y="991"/>
                    </a:lnTo>
                    <a:lnTo>
                      <a:pt x="562" y="990"/>
                    </a:lnTo>
                    <a:lnTo>
                      <a:pt x="531" y="991"/>
                    </a:lnTo>
                    <a:lnTo>
                      <a:pt x="504" y="993"/>
                    </a:lnTo>
                    <a:lnTo>
                      <a:pt x="483" y="996"/>
                    </a:lnTo>
                    <a:lnTo>
                      <a:pt x="476" y="997"/>
                    </a:lnTo>
                    <a:lnTo>
                      <a:pt x="472" y="998"/>
                    </a:lnTo>
                    <a:lnTo>
                      <a:pt x="472" y="998"/>
                    </a:lnTo>
                    <a:lnTo>
                      <a:pt x="464" y="1005"/>
                    </a:lnTo>
                    <a:lnTo>
                      <a:pt x="458" y="1012"/>
                    </a:lnTo>
                    <a:lnTo>
                      <a:pt x="456" y="1021"/>
                    </a:lnTo>
                    <a:lnTo>
                      <a:pt x="456" y="1031"/>
                    </a:lnTo>
                    <a:lnTo>
                      <a:pt x="457" y="1042"/>
                    </a:lnTo>
                    <a:lnTo>
                      <a:pt x="461" y="1053"/>
                    </a:lnTo>
                    <a:lnTo>
                      <a:pt x="471" y="1078"/>
                    </a:lnTo>
                    <a:lnTo>
                      <a:pt x="483" y="1105"/>
                    </a:lnTo>
                    <a:lnTo>
                      <a:pt x="497" y="1133"/>
                    </a:lnTo>
                    <a:lnTo>
                      <a:pt x="503" y="1147"/>
                    </a:lnTo>
                    <a:lnTo>
                      <a:pt x="509" y="1161"/>
                    </a:lnTo>
                    <a:lnTo>
                      <a:pt x="511" y="1175"/>
                    </a:lnTo>
                    <a:lnTo>
                      <a:pt x="514" y="1187"/>
                    </a:lnTo>
                    <a:lnTo>
                      <a:pt x="514" y="1187"/>
                    </a:lnTo>
                    <a:lnTo>
                      <a:pt x="514" y="1203"/>
                    </a:lnTo>
                    <a:lnTo>
                      <a:pt x="513" y="1217"/>
                    </a:lnTo>
                    <a:lnTo>
                      <a:pt x="510" y="1229"/>
                    </a:lnTo>
                    <a:lnTo>
                      <a:pt x="507" y="1242"/>
                    </a:lnTo>
                    <a:lnTo>
                      <a:pt x="502" y="1254"/>
                    </a:lnTo>
                    <a:lnTo>
                      <a:pt x="495" y="1265"/>
                    </a:lnTo>
                    <a:lnTo>
                      <a:pt x="488" y="1275"/>
                    </a:lnTo>
                    <a:lnTo>
                      <a:pt x="479" y="1285"/>
                    </a:lnTo>
                    <a:lnTo>
                      <a:pt x="469" y="1293"/>
                    </a:lnTo>
                    <a:lnTo>
                      <a:pt x="460" y="1302"/>
                    </a:lnTo>
                    <a:lnTo>
                      <a:pt x="450" y="1309"/>
                    </a:lnTo>
                    <a:lnTo>
                      <a:pt x="439" y="1314"/>
                    </a:lnTo>
                    <a:lnTo>
                      <a:pt x="426" y="1320"/>
                    </a:lnTo>
                    <a:lnTo>
                      <a:pt x="415" y="1324"/>
                    </a:lnTo>
                    <a:lnTo>
                      <a:pt x="402" y="1327"/>
                    </a:lnTo>
                    <a:lnTo>
                      <a:pt x="390" y="1328"/>
                    </a:lnTo>
                    <a:lnTo>
                      <a:pt x="390" y="1328"/>
                    </a:lnTo>
                    <a:lnTo>
                      <a:pt x="377" y="1330"/>
                    </a:lnTo>
                    <a:lnTo>
                      <a:pt x="365" y="1330"/>
                    </a:lnTo>
                    <a:lnTo>
                      <a:pt x="353" y="1328"/>
                    </a:lnTo>
                    <a:lnTo>
                      <a:pt x="341" y="1327"/>
                    </a:lnTo>
                    <a:lnTo>
                      <a:pt x="330" y="1324"/>
                    </a:lnTo>
                    <a:lnTo>
                      <a:pt x="317" y="1320"/>
                    </a:lnTo>
                    <a:lnTo>
                      <a:pt x="307" y="1314"/>
                    </a:lnTo>
                    <a:lnTo>
                      <a:pt x="298" y="1307"/>
                    </a:lnTo>
                    <a:lnTo>
                      <a:pt x="288" y="1299"/>
                    </a:lnTo>
                    <a:lnTo>
                      <a:pt x="279" y="1291"/>
                    </a:lnTo>
                    <a:lnTo>
                      <a:pt x="271" y="1279"/>
                    </a:lnTo>
                    <a:lnTo>
                      <a:pt x="265" y="1268"/>
                    </a:lnTo>
                    <a:lnTo>
                      <a:pt x="260" y="1254"/>
                    </a:lnTo>
                    <a:lnTo>
                      <a:pt x="256" y="1240"/>
                    </a:lnTo>
                    <a:lnTo>
                      <a:pt x="253" y="1225"/>
                    </a:lnTo>
                    <a:lnTo>
                      <a:pt x="251" y="1208"/>
                    </a:lnTo>
                    <a:lnTo>
                      <a:pt x="251" y="1208"/>
                    </a:lnTo>
                    <a:lnTo>
                      <a:pt x="253" y="1187"/>
                    </a:lnTo>
                    <a:lnTo>
                      <a:pt x="256" y="1168"/>
                    </a:lnTo>
                    <a:lnTo>
                      <a:pt x="260" y="1148"/>
                    </a:lnTo>
                    <a:lnTo>
                      <a:pt x="265" y="1130"/>
                    </a:lnTo>
                    <a:lnTo>
                      <a:pt x="272" y="1113"/>
                    </a:lnTo>
                    <a:lnTo>
                      <a:pt x="281" y="1098"/>
                    </a:lnTo>
                    <a:lnTo>
                      <a:pt x="295" y="1070"/>
                    </a:lnTo>
                    <a:lnTo>
                      <a:pt x="307" y="1046"/>
                    </a:lnTo>
                    <a:lnTo>
                      <a:pt x="312" y="1035"/>
                    </a:lnTo>
                    <a:lnTo>
                      <a:pt x="313" y="1026"/>
                    </a:lnTo>
                    <a:lnTo>
                      <a:pt x="313" y="1018"/>
                    </a:lnTo>
                    <a:lnTo>
                      <a:pt x="310" y="1011"/>
                    </a:lnTo>
                    <a:lnTo>
                      <a:pt x="303" y="1005"/>
                    </a:lnTo>
                    <a:lnTo>
                      <a:pt x="293" y="1001"/>
                    </a:lnTo>
                    <a:lnTo>
                      <a:pt x="293" y="1001"/>
                    </a:lnTo>
                    <a:lnTo>
                      <a:pt x="272" y="997"/>
                    </a:lnTo>
                    <a:lnTo>
                      <a:pt x="246" y="994"/>
                    </a:lnTo>
                    <a:lnTo>
                      <a:pt x="215" y="993"/>
                    </a:lnTo>
                    <a:lnTo>
                      <a:pt x="179" y="991"/>
                    </a:lnTo>
                    <a:lnTo>
                      <a:pt x="98" y="993"/>
                    </a:lnTo>
                    <a:lnTo>
                      <a:pt x="10" y="996"/>
                    </a:lnTo>
                    <a:lnTo>
                      <a:pt x="10" y="996"/>
                    </a:lnTo>
                    <a:close/>
                  </a:path>
                </a:pathLst>
              </a:custGeom>
              <a:solidFill>
                <a:schemeClr val="accent3"/>
              </a:solidFill>
              <a:ln w="28575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śļiḑê">
              <a:extLst>
                <a:ext uri="{FF2B5EF4-FFF2-40B4-BE49-F238E27FC236}">
                  <a16:creationId xmlns:a16="http://schemas.microsoft.com/office/drawing/2014/main" xmlns="" id="{8F78F80E-76D3-474A-A99E-88B727C9E928}"/>
                </a:ext>
              </a:extLst>
            </p:cNvPr>
            <p:cNvGrpSpPr/>
            <p:nvPr/>
          </p:nvGrpSpPr>
          <p:grpSpPr>
            <a:xfrm>
              <a:off x="669926" y="2484000"/>
              <a:ext cx="3322340" cy="2313213"/>
              <a:chOff x="831000" y="2484000"/>
              <a:chExt cx="3161265" cy="2313213"/>
            </a:xfrm>
          </p:grpSpPr>
          <p:sp>
            <p:nvSpPr>
              <p:cNvPr id="13" name="íSlí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4353" y="2871598"/>
                <a:ext cx="315791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4" name="ís1îḋ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4353" y="2484000"/>
                <a:ext cx="315791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15" name="îş1íḍ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1000" y="4239814"/>
                <a:ext cx="315791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6" name="ïśḻïḍ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1000" y="3852216"/>
                <a:ext cx="315791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F59BF433-4478-4F9A-A7E9-0B6569B4C3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1000" y="3564000"/>
                <a:ext cx="3024524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îSḷí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203088" y="2900896"/>
              <a:ext cx="33174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9" name="íṩḻiď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203088" y="2513298"/>
              <a:ext cx="33174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íṩḻî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203088" y="4243274"/>
              <a:ext cx="33174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1" name="iṩḷiď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203088" y="3855676"/>
              <a:ext cx="33174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A8D500C-F243-4D7B-91E0-32F089A6CE5C}"/>
                </a:ext>
              </a:extLst>
            </p:cNvPr>
            <p:cNvCxnSpPr>
              <a:cxnSpLocks/>
            </p:cNvCxnSpPr>
            <p:nvPr/>
          </p:nvCxnSpPr>
          <p:spPr>
            <a:xfrm>
              <a:off x="8309059" y="3564000"/>
              <a:ext cx="321142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9240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A56366-5D36-41A5-AB1D-60C5473BF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B76B543-8F4D-4FB1-941E-8DBF38995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C913D1F-24C5-4EBB-915E-0C3B7ACDC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1d081ac0-0af4-4787-affd-2fa6ebea532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B861EEA-5981-4473-B82F-9913CB6AB41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11973" y="1447659"/>
            <a:ext cx="10694804" cy="3968241"/>
            <a:chOff x="811973" y="1447659"/>
            <a:chExt cx="10694804" cy="3968241"/>
          </a:xfrm>
        </p:grpSpPr>
        <p:grpSp>
          <p:nvGrpSpPr>
            <p:cNvPr id="6" name="íṥ1îde">
              <a:extLst>
                <a:ext uri="{FF2B5EF4-FFF2-40B4-BE49-F238E27FC236}">
                  <a16:creationId xmlns:a16="http://schemas.microsoft.com/office/drawing/2014/main" xmlns="" id="{0CBE173E-E078-4499-B004-8B581D08A25C}"/>
                </a:ext>
              </a:extLst>
            </p:cNvPr>
            <p:cNvGrpSpPr/>
            <p:nvPr/>
          </p:nvGrpSpPr>
          <p:grpSpPr>
            <a:xfrm>
              <a:off x="2991000" y="1447659"/>
              <a:ext cx="1828800" cy="1828800"/>
              <a:chOff x="2461947" y="1447659"/>
              <a:chExt cx="1828800" cy="1828800"/>
            </a:xfrm>
          </p:grpSpPr>
          <p:sp>
            <p:nvSpPr>
              <p:cNvPr id="35" name="ïšľïḍê">
                <a:extLst>
                  <a:ext uri="{FF2B5EF4-FFF2-40B4-BE49-F238E27FC236}">
                    <a16:creationId xmlns:a16="http://schemas.microsoft.com/office/drawing/2014/main" xmlns="" id="{34A1E3BE-C4BA-439D-A3C7-62661A541F3F}"/>
                  </a:ext>
                </a:extLst>
              </p:cNvPr>
              <p:cNvSpPr/>
              <p:nvPr/>
            </p:nvSpPr>
            <p:spPr>
              <a:xfrm>
                <a:off x="2461947" y="1447659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ṥḻiďe">
                <a:extLst>
                  <a:ext uri="{FF2B5EF4-FFF2-40B4-BE49-F238E27FC236}">
                    <a16:creationId xmlns:a16="http://schemas.microsoft.com/office/drawing/2014/main" xmlns="" id="{2F70E44F-1FC9-4F33-8BA7-6A900B3F6968}"/>
                  </a:ext>
                </a:extLst>
              </p:cNvPr>
              <p:cNvSpPr/>
              <p:nvPr/>
            </p:nvSpPr>
            <p:spPr>
              <a:xfrm>
                <a:off x="3114727" y="2021992"/>
                <a:ext cx="523240" cy="680134"/>
              </a:xfrm>
              <a:custGeom>
                <a:avLst/>
                <a:gdLst/>
                <a:ahLst/>
                <a:cxnLst/>
                <a:rect l="l" t="t" r="r" b="b"/>
                <a:pathLst>
                  <a:path w="146670" h="190649">
                    <a:moveTo>
                      <a:pt x="73335" y="178036"/>
                    </a:moveTo>
                    <a:cubicBezTo>
                      <a:pt x="72070" y="178036"/>
                      <a:pt x="70991" y="178483"/>
                      <a:pt x="70098" y="179376"/>
                    </a:cubicBezTo>
                    <a:cubicBezTo>
                      <a:pt x="69205" y="180268"/>
                      <a:pt x="68759" y="181422"/>
                      <a:pt x="68759" y="182836"/>
                    </a:cubicBezTo>
                    <a:cubicBezTo>
                      <a:pt x="68759" y="184101"/>
                      <a:pt x="69205" y="185180"/>
                      <a:pt x="70098" y="186073"/>
                    </a:cubicBezTo>
                    <a:cubicBezTo>
                      <a:pt x="70991" y="186966"/>
                      <a:pt x="72070" y="187412"/>
                      <a:pt x="73335" y="187412"/>
                    </a:cubicBezTo>
                    <a:cubicBezTo>
                      <a:pt x="74600" y="187412"/>
                      <a:pt x="75679" y="186966"/>
                      <a:pt x="76572" y="186073"/>
                    </a:cubicBezTo>
                    <a:cubicBezTo>
                      <a:pt x="77465" y="185180"/>
                      <a:pt x="77912" y="184101"/>
                      <a:pt x="77912" y="182836"/>
                    </a:cubicBezTo>
                    <a:cubicBezTo>
                      <a:pt x="77912" y="181422"/>
                      <a:pt x="77465" y="180268"/>
                      <a:pt x="76572" y="179376"/>
                    </a:cubicBezTo>
                    <a:cubicBezTo>
                      <a:pt x="75679" y="178483"/>
                      <a:pt x="74600" y="178036"/>
                      <a:pt x="73335" y="178036"/>
                    </a:cubicBezTo>
                    <a:close/>
                    <a:moveTo>
                      <a:pt x="16185" y="19199"/>
                    </a:moveTo>
                    <a:lnTo>
                      <a:pt x="16185" y="171674"/>
                    </a:lnTo>
                    <a:lnTo>
                      <a:pt x="130485" y="171674"/>
                    </a:lnTo>
                    <a:lnTo>
                      <a:pt x="130485" y="19199"/>
                    </a:lnTo>
                    <a:close/>
                    <a:moveTo>
                      <a:pt x="9153" y="0"/>
                    </a:moveTo>
                    <a:lnTo>
                      <a:pt x="137517" y="0"/>
                    </a:lnTo>
                    <a:cubicBezTo>
                      <a:pt x="140271" y="0"/>
                      <a:pt x="142485" y="875"/>
                      <a:pt x="144159" y="2624"/>
                    </a:cubicBezTo>
                    <a:cubicBezTo>
                      <a:pt x="145833" y="4372"/>
                      <a:pt x="146670" y="6623"/>
                      <a:pt x="146670" y="9377"/>
                    </a:cubicBezTo>
                    <a:lnTo>
                      <a:pt x="146670" y="181496"/>
                    </a:lnTo>
                    <a:cubicBezTo>
                      <a:pt x="146670" y="184250"/>
                      <a:pt x="145833" y="186463"/>
                      <a:pt x="144159" y="188138"/>
                    </a:cubicBezTo>
                    <a:cubicBezTo>
                      <a:pt x="142485" y="189812"/>
                      <a:pt x="140271" y="190649"/>
                      <a:pt x="137517" y="190649"/>
                    </a:cubicBezTo>
                    <a:lnTo>
                      <a:pt x="9153" y="190649"/>
                    </a:lnTo>
                    <a:cubicBezTo>
                      <a:pt x="6400" y="190649"/>
                      <a:pt x="4186" y="189812"/>
                      <a:pt x="2512" y="188138"/>
                    </a:cubicBezTo>
                    <a:cubicBezTo>
                      <a:pt x="837" y="186463"/>
                      <a:pt x="0" y="184250"/>
                      <a:pt x="0" y="181496"/>
                    </a:cubicBezTo>
                    <a:lnTo>
                      <a:pt x="0" y="9377"/>
                    </a:lnTo>
                    <a:cubicBezTo>
                      <a:pt x="0" y="6623"/>
                      <a:pt x="837" y="4372"/>
                      <a:pt x="2512" y="2624"/>
                    </a:cubicBezTo>
                    <a:cubicBezTo>
                      <a:pt x="4186" y="875"/>
                      <a:pt x="6400" y="0"/>
                      <a:pt x="915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ṡliďê">
              <a:extLst>
                <a:ext uri="{FF2B5EF4-FFF2-40B4-BE49-F238E27FC236}">
                  <a16:creationId xmlns:a16="http://schemas.microsoft.com/office/drawing/2014/main" xmlns="" id="{2966F3B3-1680-48E6-BE5E-479C155503FD}"/>
                </a:ext>
              </a:extLst>
            </p:cNvPr>
            <p:cNvSpPr/>
            <p:nvPr/>
          </p:nvSpPr>
          <p:spPr>
            <a:xfrm>
              <a:off x="5091672" y="2212658"/>
              <a:ext cx="903767" cy="457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ṣ1îďè">
              <a:extLst>
                <a:ext uri="{FF2B5EF4-FFF2-40B4-BE49-F238E27FC236}">
                  <a16:creationId xmlns:a16="http://schemas.microsoft.com/office/drawing/2014/main" xmlns="" id="{2D890EE4-7654-47E3-9C5C-BDDB9AA5E936}"/>
                </a:ext>
              </a:extLst>
            </p:cNvPr>
            <p:cNvSpPr txBox="1"/>
            <p:nvPr/>
          </p:nvSpPr>
          <p:spPr>
            <a:xfrm>
              <a:off x="5091672" y="1735939"/>
              <a:ext cx="754925" cy="468000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sz="28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90%</a:t>
              </a:r>
            </a:p>
          </p:txBody>
        </p:sp>
        <p:sp>
          <p:nvSpPr>
            <p:cNvPr id="9" name="îṧḷîďé">
              <a:extLst>
                <a:ext uri="{FF2B5EF4-FFF2-40B4-BE49-F238E27FC236}">
                  <a16:creationId xmlns:a16="http://schemas.microsoft.com/office/drawing/2014/main" xmlns="" id="{C2208282-BCE0-4C59-90D1-29280CEBD55B}"/>
                </a:ext>
              </a:extLst>
            </p:cNvPr>
            <p:cNvSpPr/>
            <p:nvPr/>
          </p:nvSpPr>
          <p:spPr>
            <a:xfrm>
              <a:off x="5091672" y="2360757"/>
              <a:ext cx="2016000" cy="402312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en-US" altLang="zh-CN" sz="1600" b="1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Text here</a:t>
              </a:r>
              <a:endParaRPr lang="zh-CN" altLang="en-US" sz="1600" b="1" dirty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0" name="íśḻïḓe">
              <a:extLst>
                <a:ext uri="{FF2B5EF4-FFF2-40B4-BE49-F238E27FC236}">
                  <a16:creationId xmlns:a16="http://schemas.microsoft.com/office/drawing/2014/main" xmlns="" id="{252B7C34-19FD-4720-B05A-61EB3D72022A}"/>
                </a:ext>
              </a:extLst>
            </p:cNvPr>
            <p:cNvSpPr/>
            <p:nvPr/>
          </p:nvSpPr>
          <p:spPr>
            <a:xfrm>
              <a:off x="5091672" y="2760679"/>
              <a:ext cx="2016000" cy="561193"/>
            </a:xfrm>
            <a:prstGeom prst="rect">
              <a:avLst/>
            </a:prstGeom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grpSp>
          <p:nvGrpSpPr>
            <p:cNvPr id="11" name="iṧļïdè">
              <a:extLst>
                <a:ext uri="{FF2B5EF4-FFF2-40B4-BE49-F238E27FC236}">
                  <a16:creationId xmlns:a16="http://schemas.microsoft.com/office/drawing/2014/main" xmlns="" id="{B0F35BF0-38EF-4511-8807-4DCD6C414524}"/>
                </a:ext>
              </a:extLst>
            </p:cNvPr>
            <p:cNvGrpSpPr/>
            <p:nvPr/>
          </p:nvGrpSpPr>
          <p:grpSpPr>
            <a:xfrm>
              <a:off x="7032908" y="1623100"/>
              <a:ext cx="1467469" cy="1467469"/>
              <a:chOff x="6503855" y="1623100"/>
              <a:chExt cx="1467469" cy="1467469"/>
            </a:xfrm>
          </p:grpSpPr>
          <p:sp>
            <p:nvSpPr>
              <p:cNvPr id="33" name="í$1ïďè">
                <a:extLst>
                  <a:ext uri="{FF2B5EF4-FFF2-40B4-BE49-F238E27FC236}">
                    <a16:creationId xmlns:a16="http://schemas.microsoft.com/office/drawing/2014/main" xmlns="" id="{FFB0B09F-4205-4B01-9E8C-D2B0F9094A24}"/>
                  </a:ext>
                </a:extLst>
              </p:cNvPr>
              <p:cNvSpPr/>
              <p:nvPr/>
            </p:nvSpPr>
            <p:spPr>
              <a:xfrm>
                <a:off x="6503855" y="1623100"/>
                <a:ext cx="1467469" cy="1467469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ṩlîḓe">
                <a:extLst>
                  <a:ext uri="{FF2B5EF4-FFF2-40B4-BE49-F238E27FC236}">
                    <a16:creationId xmlns:a16="http://schemas.microsoft.com/office/drawing/2014/main" xmlns="" id="{ABCCF87A-4B17-44D2-9AE3-1EDF91272C69}"/>
                  </a:ext>
                </a:extLst>
              </p:cNvPr>
              <p:cNvSpPr/>
              <p:nvPr/>
            </p:nvSpPr>
            <p:spPr>
              <a:xfrm>
                <a:off x="7072149" y="2034461"/>
                <a:ext cx="330880" cy="644747"/>
              </a:xfrm>
              <a:custGeom>
                <a:avLst/>
                <a:gdLst/>
                <a:ahLst/>
                <a:cxnLst/>
                <a:rect l="l" t="t" r="r" b="b"/>
                <a:pathLst>
                  <a:path w="114337" h="222795">
                    <a:moveTo>
                      <a:pt x="57169" y="192658"/>
                    </a:moveTo>
                    <a:cubicBezTo>
                      <a:pt x="54118" y="192658"/>
                      <a:pt x="51495" y="193755"/>
                      <a:pt x="49300" y="195950"/>
                    </a:cubicBezTo>
                    <a:cubicBezTo>
                      <a:pt x="47105" y="198146"/>
                      <a:pt x="46007" y="200769"/>
                      <a:pt x="46007" y="203820"/>
                    </a:cubicBezTo>
                    <a:cubicBezTo>
                      <a:pt x="46007" y="206871"/>
                      <a:pt x="47105" y="209475"/>
                      <a:pt x="49300" y="211633"/>
                    </a:cubicBezTo>
                    <a:cubicBezTo>
                      <a:pt x="51495" y="213791"/>
                      <a:pt x="54118" y="214870"/>
                      <a:pt x="57169" y="214870"/>
                    </a:cubicBezTo>
                    <a:cubicBezTo>
                      <a:pt x="60220" y="214870"/>
                      <a:pt x="62843" y="213791"/>
                      <a:pt x="65039" y="211633"/>
                    </a:cubicBezTo>
                    <a:cubicBezTo>
                      <a:pt x="67234" y="209475"/>
                      <a:pt x="68331" y="206871"/>
                      <a:pt x="68331" y="203820"/>
                    </a:cubicBezTo>
                    <a:cubicBezTo>
                      <a:pt x="68331" y="200769"/>
                      <a:pt x="67234" y="198146"/>
                      <a:pt x="65039" y="195950"/>
                    </a:cubicBezTo>
                    <a:cubicBezTo>
                      <a:pt x="62843" y="193755"/>
                      <a:pt x="60220" y="192658"/>
                      <a:pt x="57169" y="192658"/>
                    </a:cubicBezTo>
                    <a:close/>
                    <a:moveTo>
                      <a:pt x="9619" y="40183"/>
                    </a:moveTo>
                    <a:lnTo>
                      <a:pt x="9619" y="184621"/>
                    </a:lnTo>
                    <a:lnTo>
                      <a:pt x="104720" y="184621"/>
                    </a:lnTo>
                    <a:lnTo>
                      <a:pt x="104720" y="40183"/>
                    </a:lnTo>
                    <a:close/>
                    <a:moveTo>
                      <a:pt x="48463" y="17078"/>
                    </a:moveTo>
                    <a:cubicBezTo>
                      <a:pt x="47272" y="17078"/>
                      <a:pt x="46677" y="17785"/>
                      <a:pt x="46677" y="19198"/>
                    </a:cubicBezTo>
                    <a:cubicBezTo>
                      <a:pt x="46677" y="20389"/>
                      <a:pt x="47272" y="20984"/>
                      <a:pt x="48463" y="20984"/>
                    </a:cubicBezTo>
                    <a:lnTo>
                      <a:pt x="65876" y="20984"/>
                    </a:lnTo>
                    <a:cubicBezTo>
                      <a:pt x="67066" y="20984"/>
                      <a:pt x="67662" y="20389"/>
                      <a:pt x="67662" y="19198"/>
                    </a:cubicBezTo>
                    <a:cubicBezTo>
                      <a:pt x="67662" y="17785"/>
                      <a:pt x="67066" y="17078"/>
                      <a:pt x="65876" y="17078"/>
                    </a:cubicBezTo>
                    <a:close/>
                    <a:moveTo>
                      <a:pt x="18995" y="0"/>
                    </a:moveTo>
                    <a:cubicBezTo>
                      <a:pt x="19144" y="0"/>
                      <a:pt x="19311" y="37"/>
                      <a:pt x="19497" y="111"/>
                    </a:cubicBezTo>
                    <a:cubicBezTo>
                      <a:pt x="19683" y="186"/>
                      <a:pt x="19813" y="223"/>
                      <a:pt x="19888" y="223"/>
                    </a:cubicBezTo>
                    <a:lnTo>
                      <a:pt x="94451" y="223"/>
                    </a:lnTo>
                    <a:cubicBezTo>
                      <a:pt x="94525" y="223"/>
                      <a:pt x="94655" y="186"/>
                      <a:pt x="94841" y="111"/>
                    </a:cubicBezTo>
                    <a:cubicBezTo>
                      <a:pt x="95027" y="37"/>
                      <a:pt x="95195" y="0"/>
                      <a:pt x="95344" y="0"/>
                    </a:cubicBezTo>
                    <a:cubicBezTo>
                      <a:pt x="100627" y="0"/>
                      <a:pt x="105166" y="1897"/>
                      <a:pt x="108961" y="5692"/>
                    </a:cubicBezTo>
                    <a:cubicBezTo>
                      <a:pt x="112757" y="9487"/>
                      <a:pt x="114542" y="13989"/>
                      <a:pt x="114319" y="19198"/>
                    </a:cubicBezTo>
                    <a:lnTo>
                      <a:pt x="114319" y="203820"/>
                    </a:lnTo>
                    <a:cubicBezTo>
                      <a:pt x="114319" y="208805"/>
                      <a:pt x="112571" y="213121"/>
                      <a:pt x="109073" y="216768"/>
                    </a:cubicBezTo>
                    <a:cubicBezTo>
                      <a:pt x="105576" y="220414"/>
                      <a:pt x="101371" y="222423"/>
                      <a:pt x="96460" y="222795"/>
                    </a:cubicBezTo>
                    <a:lnTo>
                      <a:pt x="17879" y="222795"/>
                    </a:lnTo>
                    <a:cubicBezTo>
                      <a:pt x="12967" y="222423"/>
                      <a:pt x="8763" y="220414"/>
                      <a:pt x="5265" y="216768"/>
                    </a:cubicBezTo>
                    <a:cubicBezTo>
                      <a:pt x="1768" y="213121"/>
                      <a:pt x="19" y="208805"/>
                      <a:pt x="19" y="203820"/>
                    </a:cubicBezTo>
                    <a:lnTo>
                      <a:pt x="19" y="19198"/>
                    </a:lnTo>
                    <a:cubicBezTo>
                      <a:pt x="-204" y="13989"/>
                      <a:pt x="1582" y="9487"/>
                      <a:pt x="5377" y="5692"/>
                    </a:cubicBezTo>
                    <a:cubicBezTo>
                      <a:pt x="9172" y="1897"/>
                      <a:pt x="13711" y="0"/>
                      <a:pt x="1899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işľîďê">
              <a:extLst>
                <a:ext uri="{FF2B5EF4-FFF2-40B4-BE49-F238E27FC236}">
                  <a16:creationId xmlns:a16="http://schemas.microsoft.com/office/drawing/2014/main" xmlns="" id="{10206209-B72E-479E-A6D7-A7150AA2A45A}"/>
                </a:ext>
              </a:extLst>
            </p:cNvPr>
            <p:cNvSpPr/>
            <p:nvPr/>
          </p:nvSpPr>
          <p:spPr>
            <a:xfrm>
              <a:off x="8782921" y="2221370"/>
              <a:ext cx="720000" cy="457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s1iḋé">
              <a:extLst>
                <a:ext uri="{FF2B5EF4-FFF2-40B4-BE49-F238E27FC236}">
                  <a16:creationId xmlns:a16="http://schemas.microsoft.com/office/drawing/2014/main" xmlns="" id="{E06C0670-74C4-44D5-B578-ED48A26FBDD9}"/>
                </a:ext>
              </a:extLst>
            </p:cNvPr>
            <p:cNvSpPr txBox="1"/>
            <p:nvPr/>
          </p:nvSpPr>
          <p:spPr>
            <a:xfrm>
              <a:off x="8782921" y="1735939"/>
              <a:ext cx="754925" cy="468000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sz="2800" dirty="0">
                  <a:solidFill>
                    <a:schemeClr val="accent2"/>
                  </a:solidFill>
                  <a:latin typeface="Impact" panose="020B0806030902050204" pitchFamily="34" charset="0"/>
                </a:rPr>
                <a:t>75%</a:t>
              </a:r>
            </a:p>
          </p:txBody>
        </p:sp>
        <p:sp>
          <p:nvSpPr>
            <p:cNvPr id="14" name="iṣļíḓé">
              <a:extLst>
                <a:ext uri="{FF2B5EF4-FFF2-40B4-BE49-F238E27FC236}">
                  <a16:creationId xmlns:a16="http://schemas.microsoft.com/office/drawing/2014/main" xmlns="" id="{C72BBEA4-B111-40E1-A98A-79164D40D54A}"/>
                </a:ext>
              </a:extLst>
            </p:cNvPr>
            <p:cNvSpPr/>
            <p:nvPr/>
          </p:nvSpPr>
          <p:spPr>
            <a:xfrm>
              <a:off x="8782921" y="2369469"/>
              <a:ext cx="2016000" cy="402312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en-US" altLang="zh-CN" sz="1600" b="1" dirty="0">
                  <a:solidFill>
                    <a:schemeClr val="dk1">
                      <a:lumMod val="100000"/>
                    </a:schemeClr>
                  </a:solidFill>
                </a:rPr>
                <a:t>Text here</a:t>
              </a:r>
              <a:endParaRPr lang="zh-CN" altLang="en-US" sz="1600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5" name="iṧḷiḓé">
              <a:extLst>
                <a:ext uri="{FF2B5EF4-FFF2-40B4-BE49-F238E27FC236}">
                  <a16:creationId xmlns:a16="http://schemas.microsoft.com/office/drawing/2014/main" xmlns="" id="{654FF3FE-ABA4-41B2-B6EF-F87C46D115DF}"/>
                </a:ext>
              </a:extLst>
            </p:cNvPr>
            <p:cNvSpPr/>
            <p:nvPr/>
          </p:nvSpPr>
          <p:spPr>
            <a:xfrm>
              <a:off x="8782921" y="2769391"/>
              <a:ext cx="2016000" cy="561193"/>
            </a:xfrm>
            <a:prstGeom prst="rect">
              <a:avLst/>
            </a:prstGeom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grpSp>
          <p:nvGrpSpPr>
            <p:cNvPr id="16" name="íṣľîḑé">
              <a:extLst>
                <a:ext uri="{FF2B5EF4-FFF2-40B4-BE49-F238E27FC236}">
                  <a16:creationId xmlns:a16="http://schemas.microsoft.com/office/drawing/2014/main" xmlns="" id="{103C2AB4-B7EE-4FC8-8484-D8EC6FEEA892}"/>
                </a:ext>
              </a:extLst>
            </p:cNvPr>
            <p:cNvGrpSpPr/>
            <p:nvPr/>
          </p:nvGrpSpPr>
          <p:grpSpPr>
            <a:xfrm>
              <a:off x="8434613" y="4012675"/>
              <a:ext cx="789819" cy="789819"/>
              <a:chOff x="7905560" y="4012675"/>
              <a:chExt cx="789819" cy="789819"/>
            </a:xfrm>
          </p:grpSpPr>
          <p:sp>
            <p:nvSpPr>
              <p:cNvPr id="31" name="ïśḷîḑè">
                <a:extLst>
                  <a:ext uri="{FF2B5EF4-FFF2-40B4-BE49-F238E27FC236}">
                    <a16:creationId xmlns:a16="http://schemas.microsoft.com/office/drawing/2014/main" xmlns="" id="{A571F812-CCB3-4EBF-B02A-401BCED39AE6}"/>
                  </a:ext>
                </a:extLst>
              </p:cNvPr>
              <p:cNvSpPr/>
              <p:nvPr/>
            </p:nvSpPr>
            <p:spPr>
              <a:xfrm>
                <a:off x="7905560" y="4012675"/>
                <a:ext cx="789819" cy="789819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ṧ1îḑe">
                <a:extLst>
                  <a:ext uri="{FF2B5EF4-FFF2-40B4-BE49-F238E27FC236}">
                    <a16:creationId xmlns:a16="http://schemas.microsoft.com/office/drawing/2014/main" xmlns="" id="{811790FA-BC38-413B-967B-6530E69AA331}"/>
                  </a:ext>
                </a:extLst>
              </p:cNvPr>
              <p:cNvSpPr/>
              <p:nvPr/>
            </p:nvSpPr>
            <p:spPr>
              <a:xfrm>
                <a:off x="8158427" y="4265542"/>
                <a:ext cx="284084" cy="284084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171450">
                    <a:moveTo>
                      <a:pt x="85725" y="116868"/>
                    </a:moveTo>
                    <a:cubicBezTo>
                      <a:pt x="84311" y="116868"/>
                      <a:pt x="83158" y="117322"/>
                      <a:pt x="82265" y="118230"/>
                    </a:cubicBezTo>
                    <a:cubicBezTo>
                      <a:pt x="81372" y="119138"/>
                      <a:pt x="80925" y="120310"/>
                      <a:pt x="80925" y="121748"/>
                    </a:cubicBezTo>
                    <a:cubicBezTo>
                      <a:pt x="80925" y="123185"/>
                      <a:pt x="81372" y="124357"/>
                      <a:pt x="82265" y="125265"/>
                    </a:cubicBezTo>
                    <a:cubicBezTo>
                      <a:pt x="83158" y="126173"/>
                      <a:pt x="84311" y="126627"/>
                      <a:pt x="85725" y="126627"/>
                    </a:cubicBezTo>
                    <a:cubicBezTo>
                      <a:pt x="87139" y="126627"/>
                      <a:pt x="88292" y="126173"/>
                      <a:pt x="89185" y="125265"/>
                    </a:cubicBezTo>
                    <a:cubicBezTo>
                      <a:pt x="90078" y="124357"/>
                      <a:pt x="90525" y="123185"/>
                      <a:pt x="90525" y="121748"/>
                    </a:cubicBezTo>
                    <a:cubicBezTo>
                      <a:pt x="90525" y="120310"/>
                      <a:pt x="90078" y="119138"/>
                      <a:pt x="89185" y="118230"/>
                    </a:cubicBezTo>
                    <a:cubicBezTo>
                      <a:pt x="88292" y="117322"/>
                      <a:pt x="87139" y="116868"/>
                      <a:pt x="85725" y="116868"/>
                    </a:cubicBezTo>
                    <a:close/>
                    <a:moveTo>
                      <a:pt x="9600" y="9600"/>
                    </a:moveTo>
                    <a:lnTo>
                      <a:pt x="9600" y="107268"/>
                    </a:lnTo>
                    <a:lnTo>
                      <a:pt x="161851" y="107268"/>
                    </a:lnTo>
                    <a:lnTo>
                      <a:pt x="161851" y="9600"/>
                    </a:lnTo>
                    <a:close/>
                    <a:moveTo>
                      <a:pt x="7367" y="0"/>
                    </a:moveTo>
                    <a:lnTo>
                      <a:pt x="164083" y="0"/>
                    </a:lnTo>
                    <a:cubicBezTo>
                      <a:pt x="166167" y="0"/>
                      <a:pt x="167915" y="707"/>
                      <a:pt x="169329" y="2121"/>
                    </a:cubicBezTo>
                    <a:cubicBezTo>
                      <a:pt x="170743" y="3535"/>
                      <a:pt x="171450" y="5284"/>
                      <a:pt x="171450" y="7367"/>
                    </a:cubicBezTo>
                    <a:lnTo>
                      <a:pt x="171450" y="134839"/>
                    </a:lnTo>
                    <a:cubicBezTo>
                      <a:pt x="171450" y="136922"/>
                      <a:pt x="170762" y="138671"/>
                      <a:pt x="169385" y="140085"/>
                    </a:cubicBezTo>
                    <a:cubicBezTo>
                      <a:pt x="168008" y="141499"/>
                      <a:pt x="166241" y="142206"/>
                      <a:pt x="164083" y="142206"/>
                    </a:cubicBezTo>
                    <a:lnTo>
                      <a:pt x="102915" y="142206"/>
                    </a:lnTo>
                    <a:lnTo>
                      <a:pt x="105817" y="164865"/>
                    </a:lnTo>
                    <a:lnTo>
                      <a:pt x="110617" y="169664"/>
                    </a:lnTo>
                    <a:lnTo>
                      <a:pt x="110617" y="170334"/>
                    </a:lnTo>
                    <a:cubicBezTo>
                      <a:pt x="110542" y="170632"/>
                      <a:pt x="110077" y="170874"/>
                      <a:pt x="109221" y="171060"/>
                    </a:cubicBezTo>
                    <a:cubicBezTo>
                      <a:pt x="108366" y="171246"/>
                      <a:pt x="107528" y="171339"/>
                      <a:pt x="106710" y="171339"/>
                    </a:cubicBezTo>
                    <a:lnTo>
                      <a:pt x="105370" y="171450"/>
                    </a:lnTo>
                    <a:lnTo>
                      <a:pt x="66080" y="171450"/>
                    </a:lnTo>
                    <a:cubicBezTo>
                      <a:pt x="62731" y="171450"/>
                      <a:pt x="60908" y="171078"/>
                      <a:pt x="60610" y="170334"/>
                    </a:cubicBezTo>
                    <a:lnTo>
                      <a:pt x="60610" y="169664"/>
                    </a:lnTo>
                    <a:lnTo>
                      <a:pt x="65633" y="164865"/>
                    </a:lnTo>
                    <a:lnTo>
                      <a:pt x="68535" y="142206"/>
                    </a:lnTo>
                    <a:lnTo>
                      <a:pt x="7367" y="142206"/>
                    </a:lnTo>
                    <a:cubicBezTo>
                      <a:pt x="5209" y="142206"/>
                      <a:pt x="3442" y="141499"/>
                      <a:pt x="2065" y="140085"/>
                    </a:cubicBezTo>
                    <a:cubicBezTo>
                      <a:pt x="688" y="138671"/>
                      <a:pt x="0" y="136922"/>
                      <a:pt x="0" y="134839"/>
                    </a:cubicBezTo>
                    <a:lnTo>
                      <a:pt x="0" y="7367"/>
                    </a:lnTo>
                    <a:cubicBezTo>
                      <a:pt x="0" y="5284"/>
                      <a:pt x="707" y="3535"/>
                      <a:pt x="2121" y="2121"/>
                    </a:cubicBezTo>
                    <a:cubicBezTo>
                      <a:pt x="3535" y="707"/>
                      <a:pt x="5284" y="0"/>
                      <a:pt x="7367" y="0"/>
                    </a:cubicBez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7" name="iṧlïdé">
              <a:extLst>
                <a:ext uri="{FF2B5EF4-FFF2-40B4-BE49-F238E27FC236}">
                  <a16:creationId xmlns:a16="http://schemas.microsoft.com/office/drawing/2014/main" xmlns="" id="{28F20464-C5C1-44F9-BA7A-AE495E09FA35}"/>
                </a:ext>
              </a:extLst>
            </p:cNvPr>
            <p:cNvSpPr/>
            <p:nvPr/>
          </p:nvSpPr>
          <p:spPr>
            <a:xfrm>
              <a:off x="9490777" y="4419001"/>
              <a:ext cx="2016000" cy="402312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en-US" altLang="zh-CN" sz="1600" b="1" dirty="0">
                  <a:solidFill>
                    <a:schemeClr val="dk1">
                      <a:lumMod val="100000"/>
                    </a:schemeClr>
                  </a:solidFill>
                </a:rPr>
                <a:t>Text here</a:t>
              </a:r>
              <a:endParaRPr lang="zh-CN" altLang="en-US" sz="1600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8" name="iśḻíďe">
              <a:extLst>
                <a:ext uri="{FF2B5EF4-FFF2-40B4-BE49-F238E27FC236}">
                  <a16:creationId xmlns:a16="http://schemas.microsoft.com/office/drawing/2014/main" xmlns="" id="{B1747B6A-A8CD-412B-9C50-BFE47210F307}"/>
                </a:ext>
              </a:extLst>
            </p:cNvPr>
            <p:cNvSpPr/>
            <p:nvPr/>
          </p:nvSpPr>
          <p:spPr>
            <a:xfrm>
              <a:off x="9490777" y="4818923"/>
              <a:ext cx="2016000" cy="561193"/>
            </a:xfrm>
            <a:prstGeom prst="rect">
              <a:avLst/>
            </a:prstGeom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grpSp>
          <p:nvGrpSpPr>
            <p:cNvPr id="19" name="îṣḻïdé">
              <a:extLst>
                <a:ext uri="{FF2B5EF4-FFF2-40B4-BE49-F238E27FC236}">
                  <a16:creationId xmlns:a16="http://schemas.microsoft.com/office/drawing/2014/main" xmlns="" id="{5F6E5B27-2A9E-438A-9505-D7DFBF9D48BE}"/>
                </a:ext>
              </a:extLst>
            </p:cNvPr>
            <p:cNvGrpSpPr/>
            <p:nvPr/>
          </p:nvGrpSpPr>
          <p:grpSpPr>
            <a:xfrm>
              <a:off x="4711191" y="3898779"/>
              <a:ext cx="1153633" cy="1153633"/>
              <a:chOff x="4182138" y="3898779"/>
              <a:chExt cx="1153633" cy="1153633"/>
            </a:xfrm>
          </p:grpSpPr>
          <p:sp>
            <p:nvSpPr>
              <p:cNvPr id="29" name="ïšḷîḑe">
                <a:extLst>
                  <a:ext uri="{FF2B5EF4-FFF2-40B4-BE49-F238E27FC236}">
                    <a16:creationId xmlns:a16="http://schemas.microsoft.com/office/drawing/2014/main" xmlns="" id="{57F7E0AF-1D25-4AA0-87A7-C1485C4DB92B}"/>
                  </a:ext>
                </a:extLst>
              </p:cNvPr>
              <p:cNvSpPr/>
              <p:nvPr/>
            </p:nvSpPr>
            <p:spPr>
              <a:xfrm>
                <a:off x="4182138" y="3898779"/>
                <a:ext cx="1153633" cy="1153633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S1ïḑé">
                <a:extLst>
                  <a:ext uri="{FF2B5EF4-FFF2-40B4-BE49-F238E27FC236}">
                    <a16:creationId xmlns:a16="http://schemas.microsoft.com/office/drawing/2014/main" xmlns="" id="{F2F4CD71-7582-4899-A8D3-89F2E09BC258}"/>
                  </a:ext>
                </a:extLst>
              </p:cNvPr>
              <p:cNvSpPr/>
              <p:nvPr/>
            </p:nvSpPr>
            <p:spPr>
              <a:xfrm>
                <a:off x="4541403" y="4327159"/>
                <a:ext cx="435103" cy="296872"/>
              </a:xfrm>
              <a:custGeom>
                <a:avLst/>
                <a:gdLst/>
                <a:ahLst/>
                <a:cxnLst/>
                <a:rect l="l" t="t" r="r" b="b"/>
                <a:pathLst>
                  <a:path w="209401" h="142875">
                    <a:moveTo>
                      <a:pt x="87734" y="125239"/>
                    </a:moveTo>
                    <a:cubicBezTo>
                      <a:pt x="85799" y="125239"/>
                      <a:pt x="84683" y="125500"/>
                      <a:pt x="84385" y="126020"/>
                    </a:cubicBezTo>
                    <a:lnTo>
                      <a:pt x="78134" y="132160"/>
                    </a:lnTo>
                    <a:lnTo>
                      <a:pt x="77911" y="132383"/>
                    </a:lnTo>
                    <a:cubicBezTo>
                      <a:pt x="77911" y="132978"/>
                      <a:pt x="78916" y="133276"/>
                      <a:pt x="80925" y="133276"/>
                    </a:cubicBezTo>
                    <a:lnTo>
                      <a:pt x="128476" y="133276"/>
                    </a:lnTo>
                    <a:cubicBezTo>
                      <a:pt x="130485" y="133276"/>
                      <a:pt x="131489" y="132978"/>
                      <a:pt x="131489" y="132383"/>
                    </a:cubicBezTo>
                    <a:cubicBezTo>
                      <a:pt x="131489" y="132234"/>
                      <a:pt x="131415" y="132160"/>
                      <a:pt x="131266" y="132160"/>
                    </a:cubicBezTo>
                    <a:lnTo>
                      <a:pt x="125239" y="126020"/>
                    </a:lnTo>
                    <a:cubicBezTo>
                      <a:pt x="124718" y="125500"/>
                      <a:pt x="123527" y="125239"/>
                      <a:pt x="121667" y="125239"/>
                    </a:cubicBezTo>
                    <a:close/>
                    <a:moveTo>
                      <a:pt x="28575" y="9600"/>
                    </a:moveTo>
                    <a:lnTo>
                      <a:pt x="28575" y="114300"/>
                    </a:lnTo>
                    <a:lnTo>
                      <a:pt x="180826" y="114300"/>
                    </a:lnTo>
                    <a:lnTo>
                      <a:pt x="180826" y="9600"/>
                    </a:lnTo>
                    <a:close/>
                    <a:moveTo>
                      <a:pt x="28575" y="0"/>
                    </a:moveTo>
                    <a:lnTo>
                      <a:pt x="180826" y="0"/>
                    </a:lnTo>
                    <a:cubicBezTo>
                      <a:pt x="183207" y="0"/>
                      <a:pt x="185402" y="968"/>
                      <a:pt x="187411" y="2902"/>
                    </a:cubicBezTo>
                    <a:cubicBezTo>
                      <a:pt x="189421" y="4837"/>
                      <a:pt x="190425" y="6995"/>
                      <a:pt x="190425" y="9376"/>
                    </a:cubicBezTo>
                    <a:lnTo>
                      <a:pt x="190425" y="114300"/>
                    </a:lnTo>
                    <a:lnTo>
                      <a:pt x="209401" y="133276"/>
                    </a:lnTo>
                    <a:cubicBezTo>
                      <a:pt x="209401" y="135955"/>
                      <a:pt x="208526" y="138224"/>
                      <a:pt x="206778" y="140085"/>
                    </a:cubicBezTo>
                    <a:cubicBezTo>
                      <a:pt x="205029" y="141945"/>
                      <a:pt x="202778" y="142875"/>
                      <a:pt x="200025" y="142875"/>
                    </a:cubicBezTo>
                    <a:lnTo>
                      <a:pt x="9376" y="142875"/>
                    </a:lnTo>
                    <a:cubicBezTo>
                      <a:pt x="6623" y="142875"/>
                      <a:pt x="4371" y="141982"/>
                      <a:pt x="2623" y="140196"/>
                    </a:cubicBezTo>
                    <a:cubicBezTo>
                      <a:pt x="874" y="138410"/>
                      <a:pt x="0" y="136104"/>
                      <a:pt x="0" y="133276"/>
                    </a:cubicBezTo>
                    <a:lnTo>
                      <a:pt x="18975" y="114300"/>
                    </a:lnTo>
                    <a:lnTo>
                      <a:pt x="18975" y="9376"/>
                    </a:lnTo>
                    <a:cubicBezTo>
                      <a:pt x="18975" y="6995"/>
                      <a:pt x="19980" y="4837"/>
                      <a:pt x="21989" y="2902"/>
                    </a:cubicBezTo>
                    <a:cubicBezTo>
                      <a:pt x="23998" y="968"/>
                      <a:pt x="26193" y="0"/>
                      <a:pt x="285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íśļîďé">
              <a:extLst>
                <a:ext uri="{FF2B5EF4-FFF2-40B4-BE49-F238E27FC236}">
                  <a16:creationId xmlns:a16="http://schemas.microsoft.com/office/drawing/2014/main" xmlns="" id="{8B8D6612-15BE-4BFD-973A-59CE0B47D1E2}"/>
                </a:ext>
              </a:extLst>
            </p:cNvPr>
            <p:cNvSpPr/>
            <p:nvPr/>
          </p:nvSpPr>
          <p:spPr>
            <a:xfrm>
              <a:off x="6117691" y="4454785"/>
              <a:ext cx="2016000" cy="402312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en-US" altLang="zh-CN" sz="1600" b="1" dirty="0">
                  <a:solidFill>
                    <a:schemeClr val="dk1">
                      <a:lumMod val="100000"/>
                    </a:schemeClr>
                  </a:solidFill>
                </a:rPr>
                <a:t>Text here</a:t>
              </a:r>
              <a:endParaRPr lang="zh-CN" altLang="en-US" sz="1600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1" name="îṡ1ídê">
              <a:extLst>
                <a:ext uri="{FF2B5EF4-FFF2-40B4-BE49-F238E27FC236}">
                  <a16:creationId xmlns:a16="http://schemas.microsoft.com/office/drawing/2014/main" xmlns="" id="{CB0856DA-80BF-4525-B3D0-F160D41DC389}"/>
                </a:ext>
              </a:extLst>
            </p:cNvPr>
            <p:cNvSpPr/>
            <p:nvPr/>
          </p:nvSpPr>
          <p:spPr>
            <a:xfrm>
              <a:off x="6117691" y="4854707"/>
              <a:ext cx="2016000" cy="561193"/>
            </a:xfrm>
            <a:prstGeom prst="rect">
              <a:avLst/>
            </a:prstGeom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2" name="íṡļiďé">
              <a:extLst>
                <a:ext uri="{FF2B5EF4-FFF2-40B4-BE49-F238E27FC236}">
                  <a16:creationId xmlns:a16="http://schemas.microsoft.com/office/drawing/2014/main" xmlns="" id="{80F90457-C3E8-4047-BC98-CE436DB66CE6}"/>
                </a:ext>
              </a:extLst>
            </p:cNvPr>
            <p:cNvSpPr/>
            <p:nvPr/>
          </p:nvSpPr>
          <p:spPr>
            <a:xfrm>
              <a:off x="6117691" y="4382719"/>
              <a:ext cx="54000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ṥľíḑé">
              <a:extLst>
                <a:ext uri="{FF2B5EF4-FFF2-40B4-BE49-F238E27FC236}">
                  <a16:creationId xmlns:a16="http://schemas.microsoft.com/office/drawing/2014/main" xmlns="" id="{A290B737-849B-4A76-8744-E92FBDBF8AFD}"/>
                </a:ext>
              </a:extLst>
            </p:cNvPr>
            <p:cNvSpPr txBox="1"/>
            <p:nvPr/>
          </p:nvSpPr>
          <p:spPr>
            <a:xfrm>
              <a:off x="6117691" y="3906000"/>
              <a:ext cx="754925" cy="468000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28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45</a:t>
              </a:r>
              <a:r>
                <a:rPr lang="en-US" sz="28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%</a:t>
              </a:r>
            </a:p>
          </p:txBody>
        </p:sp>
        <p:sp>
          <p:nvSpPr>
            <p:cNvPr id="24" name="îṩlïdé">
              <a:extLst>
                <a:ext uri="{FF2B5EF4-FFF2-40B4-BE49-F238E27FC236}">
                  <a16:creationId xmlns:a16="http://schemas.microsoft.com/office/drawing/2014/main" xmlns="" id="{C6C9C62E-039B-4F89-95C5-0FFBF53DA82C}"/>
                </a:ext>
              </a:extLst>
            </p:cNvPr>
            <p:cNvSpPr/>
            <p:nvPr/>
          </p:nvSpPr>
          <p:spPr>
            <a:xfrm>
              <a:off x="9490777" y="4391431"/>
              <a:ext cx="324000" cy="457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ṩlîḑê">
              <a:extLst>
                <a:ext uri="{FF2B5EF4-FFF2-40B4-BE49-F238E27FC236}">
                  <a16:creationId xmlns:a16="http://schemas.microsoft.com/office/drawing/2014/main" xmlns="" id="{5E9D5039-FF6A-44A1-84C9-51B240C408DD}"/>
                </a:ext>
              </a:extLst>
            </p:cNvPr>
            <p:cNvSpPr txBox="1"/>
            <p:nvPr/>
          </p:nvSpPr>
          <p:spPr>
            <a:xfrm>
              <a:off x="9490777" y="3906000"/>
              <a:ext cx="754925" cy="468000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2800" dirty="0">
                  <a:solidFill>
                    <a:schemeClr val="accent4"/>
                  </a:solidFill>
                  <a:latin typeface="Impact" panose="020B0806030902050204" pitchFamily="34" charset="0"/>
                </a:rPr>
                <a:t>10</a:t>
              </a:r>
              <a:r>
                <a:rPr lang="en-US" sz="2800" dirty="0">
                  <a:solidFill>
                    <a:schemeClr val="accent4"/>
                  </a:solidFill>
                  <a:latin typeface="Impact" panose="020B0806030902050204" pitchFamily="34" charset="0"/>
                </a:rPr>
                <a:t>%</a:t>
              </a:r>
            </a:p>
          </p:txBody>
        </p:sp>
        <p:grpSp>
          <p:nvGrpSpPr>
            <p:cNvPr id="26" name="iśḻïḋe">
              <a:extLst>
                <a:ext uri="{FF2B5EF4-FFF2-40B4-BE49-F238E27FC236}">
                  <a16:creationId xmlns:a16="http://schemas.microsoft.com/office/drawing/2014/main" xmlns="" id="{434465E5-8871-4BD6-9A6A-B7A272BFBD50}"/>
                </a:ext>
              </a:extLst>
            </p:cNvPr>
            <p:cNvGrpSpPr/>
            <p:nvPr/>
          </p:nvGrpSpPr>
          <p:grpSpPr>
            <a:xfrm>
              <a:off x="811973" y="3266793"/>
              <a:ext cx="3878721" cy="1508472"/>
              <a:chOff x="811973" y="4170528"/>
              <a:chExt cx="3878721" cy="1508472"/>
            </a:xfrm>
          </p:grpSpPr>
          <p:sp>
            <p:nvSpPr>
              <p:cNvPr id="27" name="iṡľíḓé">
                <a:extLst>
                  <a:ext uri="{FF2B5EF4-FFF2-40B4-BE49-F238E27FC236}">
                    <a16:creationId xmlns:a16="http://schemas.microsoft.com/office/drawing/2014/main" xmlns="" id="{0EEAB81C-4911-434D-B745-D01AEAFD1096}"/>
                  </a:ext>
                </a:extLst>
              </p:cNvPr>
              <p:cNvSpPr/>
              <p:nvPr/>
            </p:nvSpPr>
            <p:spPr>
              <a:xfrm>
                <a:off x="811973" y="4612333"/>
                <a:ext cx="3878721" cy="10666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8" name="iṩḻïḍe">
                <a:extLst>
                  <a:ext uri="{FF2B5EF4-FFF2-40B4-BE49-F238E27FC236}">
                    <a16:creationId xmlns:a16="http://schemas.microsoft.com/office/drawing/2014/main" xmlns="" id="{227EAFA7-6BD8-421F-8FAF-A543E0A1C3A7}"/>
                  </a:ext>
                </a:extLst>
              </p:cNvPr>
              <p:cNvSpPr txBox="1"/>
              <p:nvPr/>
            </p:nvSpPr>
            <p:spPr bwMode="auto">
              <a:xfrm>
                <a:off x="811973" y="4170528"/>
                <a:ext cx="387872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5719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4CA268B-8452-4A20-88B1-F47DDC18B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3F471E0-4886-4312-A366-CD686B138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9C5F300-A23C-46D5-91F5-117671732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4a34404a-069f-477c-a417-eaef2846145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9B9DB7D-2112-42A6-9AB0-226BEEB4BD1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8610" y="1298587"/>
            <a:ext cx="10851878" cy="4664342"/>
            <a:chOff x="668610" y="1298587"/>
            <a:chExt cx="10851878" cy="4664342"/>
          </a:xfrm>
        </p:grpSpPr>
        <p:grpSp>
          <p:nvGrpSpPr>
            <p:cNvPr id="6" name="ïṡļíḑ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95A4FD0D-D29A-40E2-B352-BE03B3FD687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31190" y="1298587"/>
              <a:ext cx="4329620" cy="4664342"/>
              <a:chOff x="3931190" y="1298587"/>
              <a:chExt cx="4329620" cy="4664342"/>
            </a:xfrm>
          </p:grpSpPr>
          <p:sp>
            <p:nvSpPr>
              <p:cNvPr id="15" name="ïŝľíḋê">
                <a:extLst>
                  <a:ext uri="{FF2B5EF4-FFF2-40B4-BE49-F238E27FC236}">
                    <a16:creationId xmlns:a16="http://schemas.microsoft.com/office/drawing/2014/main" xmlns="" id="{7EADA52C-1D8A-4E55-91A8-2F13C347F0D3}"/>
                  </a:ext>
                </a:extLst>
              </p:cNvPr>
              <p:cNvSpPr/>
              <p:nvPr/>
            </p:nvSpPr>
            <p:spPr>
              <a:xfrm>
                <a:off x="5088506" y="2563433"/>
                <a:ext cx="2002971" cy="200297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îŝlîḋè">
                <a:extLst>
                  <a:ext uri="{FF2B5EF4-FFF2-40B4-BE49-F238E27FC236}">
                    <a16:creationId xmlns:a16="http://schemas.microsoft.com/office/drawing/2014/main" xmlns="" id="{604DB419-0CC0-4D90-86B4-9FA6E2C9162E}"/>
                  </a:ext>
                </a:extLst>
              </p:cNvPr>
              <p:cNvSpPr/>
              <p:nvPr/>
            </p:nvSpPr>
            <p:spPr>
              <a:xfrm rot="10800000">
                <a:off x="3938303" y="3691631"/>
                <a:ext cx="2379648" cy="2266331"/>
              </a:xfrm>
              <a:prstGeom prst="pentagon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íşlíďe">
                <a:extLst>
                  <a:ext uri="{FF2B5EF4-FFF2-40B4-BE49-F238E27FC236}">
                    <a16:creationId xmlns:a16="http://schemas.microsoft.com/office/drawing/2014/main" xmlns="" id="{B48AC22F-0705-43CA-9A8F-D91528AB5087}"/>
                  </a:ext>
                </a:extLst>
              </p:cNvPr>
              <p:cNvSpPr/>
              <p:nvPr/>
            </p:nvSpPr>
            <p:spPr>
              <a:xfrm>
                <a:off x="5881162" y="1298587"/>
                <a:ext cx="2379648" cy="2266331"/>
              </a:xfrm>
              <a:prstGeom prst="pentagon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išḻïḑè">
                <a:extLst>
                  <a:ext uri="{FF2B5EF4-FFF2-40B4-BE49-F238E27FC236}">
                    <a16:creationId xmlns:a16="http://schemas.microsoft.com/office/drawing/2014/main" xmlns="" id="{03D1BD7F-BE6D-40D8-BA01-E318D9DE01B8}"/>
                  </a:ext>
                </a:extLst>
              </p:cNvPr>
              <p:cNvSpPr/>
              <p:nvPr/>
            </p:nvSpPr>
            <p:spPr>
              <a:xfrm>
                <a:off x="3931190" y="1298587"/>
                <a:ext cx="2379648" cy="2266331"/>
              </a:xfrm>
              <a:prstGeom prst="pent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îṥliḍé">
                <a:extLst>
                  <a:ext uri="{FF2B5EF4-FFF2-40B4-BE49-F238E27FC236}">
                    <a16:creationId xmlns:a16="http://schemas.microsoft.com/office/drawing/2014/main" xmlns="" id="{0F7C64D3-C8B3-43CB-AC82-0E57D6F7594D}"/>
                  </a:ext>
                </a:extLst>
              </p:cNvPr>
              <p:cNvSpPr/>
              <p:nvPr/>
            </p:nvSpPr>
            <p:spPr>
              <a:xfrm rot="10800000">
                <a:off x="5881162" y="3696598"/>
                <a:ext cx="2379648" cy="2266331"/>
              </a:xfrm>
              <a:prstGeom prst="pent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íSľîḑe">
                <a:extLst>
                  <a:ext uri="{FF2B5EF4-FFF2-40B4-BE49-F238E27FC236}">
                    <a16:creationId xmlns:a16="http://schemas.microsoft.com/office/drawing/2014/main" xmlns="" id="{C5D97DB2-271B-4208-89CE-CFBA5215BCEA}"/>
                  </a:ext>
                </a:extLst>
              </p:cNvPr>
              <p:cNvSpPr/>
              <p:nvPr/>
            </p:nvSpPr>
            <p:spPr bwMode="auto">
              <a:xfrm>
                <a:off x="4641274" y="2035810"/>
                <a:ext cx="959480" cy="791884"/>
              </a:xfrm>
              <a:custGeom>
                <a:avLst/>
                <a:gdLst>
                  <a:gd name="connsiteX0" fmla="*/ 165921 w 508000"/>
                  <a:gd name="connsiteY0" fmla="*/ 251227 h 419266"/>
                  <a:gd name="connsiteX1" fmla="*/ 334870 w 508000"/>
                  <a:gd name="connsiteY1" fmla="*/ 251227 h 419266"/>
                  <a:gd name="connsiteX2" fmla="*/ 349389 w 508000"/>
                  <a:gd name="connsiteY2" fmla="*/ 265767 h 419266"/>
                  <a:gd name="connsiteX3" fmla="*/ 334870 w 508000"/>
                  <a:gd name="connsiteY3" fmla="*/ 280306 h 419266"/>
                  <a:gd name="connsiteX4" fmla="*/ 315071 w 508000"/>
                  <a:gd name="connsiteY4" fmla="*/ 280306 h 419266"/>
                  <a:gd name="connsiteX5" fmla="*/ 315071 w 508000"/>
                  <a:gd name="connsiteY5" fmla="*/ 409838 h 419266"/>
                  <a:gd name="connsiteX6" fmla="*/ 185719 w 508000"/>
                  <a:gd name="connsiteY6" fmla="*/ 409838 h 419266"/>
                  <a:gd name="connsiteX7" fmla="*/ 185719 w 508000"/>
                  <a:gd name="connsiteY7" fmla="*/ 280306 h 419266"/>
                  <a:gd name="connsiteX8" fmla="*/ 165921 w 508000"/>
                  <a:gd name="connsiteY8" fmla="*/ 280306 h 419266"/>
                  <a:gd name="connsiteX9" fmla="*/ 151402 w 508000"/>
                  <a:gd name="connsiteY9" fmla="*/ 265767 h 419266"/>
                  <a:gd name="connsiteX10" fmla="*/ 165921 w 508000"/>
                  <a:gd name="connsiteY10" fmla="*/ 251227 h 419266"/>
                  <a:gd name="connsiteX11" fmla="*/ 492158 w 508000"/>
                  <a:gd name="connsiteY11" fmla="*/ 181349 h 419266"/>
                  <a:gd name="connsiteX12" fmla="*/ 508000 w 508000"/>
                  <a:gd name="connsiteY12" fmla="*/ 195889 h 419266"/>
                  <a:gd name="connsiteX13" fmla="*/ 508000 w 508000"/>
                  <a:gd name="connsiteY13" fmla="*/ 332030 h 419266"/>
                  <a:gd name="connsiteX14" fmla="*/ 500079 w 508000"/>
                  <a:gd name="connsiteY14" fmla="*/ 345248 h 419266"/>
                  <a:gd name="connsiteX15" fmla="*/ 504040 w 508000"/>
                  <a:gd name="connsiteY15" fmla="*/ 363752 h 419266"/>
                  <a:gd name="connsiteX16" fmla="*/ 504040 w 508000"/>
                  <a:gd name="connsiteY16" fmla="*/ 406049 h 419266"/>
                  <a:gd name="connsiteX17" fmla="*/ 492158 w 508000"/>
                  <a:gd name="connsiteY17" fmla="*/ 419266 h 419266"/>
                  <a:gd name="connsiteX18" fmla="*/ 478957 w 508000"/>
                  <a:gd name="connsiteY18" fmla="*/ 406049 h 419266"/>
                  <a:gd name="connsiteX19" fmla="*/ 478957 w 508000"/>
                  <a:gd name="connsiteY19" fmla="*/ 363752 h 419266"/>
                  <a:gd name="connsiteX20" fmla="*/ 468396 w 508000"/>
                  <a:gd name="connsiteY20" fmla="*/ 353178 h 419266"/>
                  <a:gd name="connsiteX21" fmla="*/ 426151 w 508000"/>
                  <a:gd name="connsiteY21" fmla="*/ 353178 h 419266"/>
                  <a:gd name="connsiteX22" fmla="*/ 415590 w 508000"/>
                  <a:gd name="connsiteY22" fmla="*/ 363752 h 419266"/>
                  <a:gd name="connsiteX23" fmla="*/ 415590 w 508000"/>
                  <a:gd name="connsiteY23" fmla="*/ 406049 h 419266"/>
                  <a:gd name="connsiteX24" fmla="*/ 402388 w 508000"/>
                  <a:gd name="connsiteY24" fmla="*/ 419266 h 419266"/>
                  <a:gd name="connsiteX25" fmla="*/ 390507 w 508000"/>
                  <a:gd name="connsiteY25" fmla="*/ 406049 h 419266"/>
                  <a:gd name="connsiteX26" fmla="*/ 390507 w 508000"/>
                  <a:gd name="connsiteY26" fmla="*/ 363752 h 419266"/>
                  <a:gd name="connsiteX27" fmla="*/ 394467 w 508000"/>
                  <a:gd name="connsiteY27" fmla="*/ 346569 h 419266"/>
                  <a:gd name="connsiteX28" fmla="*/ 386546 w 508000"/>
                  <a:gd name="connsiteY28" fmla="*/ 332030 h 419266"/>
                  <a:gd name="connsiteX29" fmla="*/ 401068 w 508000"/>
                  <a:gd name="connsiteY29" fmla="*/ 317491 h 419266"/>
                  <a:gd name="connsiteX30" fmla="*/ 476317 w 508000"/>
                  <a:gd name="connsiteY30" fmla="*/ 317491 h 419266"/>
                  <a:gd name="connsiteX31" fmla="*/ 476317 w 508000"/>
                  <a:gd name="connsiteY31" fmla="*/ 195889 h 419266"/>
                  <a:gd name="connsiteX32" fmla="*/ 492158 w 508000"/>
                  <a:gd name="connsiteY32" fmla="*/ 181349 h 419266"/>
                  <a:gd name="connsiteX33" fmla="*/ 15842 w 508000"/>
                  <a:gd name="connsiteY33" fmla="*/ 181349 h 419266"/>
                  <a:gd name="connsiteX34" fmla="*/ 30363 w 508000"/>
                  <a:gd name="connsiteY34" fmla="*/ 195889 h 419266"/>
                  <a:gd name="connsiteX35" fmla="*/ 30363 w 508000"/>
                  <a:gd name="connsiteY35" fmla="*/ 317491 h 419266"/>
                  <a:gd name="connsiteX36" fmla="*/ 105612 w 508000"/>
                  <a:gd name="connsiteY36" fmla="*/ 317491 h 419266"/>
                  <a:gd name="connsiteX37" fmla="*/ 121454 w 508000"/>
                  <a:gd name="connsiteY37" fmla="*/ 332030 h 419266"/>
                  <a:gd name="connsiteX38" fmla="*/ 113533 w 508000"/>
                  <a:gd name="connsiteY38" fmla="*/ 346569 h 419266"/>
                  <a:gd name="connsiteX39" fmla="*/ 117493 w 508000"/>
                  <a:gd name="connsiteY39" fmla="*/ 363752 h 419266"/>
                  <a:gd name="connsiteX40" fmla="*/ 117493 w 508000"/>
                  <a:gd name="connsiteY40" fmla="*/ 406049 h 419266"/>
                  <a:gd name="connsiteX41" fmla="*/ 104292 w 508000"/>
                  <a:gd name="connsiteY41" fmla="*/ 419266 h 419266"/>
                  <a:gd name="connsiteX42" fmla="*/ 92410 w 508000"/>
                  <a:gd name="connsiteY42" fmla="*/ 406049 h 419266"/>
                  <a:gd name="connsiteX43" fmla="*/ 92410 w 508000"/>
                  <a:gd name="connsiteY43" fmla="*/ 363752 h 419266"/>
                  <a:gd name="connsiteX44" fmla="*/ 81849 w 508000"/>
                  <a:gd name="connsiteY44" fmla="*/ 353178 h 419266"/>
                  <a:gd name="connsiteX45" fmla="*/ 38284 w 508000"/>
                  <a:gd name="connsiteY45" fmla="*/ 353178 h 419266"/>
                  <a:gd name="connsiteX46" fmla="*/ 29043 w 508000"/>
                  <a:gd name="connsiteY46" fmla="*/ 363752 h 419266"/>
                  <a:gd name="connsiteX47" fmla="*/ 29043 w 508000"/>
                  <a:gd name="connsiteY47" fmla="*/ 406049 h 419266"/>
                  <a:gd name="connsiteX48" fmla="*/ 15842 w 508000"/>
                  <a:gd name="connsiteY48" fmla="*/ 419266 h 419266"/>
                  <a:gd name="connsiteX49" fmla="*/ 2640 w 508000"/>
                  <a:gd name="connsiteY49" fmla="*/ 406049 h 419266"/>
                  <a:gd name="connsiteX50" fmla="*/ 2640 w 508000"/>
                  <a:gd name="connsiteY50" fmla="*/ 363752 h 419266"/>
                  <a:gd name="connsiteX51" fmla="*/ 7921 w 508000"/>
                  <a:gd name="connsiteY51" fmla="*/ 345248 h 419266"/>
                  <a:gd name="connsiteX52" fmla="*/ 0 w 508000"/>
                  <a:gd name="connsiteY52" fmla="*/ 332030 h 419266"/>
                  <a:gd name="connsiteX53" fmla="*/ 0 w 508000"/>
                  <a:gd name="connsiteY53" fmla="*/ 195889 h 419266"/>
                  <a:gd name="connsiteX54" fmla="*/ 15842 w 508000"/>
                  <a:gd name="connsiteY54" fmla="*/ 181349 h 419266"/>
                  <a:gd name="connsiteX55" fmla="*/ 432918 w 508000"/>
                  <a:gd name="connsiteY55" fmla="*/ 164157 h 419266"/>
                  <a:gd name="connsiteX56" fmla="*/ 442175 w 508000"/>
                  <a:gd name="connsiteY56" fmla="*/ 165478 h 419266"/>
                  <a:gd name="connsiteX57" fmla="*/ 468624 w 508000"/>
                  <a:gd name="connsiteY57" fmla="*/ 194543 h 419266"/>
                  <a:gd name="connsiteX58" fmla="*/ 468624 w 508000"/>
                  <a:gd name="connsiteY58" fmla="*/ 281738 h 419266"/>
                  <a:gd name="connsiteX59" fmla="*/ 432918 w 508000"/>
                  <a:gd name="connsiteY59" fmla="*/ 312124 h 419266"/>
                  <a:gd name="connsiteX60" fmla="*/ 430273 w 508000"/>
                  <a:gd name="connsiteY60" fmla="*/ 312124 h 419266"/>
                  <a:gd name="connsiteX61" fmla="*/ 381341 w 508000"/>
                  <a:gd name="connsiteY61" fmla="*/ 312124 h 419266"/>
                  <a:gd name="connsiteX62" fmla="*/ 372084 w 508000"/>
                  <a:gd name="connsiteY62" fmla="*/ 400640 h 419266"/>
                  <a:gd name="connsiteX63" fmla="*/ 353569 w 508000"/>
                  <a:gd name="connsiteY63" fmla="*/ 416493 h 419266"/>
                  <a:gd name="connsiteX64" fmla="*/ 350924 w 508000"/>
                  <a:gd name="connsiteY64" fmla="*/ 416493 h 419266"/>
                  <a:gd name="connsiteX65" fmla="*/ 335055 w 508000"/>
                  <a:gd name="connsiteY65" fmla="*/ 396676 h 419266"/>
                  <a:gd name="connsiteX66" fmla="*/ 348279 w 508000"/>
                  <a:gd name="connsiteY66" fmla="*/ 292307 h 419266"/>
                  <a:gd name="connsiteX67" fmla="*/ 365472 w 508000"/>
                  <a:gd name="connsiteY67" fmla="*/ 276453 h 419266"/>
                  <a:gd name="connsiteX68" fmla="*/ 397211 w 508000"/>
                  <a:gd name="connsiteY68" fmla="*/ 276453 h 419266"/>
                  <a:gd name="connsiteX69" fmla="*/ 397211 w 508000"/>
                  <a:gd name="connsiteY69" fmla="*/ 232856 h 419266"/>
                  <a:gd name="connsiteX70" fmla="*/ 358859 w 508000"/>
                  <a:gd name="connsiteY70" fmla="*/ 248710 h 419266"/>
                  <a:gd name="connsiteX71" fmla="*/ 325797 w 508000"/>
                  <a:gd name="connsiteY71" fmla="*/ 240783 h 419266"/>
                  <a:gd name="connsiteX72" fmla="*/ 317863 w 508000"/>
                  <a:gd name="connsiteY72" fmla="*/ 220966 h 419266"/>
                  <a:gd name="connsiteX73" fmla="*/ 337700 w 508000"/>
                  <a:gd name="connsiteY73" fmla="*/ 213039 h 419266"/>
                  <a:gd name="connsiteX74" fmla="*/ 401178 w 508000"/>
                  <a:gd name="connsiteY74" fmla="*/ 181332 h 419266"/>
                  <a:gd name="connsiteX75" fmla="*/ 401178 w 508000"/>
                  <a:gd name="connsiteY75" fmla="*/ 180011 h 419266"/>
                  <a:gd name="connsiteX76" fmla="*/ 423660 w 508000"/>
                  <a:gd name="connsiteY76" fmla="*/ 165478 h 419266"/>
                  <a:gd name="connsiteX77" fmla="*/ 432918 w 508000"/>
                  <a:gd name="connsiteY77" fmla="*/ 164157 h 419266"/>
                  <a:gd name="connsiteX78" fmla="*/ 75162 w 508000"/>
                  <a:gd name="connsiteY78" fmla="*/ 164157 h 419266"/>
                  <a:gd name="connsiteX79" fmla="*/ 83069 w 508000"/>
                  <a:gd name="connsiteY79" fmla="*/ 165478 h 419266"/>
                  <a:gd name="connsiteX80" fmla="*/ 105470 w 508000"/>
                  <a:gd name="connsiteY80" fmla="*/ 180011 h 419266"/>
                  <a:gd name="connsiteX81" fmla="*/ 106788 w 508000"/>
                  <a:gd name="connsiteY81" fmla="*/ 181332 h 419266"/>
                  <a:gd name="connsiteX82" fmla="*/ 170039 w 508000"/>
                  <a:gd name="connsiteY82" fmla="*/ 213039 h 419266"/>
                  <a:gd name="connsiteX83" fmla="*/ 189805 w 508000"/>
                  <a:gd name="connsiteY83" fmla="*/ 220966 h 419266"/>
                  <a:gd name="connsiteX84" fmla="*/ 180581 w 508000"/>
                  <a:gd name="connsiteY84" fmla="*/ 240783 h 419266"/>
                  <a:gd name="connsiteX85" fmla="*/ 147638 w 508000"/>
                  <a:gd name="connsiteY85" fmla="*/ 248710 h 419266"/>
                  <a:gd name="connsiteX86" fmla="*/ 110741 w 508000"/>
                  <a:gd name="connsiteY86" fmla="*/ 232856 h 419266"/>
                  <a:gd name="connsiteX87" fmla="*/ 110741 w 508000"/>
                  <a:gd name="connsiteY87" fmla="*/ 276453 h 419266"/>
                  <a:gd name="connsiteX88" fmla="*/ 141049 w 508000"/>
                  <a:gd name="connsiteY88" fmla="*/ 276453 h 419266"/>
                  <a:gd name="connsiteX89" fmla="*/ 159497 w 508000"/>
                  <a:gd name="connsiteY89" fmla="*/ 292307 h 419266"/>
                  <a:gd name="connsiteX90" fmla="*/ 171357 w 508000"/>
                  <a:gd name="connsiteY90" fmla="*/ 396676 h 419266"/>
                  <a:gd name="connsiteX91" fmla="*/ 155544 w 508000"/>
                  <a:gd name="connsiteY91" fmla="*/ 416493 h 419266"/>
                  <a:gd name="connsiteX92" fmla="*/ 154226 w 508000"/>
                  <a:gd name="connsiteY92" fmla="*/ 416493 h 419266"/>
                  <a:gd name="connsiteX93" fmla="*/ 135778 w 508000"/>
                  <a:gd name="connsiteY93" fmla="*/ 400640 h 419266"/>
                  <a:gd name="connsiteX94" fmla="*/ 125236 w 508000"/>
                  <a:gd name="connsiteY94" fmla="*/ 312124 h 419266"/>
                  <a:gd name="connsiteX95" fmla="*/ 77798 w 508000"/>
                  <a:gd name="connsiteY95" fmla="*/ 312124 h 419266"/>
                  <a:gd name="connsiteX96" fmla="*/ 73845 w 508000"/>
                  <a:gd name="connsiteY96" fmla="*/ 312124 h 419266"/>
                  <a:gd name="connsiteX97" fmla="*/ 38266 w 508000"/>
                  <a:gd name="connsiteY97" fmla="*/ 281738 h 419266"/>
                  <a:gd name="connsiteX98" fmla="*/ 38266 w 508000"/>
                  <a:gd name="connsiteY98" fmla="*/ 194543 h 419266"/>
                  <a:gd name="connsiteX99" fmla="*/ 65938 w 508000"/>
                  <a:gd name="connsiteY99" fmla="*/ 165478 h 419266"/>
                  <a:gd name="connsiteX100" fmla="*/ 75162 w 508000"/>
                  <a:gd name="connsiteY100" fmla="*/ 164157 h 419266"/>
                  <a:gd name="connsiteX101" fmla="*/ 317826 w 508000"/>
                  <a:gd name="connsiteY101" fmla="*/ 127126 h 419266"/>
                  <a:gd name="connsiteX102" fmla="*/ 307285 w 508000"/>
                  <a:gd name="connsiteY102" fmla="*/ 137717 h 419266"/>
                  <a:gd name="connsiteX103" fmla="*/ 317826 w 508000"/>
                  <a:gd name="connsiteY103" fmla="*/ 148307 h 419266"/>
                  <a:gd name="connsiteX104" fmla="*/ 328368 w 508000"/>
                  <a:gd name="connsiteY104" fmla="*/ 137717 h 419266"/>
                  <a:gd name="connsiteX105" fmla="*/ 317826 w 508000"/>
                  <a:gd name="connsiteY105" fmla="*/ 127126 h 419266"/>
                  <a:gd name="connsiteX106" fmla="*/ 284884 w 508000"/>
                  <a:gd name="connsiteY106" fmla="*/ 127126 h 419266"/>
                  <a:gd name="connsiteX107" fmla="*/ 274343 w 508000"/>
                  <a:gd name="connsiteY107" fmla="*/ 137717 h 419266"/>
                  <a:gd name="connsiteX108" fmla="*/ 284884 w 508000"/>
                  <a:gd name="connsiteY108" fmla="*/ 148307 h 419266"/>
                  <a:gd name="connsiteX109" fmla="*/ 295426 w 508000"/>
                  <a:gd name="connsiteY109" fmla="*/ 137717 h 419266"/>
                  <a:gd name="connsiteX110" fmla="*/ 284884 w 508000"/>
                  <a:gd name="connsiteY110" fmla="*/ 127126 h 419266"/>
                  <a:gd name="connsiteX111" fmla="*/ 250624 w 508000"/>
                  <a:gd name="connsiteY111" fmla="*/ 127126 h 419266"/>
                  <a:gd name="connsiteX112" fmla="*/ 240082 w 508000"/>
                  <a:gd name="connsiteY112" fmla="*/ 137717 h 419266"/>
                  <a:gd name="connsiteX113" fmla="*/ 250624 w 508000"/>
                  <a:gd name="connsiteY113" fmla="*/ 148307 h 419266"/>
                  <a:gd name="connsiteX114" fmla="*/ 261166 w 508000"/>
                  <a:gd name="connsiteY114" fmla="*/ 137717 h 419266"/>
                  <a:gd name="connsiteX115" fmla="*/ 250624 w 508000"/>
                  <a:gd name="connsiteY115" fmla="*/ 127126 h 419266"/>
                  <a:gd name="connsiteX116" fmla="*/ 213729 w 508000"/>
                  <a:gd name="connsiteY116" fmla="*/ 88734 h 419266"/>
                  <a:gd name="connsiteX117" fmla="*/ 354722 w 508000"/>
                  <a:gd name="connsiteY117" fmla="*/ 88734 h 419266"/>
                  <a:gd name="connsiteX118" fmla="*/ 366581 w 508000"/>
                  <a:gd name="connsiteY118" fmla="*/ 100649 h 419266"/>
                  <a:gd name="connsiteX119" fmla="*/ 366581 w 508000"/>
                  <a:gd name="connsiteY119" fmla="*/ 180080 h 419266"/>
                  <a:gd name="connsiteX120" fmla="*/ 354722 w 508000"/>
                  <a:gd name="connsiteY120" fmla="*/ 190671 h 419266"/>
                  <a:gd name="connsiteX121" fmla="*/ 352087 w 508000"/>
                  <a:gd name="connsiteY121" fmla="*/ 190671 h 419266"/>
                  <a:gd name="connsiteX122" fmla="*/ 359993 w 508000"/>
                  <a:gd name="connsiteY122" fmla="*/ 211852 h 419266"/>
                  <a:gd name="connsiteX123" fmla="*/ 334957 w 508000"/>
                  <a:gd name="connsiteY123" fmla="*/ 190671 h 419266"/>
                  <a:gd name="connsiteX124" fmla="*/ 213729 w 508000"/>
                  <a:gd name="connsiteY124" fmla="*/ 190671 h 419266"/>
                  <a:gd name="connsiteX125" fmla="*/ 201869 w 508000"/>
                  <a:gd name="connsiteY125" fmla="*/ 180080 h 419266"/>
                  <a:gd name="connsiteX126" fmla="*/ 201869 w 508000"/>
                  <a:gd name="connsiteY126" fmla="*/ 100649 h 419266"/>
                  <a:gd name="connsiteX127" fmla="*/ 213729 w 508000"/>
                  <a:gd name="connsiteY127" fmla="*/ 88734 h 419266"/>
                  <a:gd name="connsiteX128" fmla="*/ 423600 w 508000"/>
                  <a:gd name="connsiteY128" fmla="*/ 83188 h 419266"/>
                  <a:gd name="connsiteX129" fmla="*/ 463079 w 508000"/>
                  <a:gd name="connsiteY129" fmla="*/ 122841 h 419266"/>
                  <a:gd name="connsiteX130" fmla="*/ 423600 w 508000"/>
                  <a:gd name="connsiteY130" fmla="*/ 162494 h 419266"/>
                  <a:gd name="connsiteX131" fmla="*/ 385437 w 508000"/>
                  <a:gd name="connsiteY131" fmla="*/ 122841 h 419266"/>
                  <a:gd name="connsiteX132" fmla="*/ 423600 w 508000"/>
                  <a:gd name="connsiteY132" fmla="*/ 83188 h 419266"/>
                  <a:gd name="connsiteX133" fmla="*/ 82911 w 508000"/>
                  <a:gd name="connsiteY133" fmla="*/ 83188 h 419266"/>
                  <a:gd name="connsiteX134" fmla="*/ 122564 w 508000"/>
                  <a:gd name="connsiteY134" fmla="*/ 122841 h 419266"/>
                  <a:gd name="connsiteX135" fmla="*/ 82911 w 508000"/>
                  <a:gd name="connsiteY135" fmla="*/ 162494 h 419266"/>
                  <a:gd name="connsiteX136" fmla="*/ 43258 w 508000"/>
                  <a:gd name="connsiteY136" fmla="*/ 122841 h 419266"/>
                  <a:gd name="connsiteX137" fmla="*/ 82911 w 508000"/>
                  <a:gd name="connsiteY137" fmla="*/ 83188 h 419266"/>
                  <a:gd name="connsiteX138" fmla="*/ 254440 w 508000"/>
                  <a:gd name="connsiteY138" fmla="*/ 35744 h 419266"/>
                  <a:gd name="connsiteX139" fmla="*/ 243862 w 508000"/>
                  <a:gd name="connsiteY139" fmla="*/ 46334 h 419266"/>
                  <a:gd name="connsiteX140" fmla="*/ 254440 w 508000"/>
                  <a:gd name="connsiteY140" fmla="*/ 56925 h 419266"/>
                  <a:gd name="connsiteX141" fmla="*/ 265017 w 508000"/>
                  <a:gd name="connsiteY141" fmla="*/ 46334 h 419266"/>
                  <a:gd name="connsiteX142" fmla="*/ 254440 w 508000"/>
                  <a:gd name="connsiteY142" fmla="*/ 35744 h 419266"/>
                  <a:gd name="connsiteX143" fmla="*/ 221386 w 508000"/>
                  <a:gd name="connsiteY143" fmla="*/ 35744 h 419266"/>
                  <a:gd name="connsiteX144" fmla="*/ 210809 w 508000"/>
                  <a:gd name="connsiteY144" fmla="*/ 46334 h 419266"/>
                  <a:gd name="connsiteX145" fmla="*/ 221386 w 508000"/>
                  <a:gd name="connsiteY145" fmla="*/ 56925 h 419266"/>
                  <a:gd name="connsiteX146" fmla="*/ 231963 w 508000"/>
                  <a:gd name="connsiteY146" fmla="*/ 46334 h 419266"/>
                  <a:gd name="connsiteX147" fmla="*/ 221386 w 508000"/>
                  <a:gd name="connsiteY147" fmla="*/ 35744 h 419266"/>
                  <a:gd name="connsiteX148" fmla="*/ 187010 w 508000"/>
                  <a:gd name="connsiteY148" fmla="*/ 35744 h 419266"/>
                  <a:gd name="connsiteX149" fmla="*/ 176433 w 508000"/>
                  <a:gd name="connsiteY149" fmla="*/ 46334 h 419266"/>
                  <a:gd name="connsiteX150" fmla="*/ 187010 w 508000"/>
                  <a:gd name="connsiteY150" fmla="*/ 56925 h 419266"/>
                  <a:gd name="connsiteX151" fmla="*/ 197588 w 508000"/>
                  <a:gd name="connsiteY151" fmla="*/ 46334 h 419266"/>
                  <a:gd name="connsiteX152" fmla="*/ 187010 w 508000"/>
                  <a:gd name="connsiteY152" fmla="*/ 35744 h 419266"/>
                  <a:gd name="connsiteX153" fmla="*/ 149991 w 508000"/>
                  <a:gd name="connsiteY153" fmla="*/ 0 h 419266"/>
                  <a:gd name="connsiteX154" fmla="*/ 291459 w 508000"/>
                  <a:gd name="connsiteY154" fmla="*/ 0 h 419266"/>
                  <a:gd name="connsiteX155" fmla="*/ 303358 w 508000"/>
                  <a:gd name="connsiteY155" fmla="*/ 10591 h 419266"/>
                  <a:gd name="connsiteX156" fmla="*/ 303358 w 508000"/>
                  <a:gd name="connsiteY156" fmla="*/ 80755 h 419266"/>
                  <a:gd name="connsiteX157" fmla="*/ 204199 w 508000"/>
                  <a:gd name="connsiteY157" fmla="*/ 80755 h 419266"/>
                  <a:gd name="connsiteX158" fmla="*/ 193621 w 508000"/>
                  <a:gd name="connsiteY158" fmla="*/ 91346 h 419266"/>
                  <a:gd name="connsiteX159" fmla="*/ 193621 w 508000"/>
                  <a:gd name="connsiteY159" fmla="*/ 101937 h 419266"/>
                  <a:gd name="connsiteX160" fmla="*/ 169823 w 508000"/>
                  <a:gd name="connsiteY160" fmla="*/ 101937 h 419266"/>
                  <a:gd name="connsiteX161" fmla="*/ 144702 w 508000"/>
                  <a:gd name="connsiteY161" fmla="*/ 123118 h 419266"/>
                  <a:gd name="connsiteX162" fmla="*/ 152635 w 508000"/>
                  <a:gd name="connsiteY162" fmla="*/ 101937 h 419266"/>
                  <a:gd name="connsiteX163" fmla="*/ 149991 w 508000"/>
                  <a:gd name="connsiteY163" fmla="*/ 101937 h 419266"/>
                  <a:gd name="connsiteX164" fmla="*/ 138092 w 508000"/>
                  <a:gd name="connsiteY164" fmla="*/ 91346 h 419266"/>
                  <a:gd name="connsiteX165" fmla="*/ 138092 w 508000"/>
                  <a:gd name="connsiteY165" fmla="*/ 10591 h 419266"/>
                  <a:gd name="connsiteX166" fmla="*/ 149991 w 508000"/>
                  <a:gd name="connsiteY166" fmla="*/ 0 h 419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</a:cxnLst>
                <a:rect l="l" t="t" r="r" b="b"/>
                <a:pathLst>
                  <a:path w="508000" h="419266">
                    <a:moveTo>
                      <a:pt x="165921" y="251227"/>
                    </a:moveTo>
                    <a:cubicBezTo>
                      <a:pt x="165921" y="251227"/>
                      <a:pt x="165921" y="251227"/>
                      <a:pt x="334870" y="251227"/>
                    </a:cubicBezTo>
                    <a:cubicBezTo>
                      <a:pt x="342790" y="251227"/>
                      <a:pt x="349389" y="257836"/>
                      <a:pt x="349389" y="265767"/>
                    </a:cubicBezTo>
                    <a:cubicBezTo>
                      <a:pt x="349389" y="273697"/>
                      <a:pt x="342790" y="280306"/>
                      <a:pt x="334870" y="280306"/>
                    </a:cubicBezTo>
                    <a:cubicBezTo>
                      <a:pt x="334870" y="280306"/>
                      <a:pt x="334870" y="280306"/>
                      <a:pt x="315071" y="280306"/>
                    </a:cubicBezTo>
                    <a:cubicBezTo>
                      <a:pt x="315071" y="280306"/>
                      <a:pt x="315071" y="280306"/>
                      <a:pt x="315071" y="409838"/>
                    </a:cubicBezTo>
                    <a:cubicBezTo>
                      <a:pt x="315071" y="409838"/>
                      <a:pt x="315071" y="409838"/>
                      <a:pt x="185719" y="409838"/>
                    </a:cubicBezTo>
                    <a:cubicBezTo>
                      <a:pt x="185719" y="409838"/>
                      <a:pt x="185719" y="409838"/>
                      <a:pt x="185719" y="280306"/>
                    </a:cubicBezTo>
                    <a:cubicBezTo>
                      <a:pt x="185719" y="280306"/>
                      <a:pt x="185719" y="280306"/>
                      <a:pt x="165921" y="280306"/>
                    </a:cubicBezTo>
                    <a:cubicBezTo>
                      <a:pt x="158001" y="280306"/>
                      <a:pt x="151402" y="273697"/>
                      <a:pt x="151402" y="265767"/>
                    </a:cubicBezTo>
                    <a:cubicBezTo>
                      <a:pt x="151402" y="257836"/>
                      <a:pt x="158001" y="251227"/>
                      <a:pt x="165921" y="251227"/>
                    </a:cubicBezTo>
                    <a:close/>
                    <a:moveTo>
                      <a:pt x="492158" y="181349"/>
                    </a:moveTo>
                    <a:cubicBezTo>
                      <a:pt x="500079" y="181349"/>
                      <a:pt x="508000" y="187958"/>
                      <a:pt x="508000" y="195889"/>
                    </a:cubicBezTo>
                    <a:cubicBezTo>
                      <a:pt x="508000" y="195889"/>
                      <a:pt x="508000" y="195889"/>
                      <a:pt x="508000" y="332030"/>
                    </a:cubicBezTo>
                    <a:cubicBezTo>
                      <a:pt x="508000" y="338639"/>
                      <a:pt x="504040" y="342604"/>
                      <a:pt x="500079" y="345248"/>
                    </a:cubicBezTo>
                    <a:cubicBezTo>
                      <a:pt x="502720" y="350535"/>
                      <a:pt x="504040" y="357143"/>
                      <a:pt x="504040" y="363752"/>
                    </a:cubicBezTo>
                    <a:cubicBezTo>
                      <a:pt x="504040" y="363752"/>
                      <a:pt x="504040" y="363752"/>
                      <a:pt x="504040" y="406049"/>
                    </a:cubicBezTo>
                    <a:cubicBezTo>
                      <a:pt x="504040" y="412657"/>
                      <a:pt x="498759" y="419266"/>
                      <a:pt x="492158" y="419266"/>
                    </a:cubicBezTo>
                    <a:cubicBezTo>
                      <a:pt x="484238" y="419266"/>
                      <a:pt x="478957" y="412657"/>
                      <a:pt x="478957" y="406049"/>
                    </a:cubicBezTo>
                    <a:cubicBezTo>
                      <a:pt x="478957" y="406049"/>
                      <a:pt x="478957" y="406049"/>
                      <a:pt x="478957" y="363752"/>
                    </a:cubicBezTo>
                    <a:cubicBezTo>
                      <a:pt x="478957" y="357143"/>
                      <a:pt x="473676" y="353178"/>
                      <a:pt x="468396" y="353178"/>
                    </a:cubicBezTo>
                    <a:cubicBezTo>
                      <a:pt x="468396" y="353178"/>
                      <a:pt x="468396" y="353178"/>
                      <a:pt x="426151" y="353178"/>
                    </a:cubicBezTo>
                    <a:cubicBezTo>
                      <a:pt x="419550" y="353178"/>
                      <a:pt x="415590" y="357143"/>
                      <a:pt x="415590" y="363752"/>
                    </a:cubicBezTo>
                    <a:cubicBezTo>
                      <a:pt x="415590" y="363752"/>
                      <a:pt x="415590" y="363752"/>
                      <a:pt x="415590" y="406049"/>
                    </a:cubicBezTo>
                    <a:cubicBezTo>
                      <a:pt x="415590" y="412657"/>
                      <a:pt x="410309" y="419266"/>
                      <a:pt x="402388" y="419266"/>
                    </a:cubicBezTo>
                    <a:cubicBezTo>
                      <a:pt x="395787" y="419266"/>
                      <a:pt x="390507" y="412657"/>
                      <a:pt x="390507" y="406049"/>
                    </a:cubicBezTo>
                    <a:cubicBezTo>
                      <a:pt x="390507" y="406049"/>
                      <a:pt x="390507" y="406049"/>
                      <a:pt x="390507" y="363752"/>
                    </a:cubicBezTo>
                    <a:cubicBezTo>
                      <a:pt x="390507" y="357143"/>
                      <a:pt x="391827" y="350535"/>
                      <a:pt x="394467" y="346569"/>
                    </a:cubicBezTo>
                    <a:cubicBezTo>
                      <a:pt x="389187" y="343926"/>
                      <a:pt x="386546" y="338639"/>
                      <a:pt x="386546" y="332030"/>
                    </a:cubicBezTo>
                    <a:cubicBezTo>
                      <a:pt x="386546" y="324099"/>
                      <a:pt x="393147" y="317491"/>
                      <a:pt x="401068" y="317491"/>
                    </a:cubicBezTo>
                    <a:cubicBezTo>
                      <a:pt x="401068" y="317491"/>
                      <a:pt x="401068" y="317491"/>
                      <a:pt x="476317" y="317491"/>
                    </a:cubicBezTo>
                    <a:cubicBezTo>
                      <a:pt x="476317" y="317491"/>
                      <a:pt x="476317" y="317491"/>
                      <a:pt x="476317" y="195889"/>
                    </a:cubicBezTo>
                    <a:cubicBezTo>
                      <a:pt x="476317" y="187958"/>
                      <a:pt x="484238" y="181349"/>
                      <a:pt x="492158" y="181349"/>
                    </a:cubicBezTo>
                    <a:close/>
                    <a:moveTo>
                      <a:pt x="15842" y="181349"/>
                    </a:moveTo>
                    <a:cubicBezTo>
                      <a:pt x="23762" y="181349"/>
                      <a:pt x="30363" y="187958"/>
                      <a:pt x="30363" y="195889"/>
                    </a:cubicBezTo>
                    <a:cubicBezTo>
                      <a:pt x="30363" y="195889"/>
                      <a:pt x="30363" y="195889"/>
                      <a:pt x="30363" y="317491"/>
                    </a:cubicBezTo>
                    <a:cubicBezTo>
                      <a:pt x="30363" y="317491"/>
                      <a:pt x="30363" y="317491"/>
                      <a:pt x="105612" y="317491"/>
                    </a:cubicBezTo>
                    <a:cubicBezTo>
                      <a:pt x="113533" y="317491"/>
                      <a:pt x="121454" y="324099"/>
                      <a:pt x="121454" y="332030"/>
                    </a:cubicBezTo>
                    <a:cubicBezTo>
                      <a:pt x="121454" y="338639"/>
                      <a:pt x="117493" y="343926"/>
                      <a:pt x="113533" y="346569"/>
                    </a:cubicBezTo>
                    <a:cubicBezTo>
                      <a:pt x="116173" y="350535"/>
                      <a:pt x="117493" y="357143"/>
                      <a:pt x="117493" y="363752"/>
                    </a:cubicBezTo>
                    <a:cubicBezTo>
                      <a:pt x="117493" y="363752"/>
                      <a:pt x="117493" y="363752"/>
                      <a:pt x="117493" y="406049"/>
                    </a:cubicBezTo>
                    <a:cubicBezTo>
                      <a:pt x="117493" y="412657"/>
                      <a:pt x="112213" y="419266"/>
                      <a:pt x="104292" y="419266"/>
                    </a:cubicBezTo>
                    <a:cubicBezTo>
                      <a:pt x="97691" y="419266"/>
                      <a:pt x="92410" y="412657"/>
                      <a:pt x="92410" y="406049"/>
                    </a:cubicBezTo>
                    <a:cubicBezTo>
                      <a:pt x="92410" y="406049"/>
                      <a:pt x="92410" y="406049"/>
                      <a:pt x="92410" y="363752"/>
                    </a:cubicBezTo>
                    <a:cubicBezTo>
                      <a:pt x="92410" y="357143"/>
                      <a:pt x="87130" y="353178"/>
                      <a:pt x="81849" y="353178"/>
                    </a:cubicBezTo>
                    <a:cubicBezTo>
                      <a:pt x="81849" y="353178"/>
                      <a:pt x="81849" y="353178"/>
                      <a:pt x="38284" y="353178"/>
                    </a:cubicBezTo>
                    <a:cubicBezTo>
                      <a:pt x="33004" y="353178"/>
                      <a:pt x="29043" y="357143"/>
                      <a:pt x="29043" y="363752"/>
                    </a:cubicBezTo>
                    <a:cubicBezTo>
                      <a:pt x="29043" y="363752"/>
                      <a:pt x="29043" y="363752"/>
                      <a:pt x="29043" y="406049"/>
                    </a:cubicBezTo>
                    <a:cubicBezTo>
                      <a:pt x="29043" y="412657"/>
                      <a:pt x="22442" y="419266"/>
                      <a:pt x="15842" y="419266"/>
                    </a:cubicBezTo>
                    <a:cubicBezTo>
                      <a:pt x="9241" y="419266"/>
                      <a:pt x="2640" y="412657"/>
                      <a:pt x="2640" y="406049"/>
                    </a:cubicBezTo>
                    <a:cubicBezTo>
                      <a:pt x="2640" y="406049"/>
                      <a:pt x="2640" y="406049"/>
                      <a:pt x="2640" y="363752"/>
                    </a:cubicBezTo>
                    <a:cubicBezTo>
                      <a:pt x="2640" y="357143"/>
                      <a:pt x="3960" y="350535"/>
                      <a:pt x="7921" y="345248"/>
                    </a:cubicBezTo>
                    <a:cubicBezTo>
                      <a:pt x="2640" y="342604"/>
                      <a:pt x="0" y="338639"/>
                      <a:pt x="0" y="332030"/>
                    </a:cubicBezTo>
                    <a:cubicBezTo>
                      <a:pt x="0" y="332030"/>
                      <a:pt x="0" y="332030"/>
                      <a:pt x="0" y="195889"/>
                    </a:cubicBezTo>
                    <a:cubicBezTo>
                      <a:pt x="0" y="187958"/>
                      <a:pt x="6601" y="181349"/>
                      <a:pt x="15842" y="181349"/>
                    </a:cubicBezTo>
                    <a:close/>
                    <a:moveTo>
                      <a:pt x="432918" y="164157"/>
                    </a:moveTo>
                    <a:cubicBezTo>
                      <a:pt x="436885" y="164157"/>
                      <a:pt x="442175" y="165478"/>
                      <a:pt x="442175" y="165478"/>
                    </a:cubicBezTo>
                    <a:cubicBezTo>
                      <a:pt x="455400" y="168121"/>
                      <a:pt x="468624" y="178690"/>
                      <a:pt x="468624" y="194543"/>
                    </a:cubicBezTo>
                    <a:cubicBezTo>
                      <a:pt x="468624" y="194543"/>
                      <a:pt x="468624" y="194543"/>
                      <a:pt x="468624" y="281738"/>
                    </a:cubicBezTo>
                    <a:cubicBezTo>
                      <a:pt x="468624" y="300234"/>
                      <a:pt x="450110" y="312124"/>
                      <a:pt x="432918" y="312124"/>
                    </a:cubicBezTo>
                    <a:cubicBezTo>
                      <a:pt x="431595" y="312124"/>
                      <a:pt x="431595" y="312124"/>
                      <a:pt x="430273" y="312124"/>
                    </a:cubicBezTo>
                    <a:cubicBezTo>
                      <a:pt x="430273" y="312124"/>
                      <a:pt x="430273" y="312124"/>
                      <a:pt x="381341" y="312124"/>
                    </a:cubicBezTo>
                    <a:cubicBezTo>
                      <a:pt x="381341" y="312124"/>
                      <a:pt x="381341" y="312124"/>
                      <a:pt x="372084" y="400640"/>
                    </a:cubicBezTo>
                    <a:cubicBezTo>
                      <a:pt x="370761" y="409888"/>
                      <a:pt x="362827" y="416493"/>
                      <a:pt x="353569" y="416493"/>
                    </a:cubicBezTo>
                    <a:cubicBezTo>
                      <a:pt x="352247" y="416493"/>
                      <a:pt x="352247" y="416493"/>
                      <a:pt x="350924" y="416493"/>
                    </a:cubicBezTo>
                    <a:cubicBezTo>
                      <a:pt x="341667" y="415172"/>
                      <a:pt x="335055" y="407245"/>
                      <a:pt x="335055" y="396676"/>
                    </a:cubicBezTo>
                    <a:cubicBezTo>
                      <a:pt x="335055" y="396676"/>
                      <a:pt x="335055" y="396676"/>
                      <a:pt x="348279" y="292307"/>
                    </a:cubicBezTo>
                    <a:cubicBezTo>
                      <a:pt x="348279" y="283059"/>
                      <a:pt x="356214" y="276453"/>
                      <a:pt x="365472" y="276453"/>
                    </a:cubicBezTo>
                    <a:cubicBezTo>
                      <a:pt x="365472" y="276453"/>
                      <a:pt x="365472" y="276453"/>
                      <a:pt x="397211" y="276453"/>
                    </a:cubicBezTo>
                    <a:cubicBezTo>
                      <a:pt x="397211" y="276453"/>
                      <a:pt x="397211" y="276453"/>
                      <a:pt x="397211" y="232856"/>
                    </a:cubicBezTo>
                    <a:cubicBezTo>
                      <a:pt x="386631" y="242104"/>
                      <a:pt x="374729" y="248710"/>
                      <a:pt x="358859" y="248710"/>
                    </a:cubicBezTo>
                    <a:cubicBezTo>
                      <a:pt x="349602" y="248710"/>
                      <a:pt x="339022" y="246067"/>
                      <a:pt x="325797" y="240783"/>
                    </a:cubicBezTo>
                    <a:cubicBezTo>
                      <a:pt x="317863" y="238141"/>
                      <a:pt x="313895" y="228893"/>
                      <a:pt x="317863" y="220966"/>
                    </a:cubicBezTo>
                    <a:cubicBezTo>
                      <a:pt x="320508" y="213039"/>
                      <a:pt x="329765" y="209076"/>
                      <a:pt x="337700" y="213039"/>
                    </a:cubicBezTo>
                    <a:cubicBezTo>
                      <a:pt x="368117" y="224929"/>
                      <a:pt x="373406" y="218324"/>
                      <a:pt x="401178" y="181332"/>
                    </a:cubicBezTo>
                    <a:cubicBezTo>
                      <a:pt x="401178" y="181332"/>
                      <a:pt x="401178" y="181332"/>
                      <a:pt x="401178" y="180011"/>
                    </a:cubicBezTo>
                    <a:cubicBezTo>
                      <a:pt x="406468" y="172084"/>
                      <a:pt x="415725" y="166800"/>
                      <a:pt x="423660" y="165478"/>
                    </a:cubicBezTo>
                    <a:cubicBezTo>
                      <a:pt x="423660" y="165478"/>
                      <a:pt x="428950" y="164157"/>
                      <a:pt x="432918" y="164157"/>
                    </a:cubicBezTo>
                    <a:close/>
                    <a:moveTo>
                      <a:pt x="75162" y="164157"/>
                    </a:moveTo>
                    <a:cubicBezTo>
                      <a:pt x="79116" y="164157"/>
                      <a:pt x="83069" y="165478"/>
                      <a:pt x="83069" y="165478"/>
                    </a:cubicBezTo>
                    <a:cubicBezTo>
                      <a:pt x="92293" y="166800"/>
                      <a:pt x="101517" y="172084"/>
                      <a:pt x="105470" y="180011"/>
                    </a:cubicBezTo>
                    <a:cubicBezTo>
                      <a:pt x="105470" y="181332"/>
                      <a:pt x="106788" y="181332"/>
                      <a:pt x="106788" y="181332"/>
                    </a:cubicBezTo>
                    <a:cubicBezTo>
                      <a:pt x="133143" y="218324"/>
                      <a:pt x="139731" y="224929"/>
                      <a:pt x="170039" y="213039"/>
                    </a:cubicBezTo>
                    <a:cubicBezTo>
                      <a:pt x="177946" y="209076"/>
                      <a:pt x="187170" y="213039"/>
                      <a:pt x="189805" y="220966"/>
                    </a:cubicBezTo>
                    <a:cubicBezTo>
                      <a:pt x="192441" y="228893"/>
                      <a:pt x="188488" y="238141"/>
                      <a:pt x="180581" y="240783"/>
                    </a:cubicBezTo>
                    <a:cubicBezTo>
                      <a:pt x="168722" y="246067"/>
                      <a:pt x="156862" y="248710"/>
                      <a:pt x="147638" y="248710"/>
                    </a:cubicBezTo>
                    <a:cubicBezTo>
                      <a:pt x="133143" y="248710"/>
                      <a:pt x="121283" y="242104"/>
                      <a:pt x="110741" y="232856"/>
                    </a:cubicBezTo>
                    <a:cubicBezTo>
                      <a:pt x="110741" y="232856"/>
                      <a:pt x="110741" y="232856"/>
                      <a:pt x="110741" y="276453"/>
                    </a:cubicBezTo>
                    <a:cubicBezTo>
                      <a:pt x="110741" y="276453"/>
                      <a:pt x="110741" y="276453"/>
                      <a:pt x="141049" y="276453"/>
                    </a:cubicBezTo>
                    <a:cubicBezTo>
                      <a:pt x="150273" y="276453"/>
                      <a:pt x="158180" y="283059"/>
                      <a:pt x="159497" y="292307"/>
                    </a:cubicBezTo>
                    <a:lnTo>
                      <a:pt x="171357" y="396676"/>
                    </a:lnTo>
                    <a:cubicBezTo>
                      <a:pt x="172675" y="407245"/>
                      <a:pt x="166086" y="415172"/>
                      <a:pt x="155544" y="416493"/>
                    </a:cubicBezTo>
                    <a:cubicBezTo>
                      <a:pt x="155544" y="416493"/>
                      <a:pt x="154226" y="416493"/>
                      <a:pt x="154226" y="416493"/>
                    </a:cubicBezTo>
                    <a:cubicBezTo>
                      <a:pt x="145002" y="416493"/>
                      <a:pt x="137096" y="409888"/>
                      <a:pt x="135778" y="400640"/>
                    </a:cubicBezTo>
                    <a:cubicBezTo>
                      <a:pt x="135778" y="400640"/>
                      <a:pt x="135778" y="400640"/>
                      <a:pt x="125236" y="312124"/>
                    </a:cubicBezTo>
                    <a:cubicBezTo>
                      <a:pt x="125236" y="312124"/>
                      <a:pt x="125236" y="312124"/>
                      <a:pt x="77798" y="312124"/>
                    </a:cubicBezTo>
                    <a:cubicBezTo>
                      <a:pt x="76480" y="312124"/>
                      <a:pt x="75162" y="312124"/>
                      <a:pt x="73845" y="312124"/>
                    </a:cubicBezTo>
                    <a:cubicBezTo>
                      <a:pt x="56714" y="312124"/>
                      <a:pt x="38266" y="300234"/>
                      <a:pt x="38266" y="281738"/>
                    </a:cubicBezTo>
                    <a:cubicBezTo>
                      <a:pt x="38266" y="281738"/>
                      <a:pt x="38266" y="281738"/>
                      <a:pt x="38266" y="194543"/>
                    </a:cubicBezTo>
                    <a:cubicBezTo>
                      <a:pt x="38266" y="178690"/>
                      <a:pt x="52761" y="168121"/>
                      <a:pt x="65938" y="165478"/>
                    </a:cubicBezTo>
                    <a:cubicBezTo>
                      <a:pt x="65938" y="165478"/>
                      <a:pt x="69891" y="164157"/>
                      <a:pt x="75162" y="164157"/>
                    </a:cubicBezTo>
                    <a:close/>
                    <a:moveTo>
                      <a:pt x="317826" y="127126"/>
                    </a:moveTo>
                    <a:cubicBezTo>
                      <a:pt x="312556" y="127126"/>
                      <a:pt x="307285" y="132421"/>
                      <a:pt x="307285" y="137717"/>
                    </a:cubicBezTo>
                    <a:cubicBezTo>
                      <a:pt x="307285" y="143012"/>
                      <a:pt x="312556" y="148307"/>
                      <a:pt x="317826" y="148307"/>
                    </a:cubicBezTo>
                    <a:cubicBezTo>
                      <a:pt x="323097" y="148307"/>
                      <a:pt x="328368" y="143012"/>
                      <a:pt x="328368" y="137717"/>
                    </a:cubicBezTo>
                    <a:cubicBezTo>
                      <a:pt x="328368" y="132421"/>
                      <a:pt x="323097" y="127126"/>
                      <a:pt x="317826" y="127126"/>
                    </a:cubicBezTo>
                    <a:close/>
                    <a:moveTo>
                      <a:pt x="284884" y="127126"/>
                    </a:moveTo>
                    <a:cubicBezTo>
                      <a:pt x="278296" y="127126"/>
                      <a:pt x="274343" y="132421"/>
                      <a:pt x="274343" y="137717"/>
                    </a:cubicBezTo>
                    <a:cubicBezTo>
                      <a:pt x="274343" y="143012"/>
                      <a:pt x="278296" y="148307"/>
                      <a:pt x="284884" y="148307"/>
                    </a:cubicBezTo>
                    <a:cubicBezTo>
                      <a:pt x="290155" y="148307"/>
                      <a:pt x="295426" y="143012"/>
                      <a:pt x="295426" y="137717"/>
                    </a:cubicBezTo>
                    <a:cubicBezTo>
                      <a:pt x="295426" y="132421"/>
                      <a:pt x="290155" y="127126"/>
                      <a:pt x="284884" y="127126"/>
                    </a:cubicBezTo>
                    <a:close/>
                    <a:moveTo>
                      <a:pt x="250624" y="127126"/>
                    </a:moveTo>
                    <a:cubicBezTo>
                      <a:pt x="244036" y="127126"/>
                      <a:pt x="240082" y="132421"/>
                      <a:pt x="240082" y="137717"/>
                    </a:cubicBezTo>
                    <a:cubicBezTo>
                      <a:pt x="240082" y="143012"/>
                      <a:pt x="244036" y="148307"/>
                      <a:pt x="250624" y="148307"/>
                    </a:cubicBezTo>
                    <a:cubicBezTo>
                      <a:pt x="255895" y="148307"/>
                      <a:pt x="261166" y="143012"/>
                      <a:pt x="261166" y="137717"/>
                    </a:cubicBezTo>
                    <a:cubicBezTo>
                      <a:pt x="261166" y="132421"/>
                      <a:pt x="255895" y="127126"/>
                      <a:pt x="250624" y="127126"/>
                    </a:cubicBezTo>
                    <a:close/>
                    <a:moveTo>
                      <a:pt x="213729" y="88734"/>
                    </a:moveTo>
                    <a:cubicBezTo>
                      <a:pt x="213729" y="88734"/>
                      <a:pt x="213729" y="88734"/>
                      <a:pt x="354722" y="88734"/>
                    </a:cubicBezTo>
                    <a:cubicBezTo>
                      <a:pt x="361310" y="88734"/>
                      <a:pt x="366581" y="94030"/>
                      <a:pt x="366581" y="100649"/>
                    </a:cubicBezTo>
                    <a:cubicBezTo>
                      <a:pt x="366581" y="100649"/>
                      <a:pt x="366581" y="100649"/>
                      <a:pt x="366581" y="180080"/>
                    </a:cubicBezTo>
                    <a:cubicBezTo>
                      <a:pt x="366581" y="186699"/>
                      <a:pt x="361310" y="190671"/>
                      <a:pt x="354722" y="190671"/>
                    </a:cubicBezTo>
                    <a:cubicBezTo>
                      <a:pt x="354722" y="190671"/>
                      <a:pt x="354722" y="190671"/>
                      <a:pt x="352087" y="190671"/>
                    </a:cubicBezTo>
                    <a:cubicBezTo>
                      <a:pt x="352087" y="190671"/>
                      <a:pt x="352087" y="190671"/>
                      <a:pt x="359993" y="211852"/>
                    </a:cubicBezTo>
                    <a:cubicBezTo>
                      <a:pt x="359993" y="211852"/>
                      <a:pt x="359993" y="211852"/>
                      <a:pt x="334957" y="190671"/>
                    </a:cubicBezTo>
                    <a:cubicBezTo>
                      <a:pt x="334957" y="190671"/>
                      <a:pt x="334957" y="190671"/>
                      <a:pt x="213729" y="190671"/>
                    </a:cubicBezTo>
                    <a:cubicBezTo>
                      <a:pt x="207140" y="190671"/>
                      <a:pt x="201869" y="186699"/>
                      <a:pt x="201869" y="180080"/>
                    </a:cubicBezTo>
                    <a:cubicBezTo>
                      <a:pt x="201869" y="180080"/>
                      <a:pt x="201869" y="180080"/>
                      <a:pt x="201869" y="100649"/>
                    </a:cubicBezTo>
                    <a:cubicBezTo>
                      <a:pt x="201869" y="94030"/>
                      <a:pt x="207140" y="88734"/>
                      <a:pt x="213729" y="88734"/>
                    </a:cubicBezTo>
                    <a:close/>
                    <a:moveTo>
                      <a:pt x="423600" y="83188"/>
                    </a:moveTo>
                    <a:cubicBezTo>
                      <a:pt x="445972" y="83188"/>
                      <a:pt x="463079" y="101693"/>
                      <a:pt x="463079" y="122841"/>
                    </a:cubicBezTo>
                    <a:cubicBezTo>
                      <a:pt x="463079" y="143990"/>
                      <a:pt x="445972" y="162494"/>
                      <a:pt x="423600" y="162494"/>
                    </a:cubicBezTo>
                    <a:cubicBezTo>
                      <a:pt x="402545" y="162494"/>
                      <a:pt x="385437" y="143990"/>
                      <a:pt x="385437" y="122841"/>
                    </a:cubicBezTo>
                    <a:cubicBezTo>
                      <a:pt x="385437" y="101693"/>
                      <a:pt x="402545" y="83188"/>
                      <a:pt x="423600" y="83188"/>
                    </a:cubicBezTo>
                    <a:close/>
                    <a:moveTo>
                      <a:pt x="82911" y="83188"/>
                    </a:moveTo>
                    <a:cubicBezTo>
                      <a:pt x="105381" y="83188"/>
                      <a:pt x="122564" y="101693"/>
                      <a:pt x="122564" y="122841"/>
                    </a:cubicBezTo>
                    <a:cubicBezTo>
                      <a:pt x="122564" y="143990"/>
                      <a:pt x="105381" y="162494"/>
                      <a:pt x="82911" y="162494"/>
                    </a:cubicBezTo>
                    <a:cubicBezTo>
                      <a:pt x="61762" y="162494"/>
                      <a:pt x="43258" y="143990"/>
                      <a:pt x="43258" y="122841"/>
                    </a:cubicBezTo>
                    <a:cubicBezTo>
                      <a:pt x="43258" y="101693"/>
                      <a:pt x="61762" y="83188"/>
                      <a:pt x="82911" y="83188"/>
                    </a:cubicBezTo>
                    <a:close/>
                    <a:moveTo>
                      <a:pt x="254440" y="35744"/>
                    </a:moveTo>
                    <a:cubicBezTo>
                      <a:pt x="249151" y="35744"/>
                      <a:pt x="243862" y="41039"/>
                      <a:pt x="243862" y="46334"/>
                    </a:cubicBezTo>
                    <a:cubicBezTo>
                      <a:pt x="243862" y="52954"/>
                      <a:pt x="249151" y="56925"/>
                      <a:pt x="254440" y="56925"/>
                    </a:cubicBezTo>
                    <a:cubicBezTo>
                      <a:pt x="261050" y="56925"/>
                      <a:pt x="265017" y="52954"/>
                      <a:pt x="265017" y="46334"/>
                    </a:cubicBezTo>
                    <a:cubicBezTo>
                      <a:pt x="265017" y="41039"/>
                      <a:pt x="261050" y="35744"/>
                      <a:pt x="254440" y="35744"/>
                    </a:cubicBezTo>
                    <a:close/>
                    <a:moveTo>
                      <a:pt x="221386" y="35744"/>
                    </a:moveTo>
                    <a:cubicBezTo>
                      <a:pt x="216098" y="35744"/>
                      <a:pt x="210809" y="41039"/>
                      <a:pt x="210809" y="46334"/>
                    </a:cubicBezTo>
                    <a:cubicBezTo>
                      <a:pt x="210809" y="52954"/>
                      <a:pt x="216098" y="56925"/>
                      <a:pt x="221386" y="56925"/>
                    </a:cubicBezTo>
                    <a:cubicBezTo>
                      <a:pt x="226675" y="56925"/>
                      <a:pt x="231963" y="52954"/>
                      <a:pt x="231963" y="46334"/>
                    </a:cubicBezTo>
                    <a:cubicBezTo>
                      <a:pt x="231963" y="41039"/>
                      <a:pt x="226675" y="35744"/>
                      <a:pt x="221386" y="35744"/>
                    </a:cubicBezTo>
                    <a:close/>
                    <a:moveTo>
                      <a:pt x="187010" y="35744"/>
                    </a:moveTo>
                    <a:cubicBezTo>
                      <a:pt x="180400" y="35744"/>
                      <a:pt x="176433" y="41039"/>
                      <a:pt x="176433" y="46334"/>
                    </a:cubicBezTo>
                    <a:cubicBezTo>
                      <a:pt x="176433" y="52954"/>
                      <a:pt x="180400" y="56925"/>
                      <a:pt x="187010" y="56925"/>
                    </a:cubicBezTo>
                    <a:cubicBezTo>
                      <a:pt x="192299" y="56925"/>
                      <a:pt x="197588" y="52954"/>
                      <a:pt x="197588" y="46334"/>
                    </a:cubicBezTo>
                    <a:cubicBezTo>
                      <a:pt x="197588" y="41039"/>
                      <a:pt x="192299" y="35744"/>
                      <a:pt x="187010" y="35744"/>
                    </a:cubicBezTo>
                    <a:close/>
                    <a:moveTo>
                      <a:pt x="149991" y="0"/>
                    </a:moveTo>
                    <a:cubicBezTo>
                      <a:pt x="149991" y="0"/>
                      <a:pt x="149991" y="0"/>
                      <a:pt x="291459" y="0"/>
                    </a:cubicBezTo>
                    <a:cubicBezTo>
                      <a:pt x="298070" y="0"/>
                      <a:pt x="303358" y="5295"/>
                      <a:pt x="303358" y="10591"/>
                    </a:cubicBezTo>
                    <a:cubicBezTo>
                      <a:pt x="303358" y="10591"/>
                      <a:pt x="303358" y="10591"/>
                      <a:pt x="303358" y="80755"/>
                    </a:cubicBezTo>
                    <a:cubicBezTo>
                      <a:pt x="303358" y="80755"/>
                      <a:pt x="303358" y="80755"/>
                      <a:pt x="204199" y="80755"/>
                    </a:cubicBezTo>
                    <a:cubicBezTo>
                      <a:pt x="198910" y="80755"/>
                      <a:pt x="193621" y="86050"/>
                      <a:pt x="193621" y="91346"/>
                    </a:cubicBezTo>
                    <a:cubicBezTo>
                      <a:pt x="193621" y="91346"/>
                      <a:pt x="193621" y="91346"/>
                      <a:pt x="193621" y="101937"/>
                    </a:cubicBezTo>
                    <a:cubicBezTo>
                      <a:pt x="193621" y="101937"/>
                      <a:pt x="193621" y="101937"/>
                      <a:pt x="169823" y="101937"/>
                    </a:cubicBezTo>
                    <a:cubicBezTo>
                      <a:pt x="169823" y="101937"/>
                      <a:pt x="169823" y="101937"/>
                      <a:pt x="144702" y="123118"/>
                    </a:cubicBezTo>
                    <a:cubicBezTo>
                      <a:pt x="144702" y="123118"/>
                      <a:pt x="144702" y="123118"/>
                      <a:pt x="152635" y="101937"/>
                    </a:cubicBezTo>
                    <a:cubicBezTo>
                      <a:pt x="152635" y="101937"/>
                      <a:pt x="152635" y="101937"/>
                      <a:pt x="149991" y="101937"/>
                    </a:cubicBezTo>
                    <a:cubicBezTo>
                      <a:pt x="143380" y="101937"/>
                      <a:pt x="138092" y="96641"/>
                      <a:pt x="138092" y="91346"/>
                    </a:cubicBezTo>
                    <a:cubicBezTo>
                      <a:pt x="138092" y="91346"/>
                      <a:pt x="138092" y="91346"/>
                      <a:pt x="138092" y="10591"/>
                    </a:cubicBezTo>
                    <a:cubicBezTo>
                      <a:pt x="138092" y="5295"/>
                      <a:pt x="143380" y="0"/>
                      <a:pt x="14999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íṥḻîḑé">
                <a:extLst>
                  <a:ext uri="{FF2B5EF4-FFF2-40B4-BE49-F238E27FC236}">
                    <a16:creationId xmlns:a16="http://schemas.microsoft.com/office/drawing/2014/main" xmlns="" id="{5E695FA2-21A1-4B30-B0C7-4F4B898C4146}"/>
                  </a:ext>
                </a:extLst>
              </p:cNvPr>
              <p:cNvSpPr/>
              <p:nvPr/>
            </p:nvSpPr>
            <p:spPr bwMode="auto">
              <a:xfrm>
                <a:off x="6613899" y="4350024"/>
                <a:ext cx="914172" cy="959480"/>
              </a:xfrm>
              <a:custGeom>
                <a:avLst/>
                <a:gdLst>
                  <a:gd name="connsiteX0" fmla="*/ 435474 w 484010"/>
                  <a:gd name="connsiteY0" fmla="*/ 196459 h 508000"/>
                  <a:gd name="connsiteX1" fmla="*/ 435474 w 484010"/>
                  <a:gd name="connsiteY1" fmla="*/ 251362 h 508000"/>
                  <a:gd name="connsiteX2" fmla="*/ 443136 w 484010"/>
                  <a:gd name="connsiteY2" fmla="*/ 207950 h 508000"/>
                  <a:gd name="connsiteX3" fmla="*/ 435474 w 484010"/>
                  <a:gd name="connsiteY3" fmla="*/ 196459 h 508000"/>
                  <a:gd name="connsiteX4" fmla="*/ 48538 w 484010"/>
                  <a:gd name="connsiteY4" fmla="*/ 196459 h 508000"/>
                  <a:gd name="connsiteX5" fmla="*/ 40876 w 484010"/>
                  <a:gd name="connsiteY5" fmla="*/ 207950 h 508000"/>
                  <a:gd name="connsiteX6" fmla="*/ 48538 w 484010"/>
                  <a:gd name="connsiteY6" fmla="*/ 251362 h 508000"/>
                  <a:gd name="connsiteX7" fmla="*/ 48538 w 484010"/>
                  <a:gd name="connsiteY7" fmla="*/ 196459 h 508000"/>
                  <a:gd name="connsiteX8" fmla="*/ 213307 w 484010"/>
                  <a:gd name="connsiteY8" fmla="*/ 175949 h 508000"/>
                  <a:gd name="connsiteX9" fmla="*/ 225645 w 484010"/>
                  <a:gd name="connsiteY9" fmla="*/ 175949 h 508000"/>
                  <a:gd name="connsiteX10" fmla="*/ 225645 w 484010"/>
                  <a:gd name="connsiteY10" fmla="*/ 232274 h 508000"/>
                  <a:gd name="connsiteX11" fmla="*/ 240128 w 484010"/>
                  <a:gd name="connsiteY11" fmla="*/ 232274 h 508000"/>
                  <a:gd name="connsiteX12" fmla="*/ 219208 w 484010"/>
                  <a:gd name="connsiteY12" fmla="*/ 257486 h 508000"/>
                  <a:gd name="connsiteX13" fmla="*/ 198823 w 484010"/>
                  <a:gd name="connsiteY13" fmla="*/ 232274 h 508000"/>
                  <a:gd name="connsiteX14" fmla="*/ 213307 w 484010"/>
                  <a:gd name="connsiteY14" fmla="*/ 232274 h 508000"/>
                  <a:gd name="connsiteX15" fmla="*/ 242274 w 484010"/>
                  <a:gd name="connsiteY15" fmla="*/ 145373 h 508000"/>
                  <a:gd name="connsiteX16" fmla="*/ 262658 w 484010"/>
                  <a:gd name="connsiteY16" fmla="*/ 170585 h 508000"/>
                  <a:gd name="connsiteX17" fmla="*/ 247638 w 484010"/>
                  <a:gd name="connsiteY17" fmla="*/ 170585 h 508000"/>
                  <a:gd name="connsiteX18" fmla="*/ 247638 w 484010"/>
                  <a:gd name="connsiteY18" fmla="*/ 226910 h 508000"/>
                  <a:gd name="connsiteX19" fmla="*/ 235837 w 484010"/>
                  <a:gd name="connsiteY19" fmla="*/ 226910 h 508000"/>
                  <a:gd name="connsiteX20" fmla="*/ 235837 w 484010"/>
                  <a:gd name="connsiteY20" fmla="*/ 170585 h 508000"/>
                  <a:gd name="connsiteX21" fmla="*/ 221889 w 484010"/>
                  <a:gd name="connsiteY21" fmla="*/ 170585 h 508000"/>
                  <a:gd name="connsiteX22" fmla="*/ 195395 w 484010"/>
                  <a:gd name="connsiteY22" fmla="*/ 132619 h 508000"/>
                  <a:gd name="connsiteX23" fmla="*/ 195395 w 484010"/>
                  <a:gd name="connsiteY23" fmla="*/ 270514 h 508000"/>
                  <a:gd name="connsiteX24" fmla="*/ 265631 w 484010"/>
                  <a:gd name="connsiteY24" fmla="*/ 270514 h 508000"/>
                  <a:gd name="connsiteX25" fmla="*/ 265631 w 484010"/>
                  <a:gd name="connsiteY25" fmla="*/ 132619 h 508000"/>
                  <a:gd name="connsiteX26" fmla="*/ 195395 w 484010"/>
                  <a:gd name="connsiteY26" fmla="*/ 132619 h 508000"/>
                  <a:gd name="connsiteX27" fmla="*/ 381839 w 484010"/>
                  <a:gd name="connsiteY27" fmla="*/ 123681 h 508000"/>
                  <a:gd name="connsiteX28" fmla="*/ 369069 w 484010"/>
                  <a:gd name="connsiteY28" fmla="*/ 207950 h 508000"/>
                  <a:gd name="connsiteX29" fmla="*/ 381839 w 484010"/>
                  <a:gd name="connsiteY29" fmla="*/ 225826 h 508000"/>
                  <a:gd name="connsiteX30" fmla="*/ 394609 w 484010"/>
                  <a:gd name="connsiteY30" fmla="*/ 207950 h 508000"/>
                  <a:gd name="connsiteX31" fmla="*/ 381839 w 484010"/>
                  <a:gd name="connsiteY31" fmla="*/ 123681 h 508000"/>
                  <a:gd name="connsiteX32" fmla="*/ 102173 w 484010"/>
                  <a:gd name="connsiteY32" fmla="*/ 123681 h 508000"/>
                  <a:gd name="connsiteX33" fmla="*/ 89402 w 484010"/>
                  <a:gd name="connsiteY33" fmla="*/ 207950 h 508000"/>
                  <a:gd name="connsiteX34" fmla="*/ 102173 w 484010"/>
                  <a:gd name="connsiteY34" fmla="*/ 225826 h 508000"/>
                  <a:gd name="connsiteX35" fmla="*/ 114943 w 484010"/>
                  <a:gd name="connsiteY35" fmla="*/ 207950 h 508000"/>
                  <a:gd name="connsiteX36" fmla="*/ 102173 w 484010"/>
                  <a:gd name="connsiteY36" fmla="*/ 123681 h 508000"/>
                  <a:gd name="connsiteX37" fmla="*/ 89402 w 484010"/>
                  <a:gd name="connsiteY37" fmla="*/ 108359 h 508000"/>
                  <a:gd name="connsiteX38" fmla="*/ 102173 w 484010"/>
                  <a:gd name="connsiteY38" fmla="*/ 121127 h 508000"/>
                  <a:gd name="connsiteX39" fmla="*/ 114943 w 484010"/>
                  <a:gd name="connsiteY39" fmla="*/ 108359 h 508000"/>
                  <a:gd name="connsiteX40" fmla="*/ 134098 w 484010"/>
                  <a:gd name="connsiteY40" fmla="*/ 116020 h 508000"/>
                  <a:gd name="connsiteX41" fmla="*/ 136652 w 484010"/>
                  <a:gd name="connsiteY41" fmla="*/ 117297 h 508000"/>
                  <a:gd name="connsiteX42" fmla="*/ 177516 w 484010"/>
                  <a:gd name="connsiteY42" fmla="*/ 158155 h 508000"/>
                  <a:gd name="connsiteX43" fmla="*/ 177516 w 484010"/>
                  <a:gd name="connsiteY43" fmla="*/ 116020 h 508000"/>
                  <a:gd name="connsiteX44" fmla="*/ 269462 w 484010"/>
                  <a:gd name="connsiteY44" fmla="*/ 116020 h 508000"/>
                  <a:gd name="connsiteX45" fmla="*/ 270739 w 484010"/>
                  <a:gd name="connsiteY45" fmla="*/ 114743 h 508000"/>
                  <a:gd name="connsiteX46" fmla="*/ 280955 w 484010"/>
                  <a:gd name="connsiteY46" fmla="*/ 116020 h 508000"/>
                  <a:gd name="connsiteX47" fmla="*/ 295002 w 484010"/>
                  <a:gd name="connsiteY47" fmla="*/ 130065 h 508000"/>
                  <a:gd name="connsiteX48" fmla="*/ 311603 w 484010"/>
                  <a:gd name="connsiteY48" fmla="*/ 144110 h 508000"/>
                  <a:gd name="connsiteX49" fmla="*/ 347360 w 484010"/>
                  <a:gd name="connsiteY49" fmla="*/ 117297 h 508000"/>
                  <a:gd name="connsiteX50" fmla="*/ 349914 w 484010"/>
                  <a:gd name="connsiteY50" fmla="*/ 116020 h 508000"/>
                  <a:gd name="connsiteX51" fmla="*/ 369069 w 484010"/>
                  <a:gd name="connsiteY51" fmla="*/ 108359 h 508000"/>
                  <a:gd name="connsiteX52" fmla="*/ 381839 w 484010"/>
                  <a:gd name="connsiteY52" fmla="*/ 121127 h 508000"/>
                  <a:gd name="connsiteX53" fmla="*/ 394609 w 484010"/>
                  <a:gd name="connsiteY53" fmla="*/ 108359 h 508000"/>
                  <a:gd name="connsiteX54" fmla="*/ 413764 w 484010"/>
                  <a:gd name="connsiteY54" fmla="*/ 116020 h 508000"/>
                  <a:gd name="connsiteX55" fmla="*/ 417595 w 484010"/>
                  <a:gd name="connsiteY55" fmla="*/ 117297 h 508000"/>
                  <a:gd name="connsiteX56" fmla="*/ 459737 w 484010"/>
                  <a:gd name="connsiteY56" fmla="*/ 160708 h 508000"/>
                  <a:gd name="connsiteX57" fmla="*/ 484000 w 484010"/>
                  <a:gd name="connsiteY57" fmla="*/ 207950 h 508000"/>
                  <a:gd name="connsiteX58" fmla="*/ 484000 w 484010"/>
                  <a:gd name="connsiteY58" fmla="*/ 209227 h 508000"/>
                  <a:gd name="connsiteX59" fmla="*/ 468676 w 484010"/>
                  <a:gd name="connsiteY59" fmla="*/ 284559 h 508000"/>
                  <a:gd name="connsiteX60" fmla="*/ 449521 w 484010"/>
                  <a:gd name="connsiteY60" fmla="*/ 298604 h 508000"/>
                  <a:gd name="connsiteX61" fmla="*/ 443136 w 484010"/>
                  <a:gd name="connsiteY61" fmla="*/ 297327 h 508000"/>
                  <a:gd name="connsiteX62" fmla="*/ 432920 w 484010"/>
                  <a:gd name="connsiteY62" fmla="*/ 289666 h 508000"/>
                  <a:gd name="connsiteX63" fmla="*/ 432920 w 484010"/>
                  <a:gd name="connsiteY63" fmla="*/ 483741 h 508000"/>
                  <a:gd name="connsiteX64" fmla="*/ 408656 w 484010"/>
                  <a:gd name="connsiteY64" fmla="*/ 508000 h 508000"/>
                  <a:gd name="connsiteX65" fmla="*/ 384393 w 484010"/>
                  <a:gd name="connsiteY65" fmla="*/ 483741 h 508000"/>
                  <a:gd name="connsiteX66" fmla="*/ 384393 w 484010"/>
                  <a:gd name="connsiteY66" fmla="*/ 316479 h 508000"/>
                  <a:gd name="connsiteX67" fmla="*/ 381839 w 484010"/>
                  <a:gd name="connsiteY67" fmla="*/ 316479 h 508000"/>
                  <a:gd name="connsiteX68" fmla="*/ 381839 w 484010"/>
                  <a:gd name="connsiteY68" fmla="*/ 483741 h 508000"/>
                  <a:gd name="connsiteX69" fmla="*/ 357576 w 484010"/>
                  <a:gd name="connsiteY69" fmla="*/ 508000 h 508000"/>
                  <a:gd name="connsiteX70" fmla="*/ 333312 w 484010"/>
                  <a:gd name="connsiteY70" fmla="*/ 483741 h 508000"/>
                  <a:gd name="connsiteX71" fmla="*/ 333312 w 484010"/>
                  <a:gd name="connsiteY71" fmla="*/ 289666 h 508000"/>
                  <a:gd name="connsiteX72" fmla="*/ 328204 w 484010"/>
                  <a:gd name="connsiteY72" fmla="*/ 270514 h 508000"/>
                  <a:gd name="connsiteX73" fmla="*/ 328204 w 484010"/>
                  <a:gd name="connsiteY73" fmla="*/ 183691 h 508000"/>
                  <a:gd name="connsiteX74" fmla="*/ 317988 w 484010"/>
                  <a:gd name="connsiteY74" fmla="*/ 186245 h 508000"/>
                  <a:gd name="connsiteX75" fmla="*/ 280955 w 484010"/>
                  <a:gd name="connsiteY75" fmla="*/ 176030 h 508000"/>
                  <a:gd name="connsiteX76" fmla="*/ 280955 w 484010"/>
                  <a:gd name="connsiteY76" fmla="*/ 287112 h 508000"/>
                  <a:gd name="connsiteX77" fmla="*/ 177516 w 484010"/>
                  <a:gd name="connsiteY77" fmla="*/ 287112 h 508000"/>
                  <a:gd name="connsiteX78" fmla="*/ 177516 w 484010"/>
                  <a:gd name="connsiteY78" fmla="*/ 242424 h 508000"/>
                  <a:gd name="connsiteX79" fmla="*/ 172408 w 484010"/>
                  <a:gd name="connsiteY79" fmla="*/ 232210 h 508000"/>
                  <a:gd name="connsiteX80" fmla="*/ 155807 w 484010"/>
                  <a:gd name="connsiteY80" fmla="*/ 200289 h 508000"/>
                  <a:gd name="connsiteX81" fmla="*/ 155807 w 484010"/>
                  <a:gd name="connsiteY81" fmla="*/ 270514 h 508000"/>
                  <a:gd name="connsiteX82" fmla="*/ 150699 w 484010"/>
                  <a:gd name="connsiteY82" fmla="*/ 289666 h 508000"/>
                  <a:gd name="connsiteX83" fmla="*/ 150699 w 484010"/>
                  <a:gd name="connsiteY83" fmla="*/ 483741 h 508000"/>
                  <a:gd name="connsiteX84" fmla="*/ 126436 w 484010"/>
                  <a:gd name="connsiteY84" fmla="*/ 508000 h 508000"/>
                  <a:gd name="connsiteX85" fmla="*/ 102173 w 484010"/>
                  <a:gd name="connsiteY85" fmla="*/ 483741 h 508000"/>
                  <a:gd name="connsiteX86" fmla="*/ 102173 w 484010"/>
                  <a:gd name="connsiteY86" fmla="*/ 316479 h 508000"/>
                  <a:gd name="connsiteX87" fmla="*/ 99618 w 484010"/>
                  <a:gd name="connsiteY87" fmla="*/ 316479 h 508000"/>
                  <a:gd name="connsiteX88" fmla="*/ 99618 w 484010"/>
                  <a:gd name="connsiteY88" fmla="*/ 483741 h 508000"/>
                  <a:gd name="connsiteX89" fmla="*/ 75355 w 484010"/>
                  <a:gd name="connsiteY89" fmla="*/ 508000 h 508000"/>
                  <a:gd name="connsiteX90" fmla="*/ 51092 w 484010"/>
                  <a:gd name="connsiteY90" fmla="*/ 483741 h 508000"/>
                  <a:gd name="connsiteX91" fmla="*/ 51092 w 484010"/>
                  <a:gd name="connsiteY91" fmla="*/ 289666 h 508000"/>
                  <a:gd name="connsiteX92" fmla="*/ 40876 w 484010"/>
                  <a:gd name="connsiteY92" fmla="*/ 297327 h 508000"/>
                  <a:gd name="connsiteX93" fmla="*/ 34491 w 484010"/>
                  <a:gd name="connsiteY93" fmla="*/ 298604 h 508000"/>
                  <a:gd name="connsiteX94" fmla="*/ 15335 w 484010"/>
                  <a:gd name="connsiteY94" fmla="*/ 284559 h 508000"/>
                  <a:gd name="connsiteX95" fmla="*/ 11 w 484010"/>
                  <a:gd name="connsiteY95" fmla="*/ 209227 h 508000"/>
                  <a:gd name="connsiteX96" fmla="*/ 11 w 484010"/>
                  <a:gd name="connsiteY96" fmla="*/ 207950 h 508000"/>
                  <a:gd name="connsiteX97" fmla="*/ 24275 w 484010"/>
                  <a:gd name="connsiteY97" fmla="*/ 160708 h 508000"/>
                  <a:gd name="connsiteX98" fmla="*/ 66416 w 484010"/>
                  <a:gd name="connsiteY98" fmla="*/ 117297 h 508000"/>
                  <a:gd name="connsiteX99" fmla="*/ 70247 w 484010"/>
                  <a:gd name="connsiteY99" fmla="*/ 116020 h 508000"/>
                  <a:gd name="connsiteX100" fmla="*/ 89402 w 484010"/>
                  <a:gd name="connsiteY100" fmla="*/ 108359 h 508000"/>
                  <a:gd name="connsiteX101" fmla="*/ 381478 w 484010"/>
                  <a:gd name="connsiteY101" fmla="*/ 0 h 508000"/>
                  <a:gd name="connsiteX102" fmla="*/ 433780 w 484010"/>
                  <a:gd name="connsiteY102" fmla="*/ 52302 h 508000"/>
                  <a:gd name="connsiteX103" fmla="*/ 381478 w 484010"/>
                  <a:gd name="connsiteY103" fmla="*/ 104604 h 508000"/>
                  <a:gd name="connsiteX104" fmla="*/ 329176 w 484010"/>
                  <a:gd name="connsiteY104" fmla="*/ 52302 h 508000"/>
                  <a:gd name="connsiteX105" fmla="*/ 381478 w 484010"/>
                  <a:gd name="connsiteY105" fmla="*/ 0 h 508000"/>
                  <a:gd name="connsiteX106" fmla="*/ 101997 w 484010"/>
                  <a:gd name="connsiteY106" fmla="*/ 0 h 508000"/>
                  <a:gd name="connsiteX107" fmla="*/ 154299 w 484010"/>
                  <a:gd name="connsiteY107" fmla="*/ 52302 h 508000"/>
                  <a:gd name="connsiteX108" fmla="*/ 101997 w 484010"/>
                  <a:gd name="connsiteY108" fmla="*/ 104604 h 508000"/>
                  <a:gd name="connsiteX109" fmla="*/ 49695 w 484010"/>
                  <a:gd name="connsiteY109" fmla="*/ 52302 h 508000"/>
                  <a:gd name="connsiteX110" fmla="*/ 101997 w 484010"/>
                  <a:gd name="connsiteY110" fmla="*/ 0 h 50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484010" h="508000">
                    <a:moveTo>
                      <a:pt x="435474" y="196459"/>
                    </a:moveTo>
                    <a:cubicBezTo>
                      <a:pt x="435474" y="196459"/>
                      <a:pt x="435474" y="196459"/>
                      <a:pt x="435474" y="251362"/>
                    </a:cubicBezTo>
                    <a:cubicBezTo>
                      <a:pt x="440582" y="233486"/>
                      <a:pt x="441859" y="216888"/>
                      <a:pt x="443136" y="207950"/>
                    </a:cubicBezTo>
                    <a:cubicBezTo>
                      <a:pt x="441859" y="205397"/>
                      <a:pt x="439305" y="201566"/>
                      <a:pt x="435474" y="196459"/>
                    </a:cubicBezTo>
                    <a:close/>
                    <a:moveTo>
                      <a:pt x="48538" y="196459"/>
                    </a:moveTo>
                    <a:cubicBezTo>
                      <a:pt x="44707" y="201566"/>
                      <a:pt x="42153" y="205397"/>
                      <a:pt x="40876" y="207950"/>
                    </a:cubicBezTo>
                    <a:cubicBezTo>
                      <a:pt x="42153" y="216888"/>
                      <a:pt x="43430" y="233486"/>
                      <a:pt x="48538" y="251362"/>
                    </a:cubicBezTo>
                    <a:cubicBezTo>
                      <a:pt x="48538" y="251362"/>
                      <a:pt x="48538" y="251362"/>
                      <a:pt x="48538" y="196459"/>
                    </a:cubicBezTo>
                    <a:close/>
                    <a:moveTo>
                      <a:pt x="213307" y="175949"/>
                    </a:moveTo>
                    <a:lnTo>
                      <a:pt x="225645" y="175949"/>
                    </a:lnTo>
                    <a:lnTo>
                      <a:pt x="225645" y="232274"/>
                    </a:lnTo>
                    <a:lnTo>
                      <a:pt x="240128" y="232274"/>
                    </a:lnTo>
                    <a:lnTo>
                      <a:pt x="219208" y="257486"/>
                    </a:lnTo>
                    <a:lnTo>
                      <a:pt x="198823" y="232274"/>
                    </a:lnTo>
                    <a:lnTo>
                      <a:pt x="213307" y="232274"/>
                    </a:lnTo>
                    <a:close/>
                    <a:moveTo>
                      <a:pt x="242274" y="145373"/>
                    </a:moveTo>
                    <a:lnTo>
                      <a:pt x="262658" y="170585"/>
                    </a:lnTo>
                    <a:lnTo>
                      <a:pt x="247638" y="170585"/>
                    </a:lnTo>
                    <a:lnTo>
                      <a:pt x="247638" y="226910"/>
                    </a:lnTo>
                    <a:lnTo>
                      <a:pt x="235837" y="226910"/>
                    </a:lnTo>
                    <a:lnTo>
                      <a:pt x="235837" y="170585"/>
                    </a:lnTo>
                    <a:lnTo>
                      <a:pt x="221889" y="170585"/>
                    </a:lnTo>
                    <a:close/>
                    <a:moveTo>
                      <a:pt x="195395" y="132619"/>
                    </a:moveTo>
                    <a:cubicBezTo>
                      <a:pt x="195395" y="132619"/>
                      <a:pt x="195395" y="132619"/>
                      <a:pt x="195395" y="270514"/>
                    </a:cubicBezTo>
                    <a:cubicBezTo>
                      <a:pt x="195395" y="270514"/>
                      <a:pt x="195395" y="270514"/>
                      <a:pt x="265631" y="270514"/>
                    </a:cubicBezTo>
                    <a:lnTo>
                      <a:pt x="265631" y="132619"/>
                    </a:lnTo>
                    <a:cubicBezTo>
                      <a:pt x="265631" y="132619"/>
                      <a:pt x="265631" y="132619"/>
                      <a:pt x="195395" y="132619"/>
                    </a:cubicBezTo>
                    <a:close/>
                    <a:moveTo>
                      <a:pt x="381839" y="123681"/>
                    </a:moveTo>
                    <a:cubicBezTo>
                      <a:pt x="381839" y="123681"/>
                      <a:pt x="381839" y="123681"/>
                      <a:pt x="369069" y="207950"/>
                    </a:cubicBezTo>
                    <a:cubicBezTo>
                      <a:pt x="369069" y="207950"/>
                      <a:pt x="369069" y="207950"/>
                      <a:pt x="381839" y="225826"/>
                    </a:cubicBezTo>
                    <a:cubicBezTo>
                      <a:pt x="381839" y="225826"/>
                      <a:pt x="381839" y="225826"/>
                      <a:pt x="394609" y="207950"/>
                    </a:cubicBezTo>
                    <a:cubicBezTo>
                      <a:pt x="394609" y="207950"/>
                      <a:pt x="394609" y="207950"/>
                      <a:pt x="381839" y="123681"/>
                    </a:cubicBezTo>
                    <a:close/>
                    <a:moveTo>
                      <a:pt x="102173" y="123681"/>
                    </a:moveTo>
                    <a:cubicBezTo>
                      <a:pt x="102173" y="123681"/>
                      <a:pt x="102173" y="123681"/>
                      <a:pt x="89402" y="207950"/>
                    </a:cubicBezTo>
                    <a:cubicBezTo>
                      <a:pt x="89402" y="207950"/>
                      <a:pt x="89402" y="207950"/>
                      <a:pt x="102173" y="225826"/>
                    </a:cubicBezTo>
                    <a:cubicBezTo>
                      <a:pt x="102173" y="225826"/>
                      <a:pt x="102173" y="225826"/>
                      <a:pt x="114943" y="207950"/>
                    </a:cubicBezTo>
                    <a:cubicBezTo>
                      <a:pt x="114943" y="207950"/>
                      <a:pt x="114943" y="207950"/>
                      <a:pt x="102173" y="123681"/>
                    </a:cubicBezTo>
                    <a:close/>
                    <a:moveTo>
                      <a:pt x="89402" y="108359"/>
                    </a:moveTo>
                    <a:cubicBezTo>
                      <a:pt x="89402" y="108359"/>
                      <a:pt x="89402" y="108359"/>
                      <a:pt x="102173" y="121127"/>
                    </a:cubicBezTo>
                    <a:cubicBezTo>
                      <a:pt x="102173" y="121127"/>
                      <a:pt x="102173" y="121127"/>
                      <a:pt x="114943" y="108359"/>
                    </a:cubicBezTo>
                    <a:cubicBezTo>
                      <a:pt x="121328" y="109636"/>
                      <a:pt x="128990" y="112190"/>
                      <a:pt x="134098" y="116020"/>
                    </a:cubicBezTo>
                    <a:cubicBezTo>
                      <a:pt x="135375" y="117297"/>
                      <a:pt x="136652" y="117297"/>
                      <a:pt x="136652" y="117297"/>
                    </a:cubicBezTo>
                    <a:cubicBezTo>
                      <a:pt x="154530" y="128788"/>
                      <a:pt x="167300" y="141556"/>
                      <a:pt x="177516" y="158155"/>
                    </a:cubicBezTo>
                    <a:cubicBezTo>
                      <a:pt x="177516" y="158155"/>
                      <a:pt x="177516" y="158155"/>
                      <a:pt x="177516" y="116020"/>
                    </a:cubicBezTo>
                    <a:cubicBezTo>
                      <a:pt x="177516" y="116020"/>
                      <a:pt x="177516" y="116020"/>
                      <a:pt x="269462" y="116020"/>
                    </a:cubicBezTo>
                    <a:cubicBezTo>
                      <a:pt x="269462" y="116020"/>
                      <a:pt x="269462" y="114743"/>
                      <a:pt x="270739" y="114743"/>
                    </a:cubicBezTo>
                    <a:cubicBezTo>
                      <a:pt x="273293" y="114743"/>
                      <a:pt x="277124" y="114743"/>
                      <a:pt x="280955" y="116020"/>
                    </a:cubicBezTo>
                    <a:cubicBezTo>
                      <a:pt x="287340" y="117297"/>
                      <a:pt x="293725" y="123681"/>
                      <a:pt x="295002" y="130065"/>
                    </a:cubicBezTo>
                    <a:cubicBezTo>
                      <a:pt x="297556" y="139003"/>
                      <a:pt x="305218" y="142833"/>
                      <a:pt x="311603" y="144110"/>
                    </a:cubicBezTo>
                    <a:cubicBezTo>
                      <a:pt x="319265" y="137726"/>
                      <a:pt x="332035" y="127511"/>
                      <a:pt x="347360" y="117297"/>
                    </a:cubicBezTo>
                    <a:cubicBezTo>
                      <a:pt x="347360" y="117297"/>
                      <a:pt x="348637" y="117297"/>
                      <a:pt x="349914" y="116020"/>
                    </a:cubicBezTo>
                    <a:cubicBezTo>
                      <a:pt x="355022" y="112190"/>
                      <a:pt x="362684" y="109636"/>
                      <a:pt x="369069" y="108359"/>
                    </a:cubicBezTo>
                    <a:cubicBezTo>
                      <a:pt x="369069" y="108359"/>
                      <a:pt x="369069" y="108359"/>
                      <a:pt x="381839" y="121127"/>
                    </a:cubicBezTo>
                    <a:cubicBezTo>
                      <a:pt x="381839" y="121127"/>
                      <a:pt x="381839" y="121127"/>
                      <a:pt x="394609" y="108359"/>
                    </a:cubicBezTo>
                    <a:cubicBezTo>
                      <a:pt x="402271" y="109636"/>
                      <a:pt x="408656" y="112190"/>
                      <a:pt x="413764" y="116020"/>
                    </a:cubicBezTo>
                    <a:cubicBezTo>
                      <a:pt x="415041" y="117297"/>
                      <a:pt x="416318" y="117297"/>
                      <a:pt x="417595" y="117297"/>
                    </a:cubicBezTo>
                    <a:cubicBezTo>
                      <a:pt x="432920" y="127511"/>
                      <a:pt x="450798" y="149217"/>
                      <a:pt x="459737" y="160708"/>
                    </a:cubicBezTo>
                    <a:cubicBezTo>
                      <a:pt x="485277" y="193905"/>
                      <a:pt x="484000" y="202843"/>
                      <a:pt x="484000" y="207950"/>
                    </a:cubicBezTo>
                    <a:cubicBezTo>
                      <a:pt x="484000" y="207950"/>
                      <a:pt x="484000" y="207950"/>
                      <a:pt x="484000" y="209227"/>
                    </a:cubicBezTo>
                    <a:cubicBezTo>
                      <a:pt x="482723" y="220718"/>
                      <a:pt x="478892" y="253915"/>
                      <a:pt x="468676" y="284559"/>
                    </a:cubicBezTo>
                    <a:cubicBezTo>
                      <a:pt x="466122" y="293496"/>
                      <a:pt x="458460" y="298604"/>
                      <a:pt x="449521" y="298604"/>
                    </a:cubicBezTo>
                    <a:cubicBezTo>
                      <a:pt x="446967" y="298604"/>
                      <a:pt x="445690" y="298604"/>
                      <a:pt x="443136" y="297327"/>
                    </a:cubicBezTo>
                    <a:cubicBezTo>
                      <a:pt x="439305" y="296050"/>
                      <a:pt x="435474" y="293496"/>
                      <a:pt x="432920" y="289666"/>
                    </a:cubicBezTo>
                    <a:cubicBezTo>
                      <a:pt x="432920" y="289666"/>
                      <a:pt x="432920" y="289666"/>
                      <a:pt x="432920" y="483741"/>
                    </a:cubicBezTo>
                    <a:cubicBezTo>
                      <a:pt x="432920" y="497786"/>
                      <a:pt x="422703" y="508000"/>
                      <a:pt x="408656" y="508000"/>
                    </a:cubicBezTo>
                    <a:cubicBezTo>
                      <a:pt x="395886" y="508000"/>
                      <a:pt x="384393" y="497786"/>
                      <a:pt x="384393" y="483741"/>
                    </a:cubicBezTo>
                    <a:cubicBezTo>
                      <a:pt x="384393" y="483741"/>
                      <a:pt x="384393" y="483741"/>
                      <a:pt x="384393" y="316479"/>
                    </a:cubicBezTo>
                    <a:cubicBezTo>
                      <a:pt x="384393" y="316479"/>
                      <a:pt x="383116" y="316479"/>
                      <a:pt x="381839" y="316479"/>
                    </a:cubicBezTo>
                    <a:cubicBezTo>
                      <a:pt x="381839" y="316479"/>
                      <a:pt x="381839" y="316479"/>
                      <a:pt x="381839" y="483741"/>
                    </a:cubicBezTo>
                    <a:cubicBezTo>
                      <a:pt x="381839" y="497786"/>
                      <a:pt x="370346" y="508000"/>
                      <a:pt x="357576" y="508000"/>
                    </a:cubicBezTo>
                    <a:cubicBezTo>
                      <a:pt x="343528" y="508000"/>
                      <a:pt x="333312" y="497786"/>
                      <a:pt x="333312" y="483741"/>
                    </a:cubicBezTo>
                    <a:cubicBezTo>
                      <a:pt x="333312" y="483741"/>
                      <a:pt x="333312" y="483741"/>
                      <a:pt x="333312" y="289666"/>
                    </a:cubicBezTo>
                    <a:cubicBezTo>
                      <a:pt x="329481" y="284559"/>
                      <a:pt x="328204" y="276898"/>
                      <a:pt x="328204" y="270514"/>
                    </a:cubicBezTo>
                    <a:cubicBezTo>
                      <a:pt x="328204" y="270514"/>
                      <a:pt x="328204" y="270514"/>
                      <a:pt x="328204" y="183691"/>
                    </a:cubicBezTo>
                    <a:cubicBezTo>
                      <a:pt x="325650" y="184968"/>
                      <a:pt x="321819" y="186245"/>
                      <a:pt x="317988" y="186245"/>
                    </a:cubicBezTo>
                    <a:cubicBezTo>
                      <a:pt x="309049" y="186245"/>
                      <a:pt x="293725" y="183691"/>
                      <a:pt x="280955" y="176030"/>
                    </a:cubicBezTo>
                    <a:cubicBezTo>
                      <a:pt x="280955" y="176030"/>
                      <a:pt x="280955" y="176030"/>
                      <a:pt x="280955" y="287112"/>
                    </a:cubicBezTo>
                    <a:cubicBezTo>
                      <a:pt x="280955" y="287112"/>
                      <a:pt x="280955" y="287112"/>
                      <a:pt x="177516" y="287112"/>
                    </a:cubicBezTo>
                    <a:cubicBezTo>
                      <a:pt x="177516" y="287112"/>
                      <a:pt x="177516" y="287112"/>
                      <a:pt x="177516" y="242424"/>
                    </a:cubicBezTo>
                    <a:cubicBezTo>
                      <a:pt x="176239" y="238594"/>
                      <a:pt x="174962" y="234763"/>
                      <a:pt x="172408" y="232210"/>
                    </a:cubicBezTo>
                    <a:cubicBezTo>
                      <a:pt x="166023" y="220718"/>
                      <a:pt x="160915" y="209227"/>
                      <a:pt x="155807" y="200289"/>
                    </a:cubicBezTo>
                    <a:cubicBezTo>
                      <a:pt x="155807" y="200289"/>
                      <a:pt x="155807" y="200289"/>
                      <a:pt x="155807" y="270514"/>
                    </a:cubicBezTo>
                    <a:cubicBezTo>
                      <a:pt x="155807" y="276898"/>
                      <a:pt x="154530" y="284559"/>
                      <a:pt x="150699" y="289666"/>
                    </a:cubicBezTo>
                    <a:cubicBezTo>
                      <a:pt x="150699" y="289666"/>
                      <a:pt x="150699" y="289666"/>
                      <a:pt x="150699" y="483741"/>
                    </a:cubicBezTo>
                    <a:cubicBezTo>
                      <a:pt x="150699" y="497786"/>
                      <a:pt x="140483" y="508000"/>
                      <a:pt x="126436" y="508000"/>
                    </a:cubicBezTo>
                    <a:cubicBezTo>
                      <a:pt x="113666" y="508000"/>
                      <a:pt x="102173" y="497786"/>
                      <a:pt x="102173" y="483741"/>
                    </a:cubicBezTo>
                    <a:cubicBezTo>
                      <a:pt x="102173" y="483741"/>
                      <a:pt x="102173" y="483741"/>
                      <a:pt x="102173" y="316479"/>
                    </a:cubicBezTo>
                    <a:cubicBezTo>
                      <a:pt x="100896" y="316479"/>
                      <a:pt x="99618" y="316479"/>
                      <a:pt x="99618" y="316479"/>
                    </a:cubicBezTo>
                    <a:cubicBezTo>
                      <a:pt x="99618" y="316479"/>
                      <a:pt x="99618" y="316479"/>
                      <a:pt x="99618" y="483741"/>
                    </a:cubicBezTo>
                    <a:cubicBezTo>
                      <a:pt x="99618" y="497786"/>
                      <a:pt x="88125" y="508000"/>
                      <a:pt x="75355" y="508000"/>
                    </a:cubicBezTo>
                    <a:cubicBezTo>
                      <a:pt x="61308" y="508000"/>
                      <a:pt x="51092" y="497786"/>
                      <a:pt x="51092" y="483741"/>
                    </a:cubicBezTo>
                    <a:cubicBezTo>
                      <a:pt x="51092" y="483741"/>
                      <a:pt x="51092" y="483741"/>
                      <a:pt x="51092" y="289666"/>
                    </a:cubicBezTo>
                    <a:cubicBezTo>
                      <a:pt x="48538" y="293496"/>
                      <a:pt x="44707" y="296050"/>
                      <a:pt x="40876" y="297327"/>
                    </a:cubicBezTo>
                    <a:cubicBezTo>
                      <a:pt x="38322" y="298604"/>
                      <a:pt x="37045" y="298604"/>
                      <a:pt x="34491" y="298604"/>
                    </a:cubicBezTo>
                    <a:cubicBezTo>
                      <a:pt x="25552" y="298604"/>
                      <a:pt x="17889" y="293496"/>
                      <a:pt x="15335" y="284559"/>
                    </a:cubicBezTo>
                    <a:cubicBezTo>
                      <a:pt x="5119" y="253915"/>
                      <a:pt x="1288" y="220718"/>
                      <a:pt x="11" y="209227"/>
                    </a:cubicBezTo>
                    <a:cubicBezTo>
                      <a:pt x="11" y="209227"/>
                      <a:pt x="11" y="209227"/>
                      <a:pt x="11" y="207950"/>
                    </a:cubicBezTo>
                    <a:cubicBezTo>
                      <a:pt x="11" y="202843"/>
                      <a:pt x="-1266" y="193905"/>
                      <a:pt x="24275" y="160708"/>
                    </a:cubicBezTo>
                    <a:cubicBezTo>
                      <a:pt x="33214" y="149217"/>
                      <a:pt x="51092" y="127511"/>
                      <a:pt x="66416" y="117297"/>
                    </a:cubicBezTo>
                    <a:cubicBezTo>
                      <a:pt x="67693" y="117297"/>
                      <a:pt x="68970" y="117297"/>
                      <a:pt x="70247" y="116020"/>
                    </a:cubicBezTo>
                    <a:cubicBezTo>
                      <a:pt x="75355" y="112190"/>
                      <a:pt x="81740" y="109636"/>
                      <a:pt x="89402" y="108359"/>
                    </a:cubicBezTo>
                    <a:close/>
                    <a:moveTo>
                      <a:pt x="381478" y="0"/>
                    </a:moveTo>
                    <a:cubicBezTo>
                      <a:pt x="410818" y="0"/>
                      <a:pt x="433780" y="22962"/>
                      <a:pt x="433780" y="52302"/>
                    </a:cubicBezTo>
                    <a:cubicBezTo>
                      <a:pt x="433780" y="81642"/>
                      <a:pt x="410818" y="104604"/>
                      <a:pt x="381478" y="104604"/>
                    </a:cubicBezTo>
                    <a:cubicBezTo>
                      <a:pt x="352138" y="104604"/>
                      <a:pt x="329176" y="81642"/>
                      <a:pt x="329176" y="52302"/>
                    </a:cubicBezTo>
                    <a:cubicBezTo>
                      <a:pt x="329176" y="22962"/>
                      <a:pt x="352138" y="0"/>
                      <a:pt x="381478" y="0"/>
                    </a:cubicBezTo>
                    <a:close/>
                    <a:moveTo>
                      <a:pt x="101997" y="0"/>
                    </a:moveTo>
                    <a:cubicBezTo>
                      <a:pt x="131337" y="0"/>
                      <a:pt x="154299" y="22962"/>
                      <a:pt x="154299" y="52302"/>
                    </a:cubicBezTo>
                    <a:cubicBezTo>
                      <a:pt x="154299" y="81642"/>
                      <a:pt x="131337" y="104604"/>
                      <a:pt x="101997" y="104604"/>
                    </a:cubicBezTo>
                    <a:cubicBezTo>
                      <a:pt x="72657" y="104604"/>
                      <a:pt x="49695" y="81642"/>
                      <a:pt x="49695" y="52302"/>
                    </a:cubicBezTo>
                    <a:cubicBezTo>
                      <a:pt x="49695" y="22962"/>
                      <a:pt x="72657" y="0"/>
                      <a:pt x="1019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ïSliḍè">
                <a:extLst>
                  <a:ext uri="{FF2B5EF4-FFF2-40B4-BE49-F238E27FC236}">
                    <a16:creationId xmlns:a16="http://schemas.microsoft.com/office/drawing/2014/main" xmlns="" id="{9E8B5163-7825-4E9F-88B7-8D1644DD4CC6}"/>
                  </a:ext>
                </a:extLst>
              </p:cNvPr>
              <p:cNvSpPr/>
              <p:nvPr/>
            </p:nvSpPr>
            <p:spPr bwMode="auto">
              <a:xfrm>
                <a:off x="6591247" y="2094875"/>
                <a:ext cx="959478" cy="673754"/>
              </a:xfrm>
              <a:custGeom>
                <a:avLst/>
                <a:gdLst>
                  <a:gd name="connsiteX0" fmla="*/ 480882 w 508000"/>
                  <a:gd name="connsiteY0" fmla="*/ 237752 h 356721"/>
                  <a:gd name="connsiteX1" fmla="*/ 413086 w 508000"/>
                  <a:gd name="connsiteY1" fmla="*/ 251479 h 356721"/>
                  <a:gd name="connsiteX2" fmla="*/ 413086 w 508000"/>
                  <a:gd name="connsiteY2" fmla="*/ 324691 h 356721"/>
                  <a:gd name="connsiteX3" fmla="*/ 480882 w 508000"/>
                  <a:gd name="connsiteY3" fmla="*/ 324691 h 356721"/>
                  <a:gd name="connsiteX4" fmla="*/ 480882 w 508000"/>
                  <a:gd name="connsiteY4" fmla="*/ 237752 h 356721"/>
                  <a:gd name="connsiteX5" fmla="*/ 27296 w 508000"/>
                  <a:gd name="connsiteY5" fmla="*/ 237752 h 356721"/>
                  <a:gd name="connsiteX6" fmla="*/ 27296 w 508000"/>
                  <a:gd name="connsiteY6" fmla="*/ 324691 h 356721"/>
                  <a:gd name="connsiteX7" fmla="*/ 95537 w 508000"/>
                  <a:gd name="connsiteY7" fmla="*/ 324691 h 356721"/>
                  <a:gd name="connsiteX8" fmla="*/ 95537 w 508000"/>
                  <a:gd name="connsiteY8" fmla="*/ 251479 h 356721"/>
                  <a:gd name="connsiteX9" fmla="*/ 27296 w 508000"/>
                  <a:gd name="connsiteY9" fmla="*/ 237752 h 356721"/>
                  <a:gd name="connsiteX10" fmla="*/ 480882 w 508000"/>
                  <a:gd name="connsiteY10" fmla="*/ 182843 h 356721"/>
                  <a:gd name="connsiteX11" fmla="*/ 467323 w 508000"/>
                  <a:gd name="connsiteY11" fmla="*/ 196571 h 356721"/>
                  <a:gd name="connsiteX12" fmla="*/ 467323 w 508000"/>
                  <a:gd name="connsiteY12" fmla="*/ 210298 h 356721"/>
                  <a:gd name="connsiteX13" fmla="*/ 480882 w 508000"/>
                  <a:gd name="connsiteY13" fmla="*/ 205722 h 356721"/>
                  <a:gd name="connsiteX14" fmla="*/ 480882 w 508000"/>
                  <a:gd name="connsiteY14" fmla="*/ 182843 h 356721"/>
                  <a:gd name="connsiteX15" fmla="*/ 27296 w 508000"/>
                  <a:gd name="connsiteY15" fmla="*/ 182843 h 356721"/>
                  <a:gd name="connsiteX16" fmla="*/ 27296 w 508000"/>
                  <a:gd name="connsiteY16" fmla="*/ 205722 h 356721"/>
                  <a:gd name="connsiteX17" fmla="*/ 40944 w 508000"/>
                  <a:gd name="connsiteY17" fmla="*/ 210298 h 356721"/>
                  <a:gd name="connsiteX18" fmla="*/ 40944 w 508000"/>
                  <a:gd name="connsiteY18" fmla="*/ 196571 h 356721"/>
                  <a:gd name="connsiteX19" fmla="*/ 27296 w 508000"/>
                  <a:gd name="connsiteY19" fmla="*/ 182843 h 356721"/>
                  <a:gd name="connsiteX20" fmla="*/ 190939 w 508000"/>
                  <a:gd name="connsiteY20" fmla="*/ 164353 h 356721"/>
                  <a:gd name="connsiteX21" fmla="*/ 317060 w 508000"/>
                  <a:gd name="connsiteY21" fmla="*/ 164353 h 356721"/>
                  <a:gd name="connsiteX22" fmla="*/ 330573 w 508000"/>
                  <a:gd name="connsiteY22" fmla="*/ 178094 h 356721"/>
                  <a:gd name="connsiteX23" fmla="*/ 317060 w 508000"/>
                  <a:gd name="connsiteY23" fmla="*/ 196415 h 356721"/>
                  <a:gd name="connsiteX24" fmla="*/ 312556 w 508000"/>
                  <a:gd name="connsiteY24" fmla="*/ 196415 h 356721"/>
                  <a:gd name="connsiteX25" fmla="*/ 312556 w 508000"/>
                  <a:gd name="connsiteY25" fmla="*/ 342981 h 356721"/>
                  <a:gd name="connsiteX26" fmla="*/ 299043 w 508000"/>
                  <a:gd name="connsiteY26" fmla="*/ 356721 h 356721"/>
                  <a:gd name="connsiteX27" fmla="*/ 208956 w 508000"/>
                  <a:gd name="connsiteY27" fmla="*/ 356721 h 356721"/>
                  <a:gd name="connsiteX28" fmla="*/ 195443 w 508000"/>
                  <a:gd name="connsiteY28" fmla="*/ 342981 h 356721"/>
                  <a:gd name="connsiteX29" fmla="*/ 195443 w 508000"/>
                  <a:gd name="connsiteY29" fmla="*/ 196415 h 356721"/>
                  <a:gd name="connsiteX30" fmla="*/ 190939 w 508000"/>
                  <a:gd name="connsiteY30" fmla="*/ 196415 h 356721"/>
                  <a:gd name="connsiteX31" fmla="*/ 177426 w 508000"/>
                  <a:gd name="connsiteY31" fmla="*/ 178094 h 356721"/>
                  <a:gd name="connsiteX32" fmla="*/ 190939 w 508000"/>
                  <a:gd name="connsiteY32" fmla="*/ 164353 h 356721"/>
                  <a:gd name="connsiteX33" fmla="*/ 422126 w 508000"/>
                  <a:gd name="connsiteY33" fmla="*/ 82177 h 356721"/>
                  <a:gd name="connsiteX34" fmla="*/ 426645 w 508000"/>
                  <a:gd name="connsiteY34" fmla="*/ 86752 h 356721"/>
                  <a:gd name="connsiteX35" fmla="*/ 417606 w 508000"/>
                  <a:gd name="connsiteY35" fmla="*/ 159964 h 356721"/>
                  <a:gd name="connsiteX36" fmla="*/ 426645 w 508000"/>
                  <a:gd name="connsiteY36" fmla="*/ 182843 h 356721"/>
                  <a:gd name="connsiteX37" fmla="*/ 440205 w 508000"/>
                  <a:gd name="connsiteY37" fmla="*/ 159964 h 356721"/>
                  <a:gd name="connsiteX38" fmla="*/ 426645 w 508000"/>
                  <a:gd name="connsiteY38" fmla="*/ 86752 h 356721"/>
                  <a:gd name="connsiteX39" fmla="*/ 431165 w 508000"/>
                  <a:gd name="connsiteY39" fmla="*/ 86752 h 356721"/>
                  <a:gd name="connsiteX40" fmla="*/ 431165 w 508000"/>
                  <a:gd name="connsiteY40" fmla="*/ 82177 h 356721"/>
                  <a:gd name="connsiteX41" fmla="*/ 485402 w 508000"/>
                  <a:gd name="connsiteY41" fmla="*/ 91328 h 356721"/>
                  <a:gd name="connsiteX42" fmla="*/ 489921 w 508000"/>
                  <a:gd name="connsiteY42" fmla="*/ 91328 h 356721"/>
                  <a:gd name="connsiteX43" fmla="*/ 489921 w 508000"/>
                  <a:gd name="connsiteY43" fmla="*/ 95904 h 356721"/>
                  <a:gd name="connsiteX44" fmla="*/ 494441 w 508000"/>
                  <a:gd name="connsiteY44" fmla="*/ 95904 h 356721"/>
                  <a:gd name="connsiteX45" fmla="*/ 494441 w 508000"/>
                  <a:gd name="connsiteY45" fmla="*/ 100480 h 356721"/>
                  <a:gd name="connsiteX46" fmla="*/ 494441 w 508000"/>
                  <a:gd name="connsiteY46" fmla="*/ 105055 h 356721"/>
                  <a:gd name="connsiteX47" fmla="*/ 498961 w 508000"/>
                  <a:gd name="connsiteY47" fmla="*/ 155388 h 356721"/>
                  <a:gd name="connsiteX48" fmla="*/ 494441 w 508000"/>
                  <a:gd name="connsiteY48" fmla="*/ 164540 h 356721"/>
                  <a:gd name="connsiteX49" fmla="*/ 489921 w 508000"/>
                  <a:gd name="connsiteY49" fmla="*/ 169116 h 356721"/>
                  <a:gd name="connsiteX50" fmla="*/ 494441 w 508000"/>
                  <a:gd name="connsiteY50" fmla="*/ 169116 h 356721"/>
                  <a:gd name="connsiteX51" fmla="*/ 508000 w 508000"/>
                  <a:gd name="connsiteY51" fmla="*/ 182843 h 356721"/>
                  <a:gd name="connsiteX52" fmla="*/ 508000 w 508000"/>
                  <a:gd name="connsiteY52" fmla="*/ 342994 h 356721"/>
                  <a:gd name="connsiteX53" fmla="*/ 494441 w 508000"/>
                  <a:gd name="connsiteY53" fmla="*/ 356721 h 356721"/>
                  <a:gd name="connsiteX54" fmla="*/ 399527 w 508000"/>
                  <a:gd name="connsiteY54" fmla="*/ 356721 h 356721"/>
                  <a:gd name="connsiteX55" fmla="*/ 385968 w 508000"/>
                  <a:gd name="connsiteY55" fmla="*/ 342994 h 356721"/>
                  <a:gd name="connsiteX56" fmla="*/ 385968 w 508000"/>
                  <a:gd name="connsiteY56" fmla="*/ 242328 h 356721"/>
                  <a:gd name="connsiteX57" fmla="*/ 372409 w 508000"/>
                  <a:gd name="connsiteY57" fmla="*/ 246904 h 356721"/>
                  <a:gd name="connsiteX58" fmla="*/ 367889 w 508000"/>
                  <a:gd name="connsiteY58" fmla="*/ 342994 h 356721"/>
                  <a:gd name="connsiteX59" fmla="*/ 349811 w 508000"/>
                  <a:gd name="connsiteY59" fmla="*/ 356721 h 356721"/>
                  <a:gd name="connsiteX60" fmla="*/ 331732 w 508000"/>
                  <a:gd name="connsiteY60" fmla="*/ 338418 h 356721"/>
                  <a:gd name="connsiteX61" fmla="*/ 340771 w 508000"/>
                  <a:gd name="connsiteY61" fmla="*/ 228601 h 356721"/>
                  <a:gd name="connsiteX62" fmla="*/ 349811 w 508000"/>
                  <a:gd name="connsiteY62" fmla="*/ 214874 h 356721"/>
                  <a:gd name="connsiteX63" fmla="*/ 390488 w 508000"/>
                  <a:gd name="connsiteY63" fmla="*/ 205722 h 356721"/>
                  <a:gd name="connsiteX64" fmla="*/ 390488 w 508000"/>
                  <a:gd name="connsiteY64" fmla="*/ 114207 h 356721"/>
                  <a:gd name="connsiteX65" fmla="*/ 376929 w 508000"/>
                  <a:gd name="connsiteY65" fmla="*/ 118783 h 356721"/>
                  <a:gd name="connsiteX66" fmla="*/ 309133 w 508000"/>
                  <a:gd name="connsiteY66" fmla="*/ 141661 h 356721"/>
                  <a:gd name="connsiteX67" fmla="*/ 304614 w 508000"/>
                  <a:gd name="connsiteY67" fmla="*/ 141661 h 356721"/>
                  <a:gd name="connsiteX68" fmla="*/ 295574 w 508000"/>
                  <a:gd name="connsiteY68" fmla="*/ 141661 h 356721"/>
                  <a:gd name="connsiteX69" fmla="*/ 286535 w 508000"/>
                  <a:gd name="connsiteY69" fmla="*/ 159964 h 356721"/>
                  <a:gd name="connsiteX70" fmla="*/ 282015 w 508000"/>
                  <a:gd name="connsiteY70" fmla="*/ 159964 h 356721"/>
                  <a:gd name="connsiteX71" fmla="*/ 282015 w 508000"/>
                  <a:gd name="connsiteY71" fmla="*/ 155388 h 356721"/>
                  <a:gd name="connsiteX72" fmla="*/ 291054 w 508000"/>
                  <a:gd name="connsiteY72" fmla="*/ 137086 h 356721"/>
                  <a:gd name="connsiteX73" fmla="*/ 291054 w 508000"/>
                  <a:gd name="connsiteY73" fmla="*/ 132510 h 356721"/>
                  <a:gd name="connsiteX74" fmla="*/ 300094 w 508000"/>
                  <a:gd name="connsiteY74" fmla="*/ 114207 h 356721"/>
                  <a:gd name="connsiteX75" fmla="*/ 304614 w 508000"/>
                  <a:gd name="connsiteY75" fmla="*/ 114207 h 356721"/>
                  <a:gd name="connsiteX76" fmla="*/ 309133 w 508000"/>
                  <a:gd name="connsiteY76" fmla="*/ 100480 h 356721"/>
                  <a:gd name="connsiteX77" fmla="*/ 313653 w 508000"/>
                  <a:gd name="connsiteY77" fmla="*/ 100480 h 356721"/>
                  <a:gd name="connsiteX78" fmla="*/ 313653 w 508000"/>
                  <a:gd name="connsiteY78" fmla="*/ 105055 h 356721"/>
                  <a:gd name="connsiteX79" fmla="*/ 313653 w 508000"/>
                  <a:gd name="connsiteY79" fmla="*/ 109631 h 356721"/>
                  <a:gd name="connsiteX80" fmla="*/ 367889 w 508000"/>
                  <a:gd name="connsiteY80" fmla="*/ 91328 h 356721"/>
                  <a:gd name="connsiteX81" fmla="*/ 422126 w 508000"/>
                  <a:gd name="connsiteY81" fmla="*/ 82177 h 356721"/>
                  <a:gd name="connsiteX82" fmla="*/ 77339 w 508000"/>
                  <a:gd name="connsiteY82" fmla="*/ 82177 h 356721"/>
                  <a:gd name="connsiteX83" fmla="*/ 77339 w 508000"/>
                  <a:gd name="connsiteY83" fmla="*/ 86752 h 356721"/>
                  <a:gd name="connsiteX84" fmla="*/ 68241 w 508000"/>
                  <a:gd name="connsiteY84" fmla="*/ 159964 h 356721"/>
                  <a:gd name="connsiteX85" fmla="*/ 81889 w 508000"/>
                  <a:gd name="connsiteY85" fmla="*/ 182843 h 356721"/>
                  <a:gd name="connsiteX86" fmla="*/ 90988 w 508000"/>
                  <a:gd name="connsiteY86" fmla="*/ 159964 h 356721"/>
                  <a:gd name="connsiteX87" fmla="*/ 81889 w 508000"/>
                  <a:gd name="connsiteY87" fmla="*/ 86752 h 356721"/>
                  <a:gd name="connsiteX88" fmla="*/ 86438 w 508000"/>
                  <a:gd name="connsiteY88" fmla="*/ 82177 h 356721"/>
                  <a:gd name="connsiteX89" fmla="*/ 141031 w 508000"/>
                  <a:gd name="connsiteY89" fmla="*/ 91328 h 356721"/>
                  <a:gd name="connsiteX90" fmla="*/ 145580 w 508000"/>
                  <a:gd name="connsiteY90" fmla="*/ 95904 h 356721"/>
                  <a:gd name="connsiteX91" fmla="*/ 150130 w 508000"/>
                  <a:gd name="connsiteY91" fmla="*/ 95904 h 356721"/>
                  <a:gd name="connsiteX92" fmla="*/ 150130 w 508000"/>
                  <a:gd name="connsiteY92" fmla="*/ 100480 h 356721"/>
                  <a:gd name="connsiteX93" fmla="*/ 150130 w 508000"/>
                  <a:gd name="connsiteY93" fmla="*/ 105055 h 356721"/>
                  <a:gd name="connsiteX94" fmla="*/ 150130 w 508000"/>
                  <a:gd name="connsiteY94" fmla="*/ 164540 h 356721"/>
                  <a:gd name="connsiteX95" fmla="*/ 163778 w 508000"/>
                  <a:gd name="connsiteY95" fmla="*/ 173692 h 356721"/>
                  <a:gd name="connsiteX96" fmla="*/ 172877 w 508000"/>
                  <a:gd name="connsiteY96" fmla="*/ 191995 h 356721"/>
                  <a:gd name="connsiteX97" fmla="*/ 159228 w 508000"/>
                  <a:gd name="connsiteY97" fmla="*/ 201146 h 356721"/>
                  <a:gd name="connsiteX98" fmla="*/ 154679 w 508000"/>
                  <a:gd name="connsiteY98" fmla="*/ 196571 h 356721"/>
                  <a:gd name="connsiteX99" fmla="*/ 131932 w 508000"/>
                  <a:gd name="connsiteY99" fmla="*/ 187419 h 356721"/>
                  <a:gd name="connsiteX100" fmla="*/ 122833 w 508000"/>
                  <a:gd name="connsiteY100" fmla="*/ 173692 h 356721"/>
                  <a:gd name="connsiteX101" fmla="*/ 122833 w 508000"/>
                  <a:gd name="connsiteY101" fmla="*/ 114207 h 356721"/>
                  <a:gd name="connsiteX102" fmla="*/ 118284 w 508000"/>
                  <a:gd name="connsiteY102" fmla="*/ 114207 h 356721"/>
                  <a:gd name="connsiteX103" fmla="*/ 118284 w 508000"/>
                  <a:gd name="connsiteY103" fmla="*/ 205722 h 356721"/>
                  <a:gd name="connsiteX104" fmla="*/ 159228 w 508000"/>
                  <a:gd name="connsiteY104" fmla="*/ 214874 h 356721"/>
                  <a:gd name="connsiteX105" fmla="*/ 168327 w 508000"/>
                  <a:gd name="connsiteY105" fmla="*/ 228601 h 356721"/>
                  <a:gd name="connsiteX106" fmla="*/ 177426 w 508000"/>
                  <a:gd name="connsiteY106" fmla="*/ 338418 h 356721"/>
                  <a:gd name="connsiteX107" fmla="*/ 159228 w 508000"/>
                  <a:gd name="connsiteY107" fmla="*/ 356721 h 356721"/>
                  <a:gd name="connsiteX108" fmla="*/ 141031 w 508000"/>
                  <a:gd name="connsiteY108" fmla="*/ 342994 h 356721"/>
                  <a:gd name="connsiteX109" fmla="*/ 136481 w 508000"/>
                  <a:gd name="connsiteY109" fmla="*/ 246904 h 356721"/>
                  <a:gd name="connsiteX110" fmla="*/ 122833 w 508000"/>
                  <a:gd name="connsiteY110" fmla="*/ 242328 h 356721"/>
                  <a:gd name="connsiteX111" fmla="*/ 122833 w 508000"/>
                  <a:gd name="connsiteY111" fmla="*/ 342994 h 356721"/>
                  <a:gd name="connsiteX112" fmla="*/ 109185 w 508000"/>
                  <a:gd name="connsiteY112" fmla="*/ 356721 h 356721"/>
                  <a:gd name="connsiteX113" fmla="*/ 13648 w 508000"/>
                  <a:gd name="connsiteY113" fmla="*/ 356721 h 356721"/>
                  <a:gd name="connsiteX114" fmla="*/ 0 w 508000"/>
                  <a:gd name="connsiteY114" fmla="*/ 342994 h 356721"/>
                  <a:gd name="connsiteX115" fmla="*/ 0 w 508000"/>
                  <a:gd name="connsiteY115" fmla="*/ 182843 h 356721"/>
                  <a:gd name="connsiteX116" fmla="*/ 13648 w 508000"/>
                  <a:gd name="connsiteY116" fmla="*/ 169116 h 356721"/>
                  <a:gd name="connsiteX117" fmla="*/ 18197 w 508000"/>
                  <a:gd name="connsiteY117" fmla="*/ 169116 h 356721"/>
                  <a:gd name="connsiteX118" fmla="*/ 13648 w 508000"/>
                  <a:gd name="connsiteY118" fmla="*/ 164540 h 356721"/>
                  <a:gd name="connsiteX119" fmla="*/ 9099 w 508000"/>
                  <a:gd name="connsiteY119" fmla="*/ 155388 h 356721"/>
                  <a:gd name="connsiteX120" fmla="*/ 9099 w 508000"/>
                  <a:gd name="connsiteY120" fmla="*/ 105055 h 356721"/>
                  <a:gd name="connsiteX121" fmla="*/ 13648 w 508000"/>
                  <a:gd name="connsiteY121" fmla="*/ 100480 h 356721"/>
                  <a:gd name="connsiteX122" fmla="*/ 13648 w 508000"/>
                  <a:gd name="connsiteY122" fmla="*/ 95904 h 356721"/>
                  <a:gd name="connsiteX123" fmla="*/ 18197 w 508000"/>
                  <a:gd name="connsiteY123" fmla="*/ 95904 h 356721"/>
                  <a:gd name="connsiteX124" fmla="*/ 18197 w 508000"/>
                  <a:gd name="connsiteY124" fmla="*/ 91328 h 356721"/>
                  <a:gd name="connsiteX125" fmla="*/ 77339 w 508000"/>
                  <a:gd name="connsiteY125" fmla="*/ 82177 h 356721"/>
                  <a:gd name="connsiteX126" fmla="*/ 425824 w 508000"/>
                  <a:gd name="connsiteY126" fmla="*/ 0 h 356721"/>
                  <a:gd name="connsiteX127" fmla="*/ 461309 w 508000"/>
                  <a:gd name="connsiteY127" fmla="*/ 36035 h 356721"/>
                  <a:gd name="connsiteX128" fmla="*/ 425824 w 508000"/>
                  <a:gd name="connsiteY128" fmla="*/ 76574 h 356721"/>
                  <a:gd name="connsiteX129" fmla="*/ 390338 w 508000"/>
                  <a:gd name="connsiteY129" fmla="*/ 36035 h 356721"/>
                  <a:gd name="connsiteX130" fmla="*/ 425824 w 508000"/>
                  <a:gd name="connsiteY130" fmla="*/ 0 h 356721"/>
                  <a:gd name="connsiteX131" fmla="*/ 82176 w 508000"/>
                  <a:gd name="connsiteY131" fmla="*/ 0 h 356721"/>
                  <a:gd name="connsiteX132" fmla="*/ 117662 w 508000"/>
                  <a:gd name="connsiteY132" fmla="*/ 36035 h 356721"/>
                  <a:gd name="connsiteX133" fmla="*/ 82176 w 508000"/>
                  <a:gd name="connsiteY133" fmla="*/ 76574 h 356721"/>
                  <a:gd name="connsiteX134" fmla="*/ 46691 w 508000"/>
                  <a:gd name="connsiteY134" fmla="*/ 36035 h 356721"/>
                  <a:gd name="connsiteX135" fmla="*/ 82176 w 508000"/>
                  <a:gd name="connsiteY135" fmla="*/ 0 h 356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</a:cxnLst>
                <a:rect l="l" t="t" r="r" b="b"/>
                <a:pathLst>
                  <a:path w="508000" h="356721">
                    <a:moveTo>
                      <a:pt x="480882" y="237752"/>
                    </a:moveTo>
                    <a:cubicBezTo>
                      <a:pt x="480882" y="237752"/>
                      <a:pt x="480882" y="237752"/>
                      <a:pt x="413086" y="251479"/>
                    </a:cubicBezTo>
                    <a:lnTo>
                      <a:pt x="413086" y="324691"/>
                    </a:lnTo>
                    <a:cubicBezTo>
                      <a:pt x="413086" y="324691"/>
                      <a:pt x="413086" y="324691"/>
                      <a:pt x="480882" y="324691"/>
                    </a:cubicBezTo>
                    <a:cubicBezTo>
                      <a:pt x="480882" y="324691"/>
                      <a:pt x="480882" y="324691"/>
                      <a:pt x="480882" y="237752"/>
                    </a:cubicBezTo>
                    <a:close/>
                    <a:moveTo>
                      <a:pt x="27296" y="237752"/>
                    </a:moveTo>
                    <a:lnTo>
                      <a:pt x="27296" y="324691"/>
                    </a:lnTo>
                    <a:cubicBezTo>
                      <a:pt x="27296" y="324691"/>
                      <a:pt x="27296" y="324691"/>
                      <a:pt x="95537" y="324691"/>
                    </a:cubicBezTo>
                    <a:cubicBezTo>
                      <a:pt x="95537" y="324691"/>
                      <a:pt x="95537" y="324691"/>
                      <a:pt x="95537" y="251479"/>
                    </a:cubicBezTo>
                    <a:cubicBezTo>
                      <a:pt x="95537" y="251479"/>
                      <a:pt x="95537" y="251479"/>
                      <a:pt x="27296" y="237752"/>
                    </a:cubicBezTo>
                    <a:close/>
                    <a:moveTo>
                      <a:pt x="480882" y="182843"/>
                    </a:moveTo>
                    <a:lnTo>
                      <a:pt x="467323" y="196571"/>
                    </a:lnTo>
                    <a:cubicBezTo>
                      <a:pt x="467323" y="196571"/>
                      <a:pt x="467323" y="196571"/>
                      <a:pt x="467323" y="210298"/>
                    </a:cubicBezTo>
                    <a:cubicBezTo>
                      <a:pt x="467323" y="210298"/>
                      <a:pt x="467323" y="210298"/>
                      <a:pt x="480882" y="205722"/>
                    </a:cubicBezTo>
                    <a:cubicBezTo>
                      <a:pt x="480882" y="205722"/>
                      <a:pt x="480882" y="205722"/>
                      <a:pt x="480882" y="182843"/>
                    </a:cubicBezTo>
                    <a:close/>
                    <a:moveTo>
                      <a:pt x="27296" y="182843"/>
                    </a:moveTo>
                    <a:cubicBezTo>
                      <a:pt x="27296" y="182843"/>
                      <a:pt x="27296" y="182843"/>
                      <a:pt x="27296" y="205722"/>
                    </a:cubicBezTo>
                    <a:cubicBezTo>
                      <a:pt x="27296" y="205722"/>
                      <a:pt x="27296" y="205722"/>
                      <a:pt x="40944" y="210298"/>
                    </a:cubicBezTo>
                    <a:cubicBezTo>
                      <a:pt x="40944" y="210298"/>
                      <a:pt x="40944" y="210298"/>
                      <a:pt x="40944" y="196571"/>
                    </a:cubicBezTo>
                    <a:cubicBezTo>
                      <a:pt x="40944" y="196571"/>
                      <a:pt x="40944" y="196571"/>
                      <a:pt x="27296" y="182843"/>
                    </a:cubicBezTo>
                    <a:close/>
                    <a:moveTo>
                      <a:pt x="190939" y="164353"/>
                    </a:moveTo>
                    <a:cubicBezTo>
                      <a:pt x="317060" y="164353"/>
                      <a:pt x="317060" y="164353"/>
                      <a:pt x="317060" y="164353"/>
                    </a:cubicBezTo>
                    <a:cubicBezTo>
                      <a:pt x="326069" y="164353"/>
                      <a:pt x="330573" y="168933"/>
                      <a:pt x="330573" y="178094"/>
                    </a:cubicBezTo>
                    <a:cubicBezTo>
                      <a:pt x="330573" y="187254"/>
                      <a:pt x="326069" y="196415"/>
                      <a:pt x="317060" y="196415"/>
                    </a:cubicBezTo>
                    <a:cubicBezTo>
                      <a:pt x="312556" y="196415"/>
                      <a:pt x="312556" y="196415"/>
                      <a:pt x="312556" y="196415"/>
                    </a:cubicBezTo>
                    <a:cubicBezTo>
                      <a:pt x="312556" y="342981"/>
                      <a:pt x="312556" y="342981"/>
                      <a:pt x="312556" y="342981"/>
                    </a:cubicBezTo>
                    <a:cubicBezTo>
                      <a:pt x="312556" y="347561"/>
                      <a:pt x="303547" y="356721"/>
                      <a:pt x="299043" y="356721"/>
                    </a:cubicBezTo>
                    <a:cubicBezTo>
                      <a:pt x="208956" y="356721"/>
                      <a:pt x="208956" y="356721"/>
                      <a:pt x="208956" y="356721"/>
                    </a:cubicBezTo>
                    <a:cubicBezTo>
                      <a:pt x="204452" y="356721"/>
                      <a:pt x="195443" y="347561"/>
                      <a:pt x="195443" y="342981"/>
                    </a:cubicBezTo>
                    <a:cubicBezTo>
                      <a:pt x="195443" y="196415"/>
                      <a:pt x="195443" y="196415"/>
                      <a:pt x="195443" y="196415"/>
                    </a:cubicBezTo>
                    <a:cubicBezTo>
                      <a:pt x="190939" y="196415"/>
                      <a:pt x="190939" y="196415"/>
                      <a:pt x="190939" y="196415"/>
                    </a:cubicBezTo>
                    <a:cubicBezTo>
                      <a:pt x="181930" y="196415"/>
                      <a:pt x="177426" y="187254"/>
                      <a:pt x="177426" y="178094"/>
                    </a:cubicBezTo>
                    <a:cubicBezTo>
                      <a:pt x="177426" y="168933"/>
                      <a:pt x="181930" y="164353"/>
                      <a:pt x="190939" y="164353"/>
                    </a:cubicBezTo>
                    <a:close/>
                    <a:moveTo>
                      <a:pt x="422126" y="82177"/>
                    </a:moveTo>
                    <a:cubicBezTo>
                      <a:pt x="422126" y="82177"/>
                      <a:pt x="422126" y="82177"/>
                      <a:pt x="426645" y="86752"/>
                    </a:cubicBezTo>
                    <a:cubicBezTo>
                      <a:pt x="426645" y="86752"/>
                      <a:pt x="426645" y="86752"/>
                      <a:pt x="417606" y="159964"/>
                    </a:cubicBezTo>
                    <a:cubicBezTo>
                      <a:pt x="417606" y="159964"/>
                      <a:pt x="417606" y="159964"/>
                      <a:pt x="426645" y="182843"/>
                    </a:cubicBezTo>
                    <a:cubicBezTo>
                      <a:pt x="426645" y="182843"/>
                      <a:pt x="426645" y="182843"/>
                      <a:pt x="440205" y="159964"/>
                    </a:cubicBezTo>
                    <a:cubicBezTo>
                      <a:pt x="440205" y="159964"/>
                      <a:pt x="440205" y="159964"/>
                      <a:pt x="426645" y="86752"/>
                    </a:cubicBezTo>
                    <a:cubicBezTo>
                      <a:pt x="426645" y="86752"/>
                      <a:pt x="426645" y="86752"/>
                      <a:pt x="431165" y="86752"/>
                    </a:cubicBezTo>
                    <a:cubicBezTo>
                      <a:pt x="431165" y="86752"/>
                      <a:pt x="431165" y="86752"/>
                      <a:pt x="431165" y="82177"/>
                    </a:cubicBezTo>
                    <a:cubicBezTo>
                      <a:pt x="458283" y="82177"/>
                      <a:pt x="485402" y="91328"/>
                      <a:pt x="485402" y="91328"/>
                    </a:cubicBezTo>
                    <a:cubicBezTo>
                      <a:pt x="485402" y="91328"/>
                      <a:pt x="485402" y="91328"/>
                      <a:pt x="489921" y="91328"/>
                    </a:cubicBezTo>
                    <a:cubicBezTo>
                      <a:pt x="489921" y="91328"/>
                      <a:pt x="489921" y="95904"/>
                      <a:pt x="489921" y="95904"/>
                    </a:cubicBezTo>
                    <a:cubicBezTo>
                      <a:pt x="489921" y="95904"/>
                      <a:pt x="489921" y="95904"/>
                      <a:pt x="494441" y="95904"/>
                    </a:cubicBezTo>
                    <a:cubicBezTo>
                      <a:pt x="494441" y="100480"/>
                      <a:pt x="494441" y="100480"/>
                      <a:pt x="494441" y="100480"/>
                    </a:cubicBezTo>
                    <a:cubicBezTo>
                      <a:pt x="494441" y="105055"/>
                      <a:pt x="494441" y="105055"/>
                      <a:pt x="494441" y="105055"/>
                    </a:cubicBezTo>
                    <a:cubicBezTo>
                      <a:pt x="494441" y="105055"/>
                      <a:pt x="494441" y="105055"/>
                      <a:pt x="498961" y="155388"/>
                    </a:cubicBezTo>
                    <a:cubicBezTo>
                      <a:pt x="498961" y="159964"/>
                      <a:pt x="494441" y="164540"/>
                      <a:pt x="494441" y="164540"/>
                    </a:cubicBezTo>
                    <a:cubicBezTo>
                      <a:pt x="494441" y="164540"/>
                      <a:pt x="494441" y="164540"/>
                      <a:pt x="489921" y="169116"/>
                    </a:cubicBezTo>
                    <a:cubicBezTo>
                      <a:pt x="494441" y="169116"/>
                      <a:pt x="494441" y="169116"/>
                      <a:pt x="494441" y="169116"/>
                    </a:cubicBezTo>
                    <a:cubicBezTo>
                      <a:pt x="503480" y="169116"/>
                      <a:pt x="508000" y="173692"/>
                      <a:pt x="508000" y="182843"/>
                    </a:cubicBezTo>
                    <a:cubicBezTo>
                      <a:pt x="508000" y="182843"/>
                      <a:pt x="508000" y="182843"/>
                      <a:pt x="508000" y="342994"/>
                    </a:cubicBezTo>
                    <a:cubicBezTo>
                      <a:pt x="508000" y="347570"/>
                      <a:pt x="503480" y="356721"/>
                      <a:pt x="494441" y="356721"/>
                    </a:cubicBezTo>
                    <a:cubicBezTo>
                      <a:pt x="494441" y="356721"/>
                      <a:pt x="494441" y="356721"/>
                      <a:pt x="399527" y="356721"/>
                    </a:cubicBezTo>
                    <a:cubicBezTo>
                      <a:pt x="390488" y="356721"/>
                      <a:pt x="385968" y="347570"/>
                      <a:pt x="385968" y="342994"/>
                    </a:cubicBezTo>
                    <a:cubicBezTo>
                      <a:pt x="385968" y="342994"/>
                      <a:pt x="385968" y="342994"/>
                      <a:pt x="385968" y="242328"/>
                    </a:cubicBezTo>
                    <a:cubicBezTo>
                      <a:pt x="385968" y="242328"/>
                      <a:pt x="385968" y="242328"/>
                      <a:pt x="372409" y="246904"/>
                    </a:cubicBezTo>
                    <a:cubicBezTo>
                      <a:pt x="372409" y="246904"/>
                      <a:pt x="372409" y="246904"/>
                      <a:pt x="367889" y="342994"/>
                    </a:cubicBezTo>
                    <a:cubicBezTo>
                      <a:pt x="363370" y="352146"/>
                      <a:pt x="358850" y="356721"/>
                      <a:pt x="349811" y="356721"/>
                    </a:cubicBezTo>
                    <a:cubicBezTo>
                      <a:pt x="340771" y="356721"/>
                      <a:pt x="331732" y="347570"/>
                      <a:pt x="331732" y="338418"/>
                    </a:cubicBezTo>
                    <a:cubicBezTo>
                      <a:pt x="331732" y="338418"/>
                      <a:pt x="331732" y="338418"/>
                      <a:pt x="340771" y="228601"/>
                    </a:cubicBezTo>
                    <a:cubicBezTo>
                      <a:pt x="340771" y="224025"/>
                      <a:pt x="345291" y="214874"/>
                      <a:pt x="349811" y="214874"/>
                    </a:cubicBezTo>
                    <a:cubicBezTo>
                      <a:pt x="349811" y="214874"/>
                      <a:pt x="349811" y="214874"/>
                      <a:pt x="390488" y="205722"/>
                    </a:cubicBezTo>
                    <a:cubicBezTo>
                      <a:pt x="390488" y="205722"/>
                      <a:pt x="390488" y="205722"/>
                      <a:pt x="390488" y="114207"/>
                    </a:cubicBezTo>
                    <a:cubicBezTo>
                      <a:pt x="381448" y="118783"/>
                      <a:pt x="376929" y="118783"/>
                      <a:pt x="376929" y="118783"/>
                    </a:cubicBezTo>
                    <a:cubicBezTo>
                      <a:pt x="376929" y="118783"/>
                      <a:pt x="376929" y="118783"/>
                      <a:pt x="309133" y="141661"/>
                    </a:cubicBezTo>
                    <a:cubicBezTo>
                      <a:pt x="309133" y="141661"/>
                      <a:pt x="304614" y="141661"/>
                      <a:pt x="304614" y="141661"/>
                    </a:cubicBezTo>
                    <a:cubicBezTo>
                      <a:pt x="300094" y="141661"/>
                      <a:pt x="300094" y="141661"/>
                      <a:pt x="295574" y="141661"/>
                    </a:cubicBezTo>
                    <a:cubicBezTo>
                      <a:pt x="295574" y="141661"/>
                      <a:pt x="295574" y="141661"/>
                      <a:pt x="286535" y="159964"/>
                    </a:cubicBezTo>
                    <a:cubicBezTo>
                      <a:pt x="286535" y="159964"/>
                      <a:pt x="282015" y="159964"/>
                      <a:pt x="282015" y="159964"/>
                    </a:cubicBezTo>
                    <a:cubicBezTo>
                      <a:pt x="282015" y="159964"/>
                      <a:pt x="282015" y="155388"/>
                      <a:pt x="282015" y="155388"/>
                    </a:cubicBezTo>
                    <a:cubicBezTo>
                      <a:pt x="282015" y="155388"/>
                      <a:pt x="282015" y="155388"/>
                      <a:pt x="291054" y="137086"/>
                    </a:cubicBezTo>
                    <a:cubicBezTo>
                      <a:pt x="291054" y="137086"/>
                      <a:pt x="291054" y="132510"/>
                      <a:pt x="291054" y="132510"/>
                    </a:cubicBezTo>
                    <a:cubicBezTo>
                      <a:pt x="291054" y="127934"/>
                      <a:pt x="291054" y="118783"/>
                      <a:pt x="300094" y="114207"/>
                    </a:cubicBezTo>
                    <a:cubicBezTo>
                      <a:pt x="300094" y="114207"/>
                      <a:pt x="300094" y="114207"/>
                      <a:pt x="304614" y="114207"/>
                    </a:cubicBezTo>
                    <a:cubicBezTo>
                      <a:pt x="304614" y="114207"/>
                      <a:pt x="304614" y="114207"/>
                      <a:pt x="309133" y="100480"/>
                    </a:cubicBezTo>
                    <a:cubicBezTo>
                      <a:pt x="309133" y="100480"/>
                      <a:pt x="313653" y="100480"/>
                      <a:pt x="313653" y="100480"/>
                    </a:cubicBezTo>
                    <a:cubicBezTo>
                      <a:pt x="313653" y="100480"/>
                      <a:pt x="318173" y="105055"/>
                      <a:pt x="313653" y="105055"/>
                    </a:cubicBezTo>
                    <a:cubicBezTo>
                      <a:pt x="313653" y="105055"/>
                      <a:pt x="313653" y="105055"/>
                      <a:pt x="313653" y="109631"/>
                    </a:cubicBezTo>
                    <a:cubicBezTo>
                      <a:pt x="313653" y="109631"/>
                      <a:pt x="313653" y="109631"/>
                      <a:pt x="367889" y="91328"/>
                    </a:cubicBezTo>
                    <a:cubicBezTo>
                      <a:pt x="367889" y="91328"/>
                      <a:pt x="395008" y="82177"/>
                      <a:pt x="422126" y="82177"/>
                    </a:cubicBezTo>
                    <a:close/>
                    <a:moveTo>
                      <a:pt x="77339" y="82177"/>
                    </a:moveTo>
                    <a:cubicBezTo>
                      <a:pt x="77339" y="82177"/>
                      <a:pt x="77339" y="82177"/>
                      <a:pt x="77339" y="86752"/>
                    </a:cubicBezTo>
                    <a:cubicBezTo>
                      <a:pt x="77339" y="86752"/>
                      <a:pt x="77339" y="86752"/>
                      <a:pt x="68241" y="159964"/>
                    </a:cubicBezTo>
                    <a:cubicBezTo>
                      <a:pt x="68241" y="159964"/>
                      <a:pt x="68241" y="159964"/>
                      <a:pt x="81889" y="182843"/>
                    </a:cubicBezTo>
                    <a:cubicBezTo>
                      <a:pt x="81889" y="182843"/>
                      <a:pt x="81889" y="182843"/>
                      <a:pt x="90988" y="159964"/>
                    </a:cubicBezTo>
                    <a:cubicBezTo>
                      <a:pt x="90988" y="159964"/>
                      <a:pt x="90988" y="159964"/>
                      <a:pt x="81889" y="86752"/>
                    </a:cubicBezTo>
                    <a:cubicBezTo>
                      <a:pt x="81889" y="86752"/>
                      <a:pt x="81889" y="86752"/>
                      <a:pt x="86438" y="82177"/>
                    </a:cubicBezTo>
                    <a:cubicBezTo>
                      <a:pt x="113735" y="82177"/>
                      <a:pt x="141031" y="91328"/>
                      <a:pt x="141031" y="91328"/>
                    </a:cubicBezTo>
                    <a:cubicBezTo>
                      <a:pt x="141031" y="91328"/>
                      <a:pt x="145580" y="95904"/>
                      <a:pt x="145580" y="95904"/>
                    </a:cubicBezTo>
                    <a:cubicBezTo>
                      <a:pt x="145580" y="95904"/>
                      <a:pt x="150130" y="95904"/>
                      <a:pt x="150130" y="95904"/>
                    </a:cubicBezTo>
                    <a:cubicBezTo>
                      <a:pt x="150130" y="100480"/>
                      <a:pt x="150130" y="100480"/>
                      <a:pt x="150130" y="100480"/>
                    </a:cubicBezTo>
                    <a:cubicBezTo>
                      <a:pt x="150130" y="105055"/>
                      <a:pt x="150130" y="105055"/>
                      <a:pt x="150130" y="105055"/>
                    </a:cubicBezTo>
                    <a:cubicBezTo>
                      <a:pt x="150130" y="105055"/>
                      <a:pt x="150130" y="105055"/>
                      <a:pt x="150130" y="164540"/>
                    </a:cubicBezTo>
                    <a:cubicBezTo>
                      <a:pt x="150130" y="164540"/>
                      <a:pt x="150130" y="164540"/>
                      <a:pt x="163778" y="173692"/>
                    </a:cubicBezTo>
                    <a:cubicBezTo>
                      <a:pt x="172877" y="173692"/>
                      <a:pt x="177426" y="182843"/>
                      <a:pt x="172877" y="191995"/>
                    </a:cubicBezTo>
                    <a:cubicBezTo>
                      <a:pt x="168327" y="196571"/>
                      <a:pt x="163778" y="201146"/>
                      <a:pt x="159228" y="201146"/>
                    </a:cubicBezTo>
                    <a:cubicBezTo>
                      <a:pt x="159228" y="201146"/>
                      <a:pt x="154679" y="196571"/>
                      <a:pt x="154679" y="196571"/>
                    </a:cubicBezTo>
                    <a:cubicBezTo>
                      <a:pt x="154679" y="196571"/>
                      <a:pt x="154679" y="196571"/>
                      <a:pt x="131932" y="187419"/>
                    </a:cubicBezTo>
                    <a:cubicBezTo>
                      <a:pt x="127383" y="182843"/>
                      <a:pt x="122833" y="178268"/>
                      <a:pt x="122833" y="173692"/>
                    </a:cubicBezTo>
                    <a:cubicBezTo>
                      <a:pt x="122833" y="173692"/>
                      <a:pt x="122833" y="173692"/>
                      <a:pt x="122833" y="114207"/>
                    </a:cubicBezTo>
                    <a:cubicBezTo>
                      <a:pt x="122833" y="114207"/>
                      <a:pt x="122833" y="114207"/>
                      <a:pt x="118284" y="114207"/>
                    </a:cubicBezTo>
                    <a:cubicBezTo>
                      <a:pt x="118284" y="114207"/>
                      <a:pt x="118284" y="114207"/>
                      <a:pt x="118284" y="205722"/>
                    </a:cubicBezTo>
                    <a:cubicBezTo>
                      <a:pt x="118284" y="205722"/>
                      <a:pt x="118284" y="205722"/>
                      <a:pt x="159228" y="214874"/>
                    </a:cubicBezTo>
                    <a:cubicBezTo>
                      <a:pt x="163778" y="214874"/>
                      <a:pt x="168327" y="224025"/>
                      <a:pt x="168327" y="228601"/>
                    </a:cubicBezTo>
                    <a:cubicBezTo>
                      <a:pt x="168327" y="228601"/>
                      <a:pt x="168327" y="228601"/>
                      <a:pt x="177426" y="338418"/>
                    </a:cubicBezTo>
                    <a:cubicBezTo>
                      <a:pt x="177426" y="347570"/>
                      <a:pt x="168327" y="356721"/>
                      <a:pt x="159228" y="356721"/>
                    </a:cubicBezTo>
                    <a:cubicBezTo>
                      <a:pt x="150130" y="356721"/>
                      <a:pt x="145580" y="352146"/>
                      <a:pt x="141031" y="342994"/>
                    </a:cubicBezTo>
                    <a:cubicBezTo>
                      <a:pt x="141031" y="342994"/>
                      <a:pt x="141031" y="342994"/>
                      <a:pt x="136481" y="246904"/>
                    </a:cubicBezTo>
                    <a:cubicBezTo>
                      <a:pt x="136481" y="246904"/>
                      <a:pt x="136481" y="246904"/>
                      <a:pt x="122833" y="242328"/>
                    </a:cubicBezTo>
                    <a:cubicBezTo>
                      <a:pt x="122833" y="242328"/>
                      <a:pt x="122833" y="242328"/>
                      <a:pt x="122833" y="342994"/>
                    </a:cubicBezTo>
                    <a:cubicBezTo>
                      <a:pt x="122833" y="347570"/>
                      <a:pt x="118284" y="356721"/>
                      <a:pt x="109185" y="356721"/>
                    </a:cubicBezTo>
                    <a:cubicBezTo>
                      <a:pt x="109185" y="356721"/>
                      <a:pt x="109185" y="356721"/>
                      <a:pt x="13648" y="356721"/>
                    </a:cubicBezTo>
                    <a:cubicBezTo>
                      <a:pt x="4549" y="356721"/>
                      <a:pt x="0" y="347570"/>
                      <a:pt x="0" y="342994"/>
                    </a:cubicBezTo>
                    <a:cubicBezTo>
                      <a:pt x="0" y="342994"/>
                      <a:pt x="0" y="342994"/>
                      <a:pt x="0" y="182843"/>
                    </a:cubicBezTo>
                    <a:cubicBezTo>
                      <a:pt x="0" y="173692"/>
                      <a:pt x="4549" y="169116"/>
                      <a:pt x="13648" y="169116"/>
                    </a:cubicBezTo>
                    <a:cubicBezTo>
                      <a:pt x="13648" y="169116"/>
                      <a:pt x="13648" y="169116"/>
                      <a:pt x="18197" y="169116"/>
                    </a:cubicBezTo>
                    <a:cubicBezTo>
                      <a:pt x="18197" y="169116"/>
                      <a:pt x="18197" y="169116"/>
                      <a:pt x="13648" y="164540"/>
                    </a:cubicBezTo>
                    <a:cubicBezTo>
                      <a:pt x="13648" y="164540"/>
                      <a:pt x="9099" y="159964"/>
                      <a:pt x="9099" y="155388"/>
                    </a:cubicBezTo>
                    <a:cubicBezTo>
                      <a:pt x="9099" y="155388"/>
                      <a:pt x="9099" y="155388"/>
                      <a:pt x="9099" y="105055"/>
                    </a:cubicBezTo>
                    <a:cubicBezTo>
                      <a:pt x="9099" y="105055"/>
                      <a:pt x="13648" y="105055"/>
                      <a:pt x="13648" y="100480"/>
                    </a:cubicBezTo>
                    <a:cubicBezTo>
                      <a:pt x="13648" y="95904"/>
                      <a:pt x="13648" y="95904"/>
                      <a:pt x="13648" y="95904"/>
                    </a:cubicBezTo>
                    <a:cubicBezTo>
                      <a:pt x="18197" y="95904"/>
                      <a:pt x="18197" y="95904"/>
                      <a:pt x="18197" y="95904"/>
                    </a:cubicBezTo>
                    <a:cubicBezTo>
                      <a:pt x="18197" y="95904"/>
                      <a:pt x="18197" y="91328"/>
                      <a:pt x="18197" y="91328"/>
                    </a:cubicBezTo>
                    <a:cubicBezTo>
                      <a:pt x="22747" y="91328"/>
                      <a:pt x="50043" y="82177"/>
                      <a:pt x="77339" y="82177"/>
                    </a:cubicBezTo>
                    <a:close/>
                    <a:moveTo>
                      <a:pt x="425824" y="0"/>
                    </a:moveTo>
                    <a:cubicBezTo>
                      <a:pt x="443566" y="0"/>
                      <a:pt x="461309" y="13513"/>
                      <a:pt x="461309" y="36035"/>
                    </a:cubicBezTo>
                    <a:cubicBezTo>
                      <a:pt x="461309" y="54052"/>
                      <a:pt x="443566" y="76574"/>
                      <a:pt x="425824" y="76574"/>
                    </a:cubicBezTo>
                    <a:cubicBezTo>
                      <a:pt x="408081" y="76574"/>
                      <a:pt x="390338" y="54052"/>
                      <a:pt x="390338" y="36035"/>
                    </a:cubicBezTo>
                    <a:cubicBezTo>
                      <a:pt x="390338" y="13513"/>
                      <a:pt x="408081" y="0"/>
                      <a:pt x="425824" y="0"/>
                    </a:cubicBezTo>
                    <a:close/>
                    <a:moveTo>
                      <a:pt x="82176" y="0"/>
                    </a:moveTo>
                    <a:cubicBezTo>
                      <a:pt x="99919" y="0"/>
                      <a:pt x="117662" y="13513"/>
                      <a:pt x="117662" y="36035"/>
                    </a:cubicBezTo>
                    <a:cubicBezTo>
                      <a:pt x="117662" y="54052"/>
                      <a:pt x="99919" y="76574"/>
                      <a:pt x="82176" y="76574"/>
                    </a:cubicBezTo>
                    <a:cubicBezTo>
                      <a:pt x="64434" y="76574"/>
                      <a:pt x="46691" y="54052"/>
                      <a:pt x="46691" y="36035"/>
                    </a:cubicBezTo>
                    <a:cubicBezTo>
                      <a:pt x="46691" y="13513"/>
                      <a:pt x="64434" y="0"/>
                      <a:pt x="821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íṣḷïḓê">
                <a:extLst>
                  <a:ext uri="{FF2B5EF4-FFF2-40B4-BE49-F238E27FC236}">
                    <a16:creationId xmlns:a16="http://schemas.microsoft.com/office/drawing/2014/main" xmlns="" id="{99C0FF9A-3A9C-485A-A41A-E61F88E8E332}"/>
                  </a:ext>
                </a:extLst>
              </p:cNvPr>
              <p:cNvSpPr/>
              <p:nvPr/>
            </p:nvSpPr>
            <p:spPr bwMode="auto">
              <a:xfrm>
                <a:off x="4648386" y="4500761"/>
                <a:ext cx="959480" cy="648072"/>
              </a:xfrm>
              <a:custGeom>
                <a:avLst/>
                <a:gdLst>
                  <a:gd name="connsiteX0" fmla="*/ 293321 w 508000"/>
                  <a:gd name="connsiteY0" fmla="*/ 136091 h 343124"/>
                  <a:gd name="connsiteX1" fmla="*/ 293321 w 508000"/>
                  <a:gd name="connsiteY1" fmla="*/ 194221 h 343124"/>
                  <a:gd name="connsiteX2" fmla="*/ 298215 w 508000"/>
                  <a:gd name="connsiteY2" fmla="*/ 194221 h 343124"/>
                  <a:gd name="connsiteX3" fmla="*/ 293321 w 508000"/>
                  <a:gd name="connsiteY3" fmla="*/ 136091 h 343124"/>
                  <a:gd name="connsiteX4" fmla="*/ 214354 w 508000"/>
                  <a:gd name="connsiteY4" fmla="*/ 136091 h 343124"/>
                  <a:gd name="connsiteX5" fmla="*/ 209786 w 508000"/>
                  <a:gd name="connsiteY5" fmla="*/ 194221 h 343124"/>
                  <a:gd name="connsiteX6" fmla="*/ 214354 w 508000"/>
                  <a:gd name="connsiteY6" fmla="*/ 194221 h 343124"/>
                  <a:gd name="connsiteX7" fmla="*/ 493970 w 508000"/>
                  <a:gd name="connsiteY7" fmla="*/ 123381 h 343124"/>
                  <a:gd name="connsiteX8" fmla="*/ 508000 w 508000"/>
                  <a:gd name="connsiteY8" fmla="*/ 137417 h 343124"/>
                  <a:gd name="connsiteX9" fmla="*/ 508000 w 508000"/>
                  <a:gd name="connsiteY9" fmla="*/ 257860 h 343124"/>
                  <a:gd name="connsiteX10" fmla="*/ 502453 w 508000"/>
                  <a:gd name="connsiteY10" fmla="*/ 268957 h 343124"/>
                  <a:gd name="connsiteX11" fmla="*/ 502453 w 508000"/>
                  <a:gd name="connsiteY11" fmla="*/ 341745 h 343124"/>
                  <a:gd name="connsiteX12" fmla="*/ 485812 w 508000"/>
                  <a:gd name="connsiteY12" fmla="*/ 341745 h 343124"/>
                  <a:gd name="connsiteX13" fmla="*/ 485812 w 508000"/>
                  <a:gd name="connsiteY13" fmla="*/ 271895 h 343124"/>
                  <a:gd name="connsiteX14" fmla="*/ 435890 w 508000"/>
                  <a:gd name="connsiteY14" fmla="*/ 271895 h 343124"/>
                  <a:gd name="connsiteX15" fmla="*/ 435890 w 508000"/>
                  <a:gd name="connsiteY15" fmla="*/ 341745 h 343124"/>
                  <a:gd name="connsiteX16" fmla="*/ 419249 w 508000"/>
                  <a:gd name="connsiteY16" fmla="*/ 341745 h 343124"/>
                  <a:gd name="connsiteX17" fmla="*/ 419249 w 508000"/>
                  <a:gd name="connsiteY17" fmla="*/ 271568 h 343124"/>
                  <a:gd name="connsiteX18" fmla="*/ 407503 w 508000"/>
                  <a:gd name="connsiteY18" fmla="*/ 257860 h 343124"/>
                  <a:gd name="connsiteX19" fmla="*/ 421533 w 508000"/>
                  <a:gd name="connsiteY19" fmla="*/ 244151 h 343124"/>
                  <a:gd name="connsiteX20" fmla="*/ 446005 w 508000"/>
                  <a:gd name="connsiteY20" fmla="*/ 244151 h 343124"/>
                  <a:gd name="connsiteX21" fmla="*/ 480265 w 508000"/>
                  <a:gd name="connsiteY21" fmla="*/ 209552 h 343124"/>
                  <a:gd name="connsiteX22" fmla="*/ 480265 w 508000"/>
                  <a:gd name="connsiteY22" fmla="*/ 137417 h 343124"/>
                  <a:gd name="connsiteX23" fmla="*/ 493970 w 508000"/>
                  <a:gd name="connsiteY23" fmla="*/ 123381 h 343124"/>
                  <a:gd name="connsiteX24" fmla="*/ 13711 w 508000"/>
                  <a:gd name="connsiteY24" fmla="*/ 123381 h 343124"/>
                  <a:gd name="connsiteX25" fmla="*/ 27748 w 508000"/>
                  <a:gd name="connsiteY25" fmla="*/ 137417 h 343124"/>
                  <a:gd name="connsiteX26" fmla="*/ 27748 w 508000"/>
                  <a:gd name="connsiteY26" fmla="*/ 209552 h 343124"/>
                  <a:gd name="connsiteX27" fmla="*/ 62026 w 508000"/>
                  <a:gd name="connsiteY27" fmla="*/ 244151 h 343124"/>
                  <a:gd name="connsiteX28" fmla="*/ 86510 w 508000"/>
                  <a:gd name="connsiteY28" fmla="*/ 244151 h 343124"/>
                  <a:gd name="connsiteX29" fmla="*/ 100221 w 508000"/>
                  <a:gd name="connsiteY29" fmla="*/ 257860 h 343124"/>
                  <a:gd name="connsiteX30" fmla="*/ 88795 w 508000"/>
                  <a:gd name="connsiteY30" fmla="*/ 271568 h 343124"/>
                  <a:gd name="connsiteX31" fmla="*/ 88795 w 508000"/>
                  <a:gd name="connsiteY31" fmla="*/ 341745 h 343124"/>
                  <a:gd name="connsiteX32" fmla="*/ 72146 w 508000"/>
                  <a:gd name="connsiteY32" fmla="*/ 341745 h 343124"/>
                  <a:gd name="connsiteX33" fmla="*/ 72146 w 508000"/>
                  <a:gd name="connsiteY33" fmla="*/ 271895 h 343124"/>
                  <a:gd name="connsiteX34" fmla="*/ 22199 w 508000"/>
                  <a:gd name="connsiteY34" fmla="*/ 271895 h 343124"/>
                  <a:gd name="connsiteX35" fmla="*/ 22199 w 508000"/>
                  <a:gd name="connsiteY35" fmla="*/ 341745 h 343124"/>
                  <a:gd name="connsiteX36" fmla="*/ 5550 w 508000"/>
                  <a:gd name="connsiteY36" fmla="*/ 341745 h 343124"/>
                  <a:gd name="connsiteX37" fmla="*/ 5550 w 508000"/>
                  <a:gd name="connsiteY37" fmla="*/ 268957 h 343124"/>
                  <a:gd name="connsiteX38" fmla="*/ 0 w 508000"/>
                  <a:gd name="connsiteY38" fmla="*/ 257860 h 343124"/>
                  <a:gd name="connsiteX39" fmla="*/ 0 w 508000"/>
                  <a:gd name="connsiteY39" fmla="*/ 137417 h 343124"/>
                  <a:gd name="connsiteX40" fmla="*/ 13711 w 508000"/>
                  <a:gd name="connsiteY40" fmla="*/ 123381 h 343124"/>
                  <a:gd name="connsiteX41" fmla="*/ 440106 w 508000"/>
                  <a:gd name="connsiteY41" fmla="*/ 98204 h 343124"/>
                  <a:gd name="connsiteX42" fmla="*/ 448589 w 508000"/>
                  <a:gd name="connsiteY42" fmla="*/ 99184 h 343124"/>
                  <a:gd name="connsiteX43" fmla="*/ 474364 w 508000"/>
                  <a:gd name="connsiteY43" fmla="*/ 127595 h 343124"/>
                  <a:gd name="connsiteX44" fmla="*/ 474364 w 508000"/>
                  <a:gd name="connsiteY44" fmla="*/ 209562 h 343124"/>
                  <a:gd name="connsiteX45" fmla="*/ 445978 w 508000"/>
                  <a:gd name="connsiteY45" fmla="*/ 236666 h 343124"/>
                  <a:gd name="connsiteX46" fmla="*/ 423139 w 508000"/>
                  <a:gd name="connsiteY46" fmla="*/ 236666 h 343124"/>
                  <a:gd name="connsiteX47" fmla="*/ 400953 w 508000"/>
                  <a:gd name="connsiteY47" fmla="*/ 261811 h 343124"/>
                  <a:gd name="connsiteX48" fmla="*/ 406826 w 508000"/>
                  <a:gd name="connsiteY48" fmla="*/ 323531 h 343124"/>
                  <a:gd name="connsiteX49" fmla="*/ 390512 w 508000"/>
                  <a:gd name="connsiteY49" fmla="*/ 343124 h 343124"/>
                  <a:gd name="connsiteX50" fmla="*/ 388881 w 508000"/>
                  <a:gd name="connsiteY50" fmla="*/ 343124 h 343124"/>
                  <a:gd name="connsiteX51" fmla="*/ 371262 w 508000"/>
                  <a:gd name="connsiteY51" fmla="*/ 326796 h 343124"/>
                  <a:gd name="connsiteX52" fmla="*/ 368978 w 508000"/>
                  <a:gd name="connsiteY52" fmla="*/ 217399 h 343124"/>
                  <a:gd name="connsiteX53" fmla="*/ 406500 w 508000"/>
                  <a:gd name="connsiteY53" fmla="*/ 202377 h 343124"/>
                  <a:gd name="connsiteX54" fmla="*/ 406500 w 508000"/>
                  <a:gd name="connsiteY54" fmla="*/ 178538 h 343124"/>
                  <a:gd name="connsiteX55" fmla="*/ 362127 w 508000"/>
                  <a:gd name="connsiteY55" fmla="*/ 189641 h 343124"/>
                  <a:gd name="connsiteX56" fmla="*/ 345161 w 508000"/>
                  <a:gd name="connsiteY56" fmla="*/ 188988 h 343124"/>
                  <a:gd name="connsiteX57" fmla="*/ 331784 w 508000"/>
                  <a:gd name="connsiteY57" fmla="*/ 173640 h 343124"/>
                  <a:gd name="connsiteX58" fmla="*/ 347118 w 508000"/>
                  <a:gd name="connsiteY58" fmla="*/ 160251 h 343124"/>
                  <a:gd name="connsiteX59" fmla="*/ 407805 w 508000"/>
                  <a:gd name="connsiteY59" fmla="*/ 119431 h 343124"/>
                  <a:gd name="connsiteX60" fmla="*/ 431949 w 508000"/>
                  <a:gd name="connsiteY60" fmla="*/ 99184 h 343124"/>
                  <a:gd name="connsiteX61" fmla="*/ 440106 w 508000"/>
                  <a:gd name="connsiteY61" fmla="*/ 98204 h 343124"/>
                  <a:gd name="connsiteX62" fmla="*/ 67829 w 508000"/>
                  <a:gd name="connsiteY62" fmla="*/ 98204 h 343124"/>
                  <a:gd name="connsiteX63" fmla="*/ 75990 w 508000"/>
                  <a:gd name="connsiteY63" fmla="*/ 99184 h 343124"/>
                  <a:gd name="connsiteX64" fmla="*/ 100149 w 508000"/>
                  <a:gd name="connsiteY64" fmla="*/ 119431 h 343124"/>
                  <a:gd name="connsiteX65" fmla="*/ 160872 w 508000"/>
                  <a:gd name="connsiteY65" fmla="*/ 160251 h 343124"/>
                  <a:gd name="connsiteX66" fmla="*/ 176216 w 508000"/>
                  <a:gd name="connsiteY66" fmla="*/ 173640 h 343124"/>
                  <a:gd name="connsiteX67" fmla="*/ 162831 w 508000"/>
                  <a:gd name="connsiteY67" fmla="*/ 188988 h 343124"/>
                  <a:gd name="connsiteX68" fmla="*/ 145528 w 508000"/>
                  <a:gd name="connsiteY68" fmla="*/ 189968 h 343124"/>
                  <a:gd name="connsiteX69" fmla="*/ 101455 w 508000"/>
                  <a:gd name="connsiteY69" fmla="*/ 178538 h 343124"/>
                  <a:gd name="connsiteX70" fmla="*/ 101455 w 508000"/>
                  <a:gd name="connsiteY70" fmla="*/ 202377 h 343124"/>
                  <a:gd name="connsiteX71" fmla="*/ 138999 w 508000"/>
                  <a:gd name="connsiteY71" fmla="*/ 217399 h 343124"/>
                  <a:gd name="connsiteX72" fmla="*/ 136713 w 508000"/>
                  <a:gd name="connsiteY72" fmla="*/ 326796 h 343124"/>
                  <a:gd name="connsiteX73" fmla="*/ 118758 w 508000"/>
                  <a:gd name="connsiteY73" fmla="*/ 343124 h 343124"/>
                  <a:gd name="connsiteX74" fmla="*/ 117125 w 508000"/>
                  <a:gd name="connsiteY74" fmla="*/ 343124 h 343124"/>
                  <a:gd name="connsiteX75" fmla="*/ 100802 w 508000"/>
                  <a:gd name="connsiteY75" fmla="*/ 323531 h 343124"/>
                  <a:gd name="connsiteX76" fmla="*/ 107005 w 508000"/>
                  <a:gd name="connsiteY76" fmla="*/ 261811 h 343124"/>
                  <a:gd name="connsiteX77" fmla="*/ 84805 w 508000"/>
                  <a:gd name="connsiteY77" fmla="*/ 236666 h 343124"/>
                  <a:gd name="connsiteX78" fmla="*/ 61952 w 508000"/>
                  <a:gd name="connsiteY78" fmla="*/ 236666 h 343124"/>
                  <a:gd name="connsiteX79" fmla="*/ 33223 w 508000"/>
                  <a:gd name="connsiteY79" fmla="*/ 209562 h 343124"/>
                  <a:gd name="connsiteX80" fmla="*/ 33549 w 508000"/>
                  <a:gd name="connsiteY80" fmla="*/ 127595 h 343124"/>
                  <a:gd name="connsiteX81" fmla="*/ 59340 w 508000"/>
                  <a:gd name="connsiteY81" fmla="*/ 99184 h 343124"/>
                  <a:gd name="connsiteX82" fmla="*/ 67829 w 508000"/>
                  <a:gd name="connsiteY82" fmla="*/ 98204 h 343124"/>
                  <a:gd name="connsiteX83" fmla="*/ 253837 w 508000"/>
                  <a:gd name="connsiteY83" fmla="*/ 90697 h 343124"/>
                  <a:gd name="connsiteX84" fmla="*/ 244374 w 508000"/>
                  <a:gd name="connsiteY84" fmla="*/ 153073 h 343124"/>
                  <a:gd name="connsiteX85" fmla="*/ 253837 w 508000"/>
                  <a:gd name="connsiteY85" fmla="*/ 165809 h 343124"/>
                  <a:gd name="connsiteX86" fmla="*/ 254164 w 508000"/>
                  <a:gd name="connsiteY86" fmla="*/ 165809 h 343124"/>
                  <a:gd name="connsiteX87" fmla="*/ 263300 w 508000"/>
                  <a:gd name="connsiteY87" fmla="*/ 153073 h 343124"/>
                  <a:gd name="connsiteX88" fmla="*/ 254164 w 508000"/>
                  <a:gd name="connsiteY88" fmla="*/ 90697 h 343124"/>
                  <a:gd name="connsiteX89" fmla="*/ 253837 w 508000"/>
                  <a:gd name="connsiteY89" fmla="*/ 90697 h 343124"/>
                  <a:gd name="connsiteX90" fmla="*/ 244374 w 508000"/>
                  <a:gd name="connsiteY90" fmla="*/ 79267 h 343124"/>
                  <a:gd name="connsiteX91" fmla="*/ 253837 w 508000"/>
                  <a:gd name="connsiteY91" fmla="*/ 89064 h 343124"/>
                  <a:gd name="connsiteX92" fmla="*/ 263627 w 508000"/>
                  <a:gd name="connsiteY92" fmla="*/ 79267 h 343124"/>
                  <a:gd name="connsiteX93" fmla="*/ 277331 w 508000"/>
                  <a:gd name="connsiteY93" fmla="*/ 83839 h 343124"/>
                  <a:gd name="connsiteX94" fmla="*/ 328562 w 508000"/>
                  <a:gd name="connsiteY94" fmla="*/ 194221 h 343124"/>
                  <a:gd name="connsiteX95" fmla="*/ 363803 w 508000"/>
                  <a:gd name="connsiteY95" fmla="*/ 194221 h 343124"/>
                  <a:gd name="connsiteX96" fmla="*/ 363803 w 508000"/>
                  <a:gd name="connsiteY96" fmla="*/ 220347 h 343124"/>
                  <a:gd name="connsiteX97" fmla="*/ 351403 w 508000"/>
                  <a:gd name="connsiteY97" fmla="*/ 220347 h 343124"/>
                  <a:gd name="connsiteX98" fmla="*/ 351403 w 508000"/>
                  <a:gd name="connsiteY98" fmla="*/ 342159 h 343124"/>
                  <a:gd name="connsiteX99" fmla="*/ 327257 w 508000"/>
                  <a:gd name="connsiteY99" fmla="*/ 342159 h 343124"/>
                  <a:gd name="connsiteX100" fmla="*/ 327257 w 508000"/>
                  <a:gd name="connsiteY100" fmla="*/ 220347 h 343124"/>
                  <a:gd name="connsiteX101" fmla="*/ 302131 w 508000"/>
                  <a:gd name="connsiteY101" fmla="*/ 220347 h 343124"/>
                  <a:gd name="connsiteX102" fmla="*/ 304415 w 508000"/>
                  <a:gd name="connsiteY102" fmla="*/ 231124 h 343124"/>
                  <a:gd name="connsiteX103" fmla="*/ 292994 w 508000"/>
                  <a:gd name="connsiteY103" fmla="*/ 326157 h 343124"/>
                  <a:gd name="connsiteX104" fmla="*/ 275047 w 508000"/>
                  <a:gd name="connsiteY104" fmla="*/ 342159 h 343124"/>
                  <a:gd name="connsiteX105" fmla="*/ 273089 w 508000"/>
                  <a:gd name="connsiteY105" fmla="*/ 342159 h 343124"/>
                  <a:gd name="connsiteX106" fmla="*/ 257427 w 508000"/>
                  <a:gd name="connsiteY106" fmla="*/ 322238 h 343124"/>
                  <a:gd name="connsiteX107" fmla="*/ 267216 w 508000"/>
                  <a:gd name="connsiteY107" fmla="*/ 240595 h 343124"/>
                  <a:gd name="connsiteX108" fmla="*/ 253837 w 508000"/>
                  <a:gd name="connsiteY108" fmla="*/ 235043 h 343124"/>
                  <a:gd name="connsiteX109" fmla="*/ 240132 w 508000"/>
                  <a:gd name="connsiteY109" fmla="*/ 240595 h 343124"/>
                  <a:gd name="connsiteX110" fmla="*/ 250248 w 508000"/>
                  <a:gd name="connsiteY110" fmla="*/ 322238 h 343124"/>
                  <a:gd name="connsiteX111" fmla="*/ 234259 w 508000"/>
                  <a:gd name="connsiteY111" fmla="*/ 342159 h 343124"/>
                  <a:gd name="connsiteX112" fmla="*/ 232301 w 508000"/>
                  <a:gd name="connsiteY112" fmla="*/ 342159 h 343124"/>
                  <a:gd name="connsiteX113" fmla="*/ 214354 w 508000"/>
                  <a:gd name="connsiteY113" fmla="*/ 326157 h 343124"/>
                  <a:gd name="connsiteX114" fmla="*/ 202933 w 508000"/>
                  <a:gd name="connsiteY114" fmla="*/ 231124 h 343124"/>
                  <a:gd name="connsiteX115" fmla="*/ 205217 w 508000"/>
                  <a:gd name="connsiteY115" fmla="*/ 220347 h 343124"/>
                  <a:gd name="connsiteX116" fmla="*/ 180418 w 508000"/>
                  <a:gd name="connsiteY116" fmla="*/ 220347 h 343124"/>
                  <a:gd name="connsiteX117" fmla="*/ 180418 w 508000"/>
                  <a:gd name="connsiteY117" fmla="*/ 342159 h 343124"/>
                  <a:gd name="connsiteX118" fmla="*/ 156271 w 508000"/>
                  <a:gd name="connsiteY118" fmla="*/ 342159 h 343124"/>
                  <a:gd name="connsiteX119" fmla="*/ 156271 w 508000"/>
                  <a:gd name="connsiteY119" fmla="*/ 220347 h 343124"/>
                  <a:gd name="connsiteX120" fmla="*/ 144198 w 508000"/>
                  <a:gd name="connsiteY120" fmla="*/ 220347 h 343124"/>
                  <a:gd name="connsiteX121" fmla="*/ 144198 w 508000"/>
                  <a:gd name="connsiteY121" fmla="*/ 194221 h 343124"/>
                  <a:gd name="connsiteX122" fmla="*/ 179439 w 508000"/>
                  <a:gd name="connsiteY122" fmla="*/ 194221 h 343124"/>
                  <a:gd name="connsiteX123" fmla="*/ 230669 w 508000"/>
                  <a:gd name="connsiteY123" fmla="*/ 83839 h 343124"/>
                  <a:gd name="connsiteX124" fmla="*/ 244374 w 508000"/>
                  <a:gd name="connsiteY124" fmla="*/ 79267 h 343124"/>
                  <a:gd name="connsiteX125" fmla="*/ 432619 w 508000"/>
                  <a:gd name="connsiteY125" fmla="*/ 21506 h 343124"/>
                  <a:gd name="connsiteX126" fmla="*/ 469539 w 508000"/>
                  <a:gd name="connsiteY126" fmla="*/ 58357 h 343124"/>
                  <a:gd name="connsiteX127" fmla="*/ 432619 w 508000"/>
                  <a:gd name="connsiteY127" fmla="*/ 95535 h 343124"/>
                  <a:gd name="connsiteX128" fmla="*/ 395372 w 508000"/>
                  <a:gd name="connsiteY128" fmla="*/ 58357 h 343124"/>
                  <a:gd name="connsiteX129" fmla="*/ 432619 w 508000"/>
                  <a:gd name="connsiteY129" fmla="*/ 21506 h 343124"/>
                  <a:gd name="connsiteX130" fmla="*/ 75338 w 508000"/>
                  <a:gd name="connsiteY130" fmla="*/ 21506 h 343124"/>
                  <a:gd name="connsiteX131" fmla="*/ 112490 w 508000"/>
                  <a:gd name="connsiteY131" fmla="*/ 58357 h 343124"/>
                  <a:gd name="connsiteX132" fmla="*/ 75338 w 508000"/>
                  <a:gd name="connsiteY132" fmla="*/ 95535 h 343124"/>
                  <a:gd name="connsiteX133" fmla="*/ 38186 w 508000"/>
                  <a:gd name="connsiteY133" fmla="*/ 58357 h 343124"/>
                  <a:gd name="connsiteX134" fmla="*/ 75338 w 508000"/>
                  <a:gd name="connsiteY134" fmla="*/ 21506 h 343124"/>
                  <a:gd name="connsiteX135" fmla="*/ 253836 w 508000"/>
                  <a:gd name="connsiteY135" fmla="*/ 0 h 343124"/>
                  <a:gd name="connsiteX136" fmla="*/ 292668 w 508000"/>
                  <a:gd name="connsiteY136" fmla="*/ 38505 h 343124"/>
                  <a:gd name="connsiteX137" fmla="*/ 253836 w 508000"/>
                  <a:gd name="connsiteY137" fmla="*/ 77337 h 343124"/>
                  <a:gd name="connsiteX138" fmla="*/ 215331 w 508000"/>
                  <a:gd name="connsiteY138" fmla="*/ 38505 h 343124"/>
                  <a:gd name="connsiteX139" fmla="*/ 253836 w 508000"/>
                  <a:gd name="connsiteY139" fmla="*/ 0 h 343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</a:cxnLst>
                <a:rect l="l" t="t" r="r" b="b"/>
                <a:pathLst>
                  <a:path w="508000" h="343124">
                    <a:moveTo>
                      <a:pt x="293321" y="136091"/>
                    </a:moveTo>
                    <a:cubicBezTo>
                      <a:pt x="293321" y="136091"/>
                      <a:pt x="293321" y="136091"/>
                      <a:pt x="293321" y="194221"/>
                    </a:cubicBezTo>
                    <a:cubicBezTo>
                      <a:pt x="293321" y="194221"/>
                      <a:pt x="293321" y="194221"/>
                      <a:pt x="298215" y="194221"/>
                    </a:cubicBezTo>
                    <a:cubicBezTo>
                      <a:pt x="299194" y="188016"/>
                      <a:pt x="303110" y="158298"/>
                      <a:pt x="293321" y="136091"/>
                    </a:cubicBezTo>
                    <a:close/>
                    <a:moveTo>
                      <a:pt x="214354" y="136091"/>
                    </a:moveTo>
                    <a:cubicBezTo>
                      <a:pt x="204891" y="158298"/>
                      <a:pt x="208807" y="188016"/>
                      <a:pt x="209786" y="194221"/>
                    </a:cubicBezTo>
                    <a:cubicBezTo>
                      <a:pt x="209786" y="194221"/>
                      <a:pt x="209786" y="194221"/>
                      <a:pt x="214354" y="194221"/>
                    </a:cubicBezTo>
                    <a:close/>
                    <a:moveTo>
                      <a:pt x="493970" y="123381"/>
                    </a:moveTo>
                    <a:cubicBezTo>
                      <a:pt x="501801" y="123381"/>
                      <a:pt x="508000" y="129583"/>
                      <a:pt x="508000" y="137417"/>
                    </a:cubicBezTo>
                    <a:cubicBezTo>
                      <a:pt x="508000" y="137417"/>
                      <a:pt x="508000" y="137417"/>
                      <a:pt x="508000" y="257860"/>
                    </a:cubicBezTo>
                    <a:cubicBezTo>
                      <a:pt x="508000" y="262429"/>
                      <a:pt x="505716" y="266346"/>
                      <a:pt x="502453" y="268957"/>
                    </a:cubicBezTo>
                    <a:cubicBezTo>
                      <a:pt x="502453" y="268957"/>
                      <a:pt x="502453" y="268957"/>
                      <a:pt x="502453" y="341745"/>
                    </a:cubicBezTo>
                    <a:cubicBezTo>
                      <a:pt x="502453" y="341745"/>
                      <a:pt x="502453" y="341745"/>
                      <a:pt x="485812" y="341745"/>
                    </a:cubicBezTo>
                    <a:cubicBezTo>
                      <a:pt x="485812" y="341745"/>
                      <a:pt x="485812" y="341745"/>
                      <a:pt x="485812" y="271895"/>
                    </a:cubicBezTo>
                    <a:cubicBezTo>
                      <a:pt x="485812" y="271895"/>
                      <a:pt x="485812" y="271895"/>
                      <a:pt x="435890" y="271895"/>
                    </a:cubicBezTo>
                    <a:cubicBezTo>
                      <a:pt x="435890" y="271895"/>
                      <a:pt x="435890" y="271895"/>
                      <a:pt x="435890" y="341745"/>
                    </a:cubicBezTo>
                    <a:cubicBezTo>
                      <a:pt x="435890" y="341745"/>
                      <a:pt x="435890" y="341745"/>
                      <a:pt x="419249" y="341745"/>
                    </a:cubicBezTo>
                    <a:cubicBezTo>
                      <a:pt x="419249" y="341745"/>
                      <a:pt x="419249" y="341745"/>
                      <a:pt x="419249" y="271568"/>
                    </a:cubicBezTo>
                    <a:cubicBezTo>
                      <a:pt x="412724" y="270589"/>
                      <a:pt x="407503" y="264714"/>
                      <a:pt x="407503" y="257860"/>
                    </a:cubicBezTo>
                    <a:cubicBezTo>
                      <a:pt x="407503" y="250352"/>
                      <a:pt x="413703" y="244151"/>
                      <a:pt x="421533" y="244151"/>
                    </a:cubicBezTo>
                    <a:cubicBezTo>
                      <a:pt x="421533" y="244151"/>
                      <a:pt x="421533" y="244151"/>
                      <a:pt x="446005" y="244151"/>
                    </a:cubicBezTo>
                    <a:cubicBezTo>
                      <a:pt x="484181" y="244151"/>
                      <a:pt x="480265" y="209552"/>
                      <a:pt x="480265" y="209552"/>
                    </a:cubicBezTo>
                    <a:cubicBezTo>
                      <a:pt x="480265" y="209552"/>
                      <a:pt x="480265" y="209552"/>
                      <a:pt x="480265" y="137417"/>
                    </a:cubicBezTo>
                    <a:cubicBezTo>
                      <a:pt x="480265" y="129583"/>
                      <a:pt x="486465" y="123381"/>
                      <a:pt x="493970" y="123381"/>
                    </a:cubicBezTo>
                    <a:close/>
                    <a:moveTo>
                      <a:pt x="13711" y="123381"/>
                    </a:moveTo>
                    <a:cubicBezTo>
                      <a:pt x="21546" y="123381"/>
                      <a:pt x="27748" y="129583"/>
                      <a:pt x="27748" y="137417"/>
                    </a:cubicBezTo>
                    <a:cubicBezTo>
                      <a:pt x="27748" y="137417"/>
                      <a:pt x="27748" y="137417"/>
                      <a:pt x="27748" y="209552"/>
                    </a:cubicBezTo>
                    <a:cubicBezTo>
                      <a:pt x="27748" y="209552"/>
                      <a:pt x="23831" y="244151"/>
                      <a:pt x="62026" y="244151"/>
                    </a:cubicBezTo>
                    <a:cubicBezTo>
                      <a:pt x="62026" y="244151"/>
                      <a:pt x="62026" y="244151"/>
                      <a:pt x="86510" y="244151"/>
                    </a:cubicBezTo>
                    <a:cubicBezTo>
                      <a:pt x="94018" y="244151"/>
                      <a:pt x="100221" y="250352"/>
                      <a:pt x="100221" y="257860"/>
                    </a:cubicBezTo>
                    <a:cubicBezTo>
                      <a:pt x="100221" y="264714"/>
                      <a:pt x="95324" y="270589"/>
                      <a:pt x="88795" y="271568"/>
                    </a:cubicBezTo>
                    <a:cubicBezTo>
                      <a:pt x="88795" y="271568"/>
                      <a:pt x="88795" y="271568"/>
                      <a:pt x="88795" y="341745"/>
                    </a:cubicBezTo>
                    <a:cubicBezTo>
                      <a:pt x="88795" y="341745"/>
                      <a:pt x="88795" y="341745"/>
                      <a:pt x="72146" y="341745"/>
                    </a:cubicBezTo>
                    <a:cubicBezTo>
                      <a:pt x="72146" y="341745"/>
                      <a:pt x="72146" y="341745"/>
                      <a:pt x="72146" y="271895"/>
                    </a:cubicBezTo>
                    <a:cubicBezTo>
                      <a:pt x="72146" y="271895"/>
                      <a:pt x="72146" y="271895"/>
                      <a:pt x="22199" y="271895"/>
                    </a:cubicBezTo>
                    <a:cubicBezTo>
                      <a:pt x="22199" y="271895"/>
                      <a:pt x="22199" y="271895"/>
                      <a:pt x="22199" y="341745"/>
                    </a:cubicBezTo>
                    <a:cubicBezTo>
                      <a:pt x="22199" y="341745"/>
                      <a:pt x="22199" y="341745"/>
                      <a:pt x="5550" y="341745"/>
                    </a:cubicBezTo>
                    <a:cubicBezTo>
                      <a:pt x="5550" y="341745"/>
                      <a:pt x="5550" y="341745"/>
                      <a:pt x="5550" y="268957"/>
                    </a:cubicBezTo>
                    <a:cubicBezTo>
                      <a:pt x="2285" y="266346"/>
                      <a:pt x="0" y="262429"/>
                      <a:pt x="0" y="257860"/>
                    </a:cubicBezTo>
                    <a:cubicBezTo>
                      <a:pt x="0" y="257860"/>
                      <a:pt x="0" y="257860"/>
                      <a:pt x="0" y="137417"/>
                    </a:cubicBezTo>
                    <a:cubicBezTo>
                      <a:pt x="0" y="129583"/>
                      <a:pt x="6203" y="123381"/>
                      <a:pt x="13711" y="123381"/>
                    </a:cubicBezTo>
                    <a:close/>
                    <a:moveTo>
                      <a:pt x="440106" y="98204"/>
                    </a:moveTo>
                    <a:cubicBezTo>
                      <a:pt x="444021" y="98204"/>
                      <a:pt x="448589" y="99184"/>
                      <a:pt x="448589" y="99184"/>
                    </a:cubicBezTo>
                    <a:cubicBezTo>
                      <a:pt x="460987" y="102123"/>
                      <a:pt x="474364" y="112246"/>
                      <a:pt x="474364" y="127595"/>
                    </a:cubicBezTo>
                    <a:cubicBezTo>
                      <a:pt x="474364" y="127595"/>
                      <a:pt x="474364" y="127595"/>
                      <a:pt x="474364" y="209562"/>
                    </a:cubicBezTo>
                    <a:cubicBezTo>
                      <a:pt x="474364" y="227196"/>
                      <a:pt x="462292" y="236666"/>
                      <a:pt x="445978" y="236666"/>
                    </a:cubicBezTo>
                    <a:cubicBezTo>
                      <a:pt x="445652" y="236666"/>
                      <a:pt x="423139" y="236666"/>
                      <a:pt x="423139" y="236666"/>
                    </a:cubicBezTo>
                    <a:cubicBezTo>
                      <a:pt x="423139" y="236666"/>
                      <a:pt x="398669" y="236013"/>
                      <a:pt x="400953" y="261811"/>
                    </a:cubicBezTo>
                    <a:cubicBezTo>
                      <a:pt x="402584" y="280425"/>
                      <a:pt x="405194" y="301325"/>
                      <a:pt x="406826" y="323531"/>
                    </a:cubicBezTo>
                    <a:cubicBezTo>
                      <a:pt x="407805" y="333654"/>
                      <a:pt x="400627" y="342145"/>
                      <a:pt x="390512" y="343124"/>
                    </a:cubicBezTo>
                    <a:cubicBezTo>
                      <a:pt x="390186" y="343124"/>
                      <a:pt x="389533" y="343124"/>
                      <a:pt x="388881" y="343124"/>
                    </a:cubicBezTo>
                    <a:cubicBezTo>
                      <a:pt x="379745" y="343124"/>
                      <a:pt x="371915" y="336266"/>
                      <a:pt x="371262" y="326796"/>
                    </a:cubicBezTo>
                    <a:cubicBezTo>
                      <a:pt x="362779" y="229482"/>
                      <a:pt x="366368" y="223277"/>
                      <a:pt x="368978" y="217399"/>
                    </a:cubicBezTo>
                    <a:cubicBezTo>
                      <a:pt x="371915" y="211847"/>
                      <a:pt x="377461" y="204663"/>
                      <a:pt x="406500" y="202377"/>
                    </a:cubicBezTo>
                    <a:cubicBezTo>
                      <a:pt x="406500" y="202377"/>
                      <a:pt x="406500" y="202377"/>
                      <a:pt x="406500" y="178538"/>
                    </a:cubicBezTo>
                    <a:cubicBezTo>
                      <a:pt x="396385" y="186049"/>
                      <a:pt x="382682" y="189641"/>
                      <a:pt x="362127" y="189641"/>
                    </a:cubicBezTo>
                    <a:cubicBezTo>
                      <a:pt x="356906" y="189641"/>
                      <a:pt x="351360" y="189641"/>
                      <a:pt x="345161" y="188988"/>
                    </a:cubicBezTo>
                    <a:cubicBezTo>
                      <a:pt x="337004" y="188662"/>
                      <a:pt x="331131" y="181477"/>
                      <a:pt x="331784" y="173640"/>
                    </a:cubicBezTo>
                    <a:cubicBezTo>
                      <a:pt x="332436" y="165803"/>
                      <a:pt x="339288" y="159925"/>
                      <a:pt x="347118" y="160251"/>
                    </a:cubicBezTo>
                    <a:cubicBezTo>
                      <a:pt x="391491" y="163517"/>
                      <a:pt x="397038" y="148168"/>
                      <a:pt x="407805" y="119431"/>
                    </a:cubicBezTo>
                    <a:cubicBezTo>
                      <a:pt x="411720" y="108654"/>
                      <a:pt x="422161" y="101470"/>
                      <a:pt x="431949" y="99184"/>
                    </a:cubicBezTo>
                    <a:cubicBezTo>
                      <a:pt x="431949" y="99184"/>
                      <a:pt x="435864" y="97878"/>
                      <a:pt x="440106" y="98204"/>
                    </a:cubicBezTo>
                    <a:close/>
                    <a:moveTo>
                      <a:pt x="67829" y="98204"/>
                    </a:moveTo>
                    <a:cubicBezTo>
                      <a:pt x="72073" y="97878"/>
                      <a:pt x="75990" y="99184"/>
                      <a:pt x="75990" y="99184"/>
                    </a:cubicBezTo>
                    <a:cubicBezTo>
                      <a:pt x="85784" y="101470"/>
                      <a:pt x="96231" y="108654"/>
                      <a:pt x="100149" y="119431"/>
                    </a:cubicBezTo>
                    <a:cubicBezTo>
                      <a:pt x="110922" y="148168"/>
                      <a:pt x="116472" y="163517"/>
                      <a:pt x="160872" y="160251"/>
                    </a:cubicBezTo>
                    <a:cubicBezTo>
                      <a:pt x="168707" y="159925"/>
                      <a:pt x="175563" y="165803"/>
                      <a:pt x="176216" y="173640"/>
                    </a:cubicBezTo>
                    <a:cubicBezTo>
                      <a:pt x="176869" y="181477"/>
                      <a:pt x="170666" y="188662"/>
                      <a:pt x="162831" y="188988"/>
                    </a:cubicBezTo>
                    <a:cubicBezTo>
                      <a:pt x="156628" y="189641"/>
                      <a:pt x="150752" y="189968"/>
                      <a:pt x="145528" y="189968"/>
                    </a:cubicBezTo>
                    <a:cubicBezTo>
                      <a:pt x="124961" y="189968"/>
                      <a:pt x="111575" y="186049"/>
                      <a:pt x="101455" y="178538"/>
                    </a:cubicBezTo>
                    <a:cubicBezTo>
                      <a:pt x="101455" y="178538"/>
                      <a:pt x="101455" y="178538"/>
                      <a:pt x="101455" y="202377"/>
                    </a:cubicBezTo>
                    <a:cubicBezTo>
                      <a:pt x="130510" y="204663"/>
                      <a:pt x="136060" y="211847"/>
                      <a:pt x="138999" y="217399"/>
                    </a:cubicBezTo>
                    <a:cubicBezTo>
                      <a:pt x="141610" y="223277"/>
                      <a:pt x="145202" y="229482"/>
                      <a:pt x="136713" y="326796"/>
                    </a:cubicBezTo>
                    <a:cubicBezTo>
                      <a:pt x="136060" y="336266"/>
                      <a:pt x="128225" y="343124"/>
                      <a:pt x="118758" y="343124"/>
                    </a:cubicBezTo>
                    <a:cubicBezTo>
                      <a:pt x="118431" y="343124"/>
                      <a:pt x="117778" y="343124"/>
                      <a:pt x="117125" y="343124"/>
                    </a:cubicBezTo>
                    <a:cubicBezTo>
                      <a:pt x="107331" y="342145"/>
                      <a:pt x="100149" y="333654"/>
                      <a:pt x="100802" y="323531"/>
                    </a:cubicBezTo>
                    <a:cubicBezTo>
                      <a:pt x="102761" y="301325"/>
                      <a:pt x="105372" y="280425"/>
                      <a:pt x="107005" y="261811"/>
                    </a:cubicBezTo>
                    <a:cubicBezTo>
                      <a:pt x="108964" y="236013"/>
                      <a:pt x="84805" y="236666"/>
                      <a:pt x="84805" y="236666"/>
                    </a:cubicBezTo>
                    <a:cubicBezTo>
                      <a:pt x="84805" y="236666"/>
                      <a:pt x="62279" y="236666"/>
                      <a:pt x="61952" y="236666"/>
                    </a:cubicBezTo>
                    <a:cubicBezTo>
                      <a:pt x="45629" y="236666"/>
                      <a:pt x="33223" y="227196"/>
                      <a:pt x="33223" y="209562"/>
                    </a:cubicBezTo>
                    <a:cubicBezTo>
                      <a:pt x="33223" y="209562"/>
                      <a:pt x="33223" y="209562"/>
                      <a:pt x="33549" y="127595"/>
                    </a:cubicBezTo>
                    <a:cubicBezTo>
                      <a:pt x="33549" y="112246"/>
                      <a:pt x="46935" y="102123"/>
                      <a:pt x="59340" y="99184"/>
                    </a:cubicBezTo>
                    <a:cubicBezTo>
                      <a:pt x="59340" y="99184"/>
                      <a:pt x="63911" y="98204"/>
                      <a:pt x="67829" y="98204"/>
                    </a:cubicBezTo>
                    <a:close/>
                    <a:moveTo>
                      <a:pt x="253837" y="90697"/>
                    </a:moveTo>
                    <a:cubicBezTo>
                      <a:pt x="253837" y="90697"/>
                      <a:pt x="253837" y="90697"/>
                      <a:pt x="244374" y="153073"/>
                    </a:cubicBezTo>
                    <a:cubicBezTo>
                      <a:pt x="244374" y="153073"/>
                      <a:pt x="244374" y="153073"/>
                      <a:pt x="253837" y="165809"/>
                    </a:cubicBezTo>
                    <a:cubicBezTo>
                      <a:pt x="253837" y="165809"/>
                      <a:pt x="253837" y="165809"/>
                      <a:pt x="254164" y="165809"/>
                    </a:cubicBezTo>
                    <a:lnTo>
                      <a:pt x="263300" y="153073"/>
                    </a:lnTo>
                    <a:cubicBezTo>
                      <a:pt x="263300" y="153073"/>
                      <a:pt x="263300" y="153073"/>
                      <a:pt x="254164" y="90697"/>
                    </a:cubicBezTo>
                    <a:cubicBezTo>
                      <a:pt x="254164" y="90697"/>
                      <a:pt x="254164" y="90697"/>
                      <a:pt x="253837" y="90697"/>
                    </a:cubicBezTo>
                    <a:close/>
                    <a:moveTo>
                      <a:pt x="244374" y="79267"/>
                    </a:moveTo>
                    <a:cubicBezTo>
                      <a:pt x="244374" y="79267"/>
                      <a:pt x="244374" y="79267"/>
                      <a:pt x="253837" y="89064"/>
                    </a:cubicBezTo>
                    <a:cubicBezTo>
                      <a:pt x="253837" y="89064"/>
                      <a:pt x="253837" y="89064"/>
                      <a:pt x="263627" y="79267"/>
                    </a:cubicBezTo>
                    <a:cubicBezTo>
                      <a:pt x="266890" y="80246"/>
                      <a:pt x="276026" y="83512"/>
                      <a:pt x="277331" y="83839"/>
                    </a:cubicBezTo>
                    <a:cubicBezTo>
                      <a:pt x="334762" y="103107"/>
                      <a:pt x="331172" y="172341"/>
                      <a:pt x="328562" y="194221"/>
                    </a:cubicBezTo>
                    <a:lnTo>
                      <a:pt x="363803" y="194221"/>
                    </a:lnTo>
                    <a:cubicBezTo>
                      <a:pt x="363803" y="194221"/>
                      <a:pt x="363803" y="194221"/>
                      <a:pt x="363803" y="220347"/>
                    </a:cubicBezTo>
                    <a:cubicBezTo>
                      <a:pt x="363803" y="220347"/>
                      <a:pt x="363803" y="220347"/>
                      <a:pt x="351403" y="220347"/>
                    </a:cubicBezTo>
                    <a:cubicBezTo>
                      <a:pt x="351403" y="220347"/>
                      <a:pt x="351403" y="220347"/>
                      <a:pt x="351403" y="342159"/>
                    </a:cubicBezTo>
                    <a:cubicBezTo>
                      <a:pt x="351403" y="342159"/>
                      <a:pt x="351403" y="342159"/>
                      <a:pt x="327257" y="342159"/>
                    </a:cubicBezTo>
                    <a:cubicBezTo>
                      <a:pt x="327257" y="342159"/>
                      <a:pt x="327257" y="342159"/>
                      <a:pt x="327257" y="220347"/>
                    </a:cubicBezTo>
                    <a:cubicBezTo>
                      <a:pt x="327257" y="220347"/>
                      <a:pt x="327257" y="220347"/>
                      <a:pt x="302131" y="220347"/>
                    </a:cubicBezTo>
                    <a:cubicBezTo>
                      <a:pt x="304089" y="223286"/>
                      <a:pt x="304741" y="227205"/>
                      <a:pt x="304415" y="231124"/>
                    </a:cubicBezTo>
                    <a:cubicBezTo>
                      <a:pt x="304415" y="231124"/>
                      <a:pt x="304415" y="231124"/>
                      <a:pt x="292994" y="326157"/>
                    </a:cubicBezTo>
                    <a:cubicBezTo>
                      <a:pt x="292015" y="335301"/>
                      <a:pt x="284184" y="342159"/>
                      <a:pt x="275047" y="342159"/>
                    </a:cubicBezTo>
                    <a:cubicBezTo>
                      <a:pt x="274395" y="342159"/>
                      <a:pt x="273742" y="342159"/>
                      <a:pt x="273089" y="342159"/>
                    </a:cubicBezTo>
                    <a:cubicBezTo>
                      <a:pt x="263300" y="341180"/>
                      <a:pt x="256121" y="332035"/>
                      <a:pt x="257427" y="322238"/>
                    </a:cubicBezTo>
                    <a:cubicBezTo>
                      <a:pt x="257427" y="322238"/>
                      <a:pt x="257427" y="322238"/>
                      <a:pt x="267216" y="240595"/>
                    </a:cubicBezTo>
                    <a:cubicBezTo>
                      <a:pt x="267216" y="240595"/>
                      <a:pt x="267216" y="240595"/>
                      <a:pt x="253837" y="235043"/>
                    </a:cubicBezTo>
                    <a:cubicBezTo>
                      <a:pt x="253837" y="235043"/>
                      <a:pt x="253837" y="235043"/>
                      <a:pt x="240132" y="240595"/>
                    </a:cubicBezTo>
                    <a:cubicBezTo>
                      <a:pt x="240132" y="240595"/>
                      <a:pt x="240132" y="240595"/>
                      <a:pt x="250248" y="322238"/>
                    </a:cubicBezTo>
                    <a:cubicBezTo>
                      <a:pt x="251227" y="332035"/>
                      <a:pt x="244048" y="340853"/>
                      <a:pt x="234259" y="342159"/>
                    </a:cubicBezTo>
                    <a:cubicBezTo>
                      <a:pt x="233606" y="342159"/>
                      <a:pt x="232954" y="342159"/>
                      <a:pt x="232301" y="342159"/>
                    </a:cubicBezTo>
                    <a:cubicBezTo>
                      <a:pt x="223164" y="342159"/>
                      <a:pt x="215333" y="335301"/>
                      <a:pt x="214354" y="326157"/>
                    </a:cubicBezTo>
                    <a:cubicBezTo>
                      <a:pt x="214354" y="326157"/>
                      <a:pt x="214354" y="326157"/>
                      <a:pt x="202933" y="231124"/>
                    </a:cubicBezTo>
                    <a:cubicBezTo>
                      <a:pt x="202607" y="227205"/>
                      <a:pt x="203260" y="223286"/>
                      <a:pt x="205217" y="220347"/>
                    </a:cubicBezTo>
                    <a:cubicBezTo>
                      <a:pt x="205217" y="220347"/>
                      <a:pt x="205217" y="220347"/>
                      <a:pt x="180418" y="220347"/>
                    </a:cubicBezTo>
                    <a:cubicBezTo>
                      <a:pt x="180418" y="220347"/>
                      <a:pt x="180418" y="220347"/>
                      <a:pt x="180418" y="342159"/>
                    </a:cubicBezTo>
                    <a:cubicBezTo>
                      <a:pt x="180418" y="342159"/>
                      <a:pt x="180418" y="342159"/>
                      <a:pt x="156271" y="342159"/>
                    </a:cubicBezTo>
                    <a:cubicBezTo>
                      <a:pt x="156271" y="342159"/>
                      <a:pt x="156271" y="342159"/>
                      <a:pt x="156271" y="220347"/>
                    </a:cubicBezTo>
                    <a:cubicBezTo>
                      <a:pt x="156271" y="220347"/>
                      <a:pt x="156271" y="220347"/>
                      <a:pt x="144198" y="220347"/>
                    </a:cubicBezTo>
                    <a:cubicBezTo>
                      <a:pt x="144198" y="220347"/>
                      <a:pt x="144198" y="220347"/>
                      <a:pt x="144198" y="194221"/>
                    </a:cubicBezTo>
                    <a:cubicBezTo>
                      <a:pt x="144198" y="194221"/>
                      <a:pt x="144198" y="194221"/>
                      <a:pt x="179439" y="194221"/>
                    </a:cubicBezTo>
                    <a:cubicBezTo>
                      <a:pt x="176502" y="172341"/>
                      <a:pt x="172913" y="104086"/>
                      <a:pt x="230669" y="83839"/>
                    </a:cubicBezTo>
                    <a:cubicBezTo>
                      <a:pt x="231648" y="83512"/>
                      <a:pt x="240785" y="80246"/>
                      <a:pt x="244374" y="79267"/>
                    </a:cubicBezTo>
                    <a:close/>
                    <a:moveTo>
                      <a:pt x="432619" y="21506"/>
                    </a:moveTo>
                    <a:cubicBezTo>
                      <a:pt x="452876" y="21506"/>
                      <a:pt x="469539" y="38138"/>
                      <a:pt x="469539" y="58357"/>
                    </a:cubicBezTo>
                    <a:cubicBezTo>
                      <a:pt x="469539" y="78903"/>
                      <a:pt x="452876" y="95535"/>
                      <a:pt x="432619" y="95535"/>
                    </a:cubicBezTo>
                    <a:cubicBezTo>
                      <a:pt x="412035" y="95535"/>
                      <a:pt x="395372" y="78903"/>
                      <a:pt x="395372" y="58357"/>
                    </a:cubicBezTo>
                    <a:cubicBezTo>
                      <a:pt x="395372" y="38138"/>
                      <a:pt x="412035" y="21506"/>
                      <a:pt x="432619" y="21506"/>
                    </a:cubicBezTo>
                    <a:close/>
                    <a:moveTo>
                      <a:pt x="75338" y="21506"/>
                    </a:moveTo>
                    <a:cubicBezTo>
                      <a:pt x="95869" y="21506"/>
                      <a:pt x="112490" y="38138"/>
                      <a:pt x="112490" y="58357"/>
                    </a:cubicBezTo>
                    <a:cubicBezTo>
                      <a:pt x="112490" y="78903"/>
                      <a:pt x="95869" y="95535"/>
                      <a:pt x="75338" y="95535"/>
                    </a:cubicBezTo>
                    <a:cubicBezTo>
                      <a:pt x="54807" y="95535"/>
                      <a:pt x="38186" y="78903"/>
                      <a:pt x="38186" y="58357"/>
                    </a:cubicBezTo>
                    <a:cubicBezTo>
                      <a:pt x="38186" y="38138"/>
                      <a:pt x="54807" y="21506"/>
                      <a:pt x="75338" y="21506"/>
                    </a:cubicBezTo>
                    <a:close/>
                    <a:moveTo>
                      <a:pt x="253836" y="0"/>
                    </a:moveTo>
                    <a:cubicBezTo>
                      <a:pt x="275373" y="0"/>
                      <a:pt x="292668" y="17295"/>
                      <a:pt x="292668" y="38505"/>
                    </a:cubicBezTo>
                    <a:cubicBezTo>
                      <a:pt x="292668" y="60042"/>
                      <a:pt x="275373" y="77337"/>
                      <a:pt x="253836" y="77337"/>
                    </a:cubicBezTo>
                    <a:cubicBezTo>
                      <a:pt x="232626" y="77337"/>
                      <a:pt x="215331" y="60042"/>
                      <a:pt x="215331" y="38505"/>
                    </a:cubicBezTo>
                    <a:cubicBezTo>
                      <a:pt x="215331" y="17295"/>
                      <a:pt x="232626" y="0"/>
                      <a:pt x="2538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ïš1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8610" y="2379260"/>
              <a:ext cx="3259679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îṣlîḍ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8610" y="1991662"/>
              <a:ext cx="3259679" cy="3875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9" name="išľiď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260810" y="2379260"/>
              <a:ext cx="324228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ṣlíď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260810" y="1991662"/>
              <a:ext cx="324228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iṩ1ï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278205" y="4468036"/>
              <a:ext cx="324228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ṡlíḓ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278205" y="4080438"/>
              <a:ext cx="324228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iśļi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9925" y="4468036"/>
              <a:ext cx="3259679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íśḷïd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9925" y="4080438"/>
              <a:ext cx="3259679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069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18BC79-8D7C-462D-9188-89F054615A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FF4C6B0-A801-4636-9599-99C751E4D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31FE296-D7AD-43E6-8558-E4D41B684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25" name="90ca7c38-c2ba-4da9-87de-5276ebbf9c6a" descr="lAgAAB+LCAAAAAAABADdVE1TwjAQ/S9Rb5VJg1DoDRQcDn6MMHpwOEQa2jhtyqSpg8P0v5vQprQQEW7CLd19u/ve7nZX4FJ8LwhwwTjCXNxR7HMcjQSJgAVGHnBZGoYW6FPmUebf8zhdJMB9X5VhVc8bFcErDlOiYhkVFIf5p7uD17AHymiURgUMNqA04WXFZMPcSD0vJFXYiAnCv8oKtrKt32PBZYFhzCMsZMEVzK5A4QKuc9OAmQr2yFIGWWCS09J8CnqqAUadyqFk9rzPNBERYWIT9Ixl64hkZdC7G7dBl3TQdj+uu4aOIAeuNRSZxwFekEeZSvEtOqBMNpiW6mpsZWH5qOnOrF8JT8jySIkqoirONI+99FWCKvuCgon31MC8XMXbOIz536uoYTv+p/mczsgLmcmyGvTifwC31WnDJpKD6fM0CSTyYjgcwHa/1QWatJ2ZtkxnOXTLtvCHdH8dUm2/VJEQ0ZttVOT/T27vc+oHgpEkKcya/lH7pXnWRpQb94/opK4FOuNrgU76WqD/fC2cFux02qh2LZxBt+kg47VAZ3kt0MHXYpr9AFNuPjGUCAAA">
            <a:extLst>
              <a:ext uri="{FF2B5EF4-FFF2-40B4-BE49-F238E27FC236}">
                <a16:creationId xmlns:a16="http://schemas.microsoft.com/office/drawing/2014/main" xmlns="" id="{790BB9C8-3236-4C74-81BC-C11F751F759F}"/>
              </a:ext>
            </a:extLst>
          </p:cNvPr>
          <p:cNvGrpSpPr>
            <a:grpSpLocks noChangeAspect="1"/>
          </p:cNvGrpSpPr>
          <p:nvPr/>
        </p:nvGrpSpPr>
        <p:grpSpPr>
          <a:xfrm>
            <a:off x="1926031" y="1465481"/>
            <a:ext cx="8338348" cy="4338200"/>
            <a:chOff x="1996778" y="1528011"/>
            <a:chExt cx="8338348" cy="4338200"/>
          </a:xfrm>
        </p:grpSpPr>
        <p:sp>
          <p:nvSpPr>
            <p:cNvPr id="26" name="AreaShape">
              <a:extLst>
                <a:ext uri="{FF2B5EF4-FFF2-40B4-BE49-F238E27FC236}">
                  <a16:creationId xmlns:a16="http://schemas.microsoft.com/office/drawing/2014/main" xmlns="" id="{3AB6175F-026A-4AD4-803F-77B0B7FA45A2}"/>
                </a:ext>
              </a:extLst>
            </p:cNvPr>
            <p:cNvSpPr/>
            <p:nvPr/>
          </p:nvSpPr>
          <p:spPr>
            <a:xfrm>
              <a:off x="1996778" y="1528011"/>
              <a:ext cx="8338348" cy="4338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ValueText1">
              <a:extLst>
                <a:ext uri="{FF2B5EF4-FFF2-40B4-BE49-F238E27FC236}">
                  <a16:creationId xmlns:a16="http://schemas.microsoft.com/office/drawing/2014/main" xmlns="" id="{A906E695-D924-4834-AA4E-8A33479E5BF8}"/>
                </a:ext>
              </a:extLst>
            </p:cNvPr>
            <p:cNvSpPr txBox="1"/>
            <p:nvPr/>
          </p:nvSpPr>
          <p:spPr>
            <a:xfrm>
              <a:off x="2954205" y="2755638"/>
              <a:ext cx="759413" cy="371889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1400">
                  <a:latin typeface="Impact" panose="020B0806030902050204" pitchFamily="34" charset="0"/>
                </a:rPr>
                <a:t>74%</a:t>
              </a:r>
              <a:endParaRPr lang="en-US" sz="1400" dirty="0">
                <a:latin typeface="Impact" panose="020B0806030902050204" pitchFamily="34" charset="0"/>
              </a:endParaRPr>
            </a:p>
          </p:txBody>
        </p:sp>
        <p:sp>
          <p:nvSpPr>
            <p:cNvPr id="28" name="ValueText2">
              <a:extLst>
                <a:ext uri="{FF2B5EF4-FFF2-40B4-BE49-F238E27FC236}">
                  <a16:creationId xmlns:a16="http://schemas.microsoft.com/office/drawing/2014/main" xmlns="" id="{5FC4A54A-3E1E-4FB3-90E1-CF41E5F803FE}"/>
                </a:ext>
              </a:extLst>
            </p:cNvPr>
            <p:cNvSpPr txBox="1"/>
            <p:nvPr/>
          </p:nvSpPr>
          <p:spPr>
            <a:xfrm>
              <a:off x="8553181" y="2755638"/>
              <a:ext cx="759413" cy="371889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1400">
                  <a:latin typeface="Impact" panose="020B0806030902050204" pitchFamily="34" charset="0"/>
                </a:rPr>
                <a:t>74%</a:t>
              </a:r>
              <a:endParaRPr lang="en-US" sz="1400" dirty="0">
                <a:latin typeface="Impact" panose="020B0806030902050204" pitchFamily="34" charset="0"/>
              </a:endParaRPr>
            </a:p>
          </p:txBody>
        </p:sp>
        <p:sp>
          <p:nvSpPr>
            <p:cNvPr id="29" name="CustomText1">
              <a:extLst>
                <a:ext uri="{FF2B5EF4-FFF2-40B4-BE49-F238E27FC236}">
                  <a16:creationId xmlns:a16="http://schemas.microsoft.com/office/drawing/2014/main" xmlns="" id="{124BCED2-B3C0-4E7A-9BB6-50CCB84CFD1F}"/>
                </a:ext>
              </a:extLst>
            </p:cNvPr>
            <p:cNvSpPr txBox="1"/>
            <p:nvPr/>
          </p:nvSpPr>
          <p:spPr>
            <a:xfrm>
              <a:off x="2367508" y="3343423"/>
              <a:ext cx="1424828" cy="423612"/>
            </a:xfrm>
            <a:prstGeom prst="rect">
              <a:avLst/>
            </a:prstGeom>
            <a:noFill/>
          </p:spPr>
          <p:txBody>
            <a:bodyPr wrap="none" tIns="46800" bIns="46800" rtlCol="0" anchor="b">
              <a:noAutofit/>
            </a:bodyPr>
            <a:lstStyle/>
            <a:p>
              <a:pPr algn="r"/>
              <a:r>
                <a:rPr lang="en-US" altLang="zh-CN" sz="2000" dirty="0"/>
                <a:t>Text here</a:t>
              </a:r>
              <a:endParaRPr lang="zh-CN" altLang="en-US" sz="2000" dirty="0"/>
            </a:p>
          </p:txBody>
        </p:sp>
        <p:sp>
          <p:nvSpPr>
            <p:cNvPr id="30" name="CustomText1">
              <a:extLst>
                <a:ext uri="{FF2B5EF4-FFF2-40B4-BE49-F238E27FC236}">
                  <a16:creationId xmlns:a16="http://schemas.microsoft.com/office/drawing/2014/main" xmlns="" id="{F0BF17CA-74FF-48CD-AA3D-67281E2A192D}"/>
                </a:ext>
              </a:extLst>
            </p:cNvPr>
            <p:cNvSpPr txBox="1"/>
            <p:nvPr/>
          </p:nvSpPr>
          <p:spPr>
            <a:xfrm>
              <a:off x="8407423" y="3343423"/>
              <a:ext cx="1787799" cy="423612"/>
            </a:xfrm>
            <a:prstGeom prst="rect">
              <a:avLst/>
            </a:prstGeom>
            <a:noFill/>
          </p:spPr>
          <p:txBody>
            <a:bodyPr wrap="none" tIns="46800" bIns="46800" rtlCol="0" anchor="b">
              <a:noAutofit/>
            </a:bodyPr>
            <a:lstStyle/>
            <a:p>
              <a:r>
                <a:rPr lang="en-US" altLang="zh-CN" sz="2000" dirty="0"/>
                <a:t>Text here</a:t>
              </a:r>
              <a:endParaRPr lang="zh-CN" altLang="en-US" sz="2000" dirty="0"/>
            </a:p>
          </p:txBody>
        </p:sp>
        <p:cxnSp>
          <p:nvCxnSpPr>
            <p:cNvPr id="31" name="ExtraShape31">
              <a:extLst>
                <a:ext uri="{FF2B5EF4-FFF2-40B4-BE49-F238E27FC236}">
                  <a16:creationId xmlns:a16="http://schemas.microsoft.com/office/drawing/2014/main" xmlns="" id="{BA425823-F1C6-40F5-9D96-3AFDED0C0EB5}"/>
                </a:ext>
              </a:extLst>
            </p:cNvPr>
            <p:cNvCxnSpPr>
              <a:cxnSpLocks/>
            </p:cNvCxnSpPr>
            <p:nvPr/>
          </p:nvCxnSpPr>
          <p:spPr>
            <a:xfrm>
              <a:off x="4981774" y="5185270"/>
              <a:ext cx="2328830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CustomText2">
              <a:extLst>
                <a:ext uri="{FF2B5EF4-FFF2-40B4-BE49-F238E27FC236}">
                  <a16:creationId xmlns:a16="http://schemas.microsoft.com/office/drawing/2014/main" xmlns="" id="{CF196E1E-22B9-4300-BF77-AC8B7571CAAA}"/>
                </a:ext>
              </a:extLst>
            </p:cNvPr>
            <p:cNvSpPr/>
            <p:nvPr/>
          </p:nvSpPr>
          <p:spPr>
            <a:xfrm>
              <a:off x="4981774" y="5224571"/>
              <a:ext cx="2328830" cy="33921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3" name="CustomText2">
              <a:extLst>
                <a:ext uri="{FF2B5EF4-FFF2-40B4-BE49-F238E27FC236}">
                  <a16:creationId xmlns:a16="http://schemas.microsoft.com/office/drawing/2014/main" xmlns="" id="{1DDE8AF5-7395-4F97-B722-1C63E3B9EDD5}"/>
                </a:ext>
              </a:extLst>
            </p:cNvPr>
            <p:cNvSpPr/>
            <p:nvPr/>
          </p:nvSpPr>
          <p:spPr>
            <a:xfrm>
              <a:off x="4981774" y="4764535"/>
              <a:ext cx="2328830" cy="460036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92500" lnSpcReduction="1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cxnSp>
          <p:nvCxnSpPr>
            <p:cNvPr id="34" name="ExtraShape31">
              <a:extLst>
                <a:ext uri="{FF2B5EF4-FFF2-40B4-BE49-F238E27FC236}">
                  <a16:creationId xmlns:a16="http://schemas.microsoft.com/office/drawing/2014/main" xmlns="" id="{20F70731-A294-4C5B-B08E-983148FCFEA0}"/>
                </a:ext>
              </a:extLst>
            </p:cNvPr>
            <p:cNvCxnSpPr>
              <a:cxnSpLocks/>
            </p:cNvCxnSpPr>
            <p:nvPr/>
          </p:nvCxnSpPr>
          <p:spPr>
            <a:xfrm>
              <a:off x="8514491" y="3306099"/>
              <a:ext cx="1521558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ExtraShape31">
              <a:extLst>
                <a:ext uri="{FF2B5EF4-FFF2-40B4-BE49-F238E27FC236}">
                  <a16:creationId xmlns:a16="http://schemas.microsoft.com/office/drawing/2014/main" xmlns="" id="{81DF0CA1-9058-4A87-AFF8-A9DC49714164}"/>
                </a:ext>
              </a:extLst>
            </p:cNvPr>
            <p:cNvCxnSpPr>
              <a:cxnSpLocks/>
            </p:cNvCxnSpPr>
            <p:nvPr/>
          </p:nvCxnSpPr>
          <p:spPr>
            <a:xfrm>
              <a:off x="2192060" y="3306099"/>
              <a:ext cx="1521558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ValueShape1">
              <a:extLst>
                <a:ext uri="{FF2B5EF4-FFF2-40B4-BE49-F238E27FC236}">
                  <a16:creationId xmlns:a16="http://schemas.microsoft.com/office/drawing/2014/main" xmlns="" id="{1825817B-89E4-4850-878E-87FCD4236C1D}"/>
                </a:ext>
              </a:extLst>
            </p:cNvPr>
            <p:cNvSpPr/>
            <p:nvPr/>
          </p:nvSpPr>
          <p:spPr>
            <a:xfrm>
              <a:off x="4407785" y="2034538"/>
              <a:ext cx="2103973" cy="2103973"/>
            </a:xfrm>
            <a:prstGeom prst="arc">
              <a:avLst>
                <a:gd name="adj1" fmla="val 16200000"/>
                <a:gd name="adj2" fmla="val 10584000"/>
              </a:avLst>
            </a:prstGeom>
            <a:noFill/>
            <a:ln w="381000" cap="rnd">
              <a:solidFill>
                <a:srgbClr val="E06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ValueShape2">
              <a:extLst>
                <a:ext uri="{FF2B5EF4-FFF2-40B4-BE49-F238E27FC236}">
                  <a16:creationId xmlns:a16="http://schemas.microsoft.com/office/drawing/2014/main" xmlns="" id="{D00FAF69-E811-4980-9FE9-94466FF7CEF1}"/>
                </a:ext>
              </a:extLst>
            </p:cNvPr>
            <p:cNvSpPr/>
            <p:nvPr/>
          </p:nvSpPr>
          <p:spPr>
            <a:xfrm flipH="1">
              <a:off x="5865386" y="2034538"/>
              <a:ext cx="2103973" cy="2103973"/>
            </a:xfrm>
            <a:prstGeom prst="arc">
              <a:avLst>
                <a:gd name="adj1" fmla="val 16200000"/>
                <a:gd name="adj2" fmla="val 10584000"/>
              </a:avLst>
            </a:prstGeom>
            <a:noFill/>
            <a:ln w="381000" cap="rnd">
              <a:solidFill>
                <a:srgbClr val="7E93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982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1960952" y="3022104"/>
            <a:ext cx="827009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22E3E2F-9DDE-4D94-A150-AF438CB8E6CA}"/>
              </a:ext>
            </a:extLst>
          </p:cNvPr>
          <p:cNvSpPr txBox="1"/>
          <p:nvPr/>
        </p:nvSpPr>
        <p:spPr>
          <a:xfrm>
            <a:off x="2059048" y="2021301"/>
            <a:ext cx="1101604" cy="95780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40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73C55A0-608B-4A74-A6C1-0F7719A5F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C9AB951-7413-44B3-9CEF-09494F0AA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6C66A56-4123-464C-A939-34EF88447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4b5d10c7-0306-4efd-9949-e4f80e0bfa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77BC671-0CDF-4309-B2C1-D25D2CEE47F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85727"/>
            <a:ext cx="10850563" cy="4105646"/>
            <a:chOff x="669925" y="1585727"/>
            <a:chExt cx="10850563" cy="4105646"/>
          </a:xfrm>
        </p:grpSpPr>
        <p:grpSp>
          <p:nvGrpSpPr>
            <p:cNvPr id="6" name="işlíḓé">
              <a:extLst>
                <a:ext uri="{FF2B5EF4-FFF2-40B4-BE49-F238E27FC236}">
                  <a16:creationId xmlns:a16="http://schemas.microsoft.com/office/drawing/2014/main" xmlns="" id="{F9E4A34C-A0C1-443A-B745-9ABECCAA9CE6}"/>
                </a:ext>
              </a:extLst>
            </p:cNvPr>
            <p:cNvGrpSpPr/>
            <p:nvPr/>
          </p:nvGrpSpPr>
          <p:grpSpPr>
            <a:xfrm>
              <a:off x="4043177" y="1585727"/>
              <a:ext cx="4105646" cy="4105646"/>
              <a:chOff x="1237496" y="1705028"/>
              <a:chExt cx="4105646" cy="4105646"/>
            </a:xfrm>
          </p:grpSpPr>
          <p:grpSp>
            <p:nvGrpSpPr>
              <p:cNvPr id="19" name="ïšlíďe">
                <a:extLst>
                  <a:ext uri="{FF2B5EF4-FFF2-40B4-BE49-F238E27FC236}">
                    <a16:creationId xmlns:a16="http://schemas.microsoft.com/office/drawing/2014/main" xmlns="" id="{87C83FEE-DF30-4B95-B485-82472A3791EF}"/>
                  </a:ext>
                </a:extLst>
              </p:cNvPr>
              <p:cNvGrpSpPr/>
              <p:nvPr/>
            </p:nvGrpSpPr>
            <p:grpSpPr>
              <a:xfrm>
                <a:off x="2100442" y="2565576"/>
                <a:ext cx="2379753" cy="2382151"/>
                <a:chOff x="2100442" y="2565576"/>
                <a:chExt cx="2379753" cy="2382151"/>
              </a:xfrm>
            </p:grpSpPr>
            <p:sp>
              <p:nvSpPr>
                <p:cNvPr id="33" name="îślïḑè">
                  <a:extLst>
                    <a:ext uri="{FF2B5EF4-FFF2-40B4-BE49-F238E27FC236}">
                      <a16:creationId xmlns:a16="http://schemas.microsoft.com/office/drawing/2014/main" xmlns="" id="{4D75DB56-E1F3-49A2-862B-CFAFDCF9B3AD}"/>
                    </a:ext>
                  </a:extLst>
                </p:cNvPr>
                <p:cNvSpPr/>
                <p:nvPr/>
              </p:nvSpPr>
              <p:spPr>
                <a:xfrm flipH="1">
                  <a:off x="2100442" y="2567974"/>
                  <a:ext cx="2379753" cy="2379753"/>
                </a:xfrm>
                <a:prstGeom prst="blockArc">
                  <a:avLst>
                    <a:gd name="adj1" fmla="val 1507847"/>
                    <a:gd name="adj2" fmla="val 16214381"/>
                    <a:gd name="adj3" fmla="val 16739"/>
                  </a:avLst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" name="ïśliḍè">
                  <a:extLst>
                    <a:ext uri="{FF2B5EF4-FFF2-40B4-BE49-F238E27FC236}">
                      <a16:creationId xmlns:a16="http://schemas.microsoft.com/office/drawing/2014/main" xmlns="" id="{209A40BE-97AD-4E72-B508-29252354CD36}"/>
                    </a:ext>
                  </a:extLst>
                </p:cNvPr>
                <p:cNvSpPr/>
                <p:nvPr/>
              </p:nvSpPr>
              <p:spPr>
                <a:xfrm>
                  <a:off x="3092477" y="2565576"/>
                  <a:ext cx="400383" cy="400383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 anchorCtr="1">
                  <a:normAutofit fontScale="40000" lnSpcReduction="20000"/>
                </a:bodyPr>
                <a:lstStyle/>
                <a:p>
                  <a:pPr algn="ctr"/>
                  <a:r>
                    <a:rPr lang="en-US" sz="16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03</a:t>
                  </a:r>
                </a:p>
              </p:txBody>
            </p:sp>
          </p:grpSp>
          <p:grpSp>
            <p:nvGrpSpPr>
              <p:cNvPr id="20" name="íşľídé">
                <a:extLst>
                  <a:ext uri="{FF2B5EF4-FFF2-40B4-BE49-F238E27FC236}">
                    <a16:creationId xmlns:a16="http://schemas.microsoft.com/office/drawing/2014/main" xmlns="" id="{BB9D5720-F936-4A12-A31F-700B64D3E98C}"/>
                  </a:ext>
                </a:extLst>
              </p:cNvPr>
              <p:cNvGrpSpPr/>
              <p:nvPr/>
            </p:nvGrpSpPr>
            <p:grpSpPr>
              <a:xfrm>
                <a:off x="2531315" y="2998847"/>
                <a:ext cx="1518008" cy="1518008"/>
                <a:chOff x="2531315" y="2998847"/>
                <a:chExt cx="1518008" cy="1518008"/>
              </a:xfrm>
            </p:grpSpPr>
            <p:sp>
              <p:nvSpPr>
                <p:cNvPr id="31" name="íśḻîďé">
                  <a:extLst>
                    <a:ext uri="{FF2B5EF4-FFF2-40B4-BE49-F238E27FC236}">
                      <a16:creationId xmlns:a16="http://schemas.microsoft.com/office/drawing/2014/main" xmlns="" id="{5BBC9E96-E67A-4921-9144-94EB80743C97}"/>
                    </a:ext>
                  </a:extLst>
                </p:cNvPr>
                <p:cNvSpPr/>
                <p:nvPr/>
              </p:nvSpPr>
              <p:spPr>
                <a:xfrm flipH="1">
                  <a:off x="2531315" y="2998847"/>
                  <a:ext cx="1518008" cy="1518008"/>
                </a:xfrm>
                <a:prstGeom prst="blockArc">
                  <a:avLst>
                    <a:gd name="adj1" fmla="val 3403980"/>
                    <a:gd name="adj2" fmla="val 16177562"/>
                    <a:gd name="adj3" fmla="val 26403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" name="ïṡḻîḓe">
                  <a:extLst>
                    <a:ext uri="{FF2B5EF4-FFF2-40B4-BE49-F238E27FC236}">
                      <a16:creationId xmlns:a16="http://schemas.microsoft.com/office/drawing/2014/main" xmlns="" id="{E48EB89F-2CDB-43FE-B1BB-CB3D45181195}"/>
                    </a:ext>
                  </a:extLst>
                </p:cNvPr>
                <p:cNvSpPr/>
                <p:nvPr/>
              </p:nvSpPr>
              <p:spPr>
                <a:xfrm>
                  <a:off x="3092477" y="2998847"/>
                  <a:ext cx="400383" cy="40038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 anchorCtr="1">
                  <a:normAutofit fontScale="40000" lnSpcReduction="20000"/>
                </a:bodyPr>
                <a:lstStyle/>
                <a:p>
                  <a:pPr algn="ctr"/>
                  <a:r>
                    <a:rPr lang="en-US" sz="16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04</a:t>
                  </a:r>
                </a:p>
              </p:txBody>
            </p:sp>
          </p:grpSp>
          <p:grpSp>
            <p:nvGrpSpPr>
              <p:cNvPr id="21" name="îŝḷíḑê">
                <a:extLst>
                  <a:ext uri="{FF2B5EF4-FFF2-40B4-BE49-F238E27FC236}">
                    <a16:creationId xmlns:a16="http://schemas.microsoft.com/office/drawing/2014/main" xmlns="" id="{C996D47C-7C0E-4675-B84F-9A19C377CA19}"/>
                  </a:ext>
                </a:extLst>
              </p:cNvPr>
              <p:cNvGrpSpPr/>
              <p:nvPr/>
            </p:nvGrpSpPr>
            <p:grpSpPr>
              <a:xfrm>
                <a:off x="1667173" y="2132304"/>
                <a:ext cx="3246294" cy="3248695"/>
                <a:chOff x="1667173" y="2132304"/>
                <a:chExt cx="3246294" cy="3248695"/>
              </a:xfrm>
            </p:grpSpPr>
            <p:sp>
              <p:nvSpPr>
                <p:cNvPr id="29" name="íślîḋe">
                  <a:extLst>
                    <a:ext uri="{FF2B5EF4-FFF2-40B4-BE49-F238E27FC236}">
                      <a16:creationId xmlns:a16="http://schemas.microsoft.com/office/drawing/2014/main" xmlns="" id="{E8D2BBFF-3B65-4CE0-8187-9E3163998365}"/>
                    </a:ext>
                  </a:extLst>
                </p:cNvPr>
                <p:cNvSpPr/>
                <p:nvPr/>
              </p:nvSpPr>
              <p:spPr>
                <a:xfrm flipH="1">
                  <a:off x="1667173" y="2134705"/>
                  <a:ext cx="3246294" cy="3246294"/>
                </a:xfrm>
                <a:prstGeom prst="blockArc">
                  <a:avLst>
                    <a:gd name="adj1" fmla="val 20754075"/>
                    <a:gd name="adj2" fmla="val 16203514"/>
                    <a:gd name="adj3" fmla="val 12311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" name="ïṡ1iḍè">
                  <a:extLst>
                    <a:ext uri="{FF2B5EF4-FFF2-40B4-BE49-F238E27FC236}">
                      <a16:creationId xmlns:a16="http://schemas.microsoft.com/office/drawing/2014/main" xmlns="" id="{FA44F726-5878-4A95-A43D-B90E50B7144E}"/>
                    </a:ext>
                  </a:extLst>
                </p:cNvPr>
                <p:cNvSpPr/>
                <p:nvPr/>
              </p:nvSpPr>
              <p:spPr>
                <a:xfrm>
                  <a:off x="3092477" y="2132304"/>
                  <a:ext cx="400383" cy="400383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 anchorCtr="1">
                  <a:normAutofit fontScale="40000" lnSpcReduction="20000"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02</a:t>
                  </a:r>
                </a:p>
              </p:txBody>
            </p:sp>
          </p:grpSp>
          <p:grpSp>
            <p:nvGrpSpPr>
              <p:cNvPr id="22" name="ï$ľïḑè">
                <a:extLst>
                  <a:ext uri="{FF2B5EF4-FFF2-40B4-BE49-F238E27FC236}">
                    <a16:creationId xmlns:a16="http://schemas.microsoft.com/office/drawing/2014/main" xmlns="" id="{A494F59E-D41B-4646-B175-F2314CA24F86}"/>
                  </a:ext>
                </a:extLst>
              </p:cNvPr>
              <p:cNvGrpSpPr/>
              <p:nvPr/>
            </p:nvGrpSpPr>
            <p:grpSpPr>
              <a:xfrm>
                <a:off x="1237496" y="1705028"/>
                <a:ext cx="4105646" cy="4105646"/>
                <a:chOff x="1237496" y="1705028"/>
                <a:chExt cx="4105646" cy="4105646"/>
              </a:xfrm>
            </p:grpSpPr>
            <p:sp>
              <p:nvSpPr>
                <p:cNvPr id="27" name="îŝļídé">
                  <a:extLst>
                    <a:ext uri="{FF2B5EF4-FFF2-40B4-BE49-F238E27FC236}">
                      <a16:creationId xmlns:a16="http://schemas.microsoft.com/office/drawing/2014/main" xmlns="" id="{1DFC8845-0C54-44E6-8F32-D91C2D6BBA4C}"/>
                    </a:ext>
                  </a:extLst>
                </p:cNvPr>
                <p:cNvSpPr/>
                <p:nvPr/>
              </p:nvSpPr>
              <p:spPr>
                <a:xfrm flipH="1">
                  <a:off x="1237496" y="1705028"/>
                  <a:ext cx="4105646" cy="4105646"/>
                </a:xfrm>
                <a:prstGeom prst="blockArc">
                  <a:avLst>
                    <a:gd name="adj1" fmla="val 19362231"/>
                    <a:gd name="adj2" fmla="val 16212586"/>
                    <a:gd name="adj3" fmla="val 9872"/>
                  </a:avLst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" name="íš1iḑe">
                  <a:extLst>
                    <a:ext uri="{FF2B5EF4-FFF2-40B4-BE49-F238E27FC236}">
                      <a16:creationId xmlns:a16="http://schemas.microsoft.com/office/drawing/2014/main" xmlns="" id="{C15CDF6E-2095-45DB-AA64-B3D48FB61FDC}"/>
                    </a:ext>
                  </a:extLst>
                </p:cNvPr>
                <p:cNvSpPr/>
                <p:nvPr/>
              </p:nvSpPr>
              <p:spPr>
                <a:xfrm>
                  <a:off x="3092477" y="1705028"/>
                  <a:ext cx="400383" cy="400383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 anchorCtr="1">
                  <a:normAutofit fontScale="47500" lnSpcReduction="20000"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01</a:t>
                  </a:r>
                </a:p>
              </p:txBody>
            </p:sp>
          </p:grpSp>
          <p:sp>
            <p:nvSpPr>
              <p:cNvPr id="23" name="ïṡliḋê">
                <a:extLst>
                  <a:ext uri="{FF2B5EF4-FFF2-40B4-BE49-F238E27FC236}">
                    <a16:creationId xmlns:a16="http://schemas.microsoft.com/office/drawing/2014/main" xmlns="" id="{1BD6C5C8-6710-4F2A-8DD2-5CE897A3605E}"/>
                  </a:ext>
                </a:extLst>
              </p:cNvPr>
              <p:cNvSpPr/>
              <p:nvPr/>
            </p:nvSpPr>
            <p:spPr>
              <a:xfrm>
                <a:off x="2570198" y="1841127"/>
                <a:ext cx="415178" cy="169277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fontScale="55000" lnSpcReduction="20000"/>
              </a:bodyPr>
              <a:lstStyle/>
              <a:p>
                <a:pPr algn="r"/>
                <a:r>
                  <a:rPr lang="en-US" sz="1100" b="1" dirty="0">
                    <a:solidFill>
                      <a:schemeClr val="accent1"/>
                    </a:solidFill>
                  </a:rPr>
                  <a:t>25.7 K</a:t>
                </a:r>
              </a:p>
            </p:txBody>
          </p:sp>
          <p:sp>
            <p:nvSpPr>
              <p:cNvPr id="24" name="íšļiḑè">
                <a:extLst>
                  <a:ext uri="{FF2B5EF4-FFF2-40B4-BE49-F238E27FC236}">
                    <a16:creationId xmlns:a16="http://schemas.microsoft.com/office/drawing/2014/main" xmlns="" id="{F897CC3C-A527-4F47-89B1-AD176C951497}"/>
                  </a:ext>
                </a:extLst>
              </p:cNvPr>
              <p:cNvSpPr/>
              <p:nvPr/>
            </p:nvSpPr>
            <p:spPr>
              <a:xfrm>
                <a:off x="2648744" y="2251908"/>
                <a:ext cx="336632" cy="169277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fontScale="47500" lnSpcReduction="20000"/>
              </a:bodyPr>
              <a:lstStyle/>
              <a:p>
                <a:pPr algn="r"/>
                <a:r>
                  <a:rPr lang="en-US" sz="1100" b="1">
                    <a:solidFill>
                      <a:schemeClr val="accent1"/>
                    </a:solidFill>
                  </a:rPr>
                  <a:t>8.6 K</a:t>
                </a:r>
              </a:p>
            </p:txBody>
          </p:sp>
          <p:sp>
            <p:nvSpPr>
              <p:cNvPr id="25" name="i$ḻiḋe">
                <a:extLst>
                  <a:ext uri="{FF2B5EF4-FFF2-40B4-BE49-F238E27FC236}">
                    <a16:creationId xmlns:a16="http://schemas.microsoft.com/office/drawing/2014/main" xmlns="" id="{2C98EECE-8DDE-428F-B6D7-1CAAC86EB8C7}"/>
                  </a:ext>
                </a:extLst>
              </p:cNvPr>
              <p:cNvSpPr/>
              <p:nvPr/>
            </p:nvSpPr>
            <p:spPr>
              <a:xfrm>
                <a:off x="2648744" y="2684506"/>
                <a:ext cx="336632" cy="169277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fontScale="47500" lnSpcReduction="20000"/>
              </a:bodyPr>
              <a:lstStyle/>
              <a:p>
                <a:pPr algn="r"/>
                <a:r>
                  <a:rPr lang="en-US" sz="1100" b="1">
                    <a:solidFill>
                      <a:schemeClr val="accent1"/>
                    </a:solidFill>
                  </a:rPr>
                  <a:t>6.1 K</a:t>
                </a:r>
              </a:p>
            </p:txBody>
          </p:sp>
          <p:sp>
            <p:nvSpPr>
              <p:cNvPr id="26" name="isḻîde">
                <a:extLst>
                  <a:ext uri="{FF2B5EF4-FFF2-40B4-BE49-F238E27FC236}">
                    <a16:creationId xmlns:a16="http://schemas.microsoft.com/office/drawing/2014/main" xmlns="" id="{6CD76384-B010-4E5F-BF4B-0C2AF1276784}"/>
                  </a:ext>
                </a:extLst>
              </p:cNvPr>
              <p:cNvSpPr/>
              <p:nvPr/>
            </p:nvSpPr>
            <p:spPr>
              <a:xfrm>
                <a:off x="2648744" y="3100825"/>
                <a:ext cx="336632" cy="169277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fontScale="47500" lnSpcReduction="20000"/>
              </a:bodyPr>
              <a:lstStyle/>
              <a:p>
                <a:pPr algn="r"/>
                <a:r>
                  <a:rPr lang="en-US" sz="1100" b="1">
                    <a:solidFill>
                      <a:schemeClr val="accent1"/>
                    </a:solidFill>
                  </a:rPr>
                  <a:t>9.1 K</a:t>
                </a:r>
              </a:p>
            </p:txBody>
          </p:sp>
        </p:grpSp>
        <p:grpSp>
          <p:nvGrpSpPr>
            <p:cNvPr id="7" name="îṩḻïďê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8578498" y="2301884"/>
              <a:ext cx="2924452" cy="939512"/>
              <a:chOff x="1752087" y="1379126"/>
              <a:chExt cx="7030484" cy="939512"/>
            </a:xfrm>
          </p:grpSpPr>
          <p:sp>
            <p:nvSpPr>
              <p:cNvPr id="17" name="iṣlíḋê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752087" y="1820932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8" name="ïśḷiďê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752089" y="1379126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iṧľïde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669925" y="2301884"/>
              <a:ext cx="2934219" cy="950106"/>
              <a:chOff x="-410316" y="1468026"/>
              <a:chExt cx="6146838" cy="950106"/>
            </a:xfrm>
          </p:grpSpPr>
          <p:sp>
            <p:nvSpPr>
              <p:cNvPr id="15" name="ïṧ1iḓè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-410316" y="1909832"/>
                <a:ext cx="6146838" cy="50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6" name="ïṩliḋê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-410314" y="1468026"/>
                <a:ext cx="6146836" cy="4418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í$1îde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8596036" y="3877125"/>
              <a:ext cx="2924452" cy="939512"/>
              <a:chOff x="1752087" y="1379126"/>
              <a:chExt cx="7030484" cy="939512"/>
            </a:xfrm>
          </p:grpSpPr>
          <p:sp>
            <p:nvSpPr>
              <p:cNvPr id="13" name="î$ļiďè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752087" y="1820932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4" name="iśľiďé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752089" y="1379126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ïśḷïḍé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687463" y="3877125"/>
              <a:ext cx="2934219" cy="950106"/>
              <a:chOff x="-410316" y="1468026"/>
              <a:chExt cx="6146838" cy="950106"/>
            </a:xfrm>
          </p:grpSpPr>
          <p:sp>
            <p:nvSpPr>
              <p:cNvPr id="11" name="îşḷîdè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-410316" y="1909832"/>
                <a:ext cx="6146838" cy="50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2" name="îṧľiḍé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-410314" y="1468026"/>
                <a:ext cx="6146836" cy="4418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390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E125917-B2CA-4CC0-BE37-2D886932C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E7DF92D-B0D6-4024-B7D7-E99355BDE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F993805-2587-4E44-91B5-EC7322645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c4b2e27-e7a8-4565-a1c1-9ab99101e8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9C79703-83EB-421B-9FB3-5210F7A54F5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84000"/>
            <a:ext cx="10101495" cy="4336572"/>
            <a:chOff x="673100" y="1584000"/>
            <a:chExt cx="10101495" cy="4336572"/>
          </a:xfrm>
        </p:grpSpPr>
        <p:sp>
          <p:nvSpPr>
            <p:cNvPr id="6" name="îśḻîḋé">
              <a:extLst>
                <a:ext uri="{FF2B5EF4-FFF2-40B4-BE49-F238E27FC236}">
                  <a16:creationId xmlns:a16="http://schemas.microsoft.com/office/drawing/2014/main" xmlns="" id="{CBED7234-C858-4101-AD6A-17DBAAFAA279}"/>
                </a:ext>
              </a:extLst>
            </p:cNvPr>
            <p:cNvSpPr/>
            <p:nvPr/>
          </p:nvSpPr>
          <p:spPr>
            <a:xfrm>
              <a:off x="1882545" y="2701864"/>
              <a:ext cx="6969321" cy="1784802"/>
            </a:xfrm>
            <a:custGeom>
              <a:avLst/>
              <a:gdLst>
                <a:gd name="connsiteX0" fmla="*/ 0 w 7485681"/>
                <a:gd name="connsiteY0" fmla="*/ 1917038 h 1917038"/>
                <a:gd name="connsiteX1" fmla="*/ 418454 w 7485681"/>
                <a:gd name="connsiteY1" fmla="*/ 1545079 h 1917038"/>
                <a:gd name="connsiteX2" fmla="*/ 1937288 w 7485681"/>
                <a:gd name="connsiteY2" fmla="*/ 1576076 h 1917038"/>
                <a:gd name="connsiteX3" fmla="*/ 2572718 w 7485681"/>
                <a:gd name="connsiteY3" fmla="*/ 212225 h 1917038"/>
                <a:gd name="connsiteX4" fmla="*/ 5098942 w 7485681"/>
                <a:gd name="connsiteY4" fmla="*/ 150232 h 1917038"/>
                <a:gd name="connsiteX5" fmla="*/ 4912962 w 7485681"/>
                <a:gd name="connsiteY5" fmla="*/ 1638069 h 1917038"/>
                <a:gd name="connsiteX6" fmla="*/ 7485681 w 7485681"/>
                <a:gd name="connsiteY6" fmla="*/ 1359099 h 1917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85681" h="1917038">
                  <a:moveTo>
                    <a:pt x="0" y="1917038"/>
                  </a:moveTo>
                  <a:cubicBezTo>
                    <a:pt x="47786" y="1759472"/>
                    <a:pt x="95573" y="1601906"/>
                    <a:pt x="418454" y="1545079"/>
                  </a:cubicBezTo>
                  <a:cubicBezTo>
                    <a:pt x="741335" y="1488252"/>
                    <a:pt x="1578244" y="1798218"/>
                    <a:pt x="1937288" y="1576076"/>
                  </a:cubicBezTo>
                  <a:cubicBezTo>
                    <a:pt x="2296332" y="1353934"/>
                    <a:pt x="2045776" y="449866"/>
                    <a:pt x="2572718" y="212225"/>
                  </a:cubicBezTo>
                  <a:cubicBezTo>
                    <a:pt x="3099660" y="-25416"/>
                    <a:pt x="4708901" y="-87409"/>
                    <a:pt x="5098942" y="150232"/>
                  </a:cubicBezTo>
                  <a:cubicBezTo>
                    <a:pt x="5488983" y="387873"/>
                    <a:pt x="4515172" y="1436591"/>
                    <a:pt x="4912962" y="1638069"/>
                  </a:cubicBezTo>
                  <a:cubicBezTo>
                    <a:pt x="5310752" y="1839547"/>
                    <a:pt x="6398216" y="1599323"/>
                    <a:pt x="7485681" y="1359099"/>
                  </a:cubicBezTo>
                </a:path>
              </a:pathLst>
            </a:custGeom>
            <a:noFill/>
            <a:ln w="222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s1îḓé">
              <a:extLst>
                <a:ext uri="{FF2B5EF4-FFF2-40B4-BE49-F238E27FC236}">
                  <a16:creationId xmlns:a16="http://schemas.microsoft.com/office/drawing/2014/main" xmlns="" id="{436A7864-573A-4E57-832F-6DA6AA355882}"/>
                </a:ext>
              </a:extLst>
            </p:cNvPr>
            <p:cNvSpPr/>
            <p:nvPr/>
          </p:nvSpPr>
          <p:spPr>
            <a:xfrm>
              <a:off x="2113412" y="2538517"/>
              <a:ext cx="6666308" cy="1919290"/>
            </a:xfrm>
            <a:custGeom>
              <a:avLst/>
              <a:gdLst>
                <a:gd name="connsiteX0" fmla="*/ 0 w 7160217"/>
                <a:gd name="connsiteY0" fmla="*/ 2061492 h 2061492"/>
                <a:gd name="connsiteX1" fmla="*/ 681926 w 7160217"/>
                <a:gd name="connsiteY1" fmla="*/ 1782522 h 2061492"/>
                <a:gd name="connsiteX2" fmla="*/ 1363851 w 7160217"/>
                <a:gd name="connsiteY2" fmla="*/ 1038604 h 2061492"/>
                <a:gd name="connsiteX3" fmla="*/ 2572719 w 7160217"/>
                <a:gd name="connsiteY3" fmla="*/ 604651 h 2061492"/>
                <a:gd name="connsiteX4" fmla="*/ 3657600 w 7160217"/>
                <a:gd name="connsiteY4" fmla="*/ 139702 h 2061492"/>
                <a:gd name="connsiteX5" fmla="*/ 4494509 w 7160217"/>
                <a:gd name="connsiteY5" fmla="*/ 93207 h 2061492"/>
                <a:gd name="connsiteX6" fmla="*/ 4649492 w 7160217"/>
                <a:gd name="connsiteY6" fmla="*/ 1302075 h 2061492"/>
                <a:gd name="connsiteX7" fmla="*/ 7160217 w 7160217"/>
                <a:gd name="connsiteY7" fmla="*/ 1472556 h 206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60217" h="2061492">
                  <a:moveTo>
                    <a:pt x="0" y="2061492"/>
                  </a:moveTo>
                  <a:cubicBezTo>
                    <a:pt x="227309" y="2007247"/>
                    <a:pt x="454618" y="1953003"/>
                    <a:pt x="681926" y="1782522"/>
                  </a:cubicBezTo>
                  <a:cubicBezTo>
                    <a:pt x="909235" y="1612041"/>
                    <a:pt x="1048719" y="1234916"/>
                    <a:pt x="1363851" y="1038604"/>
                  </a:cubicBezTo>
                  <a:cubicBezTo>
                    <a:pt x="1678983" y="842292"/>
                    <a:pt x="2190428" y="754468"/>
                    <a:pt x="2572719" y="604651"/>
                  </a:cubicBezTo>
                  <a:cubicBezTo>
                    <a:pt x="2955010" y="454834"/>
                    <a:pt x="3337302" y="224943"/>
                    <a:pt x="3657600" y="139702"/>
                  </a:cubicBezTo>
                  <a:cubicBezTo>
                    <a:pt x="3977898" y="54461"/>
                    <a:pt x="4329194" y="-100522"/>
                    <a:pt x="4494509" y="93207"/>
                  </a:cubicBezTo>
                  <a:cubicBezTo>
                    <a:pt x="4659824" y="286936"/>
                    <a:pt x="4205207" y="1072183"/>
                    <a:pt x="4649492" y="1302075"/>
                  </a:cubicBezTo>
                  <a:cubicBezTo>
                    <a:pt x="5093777" y="1531967"/>
                    <a:pt x="6126997" y="1502261"/>
                    <a:pt x="7160217" y="1472556"/>
                  </a:cubicBezTo>
                </a:path>
              </a:pathLst>
            </a:custGeom>
            <a:noFill/>
            <a:ln w="222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ṩľiḑè">
              <a:extLst>
                <a:ext uri="{FF2B5EF4-FFF2-40B4-BE49-F238E27FC236}">
                  <a16:creationId xmlns:a16="http://schemas.microsoft.com/office/drawing/2014/main" xmlns="" id="{FB1DC6E3-729C-4646-8A23-874BDADC2B92}"/>
                </a:ext>
              </a:extLst>
            </p:cNvPr>
            <p:cNvSpPr/>
            <p:nvPr/>
          </p:nvSpPr>
          <p:spPr>
            <a:xfrm>
              <a:off x="2142265" y="2674360"/>
              <a:ext cx="6522016" cy="1855595"/>
            </a:xfrm>
            <a:custGeom>
              <a:avLst/>
              <a:gdLst>
                <a:gd name="connsiteX0" fmla="*/ 0 w 7005234"/>
                <a:gd name="connsiteY0" fmla="*/ 1993077 h 1993077"/>
                <a:gd name="connsiteX1" fmla="*/ 418454 w 7005234"/>
                <a:gd name="connsiteY1" fmla="*/ 1621118 h 1993077"/>
                <a:gd name="connsiteX2" fmla="*/ 1425844 w 7005234"/>
                <a:gd name="connsiteY2" fmla="*/ 1605620 h 1993077"/>
                <a:gd name="connsiteX3" fmla="*/ 2417736 w 7005234"/>
                <a:gd name="connsiteY3" fmla="*/ 164277 h 1993077"/>
                <a:gd name="connsiteX4" fmla="*/ 4448014 w 7005234"/>
                <a:gd name="connsiteY4" fmla="*/ 195274 h 1993077"/>
                <a:gd name="connsiteX5" fmla="*/ 5238427 w 7005234"/>
                <a:gd name="connsiteY5" fmla="*/ 1621118 h 1993077"/>
                <a:gd name="connsiteX6" fmla="*/ 7005234 w 7005234"/>
                <a:gd name="connsiteY6" fmla="*/ 1140670 h 1993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05234" h="1993077">
                  <a:moveTo>
                    <a:pt x="0" y="1993077"/>
                  </a:moveTo>
                  <a:cubicBezTo>
                    <a:pt x="90406" y="1839385"/>
                    <a:pt x="180813" y="1685694"/>
                    <a:pt x="418454" y="1621118"/>
                  </a:cubicBezTo>
                  <a:cubicBezTo>
                    <a:pt x="656095" y="1556542"/>
                    <a:pt x="1092630" y="1848427"/>
                    <a:pt x="1425844" y="1605620"/>
                  </a:cubicBezTo>
                  <a:cubicBezTo>
                    <a:pt x="1759058" y="1362813"/>
                    <a:pt x="1914041" y="399335"/>
                    <a:pt x="2417736" y="164277"/>
                  </a:cubicBezTo>
                  <a:cubicBezTo>
                    <a:pt x="2921431" y="-70781"/>
                    <a:pt x="3977899" y="-47533"/>
                    <a:pt x="4448014" y="195274"/>
                  </a:cubicBezTo>
                  <a:cubicBezTo>
                    <a:pt x="4918129" y="438081"/>
                    <a:pt x="4812224" y="1463552"/>
                    <a:pt x="5238427" y="1621118"/>
                  </a:cubicBezTo>
                  <a:cubicBezTo>
                    <a:pt x="5664630" y="1778684"/>
                    <a:pt x="6334932" y="1459677"/>
                    <a:pt x="7005234" y="1140670"/>
                  </a:cubicBezTo>
                </a:path>
              </a:pathLst>
            </a:custGeom>
            <a:noFill/>
            <a:ln w="222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9" name="îśḻíďè">
              <a:extLst>
                <a:ext uri="{FF2B5EF4-FFF2-40B4-BE49-F238E27FC236}">
                  <a16:creationId xmlns:a16="http://schemas.microsoft.com/office/drawing/2014/main" xmlns="" id="{EFFBF2E9-E8D8-432F-A76E-50295D990017}"/>
                </a:ext>
              </a:extLst>
            </p:cNvPr>
            <p:cNvSpPr/>
            <p:nvPr/>
          </p:nvSpPr>
          <p:spPr>
            <a:xfrm>
              <a:off x="1417404" y="4418175"/>
              <a:ext cx="851325" cy="851325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0" name="ïṧḷiḑè">
              <a:extLst>
                <a:ext uri="{FF2B5EF4-FFF2-40B4-BE49-F238E27FC236}">
                  <a16:creationId xmlns:a16="http://schemas.microsoft.com/office/drawing/2014/main" xmlns="" id="{43367C7B-7117-4808-BBBE-01181F0B3E8C}"/>
                </a:ext>
              </a:extLst>
            </p:cNvPr>
            <p:cNvSpPr/>
            <p:nvPr/>
          </p:nvSpPr>
          <p:spPr>
            <a:xfrm>
              <a:off x="2515235" y="3193045"/>
              <a:ext cx="1225134" cy="1225134"/>
            </a:xfrm>
            <a:prstGeom prst="ellipse">
              <a:avLst/>
            </a:prstGeom>
            <a:solidFill>
              <a:schemeClr val="bg1"/>
            </a:solidFill>
            <a:ln w="1428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1" name="îṣḷídè">
              <a:extLst>
                <a:ext uri="{FF2B5EF4-FFF2-40B4-BE49-F238E27FC236}">
                  <a16:creationId xmlns:a16="http://schemas.microsoft.com/office/drawing/2014/main" xmlns="" id="{81C135DA-A96A-4292-A718-395A7D291A01}"/>
                </a:ext>
              </a:extLst>
            </p:cNvPr>
            <p:cNvSpPr/>
            <p:nvPr/>
          </p:nvSpPr>
          <p:spPr>
            <a:xfrm>
              <a:off x="4154443" y="2223479"/>
              <a:ext cx="1628812" cy="1628811"/>
            </a:xfrm>
            <a:prstGeom prst="ellipse">
              <a:avLst/>
            </a:prstGeom>
            <a:solidFill>
              <a:schemeClr val="bg1"/>
            </a:solidFill>
            <a:ln w="16827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54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2" name="íşḷíďé">
              <a:extLst>
                <a:ext uri="{FF2B5EF4-FFF2-40B4-BE49-F238E27FC236}">
                  <a16:creationId xmlns:a16="http://schemas.microsoft.com/office/drawing/2014/main" xmlns="" id="{5FF8D547-15A2-4B31-93C9-4BDFE4A417AF}"/>
                </a:ext>
              </a:extLst>
            </p:cNvPr>
            <p:cNvSpPr/>
            <p:nvPr/>
          </p:nvSpPr>
          <p:spPr>
            <a:xfrm>
              <a:off x="6013948" y="3379118"/>
              <a:ext cx="2078115" cy="2078114"/>
            </a:xfrm>
            <a:prstGeom prst="ellipse">
              <a:avLst/>
            </a:prstGeom>
            <a:solidFill>
              <a:schemeClr val="bg1"/>
            </a:solidFill>
            <a:ln w="18732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7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3" name="îṡ1ïḋè">
              <a:extLst>
                <a:ext uri="{FF2B5EF4-FFF2-40B4-BE49-F238E27FC236}">
                  <a16:creationId xmlns:a16="http://schemas.microsoft.com/office/drawing/2014/main" xmlns="" id="{5685332B-CEED-4083-8FC3-CDF8D1F4EA07}"/>
                </a:ext>
              </a:extLst>
            </p:cNvPr>
            <p:cNvSpPr/>
            <p:nvPr/>
          </p:nvSpPr>
          <p:spPr>
            <a:xfrm>
              <a:off x="8338565" y="1819869"/>
              <a:ext cx="2436030" cy="2436029"/>
            </a:xfrm>
            <a:prstGeom prst="ellipse">
              <a:avLst/>
            </a:prstGeom>
            <a:solidFill>
              <a:schemeClr val="bg1"/>
            </a:solidFill>
            <a:ln w="228600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88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grpSp>
          <p:nvGrpSpPr>
            <p:cNvPr id="14" name="ïšľîḍê">
              <a:extLst>
                <a:ext uri="{FF2B5EF4-FFF2-40B4-BE49-F238E27FC236}">
                  <a16:creationId xmlns:a16="http://schemas.microsoft.com/office/drawing/2014/main" xmlns="" id="{7E1EC2E3-89C1-4B3F-AB14-32CF1310A539}"/>
                </a:ext>
              </a:extLst>
            </p:cNvPr>
            <p:cNvGrpSpPr/>
            <p:nvPr/>
          </p:nvGrpSpPr>
          <p:grpSpPr>
            <a:xfrm>
              <a:off x="673100" y="2451247"/>
              <a:ext cx="1944646" cy="944997"/>
              <a:chOff x="1089001" y="1702545"/>
              <a:chExt cx="1944646" cy="944997"/>
            </a:xfrm>
          </p:grpSpPr>
          <p:sp>
            <p:nvSpPr>
              <p:cNvPr id="27" name="íšlíḑ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089001" y="2090143"/>
                <a:ext cx="194464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i$lîď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089001" y="1702545"/>
                <a:ext cx="194464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iṥ1ïḑê">
              <a:extLst>
                <a:ext uri="{FF2B5EF4-FFF2-40B4-BE49-F238E27FC236}">
                  <a16:creationId xmlns:a16="http://schemas.microsoft.com/office/drawing/2014/main" xmlns="" id="{5A3C2058-72D1-4327-AD1B-6CB53B1A8C2B}"/>
                </a:ext>
              </a:extLst>
            </p:cNvPr>
            <p:cNvGrpSpPr/>
            <p:nvPr/>
          </p:nvGrpSpPr>
          <p:grpSpPr>
            <a:xfrm>
              <a:off x="3995586" y="4060395"/>
              <a:ext cx="1944646" cy="944997"/>
              <a:chOff x="3522178" y="4700094"/>
              <a:chExt cx="1944646" cy="944997"/>
            </a:xfrm>
          </p:grpSpPr>
          <p:sp>
            <p:nvSpPr>
              <p:cNvPr id="25" name="ïṧļîd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3522178" y="5087692"/>
                <a:ext cx="194464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ïṣľiḓ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3522178" y="4700094"/>
                <a:ext cx="194464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i$ľíďê">
              <a:extLst>
                <a:ext uri="{FF2B5EF4-FFF2-40B4-BE49-F238E27FC236}">
                  <a16:creationId xmlns:a16="http://schemas.microsoft.com/office/drawing/2014/main" xmlns="" id="{22EFD67C-7012-4CC2-9D34-244B36779E9E}"/>
                </a:ext>
              </a:extLst>
            </p:cNvPr>
            <p:cNvGrpSpPr/>
            <p:nvPr/>
          </p:nvGrpSpPr>
          <p:grpSpPr>
            <a:xfrm>
              <a:off x="8584257" y="4464003"/>
              <a:ext cx="1944646" cy="944997"/>
              <a:chOff x="8781268" y="4700094"/>
              <a:chExt cx="1944646" cy="944997"/>
            </a:xfrm>
          </p:grpSpPr>
          <p:sp>
            <p:nvSpPr>
              <p:cNvPr id="23" name="î$líḓ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81268" y="5087692"/>
                <a:ext cx="194464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iSľíḓ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81268" y="4700094"/>
                <a:ext cx="194464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îṩḷiḍê">
              <a:extLst>
                <a:ext uri="{FF2B5EF4-FFF2-40B4-BE49-F238E27FC236}">
                  <a16:creationId xmlns:a16="http://schemas.microsoft.com/office/drawing/2014/main" xmlns="" id="{529E4852-B300-463D-A421-A57802E63D16}"/>
                </a:ext>
              </a:extLst>
            </p:cNvPr>
            <p:cNvGrpSpPr/>
            <p:nvPr/>
          </p:nvGrpSpPr>
          <p:grpSpPr>
            <a:xfrm>
              <a:off x="6080682" y="1584000"/>
              <a:ext cx="1944646" cy="944997"/>
              <a:chOff x="6491354" y="1134003"/>
              <a:chExt cx="1944646" cy="944997"/>
            </a:xfrm>
          </p:grpSpPr>
          <p:sp>
            <p:nvSpPr>
              <p:cNvPr id="21" name="i$1îḋ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491354" y="1521601"/>
                <a:ext cx="194464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iš1íḑ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491354" y="1134003"/>
                <a:ext cx="194464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i$1îḍè">
              <a:extLst>
                <a:ext uri="{FF2B5EF4-FFF2-40B4-BE49-F238E27FC236}">
                  <a16:creationId xmlns:a16="http://schemas.microsoft.com/office/drawing/2014/main" xmlns="" id="{62F1CBAD-2343-4CE5-87BD-786BD48E5A92}"/>
                </a:ext>
              </a:extLst>
            </p:cNvPr>
            <p:cNvGrpSpPr/>
            <p:nvPr/>
          </p:nvGrpSpPr>
          <p:grpSpPr>
            <a:xfrm>
              <a:off x="2268729" y="4975575"/>
              <a:ext cx="1944646" cy="944997"/>
              <a:chOff x="1089001" y="1702545"/>
              <a:chExt cx="1944646" cy="944997"/>
            </a:xfrm>
          </p:grpSpPr>
          <p:sp>
            <p:nvSpPr>
              <p:cNvPr id="19" name="ïṧľïďé">
                <a:extLst>
                  <a:ext uri="{FF2B5EF4-FFF2-40B4-BE49-F238E27FC236}">
                    <a16:creationId xmlns:a16="http://schemas.microsoft.com/office/drawing/2014/main" xmlns="" id="{E988F463-F39F-4897-AEEF-F6C4619132EB}"/>
                  </a:ext>
                </a:extLst>
              </p:cNvPr>
              <p:cNvSpPr/>
              <p:nvPr/>
            </p:nvSpPr>
            <p:spPr bwMode="auto">
              <a:xfrm>
                <a:off x="1089001" y="2090143"/>
                <a:ext cx="194464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iṡ1îḓè">
                <a:extLst>
                  <a:ext uri="{FF2B5EF4-FFF2-40B4-BE49-F238E27FC236}">
                    <a16:creationId xmlns:a16="http://schemas.microsoft.com/office/drawing/2014/main" xmlns="" id="{1A153469-84DA-4972-A53D-A34555ED07C3}"/>
                  </a:ext>
                </a:extLst>
              </p:cNvPr>
              <p:cNvSpPr txBox="1"/>
              <p:nvPr/>
            </p:nvSpPr>
            <p:spPr bwMode="auto">
              <a:xfrm>
                <a:off x="1089001" y="1702545"/>
                <a:ext cx="194464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175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6C78904-2D6B-41AD-BA5A-02FC2F9F9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B6F1094-EE28-49DF-967D-ABD00E328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6BB1B59-BD0A-490D-8324-749C57481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e1ac37b-778e-4020-bc91-3516c027d66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36EEB8C-D62C-47A8-A7E8-DE74231227F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626871"/>
            <a:ext cx="10850564" cy="3727218"/>
            <a:chOff x="670718" y="1626871"/>
            <a:chExt cx="10850564" cy="3727218"/>
          </a:xfrm>
        </p:grpSpPr>
        <p:grpSp>
          <p:nvGrpSpPr>
            <p:cNvPr id="6" name="ï$1ídè">
              <a:extLst>
                <a:ext uri="{FF2B5EF4-FFF2-40B4-BE49-F238E27FC236}">
                  <a16:creationId xmlns:a16="http://schemas.microsoft.com/office/drawing/2014/main" xmlns="" id="{25B5EEDF-D41C-4769-9B62-546D9F964D5A}"/>
                </a:ext>
              </a:extLst>
            </p:cNvPr>
            <p:cNvGrpSpPr/>
            <p:nvPr/>
          </p:nvGrpSpPr>
          <p:grpSpPr>
            <a:xfrm>
              <a:off x="4380457" y="1923011"/>
              <a:ext cx="3431086" cy="3431078"/>
              <a:chOff x="4393857" y="1916832"/>
              <a:chExt cx="3431086" cy="3431078"/>
            </a:xfrm>
          </p:grpSpPr>
          <p:sp>
            <p:nvSpPr>
              <p:cNvPr id="21" name="ïṧľíḑé">
                <a:extLst>
                  <a:ext uri="{FF2B5EF4-FFF2-40B4-BE49-F238E27FC236}">
                    <a16:creationId xmlns:a16="http://schemas.microsoft.com/office/drawing/2014/main" xmlns="" id="{53EC9E73-5FFD-42D3-8184-9C76D6D9C7B0}"/>
                  </a:ext>
                </a:extLst>
              </p:cNvPr>
              <p:cNvSpPr/>
              <p:nvPr/>
            </p:nvSpPr>
            <p:spPr bwMode="auto">
              <a:xfrm>
                <a:off x="4393857" y="1916832"/>
                <a:ext cx="1712808" cy="1712806"/>
              </a:xfrm>
              <a:custGeom>
                <a:avLst/>
                <a:gdLst/>
                <a:ahLst/>
                <a:cxnLst>
                  <a:cxn ang="0">
                    <a:pos x="421" y="0"/>
                  </a:cxn>
                  <a:cxn ang="0">
                    <a:pos x="0" y="421"/>
                  </a:cxn>
                  <a:cxn ang="0">
                    <a:pos x="421" y="421"/>
                  </a:cxn>
                  <a:cxn ang="0">
                    <a:pos x="421" y="0"/>
                  </a:cxn>
                </a:cxnLst>
                <a:rect l="0" t="0" r="r" b="b"/>
                <a:pathLst>
                  <a:path w="421" h="421">
                    <a:moveTo>
                      <a:pt x="421" y="0"/>
                    </a:moveTo>
                    <a:cubicBezTo>
                      <a:pt x="188" y="0"/>
                      <a:pt x="0" y="189"/>
                      <a:pt x="0" y="421"/>
                    </a:cubicBezTo>
                    <a:cubicBezTo>
                      <a:pt x="421" y="421"/>
                      <a:pt x="421" y="421"/>
                      <a:pt x="421" y="421"/>
                    </a:cubicBezTo>
                    <a:lnTo>
                      <a:pt x="421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işľïďè">
                <a:extLst>
                  <a:ext uri="{FF2B5EF4-FFF2-40B4-BE49-F238E27FC236}">
                    <a16:creationId xmlns:a16="http://schemas.microsoft.com/office/drawing/2014/main" xmlns="" id="{9D72705D-8798-48F3-951B-C8A20B85EE98}"/>
                  </a:ext>
                </a:extLst>
              </p:cNvPr>
              <p:cNvSpPr/>
              <p:nvPr/>
            </p:nvSpPr>
            <p:spPr bwMode="auto">
              <a:xfrm>
                <a:off x="4393857" y="3629634"/>
                <a:ext cx="1712808" cy="1718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21" y="422"/>
                  </a:cxn>
                  <a:cxn ang="0">
                    <a:pos x="421" y="0"/>
                  </a:cxn>
                  <a:cxn ang="0">
                    <a:pos x="0" y="0"/>
                  </a:cxn>
                </a:cxnLst>
                <a:rect l="0" t="0" r="r" b="b"/>
                <a:pathLst>
                  <a:path w="421" h="422">
                    <a:moveTo>
                      <a:pt x="0" y="0"/>
                    </a:moveTo>
                    <a:cubicBezTo>
                      <a:pt x="0" y="233"/>
                      <a:pt x="188" y="422"/>
                      <a:pt x="421" y="422"/>
                    </a:cubicBezTo>
                    <a:cubicBezTo>
                      <a:pt x="421" y="0"/>
                      <a:pt x="421" y="0"/>
                      <a:pt x="42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iṥ1îḋè">
                <a:extLst>
                  <a:ext uri="{FF2B5EF4-FFF2-40B4-BE49-F238E27FC236}">
                    <a16:creationId xmlns:a16="http://schemas.microsoft.com/office/drawing/2014/main" xmlns="" id="{ED5B0C43-6769-481E-9665-A3295C3EEE95}"/>
                  </a:ext>
                </a:extLst>
              </p:cNvPr>
              <p:cNvSpPr/>
              <p:nvPr/>
            </p:nvSpPr>
            <p:spPr bwMode="auto">
              <a:xfrm>
                <a:off x="6106665" y="1916832"/>
                <a:ext cx="1718278" cy="17128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421"/>
                  </a:cxn>
                  <a:cxn ang="0">
                    <a:pos x="422" y="421"/>
                  </a:cxn>
                  <a:cxn ang="0">
                    <a:pos x="0" y="0"/>
                  </a:cxn>
                </a:cxnLst>
                <a:rect l="0" t="0" r="r" b="b"/>
                <a:pathLst>
                  <a:path w="422" h="42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1"/>
                      <a:pt x="0" y="421"/>
                      <a:pt x="0" y="421"/>
                    </a:cubicBezTo>
                    <a:cubicBezTo>
                      <a:pt x="422" y="421"/>
                      <a:pt x="422" y="421"/>
                      <a:pt x="422" y="421"/>
                    </a:cubicBezTo>
                    <a:cubicBezTo>
                      <a:pt x="422" y="189"/>
                      <a:pt x="233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iṧļîďè">
                <a:extLst>
                  <a:ext uri="{FF2B5EF4-FFF2-40B4-BE49-F238E27FC236}">
                    <a16:creationId xmlns:a16="http://schemas.microsoft.com/office/drawing/2014/main" xmlns="" id="{149B85A6-6FF2-4952-94E2-39F9FF61F1BC}"/>
                  </a:ext>
                </a:extLst>
              </p:cNvPr>
              <p:cNvSpPr/>
              <p:nvPr/>
            </p:nvSpPr>
            <p:spPr bwMode="auto">
              <a:xfrm>
                <a:off x="6106665" y="3629634"/>
                <a:ext cx="1718278" cy="1718276"/>
              </a:xfrm>
              <a:custGeom>
                <a:avLst/>
                <a:gdLst/>
                <a:ahLst/>
                <a:cxnLst>
                  <a:cxn ang="0">
                    <a:pos x="0" y="422"/>
                  </a:cxn>
                  <a:cxn ang="0">
                    <a:pos x="0" y="422"/>
                  </a:cxn>
                  <a:cxn ang="0">
                    <a:pos x="422" y="0"/>
                  </a:cxn>
                  <a:cxn ang="0">
                    <a:pos x="0" y="0"/>
                  </a:cxn>
                  <a:cxn ang="0">
                    <a:pos x="0" y="422"/>
                  </a:cxn>
                </a:cxnLst>
                <a:rect l="0" t="0" r="r" b="b"/>
                <a:pathLst>
                  <a:path w="422" h="422">
                    <a:moveTo>
                      <a:pt x="0" y="422"/>
                    </a:moveTo>
                    <a:cubicBezTo>
                      <a:pt x="0" y="422"/>
                      <a:pt x="0" y="422"/>
                      <a:pt x="0" y="422"/>
                    </a:cubicBezTo>
                    <a:cubicBezTo>
                      <a:pt x="233" y="422"/>
                      <a:pt x="422" y="233"/>
                      <a:pt x="42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2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$1íde">
                <a:extLst>
                  <a:ext uri="{FF2B5EF4-FFF2-40B4-BE49-F238E27FC236}">
                    <a16:creationId xmlns:a16="http://schemas.microsoft.com/office/drawing/2014/main" xmlns="" id="{274EE675-95A9-4D73-B24A-216D6EBC2FC9}"/>
                  </a:ext>
                </a:extLst>
              </p:cNvPr>
              <p:cNvSpPr/>
              <p:nvPr/>
            </p:nvSpPr>
            <p:spPr bwMode="auto">
              <a:xfrm>
                <a:off x="5318664" y="2841635"/>
                <a:ext cx="1581475" cy="1581472"/>
              </a:xfrm>
              <a:custGeom>
                <a:avLst/>
                <a:gdLst/>
                <a:ahLst/>
                <a:cxnLst>
                  <a:cxn ang="0">
                    <a:pos x="384" y="155"/>
                  </a:cxn>
                  <a:cxn ang="0">
                    <a:pos x="255" y="10"/>
                  </a:cxn>
                  <a:cxn ang="0">
                    <a:pos x="205" y="1"/>
                  </a:cxn>
                  <a:cxn ang="0">
                    <a:pos x="155" y="4"/>
                  </a:cxn>
                  <a:cxn ang="0">
                    <a:pos x="10" y="134"/>
                  </a:cxn>
                  <a:cxn ang="0">
                    <a:pos x="1" y="183"/>
                  </a:cxn>
                  <a:cxn ang="0">
                    <a:pos x="4" y="234"/>
                  </a:cxn>
                  <a:cxn ang="0">
                    <a:pos x="134" y="379"/>
                  </a:cxn>
                  <a:cxn ang="0">
                    <a:pos x="183" y="388"/>
                  </a:cxn>
                  <a:cxn ang="0">
                    <a:pos x="234" y="384"/>
                  </a:cxn>
                  <a:cxn ang="0">
                    <a:pos x="379" y="255"/>
                  </a:cxn>
                  <a:cxn ang="0">
                    <a:pos x="388" y="205"/>
                  </a:cxn>
                  <a:cxn ang="0">
                    <a:pos x="384" y="155"/>
                  </a:cxn>
                </a:cxnLst>
                <a:rect l="0" t="0" r="r" b="b"/>
                <a:pathLst>
                  <a:path w="389" h="389">
                    <a:moveTo>
                      <a:pt x="384" y="155"/>
                    </a:moveTo>
                    <a:cubicBezTo>
                      <a:pt x="370" y="87"/>
                      <a:pt x="321" y="32"/>
                      <a:pt x="255" y="10"/>
                    </a:cubicBezTo>
                    <a:cubicBezTo>
                      <a:pt x="239" y="5"/>
                      <a:pt x="222" y="2"/>
                      <a:pt x="205" y="1"/>
                    </a:cubicBezTo>
                    <a:cubicBezTo>
                      <a:pt x="188" y="0"/>
                      <a:pt x="171" y="1"/>
                      <a:pt x="155" y="4"/>
                    </a:cubicBezTo>
                    <a:cubicBezTo>
                      <a:pt x="87" y="18"/>
                      <a:pt x="31" y="68"/>
                      <a:pt x="10" y="134"/>
                    </a:cubicBezTo>
                    <a:cubicBezTo>
                      <a:pt x="5" y="150"/>
                      <a:pt x="1" y="166"/>
                      <a:pt x="1" y="183"/>
                    </a:cubicBezTo>
                    <a:cubicBezTo>
                      <a:pt x="0" y="201"/>
                      <a:pt x="1" y="218"/>
                      <a:pt x="4" y="234"/>
                    </a:cubicBezTo>
                    <a:cubicBezTo>
                      <a:pt x="18" y="302"/>
                      <a:pt x="68" y="357"/>
                      <a:pt x="134" y="379"/>
                    </a:cubicBezTo>
                    <a:cubicBezTo>
                      <a:pt x="149" y="384"/>
                      <a:pt x="166" y="387"/>
                      <a:pt x="183" y="388"/>
                    </a:cubicBezTo>
                    <a:cubicBezTo>
                      <a:pt x="201" y="389"/>
                      <a:pt x="217" y="388"/>
                      <a:pt x="234" y="384"/>
                    </a:cubicBezTo>
                    <a:cubicBezTo>
                      <a:pt x="301" y="370"/>
                      <a:pt x="357" y="321"/>
                      <a:pt x="379" y="255"/>
                    </a:cubicBezTo>
                    <a:cubicBezTo>
                      <a:pt x="384" y="239"/>
                      <a:pt x="387" y="223"/>
                      <a:pt x="388" y="205"/>
                    </a:cubicBezTo>
                    <a:cubicBezTo>
                      <a:pt x="389" y="188"/>
                      <a:pt x="388" y="171"/>
                      <a:pt x="384" y="155"/>
                    </a:cubicBezTo>
                    <a:close/>
                  </a:path>
                </a:pathLst>
              </a:custGeom>
              <a:solidFill>
                <a:srgbClr val="FDFDFE"/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2800" b="1" dirty="0">
                    <a:solidFill>
                      <a:schemeClr val="accent1"/>
                    </a:solidFill>
                  </a:rPr>
                  <a:t>Text</a:t>
                </a:r>
                <a:endParaRPr sz="28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6" name="ïSľíde">
                <a:extLst>
                  <a:ext uri="{FF2B5EF4-FFF2-40B4-BE49-F238E27FC236}">
                    <a16:creationId xmlns:a16="http://schemas.microsoft.com/office/drawing/2014/main" xmlns="" id="{B2658948-B315-456B-B4D3-B02145DDB2A4}"/>
                  </a:ext>
                </a:extLst>
              </p:cNvPr>
              <p:cNvGrpSpPr/>
              <p:nvPr/>
            </p:nvGrpSpPr>
            <p:grpSpPr>
              <a:xfrm>
                <a:off x="4906749" y="2506107"/>
                <a:ext cx="571996" cy="571996"/>
                <a:chOff x="4906749" y="2506107"/>
                <a:chExt cx="571996" cy="571996"/>
              </a:xfrm>
            </p:grpSpPr>
            <p:sp>
              <p:nvSpPr>
                <p:cNvPr id="36" name="îŝḻide">
                  <a:extLst>
                    <a:ext uri="{FF2B5EF4-FFF2-40B4-BE49-F238E27FC236}">
                      <a16:creationId xmlns:a16="http://schemas.microsoft.com/office/drawing/2014/main" xmlns="" id="{4A9CE905-D028-45E1-8A71-793DDAA8E8E7}"/>
                    </a:ext>
                  </a:extLst>
                </p:cNvPr>
                <p:cNvSpPr/>
                <p:nvPr/>
              </p:nvSpPr>
              <p:spPr>
                <a:xfrm>
                  <a:off x="4906749" y="2506107"/>
                  <a:ext cx="571996" cy="571996"/>
                </a:xfrm>
                <a:prstGeom prst="ellips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íṣlïḑe">
                  <a:extLst>
                    <a:ext uri="{FF2B5EF4-FFF2-40B4-BE49-F238E27FC236}">
                      <a16:creationId xmlns:a16="http://schemas.microsoft.com/office/drawing/2014/main" xmlns="" id="{C33BEB91-2DFA-4431-A3B5-B3FD1F36A2CA}"/>
                    </a:ext>
                  </a:extLst>
                </p:cNvPr>
                <p:cNvSpPr/>
                <p:nvPr/>
              </p:nvSpPr>
              <p:spPr bwMode="auto">
                <a:xfrm>
                  <a:off x="5072042" y="2658432"/>
                  <a:ext cx="241409" cy="267346"/>
                </a:xfrm>
                <a:custGeom>
                  <a:avLst/>
                  <a:gdLst/>
                  <a:ahLst/>
                  <a:cxnLst>
                    <a:cxn ang="0">
                      <a:pos x="46" y="62"/>
                    </a:cxn>
                    <a:cxn ang="0">
                      <a:pos x="10" y="62"/>
                    </a:cxn>
                    <a:cxn ang="0">
                      <a:pos x="0" y="52"/>
                    </a:cxn>
                    <a:cxn ang="0">
                      <a:pos x="14" y="29"/>
                    </a:cxn>
                    <a:cxn ang="0">
                      <a:pos x="28" y="34"/>
                    </a:cxn>
                    <a:cxn ang="0">
                      <a:pos x="42" y="29"/>
                    </a:cxn>
                    <a:cxn ang="0">
                      <a:pos x="56" y="52"/>
                    </a:cxn>
                    <a:cxn ang="0">
                      <a:pos x="46" y="62"/>
                    </a:cxn>
                    <a:cxn ang="0">
                      <a:pos x="28" y="31"/>
                    </a:cxn>
                    <a:cxn ang="0">
                      <a:pos x="13" y="16"/>
                    </a:cxn>
                    <a:cxn ang="0">
                      <a:pos x="28" y="0"/>
                    </a:cxn>
                    <a:cxn ang="0">
                      <a:pos x="43" y="16"/>
                    </a:cxn>
                    <a:cxn ang="0">
                      <a:pos x="28" y="31"/>
                    </a:cxn>
                  </a:cxnLst>
                  <a:rect l="0" t="0" r="r" b="b"/>
                  <a:pathLst>
                    <a:path w="56" h="62">
                      <a:moveTo>
                        <a:pt x="46" y="62"/>
                      </a:moveTo>
                      <a:cubicBezTo>
                        <a:pt x="10" y="62"/>
                        <a:pt x="10" y="62"/>
                        <a:pt x="10" y="62"/>
                      </a:cubicBezTo>
                      <a:cubicBezTo>
                        <a:pt x="4" y="62"/>
                        <a:pt x="0" y="58"/>
                        <a:pt x="0" y="52"/>
                      </a:cubicBezTo>
                      <a:cubicBezTo>
                        <a:pt x="0" y="43"/>
                        <a:pt x="2" y="29"/>
                        <a:pt x="14" y="29"/>
                      </a:cubicBezTo>
                      <a:cubicBezTo>
                        <a:pt x="15" y="29"/>
                        <a:pt x="20" y="34"/>
                        <a:pt x="28" y="34"/>
                      </a:cubicBezTo>
                      <a:cubicBezTo>
                        <a:pt x="36" y="34"/>
                        <a:pt x="41" y="29"/>
                        <a:pt x="42" y="29"/>
                      </a:cubicBezTo>
                      <a:cubicBezTo>
                        <a:pt x="54" y="29"/>
                        <a:pt x="56" y="43"/>
                        <a:pt x="56" y="52"/>
                      </a:cubicBezTo>
                      <a:cubicBezTo>
                        <a:pt x="56" y="58"/>
                        <a:pt x="52" y="62"/>
                        <a:pt x="46" y="62"/>
                      </a:cubicBezTo>
                      <a:close/>
                      <a:moveTo>
                        <a:pt x="28" y="31"/>
                      </a:moveTo>
                      <a:cubicBezTo>
                        <a:pt x="20" y="31"/>
                        <a:pt x="13" y="24"/>
                        <a:pt x="13" y="16"/>
                      </a:cubicBezTo>
                      <a:cubicBezTo>
                        <a:pt x="13" y="7"/>
                        <a:pt x="20" y="0"/>
                        <a:pt x="28" y="0"/>
                      </a:cubicBezTo>
                      <a:cubicBezTo>
                        <a:pt x="37" y="0"/>
                        <a:pt x="43" y="7"/>
                        <a:pt x="43" y="16"/>
                      </a:cubicBezTo>
                      <a:cubicBezTo>
                        <a:pt x="43" y="24"/>
                        <a:pt x="37" y="31"/>
                        <a:pt x="28" y="3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îṣ1îḑé">
                <a:extLst>
                  <a:ext uri="{FF2B5EF4-FFF2-40B4-BE49-F238E27FC236}">
                    <a16:creationId xmlns:a16="http://schemas.microsoft.com/office/drawing/2014/main" xmlns="" id="{B9152712-8D2F-4875-8EF2-600A19BAF54C}"/>
                  </a:ext>
                </a:extLst>
              </p:cNvPr>
              <p:cNvGrpSpPr/>
              <p:nvPr/>
            </p:nvGrpSpPr>
            <p:grpSpPr>
              <a:xfrm>
                <a:off x="6740056" y="2506107"/>
                <a:ext cx="571996" cy="571996"/>
                <a:chOff x="6740056" y="2506107"/>
                <a:chExt cx="571996" cy="571996"/>
              </a:xfrm>
            </p:grpSpPr>
            <p:sp>
              <p:nvSpPr>
                <p:cNvPr id="34" name="îṥlïḍé">
                  <a:extLst>
                    <a:ext uri="{FF2B5EF4-FFF2-40B4-BE49-F238E27FC236}">
                      <a16:creationId xmlns:a16="http://schemas.microsoft.com/office/drawing/2014/main" xmlns="" id="{963A414F-E810-4336-B641-7835EAD4D95E}"/>
                    </a:ext>
                  </a:extLst>
                </p:cNvPr>
                <p:cNvSpPr/>
                <p:nvPr/>
              </p:nvSpPr>
              <p:spPr>
                <a:xfrm>
                  <a:off x="6740056" y="2506107"/>
                  <a:ext cx="571996" cy="571996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" name="iś1íḓé">
                  <a:extLst>
                    <a:ext uri="{FF2B5EF4-FFF2-40B4-BE49-F238E27FC236}">
                      <a16:creationId xmlns:a16="http://schemas.microsoft.com/office/drawing/2014/main" xmlns="" id="{3D585AB9-F65C-406C-AA1F-FAB05969B6EF}"/>
                    </a:ext>
                  </a:extLst>
                </p:cNvPr>
                <p:cNvSpPr/>
                <p:nvPr/>
              </p:nvSpPr>
              <p:spPr bwMode="auto">
                <a:xfrm>
                  <a:off x="6873211" y="2639262"/>
                  <a:ext cx="305686" cy="305686"/>
                </a:xfrm>
                <a:custGeom>
                  <a:avLst/>
                  <a:gdLst/>
                  <a:ahLst/>
                  <a:cxnLst>
                    <a:cxn ang="0">
                      <a:pos x="0" y="31"/>
                    </a:cxn>
                    <a:cxn ang="0">
                      <a:pos x="41" y="22"/>
                    </a:cxn>
                    <a:cxn ang="0">
                      <a:pos x="45" y="20"/>
                    </a:cxn>
                    <a:cxn ang="0">
                      <a:pos x="49" y="19"/>
                    </a:cxn>
                    <a:cxn ang="0">
                      <a:pos x="48" y="17"/>
                    </a:cxn>
                    <a:cxn ang="0">
                      <a:pos x="45" y="15"/>
                    </a:cxn>
                    <a:cxn ang="0">
                      <a:pos x="43" y="15"/>
                    </a:cxn>
                    <a:cxn ang="0">
                      <a:pos x="42" y="14"/>
                    </a:cxn>
                    <a:cxn ang="0">
                      <a:pos x="38" y="12"/>
                    </a:cxn>
                    <a:cxn ang="0">
                      <a:pos x="38" y="16"/>
                    </a:cxn>
                    <a:cxn ang="0">
                      <a:pos x="37" y="19"/>
                    </a:cxn>
                    <a:cxn ang="0">
                      <a:pos x="33" y="17"/>
                    </a:cxn>
                    <a:cxn ang="0">
                      <a:pos x="29" y="15"/>
                    </a:cxn>
                    <a:cxn ang="0">
                      <a:pos x="30" y="11"/>
                    </a:cxn>
                    <a:cxn ang="0">
                      <a:pos x="35" y="10"/>
                    </a:cxn>
                    <a:cxn ang="0">
                      <a:pos x="34" y="8"/>
                    </a:cxn>
                    <a:cxn ang="0">
                      <a:pos x="31" y="9"/>
                    </a:cxn>
                    <a:cxn ang="0">
                      <a:pos x="27" y="6"/>
                    </a:cxn>
                    <a:cxn ang="0">
                      <a:pos x="28" y="9"/>
                    </a:cxn>
                    <a:cxn ang="0">
                      <a:pos x="26" y="9"/>
                    </a:cxn>
                    <a:cxn ang="0">
                      <a:pos x="23" y="7"/>
                    </a:cxn>
                    <a:cxn ang="0">
                      <a:pos x="21" y="8"/>
                    </a:cxn>
                    <a:cxn ang="0">
                      <a:pos x="23" y="9"/>
                    </a:cxn>
                    <a:cxn ang="0">
                      <a:pos x="22" y="10"/>
                    </a:cxn>
                    <a:cxn ang="0">
                      <a:pos x="10" y="18"/>
                    </a:cxn>
                    <a:cxn ang="0">
                      <a:pos x="11" y="19"/>
                    </a:cxn>
                    <a:cxn ang="0">
                      <a:pos x="13" y="22"/>
                    </a:cxn>
                    <a:cxn ang="0">
                      <a:pos x="12" y="26"/>
                    </a:cxn>
                    <a:cxn ang="0">
                      <a:pos x="15" y="30"/>
                    </a:cxn>
                    <a:cxn ang="0">
                      <a:pos x="18" y="35"/>
                    </a:cxn>
                    <a:cxn ang="0">
                      <a:pos x="19" y="37"/>
                    </a:cxn>
                    <a:cxn ang="0">
                      <a:pos x="17" y="32"/>
                    </a:cxn>
                    <a:cxn ang="0">
                      <a:pos x="21" y="37"/>
                    </a:cxn>
                    <a:cxn ang="0">
                      <a:pos x="25" y="41"/>
                    </a:cxn>
                    <a:cxn ang="0">
                      <a:pos x="30" y="44"/>
                    </a:cxn>
                    <a:cxn ang="0">
                      <a:pos x="35" y="47"/>
                    </a:cxn>
                    <a:cxn ang="0">
                      <a:pos x="36" y="47"/>
                    </a:cxn>
                    <a:cxn ang="0">
                      <a:pos x="34" y="43"/>
                    </a:cxn>
                    <a:cxn ang="0">
                      <a:pos x="32" y="42"/>
                    </a:cxn>
                    <a:cxn ang="0">
                      <a:pos x="32" y="39"/>
                    </a:cxn>
                    <a:cxn ang="0">
                      <a:pos x="28" y="41"/>
                    </a:cxn>
                    <a:cxn ang="0">
                      <a:pos x="27" y="34"/>
                    </a:cxn>
                    <a:cxn ang="0">
                      <a:pos x="30" y="34"/>
                    </a:cxn>
                    <a:cxn ang="0">
                      <a:pos x="32" y="33"/>
                    </a:cxn>
                    <a:cxn ang="0">
                      <a:pos x="35" y="34"/>
                    </a:cxn>
                    <a:cxn ang="0">
                      <a:pos x="36" y="33"/>
                    </a:cxn>
                    <a:cxn ang="0">
                      <a:pos x="38" y="29"/>
                    </a:cxn>
                    <a:cxn ang="0">
                      <a:pos x="38" y="28"/>
                    </a:cxn>
                    <a:cxn ang="0">
                      <a:pos x="41" y="26"/>
                    </a:cxn>
                    <a:cxn ang="0">
                      <a:pos x="43" y="23"/>
                    </a:cxn>
                    <a:cxn ang="0">
                      <a:pos x="44" y="22"/>
                    </a:cxn>
                    <a:cxn ang="0">
                      <a:pos x="41" y="22"/>
                    </a:cxn>
                    <a:cxn ang="0">
                      <a:pos x="48" y="48"/>
                    </a:cxn>
                    <a:cxn ang="0">
                      <a:pos x="44" y="47"/>
                    </a:cxn>
                    <a:cxn ang="0">
                      <a:pos x="41" y="47"/>
                    </a:cxn>
                    <a:cxn ang="0">
                      <a:pos x="38" y="46"/>
                    </a:cxn>
                    <a:cxn ang="0">
                      <a:pos x="37" y="50"/>
                    </a:cxn>
                    <a:cxn ang="0">
                      <a:pos x="36" y="54"/>
                    </a:cxn>
                    <a:cxn ang="0">
                      <a:pos x="50" y="49"/>
                    </a:cxn>
                  </a:cxnLst>
                  <a:rect l="0" t="0" r="r" b="b"/>
                  <a:pathLst>
                    <a:path w="62" h="62">
                      <a:moveTo>
                        <a:pt x="62" y="31"/>
                      </a:moveTo>
                      <a:cubicBezTo>
                        <a:pt x="62" y="48"/>
                        <a:pt x="48" y="62"/>
                        <a:pt x="31" y="62"/>
                      </a:cubicBezTo>
                      <a:cubicBezTo>
                        <a:pt x="14" y="62"/>
                        <a:pt x="0" y="48"/>
                        <a:pt x="0" y="31"/>
                      </a:cubicBezTo>
                      <a:cubicBezTo>
                        <a:pt x="0" y="14"/>
                        <a:pt x="14" y="0"/>
                        <a:pt x="31" y="0"/>
                      </a:cubicBezTo>
                      <a:cubicBezTo>
                        <a:pt x="48" y="0"/>
                        <a:pt x="62" y="14"/>
                        <a:pt x="62" y="31"/>
                      </a:cubicBezTo>
                      <a:close/>
                      <a:moveTo>
                        <a:pt x="41" y="22"/>
                      </a:moveTo>
                      <a:cubicBezTo>
                        <a:pt x="42" y="22"/>
                        <a:pt x="42" y="21"/>
                        <a:pt x="42" y="21"/>
                      </a:cubicBezTo>
                      <a:cubicBezTo>
                        <a:pt x="42" y="21"/>
                        <a:pt x="42" y="21"/>
                        <a:pt x="43" y="21"/>
                      </a:cubicBezTo>
                      <a:cubicBezTo>
                        <a:pt x="43" y="20"/>
                        <a:pt x="44" y="20"/>
                        <a:pt x="45" y="20"/>
                      </a:cubicBezTo>
                      <a:cubicBezTo>
                        <a:pt x="46" y="20"/>
                        <a:pt x="46" y="20"/>
                        <a:pt x="47" y="21"/>
                      </a:cubicBezTo>
                      <a:cubicBezTo>
                        <a:pt x="47" y="20"/>
                        <a:pt x="48" y="20"/>
                        <a:pt x="48" y="20"/>
                      </a:cubicBezTo>
                      <a:cubicBezTo>
                        <a:pt x="48" y="19"/>
                        <a:pt x="49" y="19"/>
                        <a:pt x="49" y="19"/>
                      </a:cubicBezTo>
                      <a:cubicBezTo>
                        <a:pt x="49" y="19"/>
                        <a:pt x="49" y="18"/>
                        <a:pt x="49" y="18"/>
                      </a:cubicBezTo>
                      <a:cubicBezTo>
                        <a:pt x="49" y="18"/>
                        <a:pt x="48" y="18"/>
                        <a:pt x="48" y="17"/>
                      </a:cubicBezTo>
                      <a:cubicBezTo>
                        <a:pt x="48" y="17"/>
                        <a:pt x="48" y="17"/>
                        <a:pt x="48" y="17"/>
                      </a:cubicBezTo>
                      <a:cubicBezTo>
                        <a:pt x="48" y="17"/>
                        <a:pt x="47" y="17"/>
                        <a:pt x="47" y="17"/>
                      </a:cubicBezTo>
                      <a:cubicBezTo>
                        <a:pt x="46" y="17"/>
                        <a:pt x="46" y="16"/>
                        <a:pt x="46" y="16"/>
                      </a:cubicBezTo>
                      <a:cubicBezTo>
                        <a:pt x="46" y="15"/>
                        <a:pt x="45" y="15"/>
                        <a:pt x="45" y="15"/>
                      </a:cubicBezTo>
                      <a:cubicBezTo>
                        <a:pt x="45" y="15"/>
                        <a:pt x="45" y="14"/>
                        <a:pt x="45" y="14"/>
                      </a:cubicBezTo>
                      <a:cubicBezTo>
                        <a:pt x="44" y="14"/>
                        <a:pt x="44" y="15"/>
                        <a:pt x="44" y="15"/>
                      </a:cubicBezTo>
                      <a:cubicBezTo>
                        <a:pt x="43" y="15"/>
                        <a:pt x="43" y="15"/>
                        <a:pt x="43" y="15"/>
                      </a:cubicBezTo>
                      <a:cubicBezTo>
                        <a:pt x="43" y="15"/>
                        <a:pt x="43" y="15"/>
                        <a:pt x="42" y="15"/>
                      </a:cubicBezTo>
                      <a:cubicBezTo>
                        <a:pt x="43" y="15"/>
                        <a:pt x="42" y="15"/>
                        <a:pt x="42" y="15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2" y="13"/>
                        <a:pt x="41" y="13"/>
                        <a:pt x="40" y="13"/>
                      </a:cubicBezTo>
                      <a:cubicBezTo>
                        <a:pt x="40" y="12"/>
                        <a:pt x="38" y="12"/>
                        <a:pt x="38" y="12"/>
                      </a:cubicBezTo>
                      <a:cubicBezTo>
                        <a:pt x="37" y="13"/>
                        <a:pt x="38" y="13"/>
                        <a:pt x="38" y="14"/>
                      </a:cubicBezTo>
                      <a:cubicBezTo>
                        <a:pt x="38" y="14"/>
                        <a:pt x="37" y="14"/>
                        <a:pt x="37" y="15"/>
                      </a:cubicBezTo>
                      <a:cubicBezTo>
                        <a:pt x="37" y="15"/>
                        <a:pt x="38" y="15"/>
                        <a:pt x="38" y="16"/>
                      </a:cubicBezTo>
                      <a:cubicBezTo>
                        <a:pt x="38" y="17"/>
                        <a:pt x="37" y="17"/>
                        <a:pt x="37" y="17"/>
                      </a:cubicBezTo>
                      <a:cubicBezTo>
                        <a:pt x="37" y="18"/>
                        <a:pt x="37" y="18"/>
                        <a:pt x="37" y="19"/>
                      </a:cubicBezTo>
                      <a:cubicBezTo>
                        <a:pt x="38" y="19"/>
                        <a:pt x="37" y="19"/>
                        <a:pt x="37" y="19"/>
                      </a:cubicBezTo>
                      <a:cubicBezTo>
                        <a:pt x="36" y="20"/>
                        <a:pt x="35" y="19"/>
                        <a:pt x="35" y="18"/>
                      </a:cubicBezTo>
                      <a:cubicBezTo>
                        <a:pt x="35" y="18"/>
                        <a:pt x="35" y="17"/>
                        <a:pt x="34" y="17"/>
                      </a:cubicBezTo>
                      <a:cubicBezTo>
                        <a:pt x="34" y="17"/>
                        <a:pt x="33" y="17"/>
                        <a:pt x="33" y="17"/>
                      </a:cubicBezTo>
                      <a:cubicBezTo>
                        <a:pt x="33" y="16"/>
                        <a:pt x="32" y="16"/>
                        <a:pt x="32" y="16"/>
                      </a:cubicBezTo>
                      <a:cubicBezTo>
                        <a:pt x="31" y="16"/>
                        <a:pt x="30" y="16"/>
                        <a:pt x="29" y="16"/>
                      </a:cubicBezTo>
                      <a:cubicBezTo>
                        <a:pt x="30" y="16"/>
                        <a:pt x="29" y="15"/>
                        <a:pt x="29" y="15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30" y="11"/>
                        <a:pt x="30" y="11"/>
                      </a:cubicBezTo>
                      <a:cubicBezTo>
                        <a:pt x="31" y="12"/>
                        <a:pt x="31" y="12"/>
                        <a:pt x="32" y="11"/>
                      </a:cubicBezTo>
                      <a:cubicBezTo>
                        <a:pt x="32" y="11"/>
                        <a:pt x="32" y="10"/>
                        <a:pt x="33" y="10"/>
                      </a:cubicBezTo>
                      <a:cubicBezTo>
                        <a:pt x="33" y="9"/>
                        <a:pt x="34" y="10"/>
                        <a:pt x="35" y="10"/>
                      </a:cubicBezTo>
                      <a:cubicBezTo>
                        <a:pt x="35" y="10"/>
                        <a:pt x="35" y="9"/>
                        <a:pt x="35" y="9"/>
                      </a:cubicBezTo>
                      <a:cubicBezTo>
                        <a:pt x="35" y="9"/>
                        <a:pt x="35" y="8"/>
                        <a:pt x="35" y="8"/>
                      </a:cubicBezTo>
                      <a:cubicBezTo>
                        <a:pt x="34" y="7"/>
                        <a:pt x="33" y="8"/>
                        <a:pt x="34" y="8"/>
                      </a:cubicBezTo>
                      <a:cubicBezTo>
                        <a:pt x="34" y="8"/>
                        <a:pt x="33" y="10"/>
                        <a:pt x="32" y="9"/>
                      </a:cubicBezTo>
                      <a:cubicBezTo>
                        <a:pt x="32" y="9"/>
                        <a:pt x="32" y="8"/>
                        <a:pt x="31" y="8"/>
                      </a:cubicBezTo>
                      <a:cubicBezTo>
                        <a:pt x="31" y="8"/>
                        <a:pt x="31" y="8"/>
                        <a:pt x="31" y="9"/>
                      </a:cubicBezTo>
                      <a:cubicBezTo>
                        <a:pt x="31" y="8"/>
                        <a:pt x="30" y="8"/>
                        <a:pt x="29" y="8"/>
                      </a:cubicBezTo>
                      <a:cubicBezTo>
                        <a:pt x="30" y="7"/>
                        <a:pt x="29" y="7"/>
                        <a:pt x="29" y="7"/>
                      </a:cubicBezTo>
                      <a:cubicBezTo>
                        <a:pt x="29" y="6"/>
                        <a:pt x="28" y="6"/>
                        <a:pt x="27" y="6"/>
                      </a:cubicBezTo>
                      <a:cubicBezTo>
                        <a:pt x="27" y="7"/>
                        <a:pt x="28" y="8"/>
                        <a:pt x="29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8"/>
                        <a:pt x="28" y="9"/>
                        <a:pt x="28" y="9"/>
                      </a:cubicBezTo>
                      <a:cubicBezTo>
                        <a:pt x="28" y="9"/>
                        <a:pt x="28" y="10"/>
                        <a:pt x="28" y="10"/>
                      </a:cubicBezTo>
                      <a:cubicBezTo>
                        <a:pt x="27" y="10"/>
                        <a:pt x="27" y="9"/>
                        <a:pt x="27" y="9"/>
                      </a:cubicBezTo>
                      <a:cubicBezTo>
                        <a:pt x="28" y="9"/>
                        <a:pt x="26" y="9"/>
                        <a:pt x="26" y="9"/>
                      </a:cubicBezTo>
                      <a:cubicBezTo>
                        <a:pt x="25" y="9"/>
                        <a:pt x="24" y="9"/>
                        <a:pt x="24" y="9"/>
                      </a:cubicBezTo>
                      <a:cubicBezTo>
                        <a:pt x="24" y="8"/>
                        <a:pt x="24" y="7"/>
                        <a:pt x="24" y="8"/>
                      </a:cubicBezTo>
                      <a:cubicBezTo>
                        <a:pt x="24" y="7"/>
                        <a:pt x="23" y="7"/>
                        <a:pt x="23" y="7"/>
                      </a:cubicBezTo>
                      <a:cubicBezTo>
                        <a:pt x="22" y="7"/>
                        <a:pt x="21" y="8"/>
                        <a:pt x="19" y="9"/>
                      </a:cubicBezTo>
                      <a:cubicBezTo>
                        <a:pt x="19" y="9"/>
                        <a:pt x="20" y="9"/>
                        <a:pt x="20" y="9"/>
                      </a:cubicBezTo>
                      <a:cubicBezTo>
                        <a:pt x="20" y="8"/>
                        <a:pt x="20" y="8"/>
                        <a:pt x="21" y="8"/>
                      </a:cubicBezTo>
                      <a:cubicBezTo>
                        <a:pt x="21" y="8"/>
                        <a:pt x="22" y="7"/>
                        <a:pt x="22" y="8"/>
                      </a:cubicBezTo>
                      <a:cubicBezTo>
                        <a:pt x="22" y="8"/>
                        <a:pt x="23" y="8"/>
                        <a:pt x="23" y="8"/>
                      </a:cubicBezTo>
                      <a:cubicBezTo>
                        <a:pt x="23" y="8"/>
                        <a:pt x="23" y="8"/>
                        <a:pt x="23" y="9"/>
                      </a:cubicBezTo>
                      <a:cubicBezTo>
                        <a:pt x="23" y="8"/>
                        <a:pt x="23" y="9"/>
                        <a:pt x="22" y="9"/>
                      </a:cubicBezTo>
                      <a:cubicBezTo>
                        <a:pt x="22" y="9"/>
                        <a:pt x="21" y="9"/>
                        <a:pt x="21" y="9"/>
                      </a:cubicBezTo>
                      <a:cubicBezTo>
                        <a:pt x="21" y="9"/>
                        <a:pt x="22" y="10"/>
                        <a:pt x="22" y="10"/>
                      </a:cubicBezTo>
                      <a:cubicBezTo>
                        <a:pt x="21" y="9"/>
                        <a:pt x="21" y="9"/>
                        <a:pt x="20" y="9"/>
                      </a:cubicBezTo>
                      <a:cubicBezTo>
                        <a:pt x="20" y="9"/>
                        <a:pt x="19" y="9"/>
                        <a:pt x="19" y="9"/>
                      </a:cubicBezTo>
                      <a:cubicBezTo>
                        <a:pt x="15" y="11"/>
                        <a:pt x="12" y="14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8"/>
                        <a:pt x="10" y="19"/>
                        <a:pt x="11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9"/>
                        <a:pt x="13" y="20"/>
                        <a:pt x="13" y="21"/>
                      </a:cubicBezTo>
                      <a:cubicBezTo>
                        <a:pt x="13" y="21"/>
                        <a:pt x="13" y="21"/>
                        <a:pt x="14" y="21"/>
                      </a:cubicBezTo>
                      <a:cubicBezTo>
                        <a:pt x="14" y="22"/>
                        <a:pt x="13" y="22"/>
                        <a:pt x="13" y="22"/>
                      </a:cubicBezTo>
                      <a:cubicBezTo>
                        <a:pt x="13" y="22"/>
                        <a:pt x="12" y="21"/>
                        <a:pt x="12" y="22"/>
                      </a:cubicBezTo>
                      <a:cubicBezTo>
                        <a:pt x="12" y="22"/>
                        <a:pt x="12" y="23"/>
                        <a:pt x="13" y="23"/>
                      </a:cubicBezTo>
                      <a:cubicBezTo>
                        <a:pt x="12" y="23"/>
                        <a:pt x="12" y="25"/>
                        <a:pt x="12" y="26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6"/>
                        <a:pt x="13" y="28"/>
                        <a:pt x="13" y="28"/>
                      </a:cubicBezTo>
                      <a:cubicBezTo>
                        <a:pt x="13" y="28"/>
                        <a:pt x="14" y="30"/>
                        <a:pt x="15" y="30"/>
                      </a:cubicBezTo>
                      <a:cubicBezTo>
                        <a:pt x="15" y="30"/>
                        <a:pt x="16" y="31"/>
                        <a:pt x="16" y="31"/>
                      </a:cubicBezTo>
                      <a:cubicBezTo>
                        <a:pt x="17" y="32"/>
                        <a:pt x="17" y="33"/>
                        <a:pt x="17" y="33"/>
                      </a:cubicBezTo>
                      <a:cubicBezTo>
                        <a:pt x="17" y="34"/>
                        <a:pt x="18" y="34"/>
                        <a:pt x="1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8" y="35"/>
                        <a:pt x="19" y="35"/>
                        <a:pt x="19" y="36"/>
                      </a:cubicBezTo>
                      <a:cubicBezTo>
                        <a:pt x="19" y="36"/>
                        <a:pt x="19" y="37"/>
                        <a:pt x="19" y="37"/>
                      </a:cubicBezTo>
                      <a:cubicBezTo>
                        <a:pt x="20" y="36"/>
                        <a:pt x="19" y="35"/>
                        <a:pt x="18" y="34"/>
                      </a:cubicBezTo>
                      <a:cubicBezTo>
                        <a:pt x="18" y="34"/>
                        <a:pt x="18" y="34"/>
                        <a:pt x="18" y="33"/>
                      </a:cubicBezTo>
                      <a:cubicBezTo>
                        <a:pt x="18" y="33"/>
                        <a:pt x="18" y="32"/>
                        <a:pt x="17" y="32"/>
                      </a:cubicBezTo>
                      <a:cubicBezTo>
                        <a:pt x="18" y="32"/>
                        <a:pt x="18" y="32"/>
                        <a:pt x="18" y="33"/>
                      </a:cubicBezTo>
                      <a:cubicBezTo>
                        <a:pt x="18" y="33"/>
                        <a:pt x="20" y="35"/>
                        <a:pt x="20" y="35"/>
                      </a:cubicBezTo>
                      <a:cubicBezTo>
                        <a:pt x="20" y="35"/>
                        <a:pt x="21" y="37"/>
                        <a:pt x="21" y="37"/>
                      </a:cubicBezTo>
                      <a:cubicBezTo>
                        <a:pt x="21" y="37"/>
                        <a:pt x="22" y="37"/>
                        <a:pt x="22" y="38"/>
                      </a:cubicBezTo>
                      <a:cubicBezTo>
                        <a:pt x="22" y="38"/>
                        <a:pt x="22" y="39"/>
                        <a:pt x="23" y="40"/>
                      </a:cubicBezTo>
                      <a:cubicBezTo>
                        <a:pt x="23" y="41"/>
                        <a:pt x="24" y="41"/>
                        <a:pt x="25" y="41"/>
                      </a:cubicBezTo>
                      <a:cubicBezTo>
                        <a:pt x="25" y="42"/>
                        <a:pt x="26" y="42"/>
                        <a:pt x="26" y="42"/>
                      </a:cubicBezTo>
                      <a:cubicBezTo>
                        <a:pt x="27" y="43"/>
                        <a:pt x="27" y="42"/>
                        <a:pt x="28" y="42"/>
                      </a:cubicBezTo>
                      <a:cubicBezTo>
                        <a:pt x="29" y="42"/>
                        <a:pt x="29" y="43"/>
                        <a:pt x="30" y="44"/>
                      </a:cubicBezTo>
                      <a:cubicBezTo>
                        <a:pt x="31" y="44"/>
                        <a:pt x="32" y="44"/>
                        <a:pt x="32" y="44"/>
                      </a:cubicBezTo>
                      <a:cubicBezTo>
                        <a:pt x="32" y="44"/>
                        <a:pt x="33" y="46"/>
                        <a:pt x="33" y="46"/>
                      </a:cubicBezTo>
                      <a:cubicBezTo>
                        <a:pt x="34" y="46"/>
                        <a:pt x="34" y="47"/>
                        <a:pt x="35" y="47"/>
                      </a:cubicBezTo>
                      <a:cubicBezTo>
                        <a:pt x="35" y="47"/>
                        <a:pt x="35" y="47"/>
                        <a:pt x="35" y="47"/>
                      </a:cubicBezTo>
                      <a:cubicBezTo>
                        <a:pt x="35" y="47"/>
                        <a:pt x="36" y="48"/>
                        <a:pt x="36" y="48"/>
                      </a:cubicBezTo>
                      <a:cubicBezTo>
                        <a:pt x="36" y="48"/>
                        <a:pt x="36" y="47"/>
                        <a:pt x="36" y="47"/>
                      </a:cubicBezTo>
                      <a:cubicBezTo>
                        <a:pt x="36" y="47"/>
                        <a:pt x="35" y="47"/>
                        <a:pt x="34" y="46"/>
                      </a:cubicBezTo>
                      <a:cubicBezTo>
                        <a:pt x="34" y="46"/>
                        <a:pt x="34" y="45"/>
                        <a:pt x="34" y="45"/>
                      </a:cubicBezTo>
                      <a:cubicBezTo>
                        <a:pt x="35" y="45"/>
                        <a:pt x="35" y="44"/>
                        <a:pt x="34" y="43"/>
                      </a:cubicBezTo>
                      <a:cubicBezTo>
                        <a:pt x="34" y="43"/>
                        <a:pt x="34" y="43"/>
                        <a:pt x="34" y="42"/>
                      </a:cubicBezTo>
                      <a:cubicBezTo>
                        <a:pt x="33" y="43"/>
                        <a:pt x="33" y="42"/>
                        <a:pt x="32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2" y="43"/>
                        <a:pt x="32" y="42"/>
                      </a:cubicBezTo>
                      <a:cubicBezTo>
                        <a:pt x="32" y="42"/>
                        <a:pt x="32" y="41"/>
                        <a:pt x="32" y="41"/>
                      </a:cubicBezTo>
                      <a:cubicBezTo>
                        <a:pt x="32" y="40"/>
                        <a:pt x="33" y="39"/>
                        <a:pt x="32" y="39"/>
                      </a:cubicBezTo>
                      <a:cubicBezTo>
                        <a:pt x="31" y="39"/>
                        <a:pt x="31" y="39"/>
                        <a:pt x="31" y="40"/>
                      </a:cubicBezTo>
                      <a:cubicBezTo>
                        <a:pt x="30" y="40"/>
                        <a:pt x="30" y="40"/>
                        <a:pt x="30" y="41"/>
                      </a:cubicBezTo>
                      <a:cubicBezTo>
                        <a:pt x="30" y="41"/>
                        <a:pt x="28" y="41"/>
                        <a:pt x="28" y="41"/>
                      </a:cubicBezTo>
                      <a:cubicBezTo>
                        <a:pt x="27" y="40"/>
                        <a:pt x="27" y="39"/>
                        <a:pt x="27" y="38"/>
                      </a:cubicBezTo>
                      <a:cubicBezTo>
                        <a:pt x="27" y="37"/>
                        <a:pt x="27" y="36"/>
                        <a:pt x="27" y="35"/>
                      </a:cubicBezTo>
                      <a:cubicBezTo>
                        <a:pt x="27" y="35"/>
                        <a:pt x="27" y="34"/>
                        <a:pt x="27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8" y="34"/>
                        <a:pt x="29" y="33"/>
                        <a:pt x="30" y="34"/>
                      </a:cubicBezTo>
                      <a:cubicBezTo>
                        <a:pt x="30" y="34"/>
                        <a:pt x="31" y="34"/>
                        <a:pt x="31" y="33"/>
                      </a:cubicBezTo>
                      <a:cubicBezTo>
                        <a:pt x="31" y="33"/>
                        <a:pt x="31" y="33"/>
                        <a:pt x="31" y="33"/>
                      </a:cubicBezTo>
                      <a:cubicBezTo>
                        <a:pt x="31" y="33"/>
                        <a:pt x="31" y="33"/>
                        <a:pt x="32" y="33"/>
                      </a:cubicBezTo>
                      <a:cubicBezTo>
                        <a:pt x="32" y="33"/>
                        <a:pt x="33" y="33"/>
                        <a:pt x="33" y="33"/>
                      </a:cubicBezTo>
                      <a:cubicBezTo>
                        <a:pt x="34" y="34"/>
                        <a:pt x="34" y="34"/>
                        <a:pt x="34" y="33"/>
                      </a:cubicBez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35" y="35"/>
                        <a:pt x="35" y="36"/>
                        <a:pt x="36" y="36"/>
                      </a:cubicBezTo>
                      <a:cubicBezTo>
                        <a:pt x="36" y="37"/>
                        <a:pt x="36" y="35"/>
                        <a:pt x="36" y="35"/>
                      </a:cubicBezTo>
                      <a:cubicBezTo>
                        <a:pt x="36" y="35"/>
                        <a:pt x="36" y="33"/>
                        <a:pt x="36" y="33"/>
                      </a:cubicBezTo>
                      <a:cubicBezTo>
                        <a:pt x="35" y="33"/>
                        <a:pt x="35" y="32"/>
                        <a:pt x="36" y="31"/>
                      </a:cubicBezTo>
                      <a:cubicBezTo>
                        <a:pt x="36" y="31"/>
                        <a:pt x="37" y="31"/>
                        <a:pt x="37" y="31"/>
                      </a:cubicBezTo>
                      <a:cubicBezTo>
                        <a:pt x="38" y="30"/>
                        <a:pt x="38" y="30"/>
                        <a:pt x="38" y="29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8" y="29"/>
                        <a:pt x="38" y="28"/>
                        <a:pt x="38" y="29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8" y="28"/>
                        <a:pt x="38" y="27"/>
                        <a:pt x="38" y="27"/>
                      </a:cubicBezTo>
                      <a:cubicBezTo>
                        <a:pt x="39" y="28"/>
                        <a:pt x="40" y="27"/>
                        <a:pt x="39" y="26"/>
                      </a:cubicBezTo>
                      <a:cubicBezTo>
                        <a:pt x="40" y="26"/>
                        <a:pt x="41" y="26"/>
                        <a:pt x="41" y="26"/>
                      </a:cubicBezTo>
                      <a:cubicBezTo>
                        <a:pt x="41" y="26"/>
                        <a:pt x="41" y="25"/>
                        <a:pt x="41" y="25"/>
                      </a:cubicBezTo>
                      <a:cubicBezTo>
                        <a:pt x="42" y="24"/>
                        <a:pt x="42" y="24"/>
                        <a:pt x="42" y="24"/>
                      </a:cubicBezTo>
                      <a:cubicBezTo>
                        <a:pt x="42" y="24"/>
                        <a:pt x="43" y="24"/>
                        <a:pt x="43" y="23"/>
                      </a:cubicBezTo>
                      <a:cubicBezTo>
                        <a:pt x="44" y="24"/>
                        <a:pt x="45" y="23"/>
                        <a:pt x="44" y="22"/>
                      </a:cubicBezTo>
                      <a:cubicBezTo>
                        <a:pt x="44" y="22"/>
                        <a:pt x="44" y="22"/>
                        <a:pt x="43" y="22"/>
                      </a:cubicBezTo>
                      <a:cubicBezTo>
                        <a:pt x="44" y="22"/>
                        <a:pt x="44" y="22"/>
                        <a:pt x="44" y="22"/>
                      </a:cubicBezTo>
                      <a:cubicBezTo>
                        <a:pt x="45" y="21"/>
                        <a:pt x="44" y="21"/>
                        <a:pt x="44" y="21"/>
                      </a:cubicBezTo>
                      <a:cubicBezTo>
                        <a:pt x="43" y="21"/>
                        <a:pt x="43" y="21"/>
                        <a:pt x="42" y="21"/>
                      </a:cubicBezTo>
                      <a:cubicBezTo>
                        <a:pt x="42" y="22"/>
                        <a:pt x="42" y="22"/>
                        <a:pt x="41" y="22"/>
                      </a:cubicBezTo>
                      <a:close/>
                      <a:moveTo>
                        <a:pt x="50" y="49"/>
                      </a:moveTo>
                      <a:cubicBezTo>
                        <a:pt x="50" y="49"/>
                        <a:pt x="49" y="49"/>
                        <a:pt x="49" y="49"/>
                      </a:cubicBezTo>
                      <a:cubicBezTo>
                        <a:pt x="49" y="49"/>
                        <a:pt x="48" y="48"/>
                        <a:pt x="48" y="48"/>
                      </a:cubicBezTo>
                      <a:cubicBezTo>
                        <a:pt x="48" y="48"/>
                        <a:pt x="47" y="47"/>
                        <a:pt x="47" y="47"/>
                      </a:cubicBezTo>
                      <a:cubicBezTo>
                        <a:pt x="46" y="46"/>
                        <a:pt x="46" y="46"/>
                        <a:pt x="45" y="46"/>
                      </a:cubicBezTo>
                      <a:cubicBezTo>
                        <a:pt x="45" y="46"/>
                        <a:pt x="44" y="47"/>
                        <a:pt x="44" y="47"/>
                      </a:cubicBezTo>
                      <a:cubicBezTo>
                        <a:pt x="44" y="46"/>
                        <a:pt x="43" y="46"/>
                        <a:pt x="43" y="46"/>
                      </a:cubicBezTo>
                      <a:cubicBezTo>
                        <a:pt x="42" y="46"/>
                        <a:pt x="42" y="45"/>
                        <a:pt x="41" y="46"/>
                      </a:cubicBezTo>
                      <a:cubicBezTo>
                        <a:pt x="41" y="46"/>
                        <a:pt x="41" y="46"/>
                        <a:pt x="41" y="47"/>
                      </a:cubicBezTo>
                      <a:cubicBezTo>
                        <a:pt x="40" y="46"/>
                        <a:pt x="41" y="46"/>
                        <a:pt x="41" y="45"/>
                      </a:cubicBezTo>
                      <a:cubicBezTo>
                        <a:pt x="40" y="45"/>
                        <a:pt x="39" y="46"/>
                        <a:pt x="39" y="46"/>
                      </a:cubicBezTo>
                      <a:cubicBezTo>
                        <a:pt x="39" y="46"/>
                        <a:pt x="39" y="46"/>
                        <a:pt x="38" y="46"/>
                      </a:cubicBezTo>
                      <a:cubicBezTo>
                        <a:pt x="38" y="47"/>
                        <a:pt x="38" y="47"/>
                        <a:pt x="38" y="47"/>
                      </a:cubicBezTo>
                      <a:cubicBezTo>
                        <a:pt x="38" y="47"/>
                        <a:pt x="37" y="47"/>
                        <a:pt x="37" y="47"/>
                      </a:cubicBezTo>
                      <a:cubicBezTo>
                        <a:pt x="37" y="48"/>
                        <a:pt x="37" y="49"/>
                        <a:pt x="37" y="50"/>
                      </a:cubicBezTo>
                      <a:cubicBezTo>
                        <a:pt x="38" y="50"/>
                        <a:pt x="37" y="51"/>
                        <a:pt x="37" y="52"/>
                      </a:cubicBezTo>
                      <a:cubicBezTo>
                        <a:pt x="37" y="52"/>
                        <a:pt x="36" y="53"/>
                        <a:pt x="36" y="53"/>
                      </a:cubicBezTo>
                      <a:cubicBezTo>
                        <a:pt x="36" y="54"/>
                        <a:pt x="36" y="54"/>
                        <a:pt x="36" y="54"/>
                      </a:cubicBezTo>
                      <a:cubicBezTo>
                        <a:pt x="36" y="55"/>
                        <a:pt x="36" y="55"/>
                        <a:pt x="36" y="56"/>
                      </a:cubicBezTo>
                      <a:cubicBezTo>
                        <a:pt x="36" y="56"/>
                        <a:pt x="36" y="56"/>
                        <a:pt x="36" y="57"/>
                      </a:cubicBezTo>
                      <a:cubicBezTo>
                        <a:pt x="41" y="56"/>
                        <a:pt x="46" y="53"/>
                        <a:pt x="50" y="4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ïṩľïḋê">
                <a:extLst>
                  <a:ext uri="{FF2B5EF4-FFF2-40B4-BE49-F238E27FC236}">
                    <a16:creationId xmlns:a16="http://schemas.microsoft.com/office/drawing/2014/main" xmlns="" id="{1B6EA23B-5D75-4D0B-B19D-B24288E588E9}"/>
                  </a:ext>
                </a:extLst>
              </p:cNvPr>
              <p:cNvGrpSpPr/>
              <p:nvPr/>
            </p:nvGrpSpPr>
            <p:grpSpPr>
              <a:xfrm>
                <a:off x="6740056" y="4186639"/>
                <a:ext cx="571996" cy="571996"/>
                <a:chOff x="6740056" y="4186639"/>
                <a:chExt cx="571996" cy="571996"/>
              </a:xfrm>
            </p:grpSpPr>
            <p:sp>
              <p:nvSpPr>
                <p:cNvPr id="32" name="isḻiḓè">
                  <a:extLst>
                    <a:ext uri="{FF2B5EF4-FFF2-40B4-BE49-F238E27FC236}">
                      <a16:creationId xmlns:a16="http://schemas.microsoft.com/office/drawing/2014/main" xmlns="" id="{A9A5D62C-C634-44D6-B252-17716BF9D4A3}"/>
                    </a:ext>
                  </a:extLst>
                </p:cNvPr>
                <p:cNvSpPr/>
                <p:nvPr/>
              </p:nvSpPr>
              <p:spPr>
                <a:xfrm>
                  <a:off x="6740056" y="4186639"/>
                  <a:ext cx="571996" cy="571996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šḻide">
                  <a:extLst>
                    <a:ext uri="{FF2B5EF4-FFF2-40B4-BE49-F238E27FC236}">
                      <a16:creationId xmlns:a16="http://schemas.microsoft.com/office/drawing/2014/main" xmlns="" id="{6427789C-E733-4A8C-B3C6-2B3332982597}"/>
                    </a:ext>
                  </a:extLst>
                </p:cNvPr>
                <p:cNvSpPr/>
                <p:nvPr/>
              </p:nvSpPr>
              <p:spPr bwMode="auto">
                <a:xfrm>
                  <a:off x="6870955" y="4326529"/>
                  <a:ext cx="310198" cy="292215"/>
                </a:xfrm>
                <a:custGeom>
                  <a:avLst/>
                  <a:gdLst/>
                  <a:ahLst/>
                  <a:cxnLst>
                    <a:cxn ang="0">
                      <a:pos x="63" y="25"/>
                    </a:cxn>
                    <a:cxn ang="0">
                      <a:pos x="49" y="39"/>
                    </a:cxn>
                    <a:cxn ang="0">
                      <a:pos x="52" y="57"/>
                    </a:cxn>
                    <a:cxn ang="0">
                      <a:pos x="52" y="58"/>
                    </a:cxn>
                    <a:cxn ang="0">
                      <a:pos x="51" y="60"/>
                    </a:cxn>
                    <a:cxn ang="0">
                      <a:pos x="49" y="60"/>
                    </a:cxn>
                    <a:cxn ang="0">
                      <a:pos x="32" y="51"/>
                    </a:cxn>
                    <a:cxn ang="0">
                      <a:pos x="15" y="60"/>
                    </a:cxn>
                    <a:cxn ang="0">
                      <a:pos x="13" y="60"/>
                    </a:cxn>
                    <a:cxn ang="0">
                      <a:pos x="12" y="58"/>
                    </a:cxn>
                    <a:cxn ang="0">
                      <a:pos x="12" y="57"/>
                    </a:cxn>
                    <a:cxn ang="0">
                      <a:pos x="15" y="39"/>
                    </a:cxn>
                    <a:cxn ang="0">
                      <a:pos x="1" y="25"/>
                    </a:cxn>
                    <a:cxn ang="0">
                      <a:pos x="0" y="23"/>
                    </a:cxn>
                    <a:cxn ang="0">
                      <a:pos x="3" y="22"/>
                    </a:cxn>
                    <a:cxn ang="0">
                      <a:pos x="22" y="19"/>
                    </a:cxn>
                    <a:cxn ang="0">
                      <a:pos x="30" y="1"/>
                    </a:cxn>
                    <a:cxn ang="0">
                      <a:pos x="32" y="0"/>
                    </a:cxn>
                    <a:cxn ang="0">
                      <a:pos x="34" y="1"/>
                    </a:cxn>
                    <a:cxn ang="0">
                      <a:pos x="42" y="19"/>
                    </a:cxn>
                    <a:cxn ang="0">
                      <a:pos x="61" y="22"/>
                    </a:cxn>
                    <a:cxn ang="0">
                      <a:pos x="64" y="23"/>
                    </a:cxn>
                    <a:cxn ang="0">
                      <a:pos x="63" y="25"/>
                    </a:cxn>
                  </a:cxnLst>
                  <a:rect l="0" t="0" r="r" b="b"/>
                  <a:pathLst>
                    <a:path w="64" h="60">
                      <a:moveTo>
                        <a:pt x="63" y="25"/>
                      </a:moveTo>
                      <a:cubicBezTo>
                        <a:pt x="49" y="39"/>
                        <a:pt x="49" y="39"/>
                        <a:pt x="49" y="39"/>
                      </a:cubicBezTo>
                      <a:cubicBezTo>
                        <a:pt x="52" y="57"/>
                        <a:pt x="52" y="57"/>
                        <a:pt x="52" y="57"/>
                      </a:cubicBezTo>
                      <a:cubicBezTo>
                        <a:pt x="52" y="58"/>
                        <a:pt x="52" y="58"/>
                        <a:pt x="52" y="58"/>
                      </a:cubicBezTo>
                      <a:cubicBezTo>
                        <a:pt x="52" y="59"/>
                        <a:pt x="52" y="60"/>
                        <a:pt x="51" y="60"/>
                      </a:cubicBezTo>
                      <a:cubicBezTo>
                        <a:pt x="50" y="60"/>
                        <a:pt x="50" y="60"/>
                        <a:pt x="49" y="60"/>
                      </a:cubicBezTo>
                      <a:cubicBezTo>
                        <a:pt x="32" y="51"/>
                        <a:pt x="32" y="51"/>
                        <a:pt x="32" y="51"/>
                      </a:cubicBezTo>
                      <a:cubicBezTo>
                        <a:pt x="15" y="60"/>
                        <a:pt x="15" y="60"/>
                        <a:pt x="15" y="60"/>
                      </a:cubicBezTo>
                      <a:cubicBezTo>
                        <a:pt x="14" y="60"/>
                        <a:pt x="14" y="60"/>
                        <a:pt x="13" y="60"/>
                      </a:cubicBezTo>
                      <a:cubicBezTo>
                        <a:pt x="12" y="60"/>
                        <a:pt x="12" y="59"/>
                        <a:pt x="12" y="58"/>
                      </a:cubicBezTo>
                      <a:cubicBezTo>
                        <a:pt x="12" y="58"/>
                        <a:pt x="12" y="58"/>
                        <a:pt x="12" y="57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0" y="24"/>
                        <a:pt x="0" y="23"/>
                      </a:cubicBezTo>
                      <a:cubicBezTo>
                        <a:pt x="0" y="22"/>
                        <a:pt x="2" y="22"/>
                        <a:pt x="3" y="22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1" y="1"/>
                        <a:pt x="31" y="0"/>
                        <a:pt x="32" y="0"/>
                      </a:cubicBezTo>
                      <a:cubicBezTo>
                        <a:pt x="33" y="0"/>
                        <a:pt x="34" y="1"/>
                        <a:pt x="34" y="1"/>
                      </a:cubicBezTo>
                      <a:cubicBezTo>
                        <a:pt x="42" y="19"/>
                        <a:pt x="42" y="19"/>
                        <a:pt x="42" y="19"/>
                      </a:cubicBezTo>
                      <a:cubicBezTo>
                        <a:pt x="61" y="22"/>
                        <a:pt x="61" y="22"/>
                        <a:pt x="61" y="22"/>
                      </a:cubicBezTo>
                      <a:cubicBezTo>
                        <a:pt x="62" y="22"/>
                        <a:pt x="64" y="22"/>
                        <a:pt x="64" y="23"/>
                      </a:cubicBezTo>
                      <a:cubicBezTo>
                        <a:pt x="64" y="24"/>
                        <a:pt x="63" y="25"/>
                        <a:pt x="63" y="2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9" name="i$ļîďè">
                <a:extLst>
                  <a:ext uri="{FF2B5EF4-FFF2-40B4-BE49-F238E27FC236}">
                    <a16:creationId xmlns:a16="http://schemas.microsoft.com/office/drawing/2014/main" xmlns="" id="{6CA829A5-7F5A-4936-BD6E-2F25225334B0}"/>
                  </a:ext>
                </a:extLst>
              </p:cNvPr>
              <p:cNvGrpSpPr/>
              <p:nvPr/>
            </p:nvGrpSpPr>
            <p:grpSpPr>
              <a:xfrm>
                <a:off x="4906749" y="4186639"/>
                <a:ext cx="571996" cy="571996"/>
                <a:chOff x="4906749" y="4186639"/>
                <a:chExt cx="571996" cy="571996"/>
              </a:xfrm>
            </p:grpSpPr>
            <p:sp>
              <p:nvSpPr>
                <p:cNvPr id="30" name="íşľïdé">
                  <a:extLst>
                    <a:ext uri="{FF2B5EF4-FFF2-40B4-BE49-F238E27FC236}">
                      <a16:creationId xmlns:a16="http://schemas.microsoft.com/office/drawing/2014/main" xmlns="" id="{2BE21156-183D-4CEC-B4A2-8F6CB5FCAC5B}"/>
                    </a:ext>
                  </a:extLst>
                </p:cNvPr>
                <p:cNvSpPr/>
                <p:nvPr/>
              </p:nvSpPr>
              <p:spPr>
                <a:xfrm>
                  <a:off x="4906749" y="4186639"/>
                  <a:ext cx="571996" cy="571996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iś1íďè">
                  <a:extLst>
                    <a:ext uri="{FF2B5EF4-FFF2-40B4-BE49-F238E27FC236}">
                      <a16:creationId xmlns:a16="http://schemas.microsoft.com/office/drawing/2014/main" xmlns="" id="{C94DBD6B-2C91-465F-BE7F-EC407404A00F}"/>
                    </a:ext>
                  </a:extLst>
                </p:cNvPr>
                <p:cNvSpPr/>
                <p:nvPr/>
              </p:nvSpPr>
              <p:spPr bwMode="auto">
                <a:xfrm>
                  <a:off x="5042785" y="4323502"/>
                  <a:ext cx="299925" cy="298269"/>
                </a:xfrm>
                <a:custGeom>
                  <a:avLst/>
                  <a:gdLst/>
                  <a:ahLst/>
                  <a:cxnLst>
                    <a:cxn ang="0">
                      <a:pos x="30" y="58"/>
                    </a:cxn>
                    <a:cxn ang="0">
                      <a:pos x="0" y="29"/>
                    </a:cxn>
                    <a:cxn ang="0">
                      <a:pos x="30" y="0"/>
                    </a:cxn>
                    <a:cxn ang="0">
                      <a:pos x="59" y="29"/>
                    </a:cxn>
                    <a:cxn ang="0">
                      <a:pos x="30" y="58"/>
                    </a:cxn>
                    <a:cxn ang="0">
                      <a:pos x="30" y="8"/>
                    </a:cxn>
                    <a:cxn ang="0">
                      <a:pos x="9" y="29"/>
                    </a:cxn>
                    <a:cxn ang="0">
                      <a:pos x="30" y="49"/>
                    </a:cxn>
                    <a:cxn ang="0">
                      <a:pos x="50" y="29"/>
                    </a:cxn>
                    <a:cxn ang="0">
                      <a:pos x="30" y="8"/>
                    </a:cxn>
                    <a:cxn ang="0">
                      <a:pos x="34" y="32"/>
                    </a:cxn>
                    <a:cxn ang="0">
                      <a:pos x="33" y="34"/>
                    </a:cxn>
                    <a:cxn ang="0">
                      <a:pos x="21" y="34"/>
                    </a:cxn>
                    <a:cxn ang="0">
                      <a:pos x="20" y="32"/>
                    </a:cxn>
                    <a:cxn ang="0">
                      <a:pos x="20" y="30"/>
                    </a:cxn>
                    <a:cxn ang="0">
                      <a:pos x="21" y="29"/>
                    </a:cxn>
                    <a:cxn ang="0">
                      <a:pos x="30" y="29"/>
                    </a:cxn>
                    <a:cxn ang="0">
                      <a:pos x="30" y="15"/>
                    </a:cxn>
                    <a:cxn ang="0">
                      <a:pos x="31" y="14"/>
                    </a:cxn>
                    <a:cxn ang="0">
                      <a:pos x="33" y="14"/>
                    </a:cxn>
                    <a:cxn ang="0">
                      <a:pos x="34" y="15"/>
                    </a:cxn>
                    <a:cxn ang="0">
                      <a:pos x="34" y="32"/>
                    </a:cxn>
                  </a:cxnLst>
                  <a:rect l="0" t="0" r="r" b="b"/>
                  <a:pathLst>
                    <a:path w="59" h="58">
                      <a:moveTo>
                        <a:pt x="30" y="58"/>
                      </a:moveTo>
                      <a:cubicBezTo>
                        <a:pt x="13" y="58"/>
                        <a:pt x="0" y="45"/>
                        <a:pt x="0" y="29"/>
                      </a:cubicBezTo>
                      <a:cubicBezTo>
                        <a:pt x="0" y="13"/>
                        <a:pt x="13" y="0"/>
                        <a:pt x="30" y="0"/>
                      </a:cubicBezTo>
                      <a:cubicBezTo>
                        <a:pt x="46" y="0"/>
                        <a:pt x="59" y="13"/>
                        <a:pt x="59" y="29"/>
                      </a:cubicBezTo>
                      <a:cubicBezTo>
                        <a:pt x="59" y="45"/>
                        <a:pt x="46" y="58"/>
                        <a:pt x="30" y="58"/>
                      </a:cubicBezTo>
                      <a:close/>
                      <a:moveTo>
                        <a:pt x="30" y="8"/>
                      </a:moveTo>
                      <a:cubicBezTo>
                        <a:pt x="18" y="8"/>
                        <a:pt x="9" y="17"/>
                        <a:pt x="9" y="29"/>
                      </a:cubicBezTo>
                      <a:cubicBezTo>
                        <a:pt x="9" y="40"/>
                        <a:pt x="18" y="49"/>
                        <a:pt x="30" y="49"/>
                      </a:cubicBezTo>
                      <a:cubicBezTo>
                        <a:pt x="41" y="49"/>
                        <a:pt x="50" y="40"/>
                        <a:pt x="50" y="29"/>
                      </a:cubicBezTo>
                      <a:cubicBezTo>
                        <a:pt x="50" y="17"/>
                        <a:pt x="41" y="8"/>
                        <a:pt x="30" y="8"/>
                      </a:cubicBezTo>
                      <a:close/>
                      <a:moveTo>
                        <a:pt x="34" y="32"/>
                      </a:moveTo>
                      <a:cubicBezTo>
                        <a:pt x="34" y="33"/>
                        <a:pt x="34" y="34"/>
                        <a:pt x="33" y="34"/>
                      </a:cubicBezTo>
                      <a:cubicBezTo>
                        <a:pt x="21" y="34"/>
                        <a:pt x="21" y="34"/>
                        <a:pt x="21" y="34"/>
                      </a:cubicBezTo>
                      <a:cubicBezTo>
                        <a:pt x="20" y="34"/>
                        <a:pt x="20" y="33"/>
                        <a:pt x="20" y="32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20" y="29"/>
                        <a:pt x="20" y="29"/>
                        <a:pt x="21" y="29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0" y="14"/>
                        <a:pt x="31" y="14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4" y="14"/>
                        <a:pt x="34" y="15"/>
                        <a:pt x="34" y="15"/>
                      </a:cubicBezTo>
                      <a:lnTo>
                        <a:pt x="34" y="3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85000" lnSpcReduction="1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AE86868A-D306-4CD9-816A-8B827DCB5712}"/>
                </a:ext>
              </a:extLst>
            </p:cNvPr>
            <p:cNvCxnSpPr>
              <a:cxnSpLocks/>
            </p:cNvCxnSpPr>
            <p:nvPr/>
          </p:nvCxnSpPr>
          <p:spPr>
            <a:xfrm>
              <a:off x="670718" y="3399564"/>
              <a:ext cx="2815282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ïşlîḓe">
              <a:extLst>
                <a:ext uri="{FF2B5EF4-FFF2-40B4-BE49-F238E27FC236}">
                  <a16:creationId xmlns:a16="http://schemas.microsoft.com/office/drawing/2014/main" xmlns="" id="{140E2173-B775-43CB-9B4E-EDF8179736F1}"/>
                </a:ext>
              </a:extLst>
            </p:cNvPr>
            <p:cNvGrpSpPr/>
            <p:nvPr/>
          </p:nvGrpSpPr>
          <p:grpSpPr>
            <a:xfrm>
              <a:off x="670718" y="1626871"/>
              <a:ext cx="2906075" cy="1306539"/>
              <a:chOff x="719137" y="2442364"/>
              <a:chExt cx="5376847" cy="1306539"/>
            </a:xfrm>
          </p:grpSpPr>
          <p:sp>
            <p:nvSpPr>
              <p:cNvPr id="19" name="išḷíḋê">
                <a:extLst>
                  <a:ext uri="{FF2B5EF4-FFF2-40B4-BE49-F238E27FC236}">
                    <a16:creationId xmlns:a16="http://schemas.microsoft.com/office/drawing/2014/main" xmlns="" id="{0D9E8A89-E296-4C1D-994F-83434A1949DA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ś1íḋê">
                <a:extLst>
                  <a:ext uri="{FF2B5EF4-FFF2-40B4-BE49-F238E27FC236}">
                    <a16:creationId xmlns:a16="http://schemas.microsoft.com/office/drawing/2014/main" xmlns="" id="{7D4FFF94-4B14-4976-8914-E0134944CEEE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íśľïḓê">
              <a:extLst>
                <a:ext uri="{FF2B5EF4-FFF2-40B4-BE49-F238E27FC236}">
                  <a16:creationId xmlns:a16="http://schemas.microsoft.com/office/drawing/2014/main" xmlns="" id="{15264C7B-CDDB-4511-8450-93115A1ED4DC}"/>
                </a:ext>
              </a:extLst>
            </p:cNvPr>
            <p:cNvGrpSpPr/>
            <p:nvPr/>
          </p:nvGrpSpPr>
          <p:grpSpPr>
            <a:xfrm>
              <a:off x="670718" y="3924590"/>
              <a:ext cx="2906075" cy="1306539"/>
              <a:chOff x="719137" y="2442364"/>
              <a:chExt cx="5376847" cy="1306539"/>
            </a:xfrm>
          </p:grpSpPr>
          <p:sp>
            <p:nvSpPr>
              <p:cNvPr id="17" name="iṩḷïḋê">
                <a:extLst>
                  <a:ext uri="{FF2B5EF4-FFF2-40B4-BE49-F238E27FC236}">
                    <a16:creationId xmlns:a16="http://schemas.microsoft.com/office/drawing/2014/main" xmlns="" id="{FA230EC3-DA4E-4AE7-8DF6-670688A4C6E7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íṥľiḍè">
                <a:extLst>
                  <a:ext uri="{FF2B5EF4-FFF2-40B4-BE49-F238E27FC236}">
                    <a16:creationId xmlns:a16="http://schemas.microsoft.com/office/drawing/2014/main" xmlns="" id="{ACD5F842-FD42-4D48-9E04-9F251626759D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íṡlîḑè">
              <a:extLst>
                <a:ext uri="{FF2B5EF4-FFF2-40B4-BE49-F238E27FC236}">
                  <a16:creationId xmlns:a16="http://schemas.microsoft.com/office/drawing/2014/main" xmlns="" id="{72154A13-547D-46CC-834B-C422A21B2203}"/>
                </a:ext>
              </a:extLst>
            </p:cNvPr>
            <p:cNvGrpSpPr/>
            <p:nvPr/>
          </p:nvGrpSpPr>
          <p:grpSpPr>
            <a:xfrm>
              <a:off x="8615207" y="1626871"/>
              <a:ext cx="2906075" cy="1306539"/>
              <a:chOff x="719137" y="2442364"/>
              <a:chExt cx="5376847" cy="1306539"/>
            </a:xfrm>
          </p:grpSpPr>
          <p:sp>
            <p:nvSpPr>
              <p:cNvPr id="15" name="íSlíḋè">
                <a:extLst>
                  <a:ext uri="{FF2B5EF4-FFF2-40B4-BE49-F238E27FC236}">
                    <a16:creationId xmlns:a16="http://schemas.microsoft.com/office/drawing/2014/main" xmlns="" id="{6C81BD72-0F89-4FCF-B39A-8C0E75DE450D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îṣlîďê">
                <a:extLst>
                  <a:ext uri="{FF2B5EF4-FFF2-40B4-BE49-F238E27FC236}">
                    <a16:creationId xmlns:a16="http://schemas.microsoft.com/office/drawing/2014/main" xmlns="" id="{DFAA57E1-93A9-4193-9CCC-B6790E203AF7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ïṥľiḑè">
              <a:extLst>
                <a:ext uri="{FF2B5EF4-FFF2-40B4-BE49-F238E27FC236}">
                  <a16:creationId xmlns:a16="http://schemas.microsoft.com/office/drawing/2014/main" xmlns="" id="{C5332A81-21DF-43C0-BB25-EF49200226FA}"/>
                </a:ext>
              </a:extLst>
            </p:cNvPr>
            <p:cNvGrpSpPr/>
            <p:nvPr/>
          </p:nvGrpSpPr>
          <p:grpSpPr>
            <a:xfrm>
              <a:off x="8615207" y="3924590"/>
              <a:ext cx="2906075" cy="1306539"/>
              <a:chOff x="719137" y="2442364"/>
              <a:chExt cx="5376847" cy="1306539"/>
            </a:xfrm>
          </p:grpSpPr>
          <p:sp>
            <p:nvSpPr>
              <p:cNvPr id="13" name="îśḷidê">
                <a:extLst>
                  <a:ext uri="{FF2B5EF4-FFF2-40B4-BE49-F238E27FC236}">
                    <a16:creationId xmlns:a16="http://schemas.microsoft.com/office/drawing/2014/main" xmlns="" id="{1EF700AD-E2BB-4D0F-95AA-B8B7FBE1A052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isḷíďé">
                <a:extLst>
                  <a:ext uri="{FF2B5EF4-FFF2-40B4-BE49-F238E27FC236}">
                    <a16:creationId xmlns:a16="http://schemas.microsoft.com/office/drawing/2014/main" xmlns="" id="{D37496CF-F79B-4A2F-91B7-094E2E312B2F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AE86868A-D306-4CD9-816A-8B827DCB5712}"/>
                </a:ext>
              </a:extLst>
            </p:cNvPr>
            <p:cNvCxnSpPr>
              <a:cxnSpLocks/>
            </p:cNvCxnSpPr>
            <p:nvPr/>
          </p:nvCxnSpPr>
          <p:spPr>
            <a:xfrm>
              <a:off x="8703618" y="3399564"/>
              <a:ext cx="2815282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7884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64F89D-DBDF-46B7-86F5-D7555A9BF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5" name="1a0afefe-8d8e-4304-8fde-5df01c78f0d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F428C0E-F962-42D7-BD1B-59E6CE01CC3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31743" y="1854000"/>
            <a:ext cx="8654257" cy="3532676"/>
            <a:chOff x="2031743" y="1854000"/>
            <a:chExt cx="8654257" cy="3532676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BF9A06E-F92B-457D-8C69-3308A05363CD}"/>
                </a:ext>
              </a:extLst>
            </p:cNvPr>
            <p:cNvCxnSpPr>
              <a:stCxn id="7" idx="1"/>
              <a:endCxn id="7" idx="5"/>
            </p:cNvCxnSpPr>
            <p:nvPr/>
          </p:nvCxnSpPr>
          <p:spPr>
            <a:xfrm>
              <a:off x="2404242" y="2490496"/>
              <a:ext cx="1798582" cy="1798582"/>
            </a:xfrm>
            <a:prstGeom prst="line">
              <a:avLst/>
            </a:prstGeom>
            <a:noFill/>
            <a:ln w="57150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</p:cxnSp>
        <p:sp>
          <p:nvSpPr>
            <p:cNvPr id="7" name="ïsḻiḍê">
              <a:extLst>
                <a:ext uri="{FF2B5EF4-FFF2-40B4-BE49-F238E27FC236}">
                  <a16:creationId xmlns:a16="http://schemas.microsoft.com/office/drawing/2014/main" xmlns="" id="{E9293348-5126-4BD8-9766-47F35190779F}"/>
                </a:ext>
              </a:extLst>
            </p:cNvPr>
            <p:cNvSpPr/>
            <p:nvPr/>
          </p:nvSpPr>
          <p:spPr bwMode="auto">
            <a:xfrm>
              <a:off x="2031743" y="2117997"/>
              <a:ext cx="2543580" cy="2543580"/>
            </a:xfrm>
            <a:prstGeom prst="ellipse">
              <a:avLst/>
            </a:prstGeom>
            <a:noFill/>
            <a:ln w="57150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" name="iŝḻíḍè">
              <a:extLst>
                <a:ext uri="{FF2B5EF4-FFF2-40B4-BE49-F238E27FC236}">
                  <a16:creationId xmlns:a16="http://schemas.microsoft.com/office/drawing/2014/main" xmlns="" id="{37C14182-9AD9-4035-BD29-5698CD49BB31}"/>
                </a:ext>
              </a:extLst>
            </p:cNvPr>
            <p:cNvSpPr txBox="1"/>
            <p:nvPr/>
          </p:nvSpPr>
          <p:spPr>
            <a:xfrm>
              <a:off x="2205044" y="3020455"/>
              <a:ext cx="2196977" cy="73866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0000" tIns="46800" rIns="90000" bIns="46800" anchor="ctr" anchorCtr="1">
              <a:normAutofit fontScale="55000" lnSpcReduction="20000"/>
            </a:bodyPr>
            <a:lstStyle/>
            <a:p>
              <a:pPr algn="ctr"/>
              <a:r>
                <a:rPr lang="en-US" altLang="zh-CN" sz="4800" dirty="0">
                  <a:solidFill>
                    <a:schemeClr val="tx2">
                      <a:lumMod val="75000"/>
                    </a:schemeClr>
                  </a:solidFill>
                </a:rPr>
                <a:t>CONTENTS</a:t>
              </a:r>
            </a:p>
          </p:txBody>
        </p:sp>
        <p:sp>
          <p:nvSpPr>
            <p:cNvPr id="9" name="îşḻîḑê">
              <a:extLst>
                <a:ext uri="{FF2B5EF4-FFF2-40B4-BE49-F238E27FC236}">
                  <a16:creationId xmlns:a16="http://schemas.microsoft.com/office/drawing/2014/main" xmlns="" id="{4C13DC64-D590-480E-80ED-4F625385AC6D}"/>
                </a:ext>
              </a:extLst>
            </p:cNvPr>
            <p:cNvSpPr/>
            <p:nvPr/>
          </p:nvSpPr>
          <p:spPr bwMode="auto">
            <a:xfrm>
              <a:off x="4712736" y="1862535"/>
              <a:ext cx="455656" cy="455656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10" name="ï$ḷïdè">
              <a:extLst>
                <a:ext uri="{FF2B5EF4-FFF2-40B4-BE49-F238E27FC236}">
                  <a16:creationId xmlns:a16="http://schemas.microsoft.com/office/drawing/2014/main" xmlns="" id="{D85CFCC8-5FF8-401F-ACE3-F4299EC6C876}"/>
                </a:ext>
              </a:extLst>
            </p:cNvPr>
            <p:cNvSpPr/>
            <p:nvPr/>
          </p:nvSpPr>
          <p:spPr>
            <a:xfrm>
              <a:off x="5213392" y="1854000"/>
              <a:ext cx="5117289" cy="45341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íSlïḋ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213392" y="2307412"/>
              <a:ext cx="5117289" cy="359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ṡḻidè">
              <a:extLst>
                <a:ext uri="{FF2B5EF4-FFF2-40B4-BE49-F238E27FC236}">
                  <a16:creationId xmlns:a16="http://schemas.microsoft.com/office/drawing/2014/main" xmlns="" id="{DBAB11C0-4810-4A94-8F28-13E26E0224EB}"/>
                </a:ext>
              </a:extLst>
            </p:cNvPr>
            <p:cNvSpPr/>
            <p:nvPr/>
          </p:nvSpPr>
          <p:spPr bwMode="auto">
            <a:xfrm>
              <a:off x="5068055" y="2765752"/>
              <a:ext cx="455656" cy="455656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>
                  <a:alpha val="40000"/>
                </a:schemeClr>
              </a:solidFill>
              <a:round/>
              <a:headEnd/>
              <a:tailEnd/>
            </a:ln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13" name="ïṥļîḍê">
              <a:extLst>
                <a:ext uri="{FF2B5EF4-FFF2-40B4-BE49-F238E27FC236}">
                  <a16:creationId xmlns:a16="http://schemas.microsoft.com/office/drawing/2014/main" xmlns="" id="{3E47EB4A-3E15-4AA0-A30A-7F8B22A9DDBB}"/>
                </a:ext>
              </a:extLst>
            </p:cNvPr>
            <p:cNvSpPr/>
            <p:nvPr/>
          </p:nvSpPr>
          <p:spPr>
            <a:xfrm>
              <a:off x="5568711" y="2757839"/>
              <a:ext cx="5117289" cy="45341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îšlí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568711" y="3210159"/>
              <a:ext cx="5117289" cy="359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îSļîḓé">
              <a:extLst>
                <a:ext uri="{FF2B5EF4-FFF2-40B4-BE49-F238E27FC236}">
                  <a16:creationId xmlns:a16="http://schemas.microsoft.com/office/drawing/2014/main" xmlns="" id="{132A58B3-56BF-429D-8909-0DB69205F49C}"/>
                </a:ext>
              </a:extLst>
            </p:cNvPr>
            <p:cNvSpPr/>
            <p:nvPr/>
          </p:nvSpPr>
          <p:spPr bwMode="auto">
            <a:xfrm>
              <a:off x="5068055" y="3667877"/>
              <a:ext cx="455656" cy="455656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>
                  <a:alpha val="40000"/>
                </a:schemeClr>
              </a:solidFill>
              <a:round/>
              <a:headEnd/>
              <a:tailEnd/>
            </a:ln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16" name="ïS1îďè">
              <a:extLst>
                <a:ext uri="{FF2B5EF4-FFF2-40B4-BE49-F238E27FC236}">
                  <a16:creationId xmlns:a16="http://schemas.microsoft.com/office/drawing/2014/main" xmlns="" id="{FEA29D30-CB0C-4EE2-AB66-4E2EDEEF4EF0}"/>
                </a:ext>
              </a:extLst>
            </p:cNvPr>
            <p:cNvSpPr/>
            <p:nvPr/>
          </p:nvSpPr>
          <p:spPr>
            <a:xfrm>
              <a:off x="5568711" y="3660586"/>
              <a:ext cx="5117289" cy="45341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îśļiḍ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568711" y="4121922"/>
              <a:ext cx="5117289" cy="359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íṣḻîďe">
              <a:extLst>
                <a:ext uri="{FF2B5EF4-FFF2-40B4-BE49-F238E27FC236}">
                  <a16:creationId xmlns:a16="http://schemas.microsoft.com/office/drawing/2014/main" xmlns="" id="{B1894948-C048-4FFA-9212-A29C64020371}"/>
                </a:ext>
              </a:extLst>
            </p:cNvPr>
            <p:cNvSpPr/>
            <p:nvPr/>
          </p:nvSpPr>
          <p:spPr>
            <a:xfrm>
              <a:off x="5213392" y="4572349"/>
              <a:ext cx="5117289" cy="45341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íśḷïḋe">
              <a:extLst>
                <a:ext uri="{FF2B5EF4-FFF2-40B4-BE49-F238E27FC236}">
                  <a16:creationId xmlns:a16="http://schemas.microsoft.com/office/drawing/2014/main" xmlns="" id="{74CCAC2C-9967-40C4-8CD7-00CF45620998}"/>
                </a:ext>
              </a:extLst>
            </p:cNvPr>
            <p:cNvSpPr/>
            <p:nvPr/>
          </p:nvSpPr>
          <p:spPr bwMode="auto">
            <a:xfrm>
              <a:off x="4712736" y="4579018"/>
              <a:ext cx="455656" cy="455656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>
                  <a:alpha val="40000"/>
                </a:schemeClr>
              </a:solidFill>
              <a:round/>
              <a:headEnd/>
              <a:tailEnd/>
            </a:ln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20" name="ïšḻíḋ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213392" y="5027420"/>
              <a:ext cx="5117289" cy="359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9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07C3B4D-0BBC-4C36-8AAB-1A94C3B38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74D8D79-A051-49C2-9DC0-5318540DB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CD02EB9-E132-4095-AD57-2AACC4931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fdaaa325-f67a-43b5-ae35-a6f53a7a142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4AA7B34-484A-4492-BFE5-417848B2D20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66000" y="1597981"/>
            <a:ext cx="10280741" cy="3704174"/>
            <a:chOff x="966000" y="1597981"/>
            <a:chExt cx="10280741" cy="3704174"/>
          </a:xfrm>
        </p:grpSpPr>
        <p:sp>
          <p:nvSpPr>
            <p:cNvPr id="6" name="iṧḻiḋê">
              <a:extLst>
                <a:ext uri="{FF2B5EF4-FFF2-40B4-BE49-F238E27FC236}">
                  <a16:creationId xmlns:a16="http://schemas.microsoft.com/office/drawing/2014/main" xmlns="" id="{50217584-E5D0-4988-9816-CB3BC4950F72}"/>
                </a:ext>
              </a:extLst>
            </p:cNvPr>
            <p:cNvSpPr/>
            <p:nvPr/>
          </p:nvSpPr>
          <p:spPr bwMode="auto">
            <a:xfrm>
              <a:off x="4232561" y="1597981"/>
              <a:ext cx="3704174" cy="3704174"/>
            </a:xfrm>
            <a:prstGeom prst="ellipse">
              <a:avLst/>
            </a:prstGeom>
            <a:noFill/>
            <a:ln w="76200">
              <a:solidFill>
                <a:schemeClr val="tx2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ṡ1iḍe">
              <a:extLst>
                <a:ext uri="{FF2B5EF4-FFF2-40B4-BE49-F238E27FC236}">
                  <a16:creationId xmlns:a16="http://schemas.microsoft.com/office/drawing/2014/main" xmlns="" id="{EF0D34C2-0330-43C6-A89B-539CE0B983BA}"/>
                </a:ext>
              </a:extLst>
            </p:cNvPr>
            <p:cNvSpPr txBox="1"/>
            <p:nvPr/>
          </p:nvSpPr>
          <p:spPr bwMode="auto">
            <a:xfrm>
              <a:off x="4783833" y="2982893"/>
              <a:ext cx="2581084" cy="371513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ctr" latinLnBrk="0"/>
              <a:r>
                <a:rPr lang="en-US" altLang="zh-CN" sz="1800" b="1" dirty="0">
                  <a:solidFill>
                    <a:schemeClr val="tx1"/>
                  </a:solidFill>
                  <a:effectLst/>
                </a:rPr>
                <a:t>Text here</a:t>
              </a:r>
              <a:endParaRPr lang="zh-CN" altLang="en-US" sz="1800" b="1" dirty="0"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" name="ïšḻiḋè">
              <a:extLst>
                <a:ext uri="{FF2B5EF4-FFF2-40B4-BE49-F238E27FC236}">
                  <a16:creationId xmlns:a16="http://schemas.microsoft.com/office/drawing/2014/main" xmlns="" id="{8A2CD798-8D74-44F1-A181-789E0D4DDC2C}"/>
                </a:ext>
              </a:extLst>
            </p:cNvPr>
            <p:cNvSpPr txBox="1"/>
            <p:nvPr/>
          </p:nvSpPr>
          <p:spPr bwMode="auto">
            <a:xfrm>
              <a:off x="4783833" y="3416700"/>
              <a:ext cx="2581084" cy="55617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grpSp>
          <p:nvGrpSpPr>
            <p:cNvPr id="9" name="iṣḻide">
              <a:extLst>
                <a:ext uri="{FF2B5EF4-FFF2-40B4-BE49-F238E27FC236}">
                  <a16:creationId xmlns:a16="http://schemas.microsoft.com/office/drawing/2014/main" xmlns="" id="{A0E5D158-117F-4A2F-8629-18988CEFCBCD}"/>
                </a:ext>
              </a:extLst>
            </p:cNvPr>
            <p:cNvGrpSpPr/>
            <p:nvPr/>
          </p:nvGrpSpPr>
          <p:grpSpPr>
            <a:xfrm>
              <a:off x="7536158" y="2279686"/>
              <a:ext cx="722560" cy="722560"/>
              <a:chOff x="7229049" y="2279686"/>
              <a:chExt cx="722560" cy="722560"/>
            </a:xfrm>
          </p:grpSpPr>
          <p:sp>
            <p:nvSpPr>
              <p:cNvPr id="32" name="işḷîḑê">
                <a:extLst>
                  <a:ext uri="{FF2B5EF4-FFF2-40B4-BE49-F238E27FC236}">
                    <a16:creationId xmlns:a16="http://schemas.microsoft.com/office/drawing/2014/main" xmlns="" id="{2AD26581-A14D-42AC-9304-AB7A7B8FDD6F}"/>
                  </a:ext>
                </a:extLst>
              </p:cNvPr>
              <p:cNvSpPr/>
              <p:nvPr/>
            </p:nvSpPr>
            <p:spPr bwMode="auto">
              <a:xfrm>
                <a:off x="7229049" y="2279686"/>
                <a:ext cx="722560" cy="722560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ṩļiḓè">
                <a:extLst>
                  <a:ext uri="{FF2B5EF4-FFF2-40B4-BE49-F238E27FC236}">
                    <a16:creationId xmlns:a16="http://schemas.microsoft.com/office/drawing/2014/main" xmlns="" id="{16376B0B-BA01-440D-B762-8956D71E1B4E}"/>
                  </a:ext>
                </a:extLst>
              </p:cNvPr>
              <p:cNvSpPr/>
              <p:nvPr/>
            </p:nvSpPr>
            <p:spPr bwMode="auto">
              <a:xfrm>
                <a:off x="7264362" y="2314999"/>
                <a:ext cx="651934" cy="651934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ṣľïḑê">
                <a:extLst>
                  <a:ext uri="{FF2B5EF4-FFF2-40B4-BE49-F238E27FC236}">
                    <a16:creationId xmlns:a16="http://schemas.microsoft.com/office/drawing/2014/main" xmlns="" id="{FA622CC9-6C08-4075-BCEF-DCF8289B4F90}"/>
                  </a:ext>
                </a:extLst>
              </p:cNvPr>
              <p:cNvSpPr/>
              <p:nvPr/>
            </p:nvSpPr>
            <p:spPr bwMode="auto">
              <a:xfrm>
                <a:off x="7336757" y="2402627"/>
                <a:ext cx="493331" cy="493331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ṣ1îdé">
              <a:extLst>
                <a:ext uri="{FF2B5EF4-FFF2-40B4-BE49-F238E27FC236}">
                  <a16:creationId xmlns:a16="http://schemas.microsoft.com/office/drawing/2014/main" xmlns="" id="{69C5509C-3597-428A-B6AB-7C5EAFB6CFB4}"/>
                </a:ext>
              </a:extLst>
            </p:cNvPr>
            <p:cNvGrpSpPr/>
            <p:nvPr/>
          </p:nvGrpSpPr>
          <p:grpSpPr>
            <a:xfrm>
              <a:off x="3945891" y="2276872"/>
              <a:ext cx="722560" cy="722560"/>
              <a:chOff x="4217683" y="2276872"/>
              <a:chExt cx="722560" cy="722560"/>
            </a:xfrm>
          </p:grpSpPr>
          <p:grpSp>
            <p:nvGrpSpPr>
              <p:cNvPr id="28" name="ïsļîḑè">
                <a:extLst>
                  <a:ext uri="{FF2B5EF4-FFF2-40B4-BE49-F238E27FC236}">
                    <a16:creationId xmlns:a16="http://schemas.microsoft.com/office/drawing/2014/main" xmlns="" id="{26CEA3CC-D356-4099-B51E-9BF08AEFA1A1}"/>
                  </a:ext>
                </a:extLst>
              </p:cNvPr>
              <p:cNvGrpSpPr/>
              <p:nvPr/>
            </p:nvGrpSpPr>
            <p:grpSpPr>
              <a:xfrm>
                <a:off x="4217683" y="2276872"/>
                <a:ext cx="722560" cy="722560"/>
                <a:chOff x="4038600" y="1181870"/>
                <a:chExt cx="844550" cy="844550"/>
              </a:xfrm>
            </p:grpSpPr>
            <p:sp>
              <p:nvSpPr>
                <p:cNvPr id="30" name="iṡḻîďè">
                  <a:extLst>
                    <a:ext uri="{FF2B5EF4-FFF2-40B4-BE49-F238E27FC236}">
                      <a16:creationId xmlns:a16="http://schemas.microsoft.com/office/drawing/2014/main" xmlns="" id="{27DBDF37-5A0C-4FD7-B724-14D9FC6D2A12}"/>
                    </a:ext>
                  </a:extLst>
                </p:cNvPr>
                <p:cNvSpPr/>
                <p:nvPr/>
              </p:nvSpPr>
              <p:spPr bwMode="auto">
                <a:xfrm>
                  <a:off x="4038600" y="1181870"/>
                  <a:ext cx="844550" cy="844550"/>
                </a:xfrm>
                <a:prstGeom prst="ellipse">
                  <a:avLst/>
                </a:prstGeom>
                <a:solidFill>
                  <a:schemeClr val="accent2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śḻiḑé">
                  <a:extLst>
                    <a:ext uri="{FF2B5EF4-FFF2-40B4-BE49-F238E27FC236}">
                      <a16:creationId xmlns:a16="http://schemas.microsoft.com/office/drawing/2014/main" xmlns="" id="{211CB84C-B644-491F-B274-64CE66762C20}"/>
                    </a:ext>
                  </a:extLst>
                </p:cNvPr>
                <p:cNvSpPr/>
                <p:nvPr/>
              </p:nvSpPr>
              <p:spPr bwMode="auto">
                <a:xfrm>
                  <a:off x="4079875" y="1223145"/>
                  <a:ext cx="762000" cy="76200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9" name="îṧlidé">
                <a:extLst>
                  <a:ext uri="{FF2B5EF4-FFF2-40B4-BE49-F238E27FC236}">
                    <a16:creationId xmlns:a16="http://schemas.microsoft.com/office/drawing/2014/main" xmlns="" id="{43A46088-29EB-4301-88AB-D63628F17C43}"/>
                  </a:ext>
                </a:extLst>
              </p:cNvPr>
              <p:cNvSpPr/>
              <p:nvPr/>
            </p:nvSpPr>
            <p:spPr bwMode="auto">
              <a:xfrm>
                <a:off x="4332298" y="2391487"/>
                <a:ext cx="493331" cy="493331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îSlïḓé">
              <a:extLst>
                <a:ext uri="{FF2B5EF4-FFF2-40B4-BE49-F238E27FC236}">
                  <a16:creationId xmlns:a16="http://schemas.microsoft.com/office/drawing/2014/main" xmlns="" id="{822F018B-3F63-4841-A7FC-371337F13CEB}"/>
                </a:ext>
              </a:extLst>
            </p:cNvPr>
            <p:cNvGrpSpPr/>
            <p:nvPr/>
          </p:nvGrpSpPr>
          <p:grpSpPr>
            <a:xfrm>
              <a:off x="7543376" y="3894110"/>
              <a:ext cx="722560" cy="722560"/>
              <a:chOff x="7236267" y="3894110"/>
              <a:chExt cx="722560" cy="722560"/>
            </a:xfrm>
          </p:grpSpPr>
          <p:grpSp>
            <p:nvGrpSpPr>
              <p:cNvPr id="24" name="išľíďê">
                <a:extLst>
                  <a:ext uri="{FF2B5EF4-FFF2-40B4-BE49-F238E27FC236}">
                    <a16:creationId xmlns:a16="http://schemas.microsoft.com/office/drawing/2014/main" xmlns="" id="{93A68C69-A0D6-4FFF-978A-B4B777C4C4D0}"/>
                  </a:ext>
                </a:extLst>
              </p:cNvPr>
              <p:cNvGrpSpPr/>
              <p:nvPr/>
            </p:nvGrpSpPr>
            <p:grpSpPr>
              <a:xfrm>
                <a:off x="7236267" y="3894110"/>
                <a:ext cx="722560" cy="722560"/>
                <a:chOff x="4038600" y="1181870"/>
                <a:chExt cx="844550" cy="844550"/>
              </a:xfrm>
            </p:grpSpPr>
            <p:sp>
              <p:nvSpPr>
                <p:cNvPr id="26" name="îṥliḋê">
                  <a:extLst>
                    <a:ext uri="{FF2B5EF4-FFF2-40B4-BE49-F238E27FC236}">
                      <a16:creationId xmlns:a16="http://schemas.microsoft.com/office/drawing/2014/main" xmlns="" id="{9BF96911-DC06-49BC-BA67-58B65741558B}"/>
                    </a:ext>
                  </a:extLst>
                </p:cNvPr>
                <p:cNvSpPr/>
                <p:nvPr/>
              </p:nvSpPr>
              <p:spPr bwMode="auto">
                <a:xfrm>
                  <a:off x="4038600" y="1181870"/>
                  <a:ext cx="844550" cy="844550"/>
                </a:xfrm>
                <a:prstGeom prst="ellipse">
                  <a:avLst/>
                </a:prstGeom>
                <a:solidFill>
                  <a:schemeClr val="accent4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íṧļîḋê">
                  <a:extLst>
                    <a:ext uri="{FF2B5EF4-FFF2-40B4-BE49-F238E27FC236}">
                      <a16:creationId xmlns:a16="http://schemas.microsoft.com/office/drawing/2014/main" xmlns="" id="{B5E3A01B-BFEC-408E-A2BD-4175803598DB}"/>
                    </a:ext>
                  </a:extLst>
                </p:cNvPr>
                <p:cNvSpPr/>
                <p:nvPr/>
              </p:nvSpPr>
              <p:spPr bwMode="auto">
                <a:xfrm>
                  <a:off x="4079875" y="1223145"/>
                  <a:ext cx="762000" cy="76200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5" name="ïsľïďê">
                <a:extLst>
                  <a:ext uri="{FF2B5EF4-FFF2-40B4-BE49-F238E27FC236}">
                    <a16:creationId xmlns:a16="http://schemas.microsoft.com/office/drawing/2014/main" xmlns="" id="{BBB5D9B3-BB05-4097-9042-B916D10F885F}"/>
                  </a:ext>
                </a:extLst>
              </p:cNvPr>
              <p:cNvSpPr/>
              <p:nvPr/>
            </p:nvSpPr>
            <p:spPr bwMode="auto">
              <a:xfrm>
                <a:off x="7350882" y="4008725"/>
                <a:ext cx="493331" cy="493331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iṧḻíḍe">
              <a:extLst>
                <a:ext uri="{FF2B5EF4-FFF2-40B4-BE49-F238E27FC236}">
                  <a16:creationId xmlns:a16="http://schemas.microsoft.com/office/drawing/2014/main" xmlns="" id="{491CE923-A90F-48B5-A5A4-7FA116671D06}"/>
                </a:ext>
              </a:extLst>
            </p:cNvPr>
            <p:cNvGrpSpPr/>
            <p:nvPr/>
          </p:nvGrpSpPr>
          <p:grpSpPr>
            <a:xfrm>
              <a:off x="3945891" y="3895732"/>
              <a:ext cx="722560" cy="722560"/>
              <a:chOff x="4217683" y="3895732"/>
              <a:chExt cx="722560" cy="722560"/>
            </a:xfrm>
          </p:grpSpPr>
          <p:sp>
            <p:nvSpPr>
              <p:cNvPr id="21" name="íṥḻíḓè">
                <a:extLst>
                  <a:ext uri="{FF2B5EF4-FFF2-40B4-BE49-F238E27FC236}">
                    <a16:creationId xmlns:a16="http://schemas.microsoft.com/office/drawing/2014/main" xmlns="" id="{BFDBF25F-C5E2-4898-8FB3-3AED1C237F0D}"/>
                  </a:ext>
                </a:extLst>
              </p:cNvPr>
              <p:cNvSpPr/>
              <p:nvPr/>
            </p:nvSpPr>
            <p:spPr bwMode="auto">
              <a:xfrm>
                <a:off x="4217683" y="3895732"/>
                <a:ext cx="722560" cy="722560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ŝḷïḍe">
                <a:extLst>
                  <a:ext uri="{FF2B5EF4-FFF2-40B4-BE49-F238E27FC236}">
                    <a16:creationId xmlns:a16="http://schemas.microsoft.com/office/drawing/2014/main" xmlns="" id="{D7BEEA43-25CD-4FDC-8E99-DC5A6677FAF0}"/>
                  </a:ext>
                </a:extLst>
              </p:cNvPr>
              <p:cNvSpPr/>
              <p:nvPr/>
            </p:nvSpPr>
            <p:spPr bwMode="auto">
              <a:xfrm>
                <a:off x="4252996" y="3931045"/>
                <a:ext cx="651934" cy="651934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ŝļïḋê">
                <a:extLst>
                  <a:ext uri="{FF2B5EF4-FFF2-40B4-BE49-F238E27FC236}">
                    <a16:creationId xmlns:a16="http://schemas.microsoft.com/office/drawing/2014/main" xmlns="" id="{FC761302-6903-4F4B-A3BE-3A66812854B3}"/>
                  </a:ext>
                </a:extLst>
              </p:cNvPr>
              <p:cNvSpPr/>
              <p:nvPr/>
            </p:nvSpPr>
            <p:spPr bwMode="auto">
              <a:xfrm>
                <a:off x="4332298" y="4010347"/>
                <a:ext cx="493331" cy="493331"/>
              </a:xfrm>
              <a:custGeom>
                <a:avLst/>
                <a:gdLst>
                  <a:gd name="T0" fmla="*/ 182 w 236"/>
                  <a:gd name="T1" fmla="*/ 109 h 236"/>
                  <a:gd name="T2" fmla="*/ 157 w 236"/>
                  <a:gd name="T3" fmla="*/ 103 h 236"/>
                  <a:gd name="T4" fmla="*/ 134 w 236"/>
                  <a:gd name="T5" fmla="*/ 102 h 236"/>
                  <a:gd name="T6" fmla="*/ 120 w 236"/>
                  <a:gd name="T7" fmla="*/ 114 h 236"/>
                  <a:gd name="T8" fmla="*/ 118 w 236"/>
                  <a:gd name="T9" fmla="*/ 129 h 236"/>
                  <a:gd name="T10" fmla="*/ 122 w 236"/>
                  <a:gd name="T11" fmla="*/ 141 h 236"/>
                  <a:gd name="T12" fmla="*/ 135 w 236"/>
                  <a:gd name="T13" fmla="*/ 156 h 236"/>
                  <a:gd name="T14" fmla="*/ 139 w 236"/>
                  <a:gd name="T15" fmla="*/ 185 h 236"/>
                  <a:gd name="T16" fmla="*/ 152 w 236"/>
                  <a:gd name="T17" fmla="*/ 198 h 236"/>
                  <a:gd name="T18" fmla="*/ 169 w 236"/>
                  <a:gd name="T19" fmla="*/ 180 h 236"/>
                  <a:gd name="T20" fmla="*/ 187 w 236"/>
                  <a:gd name="T21" fmla="*/ 150 h 236"/>
                  <a:gd name="T22" fmla="*/ 200 w 236"/>
                  <a:gd name="T23" fmla="*/ 122 h 236"/>
                  <a:gd name="T24" fmla="*/ 182 w 236"/>
                  <a:gd name="T25" fmla="*/ 109 h 236"/>
                  <a:gd name="T26" fmla="*/ 118 w 236"/>
                  <a:gd name="T27" fmla="*/ 0 h 236"/>
                  <a:gd name="T28" fmla="*/ 0 w 236"/>
                  <a:gd name="T29" fmla="*/ 118 h 236"/>
                  <a:gd name="T30" fmla="*/ 118 w 236"/>
                  <a:gd name="T31" fmla="*/ 236 h 236"/>
                  <a:gd name="T32" fmla="*/ 236 w 236"/>
                  <a:gd name="T33" fmla="*/ 118 h 236"/>
                  <a:gd name="T34" fmla="*/ 118 w 236"/>
                  <a:gd name="T35" fmla="*/ 0 h 236"/>
                  <a:gd name="T36" fmla="*/ 126 w 236"/>
                  <a:gd name="T37" fmla="*/ 212 h 236"/>
                  <a:gd name="T38" fmla="*/ 128 w 236"/>
                  <a:gd name="T39" fmla="*/ 208 h 236"/>
                  <a:gd name="T40" fmla="*/ 125 w 236"/>
                  <a:gd name="T41" fmla="*/ 186 h 236"/>
                  <a:gd name="T42" fmla="*/ 105 w 236"/>
                  <a:gd name="T43" fmla="*/ 186 h 236"/>
                  <a:gd name="T44" fmla="*/ 98 w 236"/>
                  <a:gd name="T45" fmla="*/ 207 h 236"/>
                  <a:gd name="T46" fmla="*/ 102 w 236"/>
                  <a:gd name="T47" fmla="*/ 211 h 236"/>
                  <a:gd name="T48" fmla="*/ 34 w 236"/>
                  <a:gd name="T49" fmla="*/ 161 h 236"/>
                  <a:gd name="T50" fmla="*/ 44 w 236"/>
                  <a:gd name="T51" fmla="*/ 157 h 236"/>
                  <a:gd name="T52" fmla="*/ 44 w 236"/>
                  <a:gd name="T53" fmla="*/ 157 h 236"/>
                  <a:gd name="T54" fmla="*/ 81 w 236"/>
                  <a:gd name="T55" fmla="*/ 142 h 236"/>
                  <a:gd name="T56" fmla="*/ 81 w 236"/>
                  <a:gd name="T57" fmla="*/ 118 h 236"/>
                  <a:gd name="T58" fmla="*/ 55 w 236"/>
                  <a:gd name="T59" fmla="*/ 94 h 236"/>
                  <a:gd name="T60" fmla="*/ 28 w 236"/>
                  <a:gd name="T61" fmla="*/ 90 h 236"/>
                  <a:gd name="T62" fmla="*/ 84 w 236"/>
                  <a:gd name="T63" fmla="*/ 30 h 236"/>
                  <a:gd name="T64" fmla="*/ 84 w 236"/>
                  <a:gd name="T65" fmla="*/ 31 h 236"/>
                  <a:gd name="T66" fmla="*/ 102 w 236"/>
                  <a:gd name="T67" fmla="*/ 56 h 236"/>
                  <a:gd name="T68" fmla="*/ 120 w 236"/>
                  <a:gd name="T69" fmla="*/ 79 h 236"/>
                  <a:gd name="T70" fmla="*/ 131 w 236"/>
                  <a:gd name="T71" fmla="*/ 97 h 236"/>
                  <a:gd name="T72" fmla="*/ 146 w 236"/>
                  <a:gd name="T73" fmla="*/ 88 h 236"/>
                  <a:gd name="T74" fmla="*/ 177 w 236"/>
                  <a:gd name="T75" fmla="*/ 66 h 236"/>
                  <a:gd name="T76" fmla="*/ 190 w 236"/>
                  <a:gd name="T77" fmla="*/ 57 h 236"/>
                  <a:gd name="T78" fmla="*/ 212 w 236"/>
                  <a:gd name="T79" fmla="*/ 118 h 236"/>
                  <a:gd name="T80" fmla="*/ 126 w 236"/>
                  <a:gd name="T81" fmla="*/ 21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236">
                    <a:moveTo>
                      <a:pt x="182" y="109"/>
                    </a:moveTo>
                    <a:cubicBezTo>
                      <a:pt x="172" y="107"/>
                      <a:pt x="161" y="105"/>
                      <a:pt x="157" y="103"/>
                    </a:cubicBezTo>
                    <a:cubicBezTo>
                      <a:pt x="153" y="102"/>
                      <a:pt x="143" y="101"/>
                      <a:pt x="134" y="102"/>
                    </a:cubicBezTo>
                    <a:cubicBezTo>
                      <a:pt x="125" y="103"/>
                      <a:pt x="119" y="109"/>
                      <a:pt x="120" y="114"/>
                    </a:cubicBezTo>
                    <a:cubicBezTo>
                      <a:pt x="121" y="119"/>
                      <a:pt x="120" y="126"/>
                      <a:pt x="118" y="129"/>
                    </a:cubicBezTo>
                    <a:cubicBezTo>
                      <a:pt x="117" y="132"/>
                      <a:pt x="118" y="138"/>
                      <a:pt x="122" y="141"/>
                    </a:cubicBezTo>
                    <a:cubicBezTo>
                      <a:pt x="127" y="144"/>
                      <a:pt x="132" y="151"/>
                      <a:pt x="135" y="156"/>
                    </a:cubicBezTo>
                    <a:cubicBezTo>
                      <a:pt x="138" y="162"/>
                      <a:pt x="140" y="175"/>
                      <a:pt x="139" y="185"/>
                    </a:cubicBezTo>
                    <a:cubicBezTo>
                      <a:pt x="139" y="195"/>
                      <a:pt x="145" y="201"/>
                      <a:pt x="152" y="198"/>
                    </a:cubicBezTo>
                    <a:cubicBezTo>
                      <a:pt x="160" y="195"/>
                      <a:pt x="167" y="187"/>
                      <a:pt x="169" y="180"/>
                    </a:cubicBezTo>
                    <a:cubicBezTo>
                      <a:pt x="171" y="174"/>
                      <a:pt x="179" y="160"/>
                      <a:pt x="187" y="150"/>
                    </a:cubicBezTo>
                    <a:cubicBezTo>
                      <a:pt x="195" y="140"/>
                      <a:pt x="201" y="127"/>
                      <a:pt x="200" y="122"/>
                    </a:cubicBezTo>
                    <a:cubicBezTo>
                      <a:pt x="200" y="116"/>
                      <a:pt x="191" y="111"/>
                      <a:pt x="182" y="109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6" y="212"/>
                    </a:moveTo>
                    <a:cubicBezTo>
                      <a:pt x="127" y="211"/>
                      <a:pt x="128" y="209"/>
                      <a:pt x="128" y="208"/>
                    </a:cubicBezTo>
                    <a:cubicBezTo>
                      <a:pt x="130" y="201"/>
                      <a:pt x="128" y="191"/>
                      <a:pt x="125" y="186"/>
                    </a:cubicBezTo>
                    <a:cubicBezTo>
                      <a:pt x="121" y="181"/>
                      <a:pt x="112" y="181"/>
                      <a:pt x="105" y="186"/>
                    </a:cubicBezTo>
                    <a:cubicBezTo>
                      <a:pt x="97" y="191"/>
                      <a:pt x="94" y="200"/>
                      <a:pt x="98" y="207"/>
                    </a:cubicBezTo>
                    <a:cubicBezTo>
                      <a:pt x="99" y="208"/>
                      <a:pt x="100" y="210"/>
                      <a:pt x="102" y="211"/>
                    </a:cubicBezTo>
                    <a:cubicBezTo>
                      <a:pt x="72" y="206"/>
                      <a:pt x="47" y="187"/>
                      <a:pt x="34" y="161"/>
                    </a:cubicBezTo>
                    <a:cubicBezTo>
                      <a:pt x="37" y="161"/>
                      <a:pt x="40" y="159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57" y="148"/>
                      <a:pt x="74" y="141"/>
                      <a:pt x="81" y="142"/>
                    </a:cubicBezTo>
                    <a:cubicBezTo>
                      <a:pt x="89" y="142"/>
                      <a:pt x="89" y="131"/>
                      <a:pt x="81" y="118"/>
                    </a:cubicBezTo>
                    <a:cubicBezTo>
                      <a:pt x="74" y="105"/>
                      <a:pt x="62" y="94"/>
                      <a:pt x="55" y="94"/>
                    </a:cubicBezTo>
                    <a:cubicBezTo>
                      <a:pt x="48" y="94"/>
                      <a:pt x="36" y="92"/>
                      <a:pt x="28" y="90"/>
                    </a:cubicBezTo>
                    <a:cubicBezTo>
                      <a:pt x="37" y="62"/>
                      <a:pt x="58" y="41"/>
                      <a:pt x="84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6" y="39"/>
                      <a:pt x="95" y="50"/>
                      <a:pt x="102" y="56"/>
                    </a:cubicBezTo>
                    <a:cubicBezTo>
                      <a:pt x="110" y="62"/>
                      <a:pt x="118" y="72"/>
                      <a:pt x="120" y="79"/>
                    </a:cubicBezTo>
                    <a:cubicBezTo>
                      <a:pt x="122" y="85"/>
                      <a:pt x="127" y="93"/>
                      <a:pt x="131" y="97"/>
                    </a:cubicBezTo>
                    <a:cubicBezTo>
                      <a:pt x="136" y="100"/>
                      <a:pt x="142" y="96"/>
                      <a:pt x="146" y="88"/>
                    </a:cubicBezTo>
                    <a:cubicBezTo>
                      <a:pt x="150" y="80"/>
                      <a:pt x="164" y="70"/>
                      <a:pt x="177" y="66"/>
                    </a:cubicBezTo>
                    <a:cubicBezTo>
                      <a:pt x="183" y="64"/>
                      <a:pt x="187" y="61"/>
                      <a:pt x="190" y="57"/>
                    </a:cubicBezTo>
                    <a:cubicBezTo>
                      <a:pt x="204" y="74"/>
                      <a:pt x="212" y="95"/>
                      <a:pt x="212" y="118"/>
                    </a:cubicBezTo>
                    <a:cubicBezTo>
                      <a:pt x="212" y="168"/>
                      <a:pt x="174" y="208"/>
                      <a:pt x="126" y="21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îS1ide">
              <a:extLst>
                <a:ext uri="{FF2B5EF4-FFF2-40B4-BE49-F238E27FC236}">
                  <a16:creationId xmlns:a16="http://schemas.microsoft.com/office/drawing/2014/main" xmlns="" id="{957E303F-276E-46C9-A59A-2C0C6E237909}"/>
                </a:ext>
              </a:extLst>
            </p:cNvPr>
            <p:cNvSpPr txBox="1"/>
            <p:nvPr/>
          </p:nvSpPr>
          <p:spPr bwMode="auto">
            <a:xfrm>
              <a:off x="8265941" y="3892454"/>
              <a:ext cx="2980800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4" name="îs1ïḋé">
              <a:extLst>
                <a:ext uri="{FF2B5EF4-FFF2-40B4-BE49-F238E27FC236}">
                  <a16:creationId xmlns:a16="http://schemas.microsoft.com/office/drawing/2014/main" xmlns="" id="{B4F47B8A-8100-468C-A691-5098E1C1247C}"/>
                </a:ext>
              </a:extLst>
            </p:cNvPr>
            <p:cNvSpPr txBox="1"/>
            <p:nvPr/>
          </p:nvSpPr>
          <p:spPr bwMode="auto">
            <a:xfrm>
              <a:off x="8265939" y="4233187"/>
              <a:ext cx="2980800" cy="892800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5" name="íṥḻíḓè">
              <a:extLst>
                <a:ext uri="{FF2B5EF4-FFF2-40B4-BE49-F238E27FC236}">
                  <a16:creationId xmlns:a16="http://schemas.microsoft.com/office/drawing/2014/main" xmlns="" id="{2B8BAAAB-2C47-4894-BC7A-D8A2315A7728}"/>
                </a:ext>
              </a:extLst>
            </p:cNvPr>
            <p:cNvSpPr txBox="1"/>
            <p:nvPr/>
          </p:nvSpPr>
          <p:spPr bwMode="auto">
            <a:xfrm>
              <a:off x="8258724" y="2276872"/>
              <a:ext cx="2980800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6" name="îsḻiďé">
              <a:extLst>
                <a:ext uri="{FF2B5EF4-FFF2-40B4-BE49-F238E27FC236}">
                  <a16:creationId xmlns:a16="http://schemas.microsoft.com/office/drawing/2014/main" xmlns="" id="{0D6FAA4D-FD74-4AA3-A5A6-BA90FB8F03E3}"/>
                </a:ext>
              </a:extLst>
            </p:cNvPr>
            <p:cNvSpPr txBox="1"/>
            <p:nvPr/>
          </p:nvSpPr>
          <p:spPr bwMode="auto">
            <a:xfrm>
              <a:off x="8258722" y="2617605"/>
              <a:ext cx="2980800" cy="892800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7" name="iṩlîḑè">
              <a:extLst>
                <a:ext uri="{FF2B5EF4-FFF2-40B4-BE49-F238E27FC236}">
                  <a16:creationId xmlns:a16="http://schemas.microsoft.com/office/drawing/2014/main" xmlns="" id="{32D93DB6-29D0-4F01-8C38-AF03B2384D1A}"/>
                </a:ext>
              </a:extLst>
            </p:cNvPr>
            <p:cNvSpPr txBox="1"/>
            <p:nvPr/>
          </p:nvSpPr>
          <p:spPr bwMode="auto">
            <a:xfrm>
              <a:off x="966000" y="3892454"/>
              <a:ext cx="2979889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8" name="íşḻíḍê">
              <a:extLst>
                <a:ext uri="{FF2B5EF4-FFF2-40B4-BE49-F238E27FC236}">
                  <a16:creationId xmlns:a16="http://schemas.microsoft.com/office/drawing/2014/main" xmlns="" id="{623386A0-38A5-4F1C-8AB9-00D4E6D5915A}"/>
                </a:ext>
              </a:extLst>
            </p:cNvPr>
            <p:cNvSpPr txBox="1"/>
            <p:nvPr/>
          </p:nvSpPr>
          <p:spPr bwMode="auto">
            <a:xfrm>
              <a:off x="966000" y="4233188"/>
              <a:ext cx="2979888" cy="89302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9" name="ï$ľîḓé">
              <a:extLst>
                <a:ext uri="{FF2B5EF4-FFF2-40B4-BE49-F238E27FC236}">
                  <a16:creationId xmlns:a16="http://schemas.microsoft.com/office/drawing/2014/main" xmlns="" id="{331C2BC9-0027-4BC8-AA50-09E08540F3C0}"/>
                </a:ext>
              </a:extLst>
            </p:cNvPr>
            <p:cNvSpPr txBox="1"/>
            <p:nvPr/>
          </p:nvSpPr>
          <p:spPr bwMode="auto">
            <a:xfrm>
              <a:off x="966000" y="2276872"/>
              <a:ext cx="2979889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20" name="isľíḑê">
              <a:extLst>
                <a:ext uri="{FF2B5EF4-FFF2-40B4-BE49-F238E27FC236}">
                  <a16:creationId xmlns:a16="http://schemas.microsoft.com/office/drawing/2014/main" xmlns="" id="{B023FE87-501F-4069-8AFD-F6C01184E8E6}"/>
                </a:ext>
              </a:extLst>
            </p:cNvPr>
            <p:cNvSpPr txBox="1"/>
            <p:nvPr/>
          </p:nvSpPr>
          <p:spPr bwMode="auto">
            <a:xfrm>
              <a:off x="966000" y="2617606"/>
              <a:ext cx="2979888" cy="89302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75272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60345B-5301-4D2E-BB2C-23F42BF9D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44047D2-4D1F-4B17-AD46-A1FF4905E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D103C10-F3A5-4946-8BA8-E06921AE0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6b5db905-360f-425a-8754-dc21219d53c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862D207-0CFE-4F01-8FAD-EEFC6A821F5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64133" y="1854000"/>
            <a:ext cx="9463734" cy="3757925"/>
            <a:chOff x="1364133" y="1854000"/>
            <a:chExt cx="9463734" cy="3757925"/>
          </a:xfrm>
        </p:grpSpPr>
        <p:grpSp>
          <p:nvGrpSpPr>
            <p:cNvPr id="6" name="íṧlïḓé">
              <a:extLst>
                <a:ext uri="{FF2B5EF4-FFF2-40B4-BE49-F238E27FC236}">
                  <a16:creationId xmlns:a16="http://schemas.microsoft.com/office/drawing/2014/main" xmlns="" id="{59C5A5A4-679C-42C1-8576-C3B0396AE228}"/>
                </a:ext>
              </a:extLst>
            </p:cNvPr>
            <p:cNvGrpSpPr/>
            <p:nvPr/>
          </p:nvGrpSpPr>
          <p:grpSpPr>
            <a:xfrm>
              <a:off x="1825400" y="1985570"/>
              <a:ext cx="9002467" cy="2600753"/>
              <a:chOff x="805621" y="1905000"/>
              <a:chExt cx="7944679" cy="2600753"/>
            </a:xfrm>
          </p:grpSpPr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4F077B5C-7CDC-463C-BBD0-6FF9D94B5A92}"/>
                  </a:ext>
                </a:extLst>
              </p:cNvPr>
              <p:cNvCxnSpPr/>
              <p:nvPr/>
            </p:nvCxnSpPr>
            <p:spPr>
              <a:xfrm>
                <a:off x="805621" y="4494038"/>
                <a:ext cx="7944679" cy="0"/>
              </a:xfrm>
              <a:prstGeom prst="line">
                <a:avLst/>
              </a:prstGeom>
              <a:ln w="28575">
                <a:solidFill>
                  <a:schemeClr val="tx2"/>
                </a:solidFill>
                <a:headEnd type="none" w="med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E1B60158-C59E-4801-B8B0-13F0A024B087}"/>
                  </a:ext>
                </a:extLst>
              </p:cNvPr>
              <p:cNvCxnSpPr/>
              <p:nvPr/>
            </p:nvCxnSpPr>
            <p:spPr>
              <a:xfrm flipV="1">
                <a:off x="811479" y="1905000"/>
                <a:ext cx="0" cy="2600753"/>
              </a:xfrm>
              <a:prstGeom prst="line">
                <a:avLst/>
              </a:prstGeom>
              <a:ln w="28575">
                <a:solidFill>
                  <a:schemeClr val="tx2"/>
                </a:solidFill>
                <a:headEnd type="none" w="med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îṣ1iḑé">
              <a:extLst>
                <a:ext uri="{FF2B5EF4-FFF2-40B4-BE49-F238E27FC236}">
                  <a16:creationId xmlns:a16="http://schemas.microsoft.com/office/drawing/2014/main" xmlns="" id="{4E8674B6-DAD1-42A4-8D38-FD0DBCB3F9E7}"/>
                </a:ext>
              </a:extLst>
            </p:cNvPr>
            <p:cNvSpPr/>
            <p:nvPr/>
          </p:nvSpPr>
          <p:spPr bwMode="auto">
            <a:xfrm>
              <a:off x="2299975" y="3136924"/>
              <a:ext cx="7986180" cy="2045329"/>
            </a:xfrm>
            <a:custGeom>
              <a:avLst/>
              <a:gdLst>
                <a:gd name="connsiteX0" fmla="*/ 0 w 7742537"/>
                <a:gd name="connsiteY0" fmla="*/ 2055245 h 2087422"/>
                <a:gd name="connsiteX1" fmla="*/ 1739900 w 7742537"/>
                <a:gd name="connsiteY1" fmla="*/ 48645 h 2087422"/>
                <a:gd name="connsiteX2" fmla="*/ 3429000 w 7742537"/>
                <a:gd name="connsiteY2" fmla="*/ 670945 h 2087422"/>
                <a:gd name="connsiteX3" fmla="*/ 5194300 w 7742537"/>
                <a:gd name="connsiteY3" fmla="*/ 1242445 h 2087422"/>
                <a:gd name="connsiteX4" fmla="*/ 6883400 w 7742537"/>
                <a:gd name="connsiteY4" fmla="*/ 1674245 h 2087422"/>
                <a:gd name="connsiteX5" fmla="*/ 7670800 w 7742537"/>
                <a:gd name="connsiteY5" fmla="*/ 2042545 h 2087422"/>
                <a:gd name="connsiteX6" fmla="*/ 7658100 w 7742537"/>
                <a:gd name="connsiteY6" fmla="*/ 2067945 h 2087422"/>
                <a:gd name="connsiteX0" fmla="*/ 0 w 7742537"/>
                <a:gd name="connsiteY0" fmla="*/ 1935380 h 1967557"/>
                <a:gd name="connsiteX1" fmla="*/ 1651000 w 7742537"/>
                <a:gd name="connsiteY1" fmla="*/ 55780 h 1967557"/>
                <a:gd name="connsiteX2" fmla="*/ 3429000 w 7742537"/>
                <a:gd name="connsiteY2" fmla="*/ 551080 h 1967557"/>
                <a:gd name="connsiteX3" fmla="*/ 5194300 w 7742537"/>
                <a:gd name="connsiteY3" fmla="*/ 1122580 h 1967557"/>
                <a:gd name="connsiteX4" fmla="*/ 6883400 w 7742537"/>
                <a:gd name="connsiteY4" fmla="*/ 1554380 h 1967557"/>
                <a:gd name="connsiteX5" fmla="*/ 7670800 w 7742537"/>
                <a:gd name="connsiteY5" fmla="*/ 1922680 h 1967557"/>
                <a:gd name="connsiteX6" fmla="*/ 7658100 w 7742537"/>
                <a:gd name="connsiteY6" fmla="*/ 1948080 h 1967557"/>
                <a:gd name="connsiteX0" fmla="*/ 0 w 7742537"/>
                <a:gd name="connsiteY0" fmla="*/ 1946613 h 1978790"/>
                <a:gd name="connsiteX1" fmla="*/ 1651000 w 7742537"/>
                <a:gd name="connsiteY1" fmla="*/ 67013 h 1978790"/>
                <a:gd name="connsiteX2" fmla="*/ 3492500 w 7742537"/>
                <a:gd name="connsiteY2" fmla="*/ 486113 h 1978790"/>
                <a:gd name="connsiteX3" fmla="*/ 5194300 w 7742537"/>
                <a:gd name="connsiteY3" fmla="*/ 1133813 h 1978790"/>
                <a:gd name="connsiteX4" fmla="*/ 6883400 w 7742537"/>
                <a:gd name="connsiteY4" fmla="*/ 1565613 h 1978790"/>
                <a:gd name="connsiteX5" fmla="*/ 7670800 w 7742537"/>
                <a:gd name="connsiteY5" fmla="*/ 1933913 h 1978790"/>
                <a:gd name="connsiteX6" fmla="*/ 7658100 w 7742537"/>
                <a:gd name="connsiteY6" fmla="*/ 1959313 h 1978790"/>
                <a:gd name="connsiteX0" fmla="*/ 0 w 7742537"/>
                <a:gd name="connsiteY0" fmla="*/ 1954212 h 1986389"/>
                <a:gd name="connsiteX1" fmla="*/ 1651000 w 7742537"/>
                <a:gd name="connsiteY1" fmla="*/ 74612 h 1986389"/>
                <a:gd name="connsiteX2" fmla="*/ 3492500 w 7742537"/>
                <a:gd name="connsiteY2" fmla="*/ 493712 h 1986389"/>
                <a:gd name="connsiteX3" fmla="*/ 5194300 w 7742537"/>
                <a:gd name="connsiteY3" fmla="*/ 1141412 h 1986389"/>
                <a:gd name="connsiteX4" fmla="*/ 6883400 w 7742537"/>
                <a:gd name="connsiteY4" fmla="*/ 1573212 h 1986389"/>
                <a:gd name="connsiteX5" fmla="*/ 7670800 w 7742537"/>
                <a:gd name="connsiteY5" fmla="*/ 1941512 h 1986389"/>
                <a:gd name="connsiteX6" fmla="*/ 7658100 w 7742537"/>
                <a:gd name="connsiteY6" fmla="*/ 1966912 h 1986389"/>
                <a:gd name="connsiteX0" fmla="*/ 0 w 7742537"/>
                <a:gd name="connsiteY0" fmla="*/ 1954212 h 1986389"/>
                <a:gd name="connsiteX1" fmla="*/ 1651000 w 7742537"/>
                <a:gd name="connsiteY1" fmla="*/ 74612 h 1986389"/>
                <a:gd name="connsiteX2" fmla="*/ 3492500 w 7742537"/>
                <a:gd name="connsiteY2" fmla="*/ 493712 h 1986389"/>
                <a:gd name="connsiteX3" fmla="*/ 5194300 w 7742537"/>
                <a:gd name="connsiteY3" fmla="*/ 1141412 h 1986389"/>
                <a:gd name="connsiteX4" fmla="*/ 6883400 w 7742537"/>
                <a:gd name="connsiteY4" fmla="*/ 1573212 h 1986389"/>
                <a:gd name="connsiteX5" fmla="*/ 7670800 w 7742537"/>
                <a:gd name="connsiteY5" fmla="*/ 1941512 h 1986389"/>
                <a:gd name="connsiteX6" fmla="*/ 7658100 w 7742537"/>
                <a:gd name="connsiteY6" fmla="*/ 1966912 h 1986389"/>
                <a:gd name="connsiteX0" fmla="*/ 0 w 7670800"/>
                <a:gd name="connsiteY0" fmla="*/ 1954212 h 1954212"/>
                <a:gd name="connsiteX1" fmla="*/ 1651000 w 7670800"/>
                <a:gd name="connsiteY1" fmla="*/ 74612 h 1954212"/>
                <a:gd name="connsiteX2" fmla="*/ 3492500 w 7670800"/>
                <a:gd name="connsiteY2" fmla="*/ 493712 h 1954212"/>
                <a:gd name="connsiteX3" fmla="*/ 5194300 w 7670800"/>
                <a:gd name="connsiteY3" fmla="*/ 1141412 h 1954212"/>
                <a:gd name="connsiteX4" fmla="*/ 6883400 w 7670800"/>
                <a:gd name="connsiteY4" fmla="*/ 1573212 h 1954212"/>
                <a:gd name="connsiteX5" fmla="*/ 7670800 w 7670800"/>
                <a:gd name="connsiteY5" fmla="*/ 1941512 h 1954212"/>
                <a:gd name="connsiteX0" fmla="*/ 0 w 7640320"/>
                <a:gd name="connsiteY0" fmla="*/ 1954212 h 1956752"/>
                <a:gd name="connsiteX1" fmla="*/ 1651000 w 7640320"/>
                <a:gd name="connsiteY1" fmla="*/ 74612 h 1956752"/>
                <a:gd name="connsiteX2" fmla="*/ 3492500 w 7640320"/>
                <a:gd name="connsiteY2" fmla="*/ 493712 h 1956752"/>
                <a:gd name="connsiteX3" fmla="*/ 5194300 w 7640320"/>
                <a:gd name="connsiteY3" fmla="*/ 1141412 h 1956752"/>
                <a:gd name="connsiteX4" fmla="*/ 6883400 w 7640320"/>
                <a:gd name="connsiteY4" fmla="*/ 1573212 h 1956752"/>
                <a:gd name="connsiteX5" fmla="*/ 7640320 w 7640320"/>
                <a:gd name="connsiteY5" fmla="*/ 1956752 h 1956752"/>
                <a:gd name="connsiteX0" fmla="*/ 0 w 7640320"/>
                <a:gd name="connsiteY0" fmla="*/ 1954212 h 1956752"/>
                <a:gd name="connsiteX1" fmla="*/ 1651000 w 7640320"/>
                <a:gd name="connsiteY1" fmla="*/ 74612 h 1956752"/>
                <a:gd name="connsiteX2" fmla="*/ 3492500 w 7640320"/>
                <a:gd name="connsiteY2" fmla="*/ 493712 h 1956752"/>
                <a:gd name="connsiteX3" fmla="*/ 5194300 w 7640320"/>
                <a:gd name="connsiteY3" fmla="*/ 1141412 h 1956752"/>
                <a:gd name="connsiteX4" fmla="*/ 6875780 w 7640320"/>
                <a:gd name="connsiteY4" fmla="*/ 1672272 h 1956752"/>
                <a:gd name="connsiteX5" fmla="*/ 7640320 w 7640320"/>
                <a:gd name="connsiteY5" fmla="*/ 1956752 h 195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40320" h="1956752">
                  <a:moveTo>
                    <a:pt x="0" y="1954212"/>
                  </a:moveTo>
                  <a:cubicBezTo>
                    <a:pt x="584200" y="1066270"/>
                    <a:pt x="1068917" y="318029"/>
                    <a:pt x="1651000" y="74612"/>
                  </a:cubicBezTo>
                  <a:cubicBezTo>
                    <a:pt x="2233083" y="-168805"/>
                    <a:pt x="2901950" y="239712"/>
                    <a:pt x="3492500" y="493712"/>
                  </a:cubicBezTo>
                  <a:cubicBezTo>
                    <a:pt x="4083050" y="747712"/>
                    <a:pt x="4630420" y="944985"/>
                    <a:pt x="5194300" y="1141412"/>
                  </a:cubicBezTo>
                  <a:cubicBezTo>
                    <a:pt x="5758180" y="1337839"/>
                    <a:pt x="6468110" y="1536382"/>
                    <a:pt x="6875780" y="1672272"/>
                  </a:cubicBezTo>
                  <a:cubicBezTo>
                    <a:pt x="7283450" y="1808162"/>
                    <a:pt x="7511203" y="1891135"/>
                    <a:pt x="7640320" y="1956752"/>
                  </a:cubicBezTo>
                </a:path>
              </a:pathLst>
            </a:custGeom>
            <a:noFill/>
            <a:ln w="28575">
              <a:solidFill>
                <a:schemeClr val="tx2"/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EC79B9D9-6EE9-4A3A-9A11-1C414AF9A2B3}"/>
                </a:ext>
              </a:extLst>
            </p:cNvPr>
            <p:cNvCxnSpPr/>
            <p:nvPr/>
          </p:nvCxnSpPr>
          <p:spPr>
            <a:xfrm flipV="1">
              <a:off x="4102043" y="2487455"/>
              <a:ext cx="0" cy="2698785"/>
            </a:xfrm>
            <a:prstGeom prst="line">
              <a:avLst/>
            </a:prstGeom>
            <a:ln w="22225" cmpd="sng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BD62B50-1374-49E7-85B7-531DB73FD6A6}"/>
                </a:ext>
              </a:extLst>
            </p:cNvPr>
            <p:cNvCxnSpPr/>
            <p:nvPr/>
          </p:nvCxnSpPr>
          <p:spPr>
            <a:xfrm flipV="1">
              <a:off x="5894154" y="2936142"/>
              <a:ext cx="0" cy="2250097"/>
            </a:xfrm>
            <a:prstGeom prst="line">
              <a:avLst/>
            </a:prstGeom>
            <a:ln w="22225" cmpd="sng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7EC53AB9-137E-47AD-948D-285FAC7C8618}"/>
                </a:ext>
              </a:extLst>
            </p:cNvPr>
            <p:cNvCxnSpPr/>
            <p:nvPr/>
          </p:nvCxnSpPr>
          <p:spPr>
            <a:xfrm flipV="1">
              <a:off x="7686266" y="3639713"/>
              <a:ext cx="0" cy="1546525"/>
            </a:xfrm>
            <a:prstGeom prst="line">
              <a:avLst/>
            </a:prstGeom>
            <a:ln w="22225" cmpd="sng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284FE48D-458E-4E03-902F-8D032CFEA1DB}"/>
                </a:ext>
              </a:extLst>
            </p:cNvPr>
            <p:cNvCxnSpPr/>
            <p:nvPr/>
          </p:nvCxnSpPr>
          <p:spPr>
            <a:xfrm flipV="1">
              <a:off x="9478377" y="4223808"/>
              <a:ext cx="0" cy="962430"/>
            </a:xfrm>
            <a:prstGeom prst="line">
              <a:avLst/>
            </a:prstGeom>
            <a:ln w="22225" cmpd="sng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29B27C1-020A-45BE-80FB-5EAB9E36EFBE}"/>
                </a:ext>
              </a:extLst>
            </p:cNvPr>
            <p:cNvCxnSpPr/>
            <p:nvPr/>
          </p:nvCxnSpPr>
          <p:spPr>
            <a:xfrm flipV="1">
              <a:off x="2309932" y="3529495"/>
              <a:ext cx="0" cy="1656743"/>
            </a:xfrm>
            <a:prstGeom prst="line">
              <a:avLst/>
            </a:prstGeom>
            <a:ln w="22225" cmpd="sng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$ľiḍé">
              <a:extLst>
                <a:ext uri="{FF2B5EF4-FFF2-40B4-BE49-F238E27FC236}">
                  <a16:creationId xmlns:a16="http://schemas.microsoft.com/office/drawing/2014/main" xmlns="" id="{5844DB80-B45E-4D27-AA73-2E3EC1E95126}"/>
                </a:ext>
              </a:extLst>
            </p:cNvPr>
            <p:cNvSpPr/>
            <p:nvPr/>
          </p:nvSpPr>
          <p:spPr bwMode="auto">
            <a:xfrm>
              <a:off x="2161665" y="2936141"/>
              <a:ext cx="1223536" cy="440454"/>
            </a:xfrm>
            <a:prstGeom prst="wedgeRectCallout">
              <a:avLst>
                <a:gd name="adj1" fmla="val -37950"/>
                <a:gd name="adj2" fmla="val 85024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iSlide">
              <a:extLst>
                <a:ext uri="{FF2B5EF4-FFF2-40B4-BE49-F238E27FC236}">
                  <a16:creationId xmlns:a16="http://schemas.microsoft.com/office/drawing/2014/main" xmlns="" id="{CD70031B-6405-42AB-BC08-9B8A88C49A68}"/>
                </a:ext>
              </a:extLst>
            </p:cNvPr>
            <p:cNvSpPr/>
            <p:nvPr/>
          </p:nvSpPr>
          <p:spPr bwMode="auto">
            <a:xfrm>
              <a:off x="3977781" y="1854000"/>
              <a:ext cx="1223536" cy="440454"/>
            </a:xfrm>
            <a:prstGeom prst="wedgeRectCallout">
              <a:avLst>
                <a:gd name="adj1" fmla="val -37950"/>
                <a:gd name="adj2" fmla="val 85024"/>
              </a:avLst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iṥḻíḋê">
              <a:extLst>
                <a:ext uri="{FF2B5EF4-FFF2-40B4-BE49-F238E27FC236}">
                  <a16:creationId xmlns:a16="http://schemas.microsoft.com/office/drawing/2014/main" xmlns="" id="{3F097153-9C32-4BEA-9D27-40069BFF36B4}"/>
                </a:ext>
              </a:extLst>
            </p:cNvPr>
            <p:cNvSpPr/>
            <p:nvPr/>
          </p:nvSpPr>
          <p:spPr bwMode="auto">
            <a:xfrm>
              <a:off x="5760282" y="2375851"/>
              <a:ext cx="1223536" cy="440454"/>
            </a:xfrm>
            <a:prstGeom prst="wedgeRectCallout">
              <a:avLst>
                <a:gd name="adj1" fmla="val -37950"/>
                <a:gd name="adj2" fmla="val 85024"/>
              </a:avLst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íṥľîḑé">
              <a:extLst>
                <a:ext uri="{FF2B5EF4-FFF2-40B4-BE49-F238E27FC236}">
                  <a16:creationId xmlns:a16="http://schemas.microsoft.com/office/drawing/2014/main" xmlns="" id="{194C7880-1758-4852-B1B8-02181387B91E}"/>
                </a:ext>
              </a:extLst>
            </p:cNvPr>
            <p:cNvSpPr/>
            <p:nvPr/>
          </p:nvSpPr>
          <p:spPr bwMode="auto">
            <a:xfrm>
              <a:off x="7551873" y="3057605"/>
              <a:ext cx="1223536" cy="440454"/>
            </a:xfrm>
            <a:prstGeom prst="wedgeRectCallout">
              <a:avLst>
                <a:gd name="adj1" fmla="val -37950"/>
                <a:gd name="adj2" fmla="val 85024"/>
              </a:avLst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iśľíḋé">
              <a:extLst>
                <a:ext uri="{FF2B5EF4-FFF2-40B4-BE49-F238E27FC236}">
                  <a16:creationId xmlns:a16="http://schemas.microsoft.com/office/drawing/2014/main" xmlns="" id="{931984D6-8193-4FA0-A21A-FEAF0DB7CD91}"/>
                </a:ext>
              </a:extLst>
            </p:cNvPr>
            <p:cNvSpPr/>
            <p:nvPr/>
          </p:nvSpPr>
          <p:spPr bwMode="auto">
            <a:xfrm>
              <a:off x="9346905" y="3640458"/>
              <a:ext cx="1223536" cy="440454"/>
            </a:xfrm>
            <a:prstGeom prst="wedgeRectCallout">
              <a:avLst>
                <a:gd name="adj1" fmla="val -37950"/>
                <a:gd name="adj2" fmla="val 85024"/>
              </a:avLst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18" name="iṥľíḋè">
              <a:extLst>
                <a:ext uri="{FF2B5EF4-FFF2-40B4-BE49-F238E27FC236}">
                  <a16:creationId xmlns:a16="http://schemas.microsoft.com/office/drawing/2014/main" xmlns="" id="{BA406979-A312-4CDD-A891-198572D53C1E}"/>
                </a:ext>
              </a:extLst>
            </p:cNvPr>
            <p:cNvGrpSpPr/>
            <p:nvPr/>
          </p:nvGrpSpPr>
          <p:grpSpPr>
            <a:xfrm>
              <a:off x="1991334" y="4854364"/>
              <a:ext cx="637195" cy="637195"/>
              <a:chOff x="1040960" y="4123975"/>
              <a:chExt cx="562325" cy="562325"/>
            </a:xfrm>
          </p:grpSpPr>
          <p:sp>
            <p:nvSpPr>
              <p:cNvPr id="33" name="í$1ïḋè">
                <a:extLst>
                  <a:ext uri="{FF2B5EF4-FFF2-40B4-BE49-F238E27FC236}">
                    <a16:creationId xmlns:a16="http://schemas.microsoft.com/office/drawing/2014/main" xmlns="" id="{98E290FC-53FA-4E94-8446-48DC3D20C45A}"/>
                  </a:ext>
                </a:extLst>
              </p:cNvPr>
              <p:cNvSpPr/>
              <p:nvPr/>
            </p:nvSpPr>
            <p:spPr bwMode="auto">
              <a:xfrm>
                <a:off x="1040960" y="4123975"/>
                <a:ext cx="562325" cy="562325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ṥ1iḑê">
                <a:extLst>
                  <a:ext uri="{FF2B5EF4-FFF2-40B4-BE49-F238E27FC236}">
                    <a16:creationId xmlns:a16="http://schemas.microsoft.com/office/drawing/2014/main" xmlns="" id="{F48805F1-0A27-4B2D-ABE1-E9A829A7113B}"/>
                  </a:ext>
                </a:extLst>
              </p:cNvPr>
              <p:cNvSpPr/>
              <p:nvPr/>
            </p:nvSpPr>
            <p:spPr bwMode="auto">
              <a:xfrm>
                <a:off x="1222262" y="4258090"/>
                <a:ext cx="199721" cy="294094"/>
              </a:xfrm>
              <a:custGeom>
                <a:avLst/>
                <a:gdLst/>
                <a:ahLst/>
                <a:cxnLst>
                  <a:cxn ang="0">
                    <a:pos x="37" y="29"/>
                  </a:cxn>
                  <a:cxn ang="0">
                    <a:pos x="31" y="41"/>
                  </a:cxn>
                  <a:cxn ang="0">
                    <a:pos x="33" y="44"/>
                  </a:cxn>
                  <a:cxn ang="0">
                    <a:pos x="32" y="47"/>
                  </a:cxn>
                  <a:cxn ang="0">
                    <a:pos x="33" y="49"/>
                  </a:cxn>
                  <a:cxn ang="0">
                    <a:pos x="31" y="53"/>
                  </a:cxn>
                  <a:cxn ang="0">
                    <a:pos x="31" y="54"/>
                  </a:cxn>
                  <a:cxn ang="0">
                    <a:pos x="27" y="58"/>
                  </a:cxn>
                  <a:cxn ang="0">
                    <a:pos x="21" y="62"/>
                  </a:cxn>
                  <a:cxn ang="0">
                    <a:pos x="15" y="58"/>
                  </a:cxn>
                  <a:cxn ang="0">
                    <a:pos x="11" y="54"/>
                  </a:cxn>
                  <a:cxn ang="0">
                    <a:pos x="11" y="53"/>
                  </a:cxn>
                  <a:cxn ang="0">
                    <a:pos x="9" y="49"/>
                  </a:cxn>
                  <a:cxn ang="0">
                    <a:pos x="10" y="47"/>
                  </a:cxn>
                  <a:cxn ang="0">
                    <a:pos x="9" y="44"/>
                  </a:cxn>
                  <a:cxn ang="0">
                    <a:pos x="11" y="41"/>
                  </a:cxn>
                  <a:cxn ang="0">
                    <a:pos x="5" y="29"/>
                  </a:cxn>
                  <a:cxn ang="0">
                    <a:pos x="0" y="18"/>
                  </a:cxn>
                  <a:cxn ang="0">
                    <a:pos x="21" y="0"/>
                  </a:cxn>
                  <a:cxn ang="0">
                    <a:pos x="42" y="18"/>
                  </a:cxn>
                  <a:cxn ang="0">
                    <a:pos x="37" y="29"/>
                  </a:cxn>
                  <a:cxn ang="0">
                    <a:pos x="21" y="6"/>
                  </a:cxn>
                  <a:cxn ang="0">
                    <a:pos x="6" y="18"/>
                  </a:cxn>
                  <a:cxn ang="0">
                    <a:pos x="8" y="26"/>
                  </a:cxn>
                  <a:cxn ang="0">
                    <a:pos x="11" y="28"/>
                  </a:cxn>
                  <a:cxn ang="0">
                    <a:pos x="16" y="40"/>
                  </a:cxn>
                  <a:cxn ang="0">
                    <a:pos x="26" y="40"/>
                  </a:cxn>
                  <a:cxn ang="0">
                    <a:pos x="31" y="28"/>
                  </a:cxn>
                  <a:cxn ang="0">
                    <a:pos x="34" y="26"/>
                  </a:cxn>
                  <a:cxn ang="0">
                    <a:pos x="36" y="18"/>
                  </a:cxn>
                  <a:cxn ang="0">
                    <a:pos x="21" y="6"/>
                  </a:cxn>
                  <a:cxn ang="0">
                    <a:pos x="29" y="20"/>
                  </a:cxn>
                  <a:cxn ang="0">
                    <a:pos x="27" y="18"/>
                  </a:cxn>
                  <a:cxn ang="0">
                    <a:pos x="21" y="15"/>
                  </a:cxn>
                  <a:cxn ang="0">
                    <a:pos x="20" y="13"/>
                  </a:cxn>
                  <a:cxn ang="0">
                    <a:pos x="21" y="12"/>
                  </a:cxn>
                  <a:cxn ang="0">
                    <a:pos x="30" y="18"/>
                  </a:cxn>
                  <a:cxn ang="0">
                    <a:pos x="29" y="20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îṥļïḑê">
              <a:extLst>
                <a:ext uri="{FF2B5EF4-FFF2-40B4-BE49-F238E27FC236}">
                  <a16:creationId xmlns:a16="http://schemas.microsoft.com/office/drawing/2014/main" xmlns="" id="{3A24E9A4-4AEC-46AE-ACF1-B588335402AC}"/>
                </a:ext>
              </a:extLst>
            </p:cNvPr>
            <p:cNvGrpSpPr/>
            <p:nvPr/>
          </p:nvGrpSpPr>
          <p:grpSpPr>
            <a:xfrm>
              <a:off x="3783446" y="2860864"/>
              <a:ext cx="637195" cy="637195"/>
              <a:chOff x="2622498" y="2364711"/>
              <a:chExt cx="562325" cy="562325"/>
            </a:xfrm>
          </p:grpSpPr>
          <p:sp>
            <p:nvSpPr>
              <p:cNvPr id="31" name="íslïḓê">
                <a:extLst>
                  <a:ext uri="{FF2B5EF4-FFF2-40B4-BE49-F238E27FC236}">
                    <a16:creationId xmlns:a16="http://schemas.microsoft.com/office/drawing/2014/main" xmlns="" id="{2DD22D84-A167-457E-B75E-ACD0F25263D7}"/>
                  </a:ext>
                </a:extLst>
              </p:cNvPr>
              <p:cNvSpPr/>
              <p:nvPr/>
            </p:nvSpPr>
            <p:spPr bwMode="auto">
              <a:xfrm>
                <a:off x="2622498" y="2364711"/>
                <a:ext cx="562325" cy="562325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ṩľíḓe">
                <a:extLst>
                  <a:ext uri="{FF2B5EF4-FFF2-40B4-BE49-F238E27FC236}">
                    <a16:creationId xmlns:a16="http://schemas.microsoft.com/office/drawing/2014/main" xmlns="" id="{D8472366-527D-4022-A6BC-486F6B745668}"/>
                  </a:ext>
                </a:extLst>
              </p:cNvPr>
              <p:cNvSpPr/>
              <p:nvPr/>
            </p:nvSpPr>
            <p:spPr bwMode="auto">
              <a:xfrm>
                <a:off x="2769298" y="2520865"/>
                <a:ext cx="268725" cy="250016"/>
              </a:xfrm>
              <a:custGeom>
                <a:avLst/>
                <a:gdLst/>
                <a:ahLst/>
                <a:cxnLst>
                  <a:cxn ang="0">
                    <a:pos x="13" y="39"/>
                  </a:cxn>
                  <a:cxn ang="0">
                    <a:pos x="8" y="39"/>
                  </a:cxn>
                  <a:cxn ang="0">
                    <a:pos x="0" y="33"/>
                  </a:cxn>
                  <a:cxn ang="0">
                    <a:pos x="5" y="19"/>
                  </a:cxn>
                  <a:cxn ang="0">
                    <a:pos x="15" y="22"/>
                  </a:cxn>
                  <a:cxn ang="0">
                    <a:pos x="20" y="21"/>
                  </a:cxn>
                  <a:cxn ang="0">
                    <a:pos x="20" y="24"/>
                  </a:cxn>
                  <a:cxn ang="0">
                    <a:pos x="23" y="34"/>
                  </a:cxn>
                  <a:cxn ang="0">
                    <a:pos x="13" y="39"/>
                  </a:cxn>
                  <a:cxn ang="0">
                    <a:pos x="15" y="19"/>
                  </a:cxn>
                  <a:cxn ang="0">
                    <a:pos x="5" y="9"/>
                  </a:cxn>
                  <a:cxn ang="0">
                    <a:pos x="15" y="0"/>
                  </a:cxn>
                  <a:cxn ang="0">
                    <a:pos x="25" y="9"/>
                  </a:cxn>
                  <a:cxn ang="0">
                    <a:pos x="15" y="19"/>
                  </a:cxn>
                  <a:cxn ang="0">
                    <a:pos x="53" y="68"/>
                  </a:cxn>
                  <a:cxn ang="0">
                    <a:pos x="20" y="68"/>
                  </a:cxn>
                  <a:cxn ang="0">
                    <a:pos x="10" y="58"/>
                  </a:cxn>
                  <a:cxn ang="0">
                    <a:pos x="23" y="36"/>
                  </a:cxn>
                  <a:cxn ang="0">
                    <a:pos x="37" y="41"/>
                  </a:cxn>
                  <a:cxn ang="0">
                    <a:pos x="50" y="36"/>
                  </a:cxn>
                  <a:cxn ang="0">
                    <a:pos x="64" y="58"/>
                  </a:cxn>
                  <a:cxn ang="0">
                    <a:pos x="53" y="68"/>
                  </a:cxn>
                  <a:cxn ang="0">
                    <a:pos x="37" y="39"/>
                  </a:cxn>
                  <a:cxn ang="0">
                    <a:pos x="22" y="24"/>
                  </a:cxn>
                  <a:cxn ang="0">
                    <a:pos x="37" y="9"/>
                  </a:cxn>
                  <a:cxn ang="0">
                    <a:pos x="51" y="24"/>
                  </a:cxn>
                  <a:cxn ang="0">
                    <a:pos x="37" y="39"/>
                  </a:cxn>
                  <a:cxn ang="0">
                    <a:pos x="59" y="19"/>
                  </a:cxn>
                  <a:cxn ang="0">
                    <a:pos x="49" y="9"/>
                  </a:cxn>
                  <a:cxn ang="0">
                    <a:pos x="59" y="0"/>
                  </a:cxn>
                  <a:cxn ang="0">
                    <a:pos x="68" y="9"/>
                  </a:cxn>
                  <a:cxn ang="0">
                    <a:pos x="59" y="19"/>
                  </a:cxn>
                  <a:cxn ang="0">
                    <a:pos x="66" y="39"/>
                  </a:cxn>
                  <a:cxn ang="0">
                    <a:pos x="61" y="39"/>
                  </a:cxn>
                  <a:cxn ang="0">
                    <a:pos x="51" y="34"/>
                  </a:cxn>
                  <a:cxn ang="0">
                    <a:pos x="54" y="24"/>
                  </a:cxn>
                  <a:cxn ang="0">
                    <a:pos x="54" y="21"/>
                  </a:cxn>
                  <a:cxn ang="0">
                    <a:pos x="59" y="22"/>
                  </a:cxn>
                  <a:cxn ang="0">
                    <a:pos x="69" y="19"/>
                  </a:cxn>
                  <a:cxn ang="0">
                    <a:pos x="73" y="33"/>
                  </a:cxn>
                  <a:cxn ang="0">
                    <a:pos x="66" y="39"/>
                  </a:cxn>
                </a:cxnLst>
                <a:rect l="0" t="0" r="r" b="b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ísļïďé">
              <a:extLst>
                <a:ext uri="{FF2B5EF4-FFF2-40B4-BE49-F238E27FC236}">
                  <a16:creationId xmlns:a16="http://schemas.microsoft.com/office/drawing/2014/main" xmlns="" id="{D5FB32FB-AAD3-4F02-897A-AE735BF90743}"/>
                </a:ext>
              </a:extLst>
            </p:cNvPr>
            <p:cNvGrpSpPr/>
            <p:nvPr/>
          </p:nvGrpSpPr>
          <p:grpSpPr>
            <a:xfrm>
              <a:off x="5535732" y="3334317"/>
              <a:ext cx="637195" cy="637195"/>
              <a:chOff x="4168891" y="2782533"/>
              <a:chExt cx="562325" cy="562325"/>
            </a:xfrm>
          </p:grpSpPr>
          <p:sp>
            <p:nvSpPr>
              <p:cNvPr id="29" name="iṧḷîďe">
                <a:extLst>
                  <a:ext uri="{FF2B5EF4-FFF2-40B4-BE49-F238E27FC236}">
                    <a16:creationId xmlns:a16="http://schemas.microsoft.com/office/drawing/2014/main" xmlns="" id="{9757BA24-D2F4-4924-ACCA-6959557D5C10}"/>
                  </a:ext>
                </a:extLst>
              </p:cNvPr>
              <p:cNvSpPr/>
              <p:nvPr/>
            </p:nvSpPr>
            <p:spPr bwMode="auto">
              <a:xfrm>
                <a:off x="4168891" y="2782533"/>
                <a:ext cx="562325" cy="562325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ŝḷîḓê">
                <a:extLst>
                  <a:ext uri="{FF2B5EF4-FFF2-40B4-BE49-F238E27FC236}">
                    <a16:creationId xmlns:a16="http://schemas.microsoft.com/office/drawing/2014/main" xmlns="" id="{9B791CA4-0EF6-4476-98CF-618B781895A3}"/>
                  </a:ext>
                </a:extLst>
              </p:cNvPr>
              <p:cNvSpPr/>
              <p:nvPr/>
            </p:nvSpPr>
            <p:spPr bwMode="auto">
              <a:xfrm>
                <a:off x="4331030" y="2946396"/>
                <a:ext cx="238047" cy="234598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ïṣľïḋê">
              <a:extLst>
                <a:ext uri="{FF2B5EF4-FFF2-40B4-BE49-F238E27FC236}">
                  <a16:creationId xmlns:a16="http://schemas.microsoft.com/office/drawing/2014/main" xmlns="" id="{381F411E-7C39-4B74-8BBD-93923C83D2DC}"/>
                </a:ext>
              </a:extLst>
            </p:cNvPr>
            <p:cNvGrpSpPr/>
            <p:nvPr/>
          </p:nvGrpSpPr>
          <p:grpSpPr>
            <a:xfrm>
              <a:off x="7367671" y="3993018"/>
              <a:ext cx="637195" cy="637195"/>
              <a:chOff x="5785577" y="3363837"/>
              <a:chExt cx="562325" cy="562325"/>
            </a:xfrm>
          </p:grpSpPr>
          <p:sp>
            <p:nvSpPr>
              <p:cNvPr id="27" name="iśľídé">
                <a:extLst>
                  <a:ext uri="{FF2B5EF4-FFF2-40B4-BE49-F238E27FC236}">
                    <a16:creationId xmlns:a16="http://schemas.microsoft.com/office/drawing/2014/main" xmlns="" id="{65EE2FBA-4BC3-4A3E-97E8-A5F9E7F28FD3}"/>
                  </a:ext>
                </a:extLst>
              </p:cNvPr>
              <p:cNvSpPr/>
              <p:nvPr/>
            </p:nvSpPr>
            <p:spPr bwMode="auto">
              <a:xfrm>
                <a:off x="5785577" y="3363837"/>
                <a:ext cx="562325" cy="562325"/>
              </a:xfrm>
              <a:prstGeom prst="ellipse">
                <a:avLst/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$ḻîḋè">
                <a:extLst>
                  <a:ext uri="{FF2B5EF4-FFF2-40B4-BE49-F238E27FC236}">
                    <a16:creationId xmlns:a16="http://schemas.microsoft.com/office/drawing/2014/main" xmlns="" id="{D6501985-B1F6-4CEB-BB32-8996A9C92BF1}"/>
                  </a:ext>
                </a:extLst>
              </p:cNvPr>
              <p:cNvSpPr/>
              <p:nvPr/>
            </p:nvSpPr>
            <p:spPr bwMode="auto">
              <a:xfrm>
                <a:off x="5936530" y="3514790"/>
                <a:ext cx="260418" cy="260418"/>
              </a:xfrm>
              <a:custGeom>
                <a:avLst/>
                <a:gdLst/>
                <a:ahLst/>
                <a:cxnLst>
                  <a:cxn ang="0">
                    <a:pos x="55" y="31"/>
                  </a:cxn>
                  <a:cxn ang="0">
                    <a:pos x="54" y="33"/>
                  </a:cxn>
                  <a:cxn ang="0">
                    <a:pos x="47" y="34"/>
                  </a:cxn>
                  <a:cxn ang="0">
                    <a:pos x="46" y="37"/>
                  </a:cxn>
                  <a:cxn ang="0">
                    <a:pos x="49" y="42"/>
                  </a:cxn>
                  <a:cxn ang="0">
                    <a:pos x="50" y="43"/>
                  </a:cxn>
                  <a:cxn ang="0">
                    <a:pos x="49" y="44"/>
                  </a:cxn>
                  <a:cxn ang="0">
                    <a:pos x="43" y="50"/>
                  </a:cxn>
                  <a:cxn ang="0">
                    <a:pos x="42" y="50"/>
                  </a:cxn>
                  <a:cxn ang="0">
                    <a:pos x="37" y="46"/>
                  </a:cxn>
                  <a:cxn ang="0">
                    <a:pos x="33" y="47"/>
                  </a:cxn>
                  <a:cxn ang="0">
                    <a:pos x="32" y="54"/>
                  </a:cxn>
                  <a:cxn ang="0">
                    <a:pos x="31" y="55"/>
                  </a:cxn>
                  <a:cxn ang="0">
                    <a:pos x="23" y="55"/>
                  </a:cxn>
                  <a:cxn ang="0">
                    <a:pos x="22" y="54"/>
                  </a:cxn>
                  <a:cxn ang="0">
                    <a:pos x="21" y="47"/>
                  </a:cxn>
                  <a:cxn ang="0">
                    <a:pos x="18" y="46"/>
                  </a:cxn>
                  <a:cxn ang="0">
                    <a:pos x="13" y="50"/>
                  </a:cxn>
                  <a:cxn ang="0">
                    <a:pos x="12" y="50"/>
                  </a:cxn>
                  <a:cxn ang="0">
                    <a:pos x="11" y="50"/>
                  </a:cxn>
                  <a:cxn ang="0">
                    <a:pos x="5" y="44"/>
                  </a:cxn>
                  <a:cxn ang="0">
                    <a:pos x="5" y="43"/>
                  </a:cxn>
                  <a:cxn ang="0">
                    <a:pos x="5" y="42"/>
                  </a:cxn>
                  <a:cxn ang="0">
                    <a:pos x="9" y="37"/>
                  </a:cxn>
                  <a:cxn ang="0">
                    <a:pos x="7" y="33"/>
                  </a:cxn>
                  <a:cxn ang="0">
                    <a:pos x="1" y="33"/>
                  </a:cxn>
                  <a:cxn ang="0">
                    <a:pos x="0" y="31"/>
                  </a:cxn>
                  <a:cxn ang="0">
                    <a:pos x="0" y="23"/>
                  </a:cxn>
                  <a:cxn ang="0">
                    <a:pos x="1" y="22"/>
                  </a:cxn>
                  <a:cxn ang="0">
                    <a:pos x="7" y="21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8" y="9"/>
                  </a:cxn>
                  <a:cxn ang="0">
                    <a:pos x="21" y="8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1" y="0"/>
                  </a:cxn>
                  <a:cxn ang="0">
                    <a:pos x="32" y="1"/>
                  </a:cxn>
                  <a:cxn ang="0">
                    <a:pos x="33" y="8"/>
                  </a:cxn>
                  <a:cxn ang="0">
                    <a:pos x="37" y="9"/>
                  </a:cxn>
                  <a:cxn ang="0">
                    <a:pos x="42" y="5"/>
                  </a:cxn>
                  <a:cxn ang="0">
                    <a:pos x="43" y="5"/>
                  </a:cxn>
                  <a:cxn ang="0">
                    <a:pos x="43" y="5"/>
                  </a:cxn>
                  <a:cxn ang="0">
                    <a:pos x="49" y="11"/>
                  </a:cxn>
                  <a:cxn ang="0">
                    <a:pos x="50" y="12"/>
                  </a:cxn>
                  <a:cxn ang="0">
                    <a:pos x="49" y="13"/>
                  </a:cxn>
                  <a:cxn ang="0">
                    <a:pos x="46" y="18"/>
                  </a:cxn>
                  <a:cxn ang="0">
                    <a:pos x="47" y="21"/>
                  </a:cxn>
                  <a:cxn ang="0">
                    <a:pos x="54" y="22"/>
                  </a:cxn>
                  <a:cxn ang="0">
                    <a:pos x="55" y="23"/>
                  </a:cxn>
                  <a:cxn ang="0">
                    <a:pos x="55" y="31"/>
                  </a:cxn>
                  <a:cxn ang="0">
                    <a:pos x="27" y="18"/>
                  </a:cxn>
                  <a:cxn ang="0">
                    <a:pos x="18" y="27"/>
                  </a:cxn>
                  <a:cxn ang="0">
                    <a:pos x="27" y="36"/>
                  </a:cxn>
                  <a:cxn ang="0">
                    <a:pos x="36" y="27"/>
                  </a:cxn>
                  <a:cxn ang="0">
                    <a:pos x="27" y="18"/>
                  </a:cxn>
                </a:cxnLst>
                <a:rect l="0" t="0" r="r" b="b"/>
                <a:pathLst>
                  <a:path w="55" h="55">
                    <a:moveTo>
                      <a:pt x="55" y="31"/>
                    </a:moveTo>
                    <a:cubicBezTo>
                      <a:pt x="55" y="32"/>
                      <a:pt x="54" y="33"/>
                      <a:pt x="54" y="33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5"/>
                      <a:pt x="46" y="36"/>
                      <a:pt x="46" y="37"/>
                    </a:cubicBezTo>
                    <a:cubicBezTo>
                      <a:pt x="47" y="39"/>
                      <a:pt x="48" y="40"/>
                      <a:pt x="49" y="42"/>
                    </a:cubicBezTo>
                    <a:cubicBezTo>
                      <a:pt x="50" y="42"/>
                      <a:pt x="50" y="42"/>
                      <a:pt x="50" y="43"/>
                    </a:cubicBezTo>
                    <a:cubicBezTo>
                      <a:pt x="50" y="43"/>
                      <a:pt x="50" y="43"/>
                      <a:pt x="49" y="44"/>
                    </a:cubicBezTo>
                    <a:cubicBezTo>
                      <a:pt x="49" y="45"/>
                      <a:pt x="44" y="50"/>
                      <a:pt x="43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6" y="46"/>
                      <a:pt x="35" y="47"/>
                      <a:pt x="33" y="47"/>
                    </a:cubicBezTo>
                    <a:cubicBezTo>
                      <a:pt x="33" y="49"/>
                      <a:pt x="33" y="52"/>
                      <a:pt x="32" y="54"/>
                    </a:cubicBezTo>
                    <a:cubicBezTo>
                      <a:pt x="32" y="54"/>
                      <a:pt x="32" y="55"/>
                      <a:pt x="31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2" y="54"/>
                      <a:pt x="22" y="54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7"/>
                      <a:pt x="19" y="46"/>
                      <a:pt x="18" y="46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48"/>
                      <a:pt x="7" y="46"/>
                      <a:pt x="5" y="4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0"/>
                      <a:pt x="8" y="39"/>
                      <a:pt x="9" y="37"/>
                    </a:cubicBezTo>
                    <a:cubicBezTo>
                      <a:pt x="8" y="36"/>
                      <a:pt x="8" y="35"/>
                      <a:pt x="7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2"/>
                      <a:pt x="0" y="32"/>
                      <a:pt x="0" y="3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0"/>
                      <a:pt x="8" y="19"/>
                      <a:pt x="9" y="18"/>
                    </a:cubicBezTo>
                    <a:cubicBezTo>
                      <a:pt x="8" y="16"/>
                      <a:pt x="6" y="14"/>
                      <a:pt x="5" y="13"/>
                    </a:cubicBezTo>
                    <a:cubicBezTo>
                      <a:pt x="5" y="13"/>
                      <a:pt x="5" y="12"/>
                      <a:pt x="5" y="12"/>
                    </a:cubicBezTo>
                    <a:cubicBezTo>
                      <a:pt x="5" y="12"/>
                      <a:pt x="5" y="11"/>
                      <a:pt x="5" y="11"/>
                    </a:cubicBezTo>
                    <a:cubicBezTo>
                      <a:pt x="6" y="10"/>
                      <a:pt x="11" y="5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8"/>
                      <a:pt x="20" y="8"/>
                      <a:pt x="21" y="8"/>
                    </a:cubicBezTo>
                    <a:cubicBezTo>
                      <a:pt x="21" y="5"/>
                      <a:pt x="21" y="3"/>
                      <a:pt x="22" y="1"/>
                    </a:cubicBezTo>
                    <a:cubicBezTo>
                      <a:pt x="22" y="0"/>
                      <a:pt x="23" y="0"/>
                      <a:pt x="2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2" y="0"/>
                      <a:pt x="32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5" y="7"/>
                      <a:pt x="48" y="9"/>
                      <a:pt x="49" y="11"/>
                    </a:cubicBezTo>
                    <a:cubicBezTo>
                      <a:pt x="50" y="11"/>
                      <a:pt x="50" y="12"/>
                      <a:pt x="50" y="12"/>
                    </a:cubicBezTo>
                    <a:cubicBezTo>
                      <a:pt x="50" y="12"/>
                      <a:pt x="49" y="13"/>
                      <a:pt x="49" y="13"/>
                    </a:cubicBezTo>
                    <a:cubicBezTo>
                      <a:pt x="48" y="14"/>
                      <a:pt x="47" y="16"/>
                      <a:pt x="46" y="18"/>
                    </a:cubicBezTo>
                    <a:cubicBezTo>
                      <a:pt x="46" y="19"/>
                      <a:pt x="47" y="20"/>
                      <a:pt x="47" y="21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5" y="23"/>
                      <a:pt x="55" y="23"/>
                    </a:cubicBezTo>
                    <a:lnTo>
                      <a:pt x="55" y="31"/>
                    </a:lnTo>
                    <a:close/>
                    <a:moveTo>
                      <a:pt x="27" y="18"/>
                    </a:moveTo>
                    <a:cubicBezTo>
                      <a:pt x="22" y="18"/>
                      <a:pt x="18" y="22"/>
                      <a:pt x="18" y="27"/>
                    </a:cubicBezTo>
                    <a:cubicBezTo>
                      <a:pt x="18" y="32"/>
                      <a:pt x="22" y="36"/>
                      <a:pt x="27" y="36"/>
                    </a:cubicBezTo>
                    <a:cubicBezTo>
                      <a:pt x="32" y="36"/>
                      <a:pt x="36" y="32"/>
                      <a:pt x="36" y="27"/>
                    </a:cubicBezTo>
                    <a:cubicBezTo>
                      <a:pt x="36" y="22"/>
                      <a:pt x="32" y="18"/>
                      <a:pt x="27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isļiḍè">
              <a:extLst>
                <a:ext uri="{FF2B5EF4-FFF2-40B4-BE49-F238E27FC236}">
                  <a16:creationId xmlns:a16="http://schemas.microsoft.com/office/drawing/2014/main" xmlns="" id="{5BF02574-C712-439E-9F02-1C4E93E6BED7}"/>
                </a:ext>
              </a:extLst>
            </p:cNvPr>
            <p:cNvGrpSpPr/>
            <p:nvPr/>
          </p:nvGrpSpPr>
          <p:grpSpPr>
            <a:xfrm>
              <a:off x="9159781" y="4509593"/>
              <a:ext cx="637195" cy="637195"/>
              <a:chOff x="7367116" y="3819715"/>
              <a:chExt cx="562325" cy="562325"/>
            </a:xfrm>
          </p:grpSpPr>
          <p:sp>
            <p:nvSpPr>
              <p:cNvPr id="25" name="íṩļîdê">
                <a:extLst>
                  <a:ext uri="{FF2B5EF4-FFF2-40B4-BE49-F238E27FC236}">
                    <a16:creationId xmlns:a16="http://schemas.microsoft.com/office/drawing/2014/main" xmlns="" id="{C4A07EF8-D339-446A-A4AC-2B88442BDA51}"/>
                  </a:ext>
                </a:extLst>
              </p:cNvPr>
              <p:cNvSpPr/>
              <p:nvPr/>
            </p:nvSpPr>
            <p:spPr bwMode="auto">
              <a:xfrm>
                <a:off x="7367116" y="3819715"/>
                <a:ext cx="562325" cy="562325"/>
              </a:xfrm>
              <a:prstGeom prst="ellipse">
                <a:avLst/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şľïḓè">
                <a:extLst>
                  <a:ext uri="{FF2B5EF4-FFF2-40B4-BE49-F238E27FC236}">
                    <a16:creationId xmlns:a16="http://schemas.microsoft.com/office/drawing/2014/main" xmlns="" id="{49915504-7913-4C30-884A-1199010298AE}"/>
                  </a:ext>
                </a:extLst>
              </p:cNvPr>
              <p:cNvSpPr/>
              <p:nvPr/>
            </p:nvSpPr>
            <p:spPr bwMode="auto">
              <a:xfrm>
                <a:off x="7520365" y="3972094"/>
                <a:ext cx="255827" cy="257567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58" y="61"/>
                  </a:cxn>
                  <a:cxn ang="0">
                    <a:pos x="57" y="63"/>
                  </a:cxn>
                  <a:cxn ang="0">
                    <a:pos x="56" y="63"/>
                  </a:cxn>
                  <a:cxn ang="0">
                    <a:pos x="55" y="63"/>
                  </a:cxn>
                  <a:cxn ang="0">
                    <a:pos x="38" y="56"/>
                  </a:cxn>
                  <a:cxn ang="0">
                    <a:pos x="28" y="67"/>
                  </a:cxn>
                  <a:cxn ang="0">
                    <a:pos x="26" y="68"/>
                  </a:cxn>
                  <a:cxn ang="0">
                    <a:pos x="26" y="68"/>
                  </a:cxn>
                  <a:cxn ang="0">
                    <a:pos x="24" y="65"/>
                  </a:cxn>
                  <a:cxn ang="0">
                    <a:pos x="24" y="52"/>
                  </a:cxn>
                  <a:cxn ang="0">
                    <a:pos x="57" y="12"/>
                  </a:cxn>
                  <a:cxn ang="0">
                    <a:pos x="16" y="47"/>
                  </a:cxn>
                  <a:cxn ang="0">
                    <a:pos x="1" y="41"/>
                  </a:cxn>
                  <a:cxn ang="0">
                    <a:pos x="0" y="39"/>
                  </a:cxn>
                  <a:cxn ang="0">
                    <a:pos x="1" y="36"/>
                  </a:cxn>
                  <a:cxn ang="0">
                    <a:pos x="64" y="0"/>
                  </a:cxn>
                  <a:cxn ang="0">
                    <a:pos x="65" y="0"/>
                  </a:cxn>
                  <a:cxn ang="0">
                    <a:pos x="67" y="0"/>
                  </a:cxn>
                  <a:cxn ang="0">
                    <a:pos x="68" y="3"/>
                  </a:cxn>
                </a:cxnLst>
                <a:rect l="0" t="0" r="r" b="b"/>
                <a:pathLst>
                  <a:path w="68" h="68">
                    <a:moveTo>
                      <a:pt x="68" y="3"/>
                    </a:move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2"/>
                      <a:pt x="57" y="62"/>
                      <a:pt x="57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7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5" y="67"/>
                      <a:pt x="24" y="66"/>
                      <a:pt x="24" y="65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8"/>
                      <a:pt x="0" y="37"/>
                      <a:pt x="1" y="3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6" y="0"/>
                      <a:pt x="67" y="0"/>
                    </a:cubicBezTo>
                    <a:cubicBezTo>
                      <a:pt x="68" y="1"/>
                      <a:pt x="68" y="2"/>
                      <a:pt x="68" y="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3" name="îṩļiďê">
              <a:extLst>
                <a:ext uri="{FF2B5EF4-FFF2-40B4-BE49-F238E27FC236}">
                  <a16:creationId xmlns:a16="http://schemas.microsoft.com/office/drawing/2014/main" xmlns="" id="{6F5EBDFB-2BB6-4DC1-BB84-BBF62AADF060}"/>
                </a:ext>
              </a:extLst>
            </p:cNvPr>
            <p:cNvSpPr txBox="1"/>
            <p:nvPr/>
          </p:nvSpPr>
          <p:spPr bwMode="auto">
            <a:xfrm>
              <a:off x="1364133" y="2486151"/>
              <a:ext cx="458757" cy="1103316"/>
            </a:xfrm>
            <a:prstGeom prst="rect">
              <a:avLst/>
            </a:prstGeom>
            <a:noFill/>
            <a:extLst/>
          </p:spPr>
          <p:txBody>
            <a:bodyPr vert="eaVert" wrap="none" lIns="90000" tIns="46800" rIns="90000" bIns="46800">
              <a:normAutofit/>
            </a:bodyPr>
            <a:lstStyle/>
            <a:p>
              <a:pPr latinLnBrk="0"/>
              <a:r>
                <a:rPr lang="en-US" altLang="zh-CN" b="1" dirty="0">
                  <a:solidFill>
                    <a:schemeClr val="tx1"/>
                  </a:solidFill>
                  <a:effectLst/>
                </a:rPr>
                <a:t>Text here</a:t>
              </a:r>
              <a:endParaRPr lang="zh-CN" altLang="en-US" b="1" dirty="0"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4" name="iṥľíḓè">
              <a:extLst>
                <a:ext uri="{FF2B5EF4-FFF2-40B4-BE49-F238E27FC236}">
                  <a16:creationId xmlns:a16="http://schemas.microsoft.com/office/drawing/2014/main" xmlns="" id="{B3176A99-C189-4933-B037-CDCEB876EF9A}"/>
                </a:ext>
              </a:extLst>
            </p:cNvPr>
            <p:cNvSpPr txBox="1"/>
            <p:nvPr/>
          </p:nvSpPr>
          <p:spPr bwMode="auto">
            <a:xfrm>
              <a:off x="9502237" y="5240412"/>
              <a:ext cx="1190560" cy="371513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latinLnBrk="0"/>
              <a:r>
                <a:rPr lang="en-US" altLang="zh-CN" b="1" dirty="0">
                  <a:solidFill>
                    <a:schemeClr val="tx1"/>
                  </a:solidFill>
                  <a:effectLst/>
                </a:rPr>
                <a:t>Text here</a:t>
              </a:r>
              <a:endParaRPr lang="zh-CN" altLang="en-US" b="1" dirty="0">
                <a:solidFill>
                  <a:schemeClr val="tx1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322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60345B-5301-4D2E-BB2C-23F42BF9D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44047D2-4D1F-4B17-AD46-A1FF4905E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D103C10-F3A5-4946-8BA8-E06921AE0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37" name="fc3a8caa-98ec-4c8b-a6cd-008ebbb3f60e" descr="4QUAAB+LCAAAAAAABACdVE1Pg0AQ/S+r3tDQxmrDrdrUcFCbttGD6WELI6yBpVkW06bhvzu7sHwEiNZyKbNvZt6becuJXMrjHohD1jEVcs5oIGjsSoiJRVyfODyLIos8MO4zHjyJJNunxPk4VWnNk3cmw8ckSsQbjTJQBTiTjEbFq9NJamGXgiGDo44NYRHWqfX6+ck8WIEHXBrQKtgRZzyZTiZIXWRpiLiLBf7ubm0bzzc6dZTnFlmDl3D//403IcRgMBvG5Yz765D6iLBvbNWeBaHkkOLYru2bETJ63X2BJxuJzrhFcz5VT0XTVjSHRmim98w4i7O4hOnOz/TQCI3sIsh8P4ImzOUSxHe1pJGK6f9rKbDBIhExldjwZOdX9RjuEad4udyHA1YyZElrpyVJZade16iDyjTaQnXSkqIRAbn1qO7m1WiLzHgQGXVmhFVZ3M0eXhCrCBEXl68jZNtWYMhgXfRVV1tuDZLawEGeJ0NlNAX0TX5IgaajW9YKSgYt7r/SNh4+d/xN4nglUpAzr76LxRaKePMqNJYzPkeaYdndC8m3Peqq75La9O9fJI3qs3WZ/ldDt+F/maXKqHHn+LXs1ZpIoWOLzw9KRxO44QUAAA==">
            <a:extLst>
              <a:ext uri="{FF2B5EF4-FFF2-40B4-BE49-F238E27FC236}">
                <a16:creationId xmlns:a16="http://schemas.microsoft.com/office/drawing/2014/main" xmlns="" id="{A750638A-F013-4BAE-B441-D1ABEBB72254}"/>
              </a:ext>
            </a:extLst>
          </p:cNvPr>
          <p:cNvGrpSpPr>
            <a:grpSpLocks noChangeAspect="1"/>
          </p:cNvGrpSpPr>
          <p:nvPr/>
        </p:nvGrpSpPr>
        <p:grpSpPr>
          <a:xfrm>
            <a:off x="2023037" y="1652156"/>
            <a:ext cx="8144335" cy="3964850"/>
            <a:chOff x="2023833" y="1446575"/>
            <a:chExt cx="8144335" cy="3964850"/>
          </a:xfrm>
        </p:grpSpPr>
        <p:sp>
          <p:nvSpPr>
            <p:cNvPr id="38" name="ExtraShape1">
              <a:extLst>
                <a:ext uri="{FF2B5EF4-FFF2-40B4-BE49-F238E27FC236}">
                  <a16:creationId xmlns:a16="http://schemas.microsoft.com/office/drawing/2014/main" xmlns="" id="{9A046CBC-3D28-41E1-9E62-78975B0EB927}"/>
                </a:ext>
              </a:extLst>
            </p:cNvPr>
            <p:cNvSpPr/>
            <p:nvPr/>
          </p:nvSpPr>
          <p:spPr bwMode="auto">
            <a:xfrm>
              <a:off x="2506216" y="5325385"/>
              <a:ext cx="3146773" cy="86040"/>
            </a:xfrm>
            <a:custGeom>
              <a:avLst/>
              <a:gdLst>
                <a:gd name="T0" fmla="*/ 0 w 2194"/>
                <a:gd name="T1" fmla="*/ 0 h 60"/>
                <a:gd name="T2" fmla="*/ 0 w 2194"/>
                <a:gd name="T3" fmla="*/ 20 h 60"/>
                <a:gd name="T4" fmla="*/ 40 w 2194"/>
                <a:gd name="T5" fmla="*/ 60 h 60"/>
                <a:gd name="T6" fmla="*/ 2153 w 2194"/>
                <a:gd name="T7" fmla="*/ 60 h 60"/>
                <a:gd name="T8" fmla="*/ 2194 w 2194"/>
                <a:gd name="T9" fmla="*/ 20 h 60"/>
                <a:gd name="T10" fmla="*/ 2194 w 2194"/>
                <a:gd name="T11" fmla="*/ 0 h 60"/>
                <a:gd name="T12" fmla="*/ 0 w 2194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4" h="60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42"/>
                    <a:pt x="18" y="60"/>
                    <a:pt x="40" y="60"/>
                  </a:cubicBezTo>
                  <a:cubicBezTo>
                    <a:pt x="2153" y="60"/>
                    <a:pt x="2153" y="60"/>
                    <a:pt x="2153" y="60"/>
                  </a:cubicBezTo>
                  <a:cubicBezTo>
                    <a:pt x="2176" y="60"/>
                    <a:pt x="2194" y="42"/>
                    <a:pt x="2194" y="20"/>
                  </a:cubicBezTo>
                  <a:cubicBezTo>
                    <a:pt x="2194" y="0"/>
                    <a:pt x="2194" y="0"/>
                    <a:pt x="219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ExtraShape2">
              <a:extLst>
                <a:ext uri="{FF2B5EF4-FFF2-40B4-BE49-F238E27FC236}">
                  <a16:creationId xmlns:a16="http://schemas.microsoft.com/office/drawing/2014/main" xmlns="" id="{249CA435-F06E-4843-BE06-303F133ADF7D}"/>
                </a:ext>
              </a:extLst>
            </p:cNvPr>
            <p:cNvSpPr/>
            <p:nvPr/>
          </p:nvSpPr>
          <p:spPr bwMode="auto">
            <a:xfrm>
              <a:off x="2788311" y="3589089"/>
              <a:ext cx="2582583" cy="1670004"/>
            </a:xfrm>
            <a:custGeom>
              <a:avLst/>
              <a:gdLst>
                <a:gd name="T0" fmla="*/ 1802 w 1802"/>
                <a:gd name="T1" fmla="*/ 1165 h 1165"/>
                <a:gd name="T2" fmla="*/ 1802 w 1802"/>
                <a:gd name="T3" fmla="*/ 41 h 1165"/>
                <a:gd name="T4" fmla="*/ 1760 w 1802"/>
                <a:gd name="T5" fmla="*/ 0 h 1165"/>
                <a:gd name="T6" fmla="*/ 41 w 1802"/>
                <a:gd name="T7" fmla="*/ 0 h 1165"/>
                <a:gd name="T8" fmla="*/ 0 w 1802"/>
                <a:gd name="T9" fmla="*/ 41 h 1165"/>
                <a:gd name="T10" fmla="*/ 0 w 1802"/>
                <a:gd name="T11" fmla="*/ 1165 h 1165"/>
                <a:gd name="T12" fmla="*/ 1802 w 1802"/>
                <a:gd name="T13" fmla="*/ 1165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2" h="1165">
                  <a:moveTo>
                    <a:pt x="1802" y="1165"/>
                  </a:moveTo>
                  <a:cubicBezTo>
                    <a:pt x="1802" y="41"/>
                    <a:pt x="1802" y="41"/>
                    <a:pt x="1802" y="41"/>
                  </a:cubicBezTo>
                  <a:cubicBezTo>
                    <a:pt x="1802" y="18"/>
                    <a:pt x="1783" y="0"/>
                    <a:pt x="176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1165"/>
                    <a:pt x="0" y="1165"/>
                    <a:pt x="0" y="1165"/>
                  </a:cubicBezTo>
                  <a:lnTo>
                    <a:pt x="1802" y="116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ExtraShape3">
              <a:extLst>
                <a:ext uri="{FF2B5EF4-FFF2-40B4-BE49-F238E27FC236}">
                  <a16:creationId xmlns:a16="http://schemas.microsoft.com/office/drawing/2014/main" xmlns="" id="{99FD540C-4FD5-4232-BF54-7D6295A07EC4}"/>
                </a:ext>
              </a:extLst>
            </p:cNvPr>
            <p:cNvSpPr/>
            <p:nvPr/>
          </p:nvSpPr>
          <p:spPr bwMode="auto">
            <a:xfrm>
              <a:off x="2459671" y="5257683"/>
              <a:ext cx="3238454" cy="107196"/>
            </a:xfrm>
            <a:custGeom>
              <a:avLst/>
              <a:gdLst>
                <a:gd name="T0" fmla="*/ 0 w 2259"/>
                <a:gd name="T1" fmla="*/ 0 h 75"/>
                <a:gd name="T2" fmla="*/ 0 w 2259"/>
                <a:gd name="T3" fmla="*/ 24 h 75"/>
                <a:gd name="T4" fmla="*/ 42 w 2259"/>
                <a:gd name="T5" fmla="*/ 75 h 75"/>
                <a:gd name="T6" fmla="*/ 2218 w 2259"/>
                <a:gd name="T7" fmla="*/ 75 h 75"/>
                <a:gd name="T8" fmla="*/ 2259 w 2259"/>
                <a:gd name="T9" fmla="*/ 24 h 75"/>
                <a:gd name="T10" fmla="*/ 2259 w 2259"/>
                <a:gd name="T11" fmla="*/ 0 h 75"/>
                <a:gd name="T12" fmla="*/ 0 w 2259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59" h="75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2"/>
                    <a:pt x="19" y="75"/>
                    <a:pt x="42" y="75"/>
                  </a:cubicBezTo>
                  <a:cubicBezTo>
                    <a:pt x="2218" y="75"/>
                    <a:pt x="2218" y="75"/>
                    <a:pt x="2218" y="75"/>
                  </a:cubicBezTo>
                  <a:cubicBezTo>
                    <a:pt x="2241" y="75"/>
                    <a:pt x="2259" y="52"/>
                    <a:pt x="2259" y="24"/>
                  </a:cubicBezTo>
                  <a:cubicBezTo>
                    <a:pt x="2259" y="0"/>
                    <a:pt x="2259" y="0"/>
                    <a:pt x="22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ExtraShape4">
              <a:extLst>
                <a:ext uri="{FF2B5EF4-FFF2-40B4-BE49-F238E27FC236}">
                  <a16:creationId xmlns:a16="http://schemas.microsoft.com/office/drawing/2014/main" xmlns="" id="{EE8637D0-C176-4494-9DE8-133F5929377D}"/>
                </a:ext>
              </a:extLst>
            </p:cNvPr>
            <p:cNvSpPr/>
            <p:nvPr/>
          </p:nvSpPr>
          <p:spPr bwMode="auto">
            <a:xfrm>
              <a:off x="3813728" y="5257683"/>
              <a:ext cx="531750" cy="46546"/>
            </a:xfrm>
            <a:custGeom>
              <a:avLst/>
              <a:gdLst>
                <a:gd name="T0" fmla="*/ 0 w 370"/>
                <a:gd name="T1" fmla="*/ 0 h 32"/>
                <a:gd name="T2" fmla="*/ 36 w 370"/>
                <a:gd name="T3" fmla="*/ 32 h 32"/>
                <a:gd name="T4" fmla="*/ 334 w 370"/>
                <a:gd name="T5" fmla="*/ 32 h 32"/>
                <a:gd name="T6" fmla="*/ 370 w 370"/>
                <a:gd name="T7" fmla="*/ 0 h 32"/>
                <a:gd name="T8" fmla="*/ 0 w 370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32">
                  <a:moveTo>
                    <a:pt x="0" y="0"/>
                  </a:moveTo>
                  <a:cubicBezTo>
                    <a:pt x="2" y="18"/>
                    <a:pt x="17" y="32"/>
                    <a:pt x="36" y="32"/>
                  </a:cubicBezTo>
                  <a:cubicBezTo>
                    <a:pt x="334" y="32"/>
                    <a:pt x="334" y="32"/>
                    <a:pt x="334" y="32"/>
                  </a:cubicBezTo>
                  <a:cubicBezTo>
                    <a:pt x="353" y="32"/>
                    <a:pt x="368" y="18"/>
                    <a:pt x="37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ExtraShape5">
              <a:extLst>
                <a:ext uri="{FF2B5EF4-FFF2-40B4-BE49-F238E27FC236}">
                  <a16:creationId xmlns:a16="http://schemas.microsoft.com/office/drawing/2014/main" xmlns="" id="{A091DD33-E55E-4827-8F5C-279FBAD49FA2}"/>
                </a:ext>
              </a:extLst>
            </p:cNvPr>
            <p:cNvSpPr/>
            <p:nvPr/>
          </p:nvSpPr>
          <p:spPr bwMode="auto">
            <a:xfrm>
              <a:off x="2888455" y="3703337"/>
              <a:ext cx="2382295" cy="1442918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ExtraShape6">
              <a:extLst>
                <a:ext uri="{FF2B5EF4-FFF2-40B4-BE49-F238E27FC236}">
                  <a16:creationId xmlns:a16="http://schemas.microsoft.com/office/drawing/2014/main" xmlns="" id="{D255B494-D525-47DD-A6FA-6EEE01355365}"/>
                </a:ext>
              </a:extLst>
            </p:cNvPr>
            <p:cNvSpPr/>
            <p:nvPr/>
          </p:nvSpPr>
          <p:spPr bwMode="auto">
            <a:xfrm>
              <a:off x="4046456" y="3607425"/>
              <a:ext cx="84629" cy="8604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ExtraShape7">
              <a:extLst>
                <a:ext uri="{FF2B5EF4-FFF2-40B4-BE49-F238E27FC236}">
                  <a16:creationId xmlns:a16="http://schemas.microsoft.com/office/drawing/2014/main" xmlns="" id="{1343C142-8118-4283-8DC7-48DFECDD7F40}"/>
                </a:ext>
              </a:extLst>
            </p:cNvPr>
            <p:cNvSpPr/>
            <p:nvPr/>
          </p:nvSpPr>
          <p:spPr bwMode="auto">
            <a:xfrm>
              <a:off x="4063382" y="3625762"/>
              <a:ext cx="50777" cy="49367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ExtraShape8">
              <a:extLst>
                <a:ext uri="{FF2B5EF4-FFF2-40B4-BE49-F238E27FC236}">
                  <a16:creationId xmlns:a16="http://schemas.microsoft.com/office/drawing/2014/main" xmlns="" id="{4A9A6E56-94A3-4A55-B3B6-549D5E5E4892}"/>
                </a:ext>
              </a:extLst>
            </p:cNvPr>
            <p:cNvSpPr/>
            <p:nvPr/>
          </p:nvSpPr>
          <p:spPr bwMode="auto">
            <a:xfrm>
              <a:off x="4063382" y="3629993"/>
              <a:ext cx="46546" cy="4513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ExtraShape9">
              <a:extLst>
                <a:ext uri="{FF2B5EF4-FFF2-40B4-BE49-F238E27FC236}">
                  <a16:creationId xmlns:a16="http://schemas.microsoft.com/office/drawing/2014/main" xmlns="" id="{522F5400-A327-4827-A9F3-2DB4E16B4D01}"/>
                </a:ext>
              </a:extLst>
            </p:cNvPr>
            <p:cNvSpPr/>
            <p:nvPr/>
          </p:nvSpPr>
          <p:spPr bwMode="auto">
            <a:xfrm>
              <a:off x="4088771" y="3635635"/>
              <a:ext cx="15516" cy="15516"/>
            </a:xfrm>
            <a:prstGeom prst="ellipse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ExtraShape10">
              <a:extLst>
                <a:ext uri="{FF2B5EF4-FFF2-40B4-BE49-F238E27FC236}">
                  <a16:creationId xmlns:a16="http://schemas.microsoft.com/office/drawing/2014/main" xmlns="" id="{FB0B1206-7672-41B8-9723-3E0D2887444E}"/>
                </a:ext>
              </a:extLst>
            </p:cNvPr>
            <p:cNvSpPr/>
            <p:nvPr/>
          </p:nvSpPr>
          <p:spPr bwMode="auto">
            <a:xfrm>
              <a:off x="3145162" y="2453655"/>
              <a:ext cx="1634743" cy="2541679"/>
            </a:xfrm>
            <a:custGeom>
              <a:avLst/>
              <a:gdLst>
                <a:gd name="T0" fmla="*/ 813 w 1140"/>
                <a:gd name="T1" fmla="*/ 45 h 1774"/>
                <a:gd name="T2" fmla="*/ 759 w 1140"/>
                <a:gd name="T3" fmla="*/ 0 h 1774"/>
                <a:gd name="T4" fmla="*/ 759 w 1140"/>
                <a:gd name="T5" fmla="*/ 0 h 1774"/>
                <a:gd name="T6" fmla="*/ 792 w 1140"/>
                <a:gd name="T7" fmla="*/ 27 h 1774"/>
                <a:gd name="T8" fmla="*/ 759 w 1140"/>
                <a:gd name="T9" fmla="*/ 0 h 1774"/>
                <a:gd name="T10" fmla="*/ 759 w 1140"/>
                <a:gd name="T11" fmla="*/ 0 h 1774"/>
                <a:gd name="T12" fmla="*/ 759 w 1140"/>
                <a:gd name="T13" fmla="*/ 0 h 1774"/>
                <a:gd name="T14" fmla="*/ 765 w 1140"/>
                <a:gd name="T15" fmla="*/ 4 h 1774"/>
                <a:gd name="T16" fmla="*/ 749 w 1140"/>
                <a:gd name="T17" fmla="*/ 11 h 1774"/>
                <a:gd name="T18" fmla="*/ 500 w 1140"/>
                <a:gd name="T19" fmla="*/ 266 h 1774"/>
                <a:gd name="T20" fmla="*/ 309 w 1140"/>
                <a:gd name="T21" fmla="*/ 454 h 1774"/>
                <a:gd name="T22" fmla="*/ 62 w 1140"/>
                <a:gd name="T23" fmla="*/ 790 h 1774"/>
                <a:gd name="T24" fmla="*/ 0 w 1140"/>
                <a:gd name="T25" fmla="*/ 1037 h 1774"/>
                <a:gd name="T26" fmla="*/ 85 w 1140"/>
                <a:gd name="T27" fmla="*/ 1297 h 1774"/>
                <a:gd name="T28" fmla="*/ 437 w 1140"/>
                <a:gd name="T29" fmla="*/ 1565 h 1774"/>
                <a:gd name="T30" fmla="*/ 804 w 1140"/>
                <a:gd name="T31" fmla="*/ 1700 h 1774"/>
                <a:gd name="T32" fmla="*/ 880 w 1140"/>
                <a:gd name="T33" fmla="*/ 1719 h 1774"/>
                <a:gd name="T34" fmla="*/ 1076 w 1140"/>
                <a:gd name="T35" fmla="*/ 1767 h 1774"/>
                <a:gd name="T36" fmla="*/ 1101 w 1140"/>
                <a:gd name="T37" fmla="*/ 1773 h 1774"/>
                <a:gd name="T38" fmla="*/ 1140 w 1140"/>
                <a:gd name="T39" fmla="*/ 1637 h 1774"/>
                <a:gd name="T40" fmla="*/ 1070 w 1140"/>
                <a:gd name="T41" fmla="*/ 1620 h 1774"/>
                <a:gd name="T42" fmla="*/ 867 w 1140"/>
                <a:gd name="T43" fmla="*/ 1570 h 1774"/>
                <a:gd name="T44" fmla="*/ 842 w 1140"/>
                <a:gd name="T45" fmla="*/ 1564 h 1774"/>
                <a:gd name="T46" fmla="*/ 839 w 1140"/>
                <a:gd name="T47" fmla="*/ 1563 h 1774"/>
                <a:gd name="T48" fmla="*/ 839 w 1140"/>
                <a:gd name="T49" fmla="*/ 1564 h 1774"/>
                <a:gd name="T50" fmla="*/ 839 w 1140"/>
                <a:gd name="T51" fmla="*/ 1563 h 1774"/>
                <a:gd name="T52" fmla="*/ 839 w 1140"/>
                <a:gd name="T53" fmla="*/ 1563 h 1774"/>
                <a:gd name="T54" fmla="*/ 321 w 1140"/>
                <a:gd name="T55" fmla="*/ 1334 h 1774"/>
                <a:gd name="T56" fmla="*/ 162 w 1140"/>
                <a:gd name="T57" fmla="*/ 1146 h 1774"/>
                <a:gd name="T58" fmla="*/ 154 w 1140"/>
                <a:gd name="T59" fmla="*/ 944 h 1774"/>
                <a:gd name="T60" fmla="*/ 320 w 1140"/>
                <a:gd name="T61" fmla="*/ 654 h 1774"/>
                <a:gd name="T62" fmla="*/ 541 w 1140"/>
                <a:gd name="T63" fmla="*/ 423 h 1774"/>
                <a:gd name="T64" fmla="*/ 819 w 1140"/>
                <a:gd name="T65" fmla="*/ 143 h 1774"/>
                <a:gd name="T66" fmla="*/ 868 w 1140"/>
                <a:gd name="T67" fmla="*/ 90 h 1774"/>
                <a:gd name="T68" fmla="*/ 759 w 1140"/>
                <a:gd name="T69" fmla="*/ 0 h 1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40" h="1774">
                  <a:moveTo>
                    <a:pt x="759" y="0"/>
                  </a:moveTo>
                  <a:cubicBezTo>
                    <a:pt x="813" y="45"/>
                    <a:pt x="813" y="45"/>
                    <a:pt x="813" y="45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813" y="45"/>
                    <a:pt x="813" y="45"/>
                    <a:pt x="813" y="45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92" y="27"/>
                    <a:pt x="792" y="27"/>
                    <a:pt x="792" y="27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92" y="27"/>
                    <a:pt x="792" y="27"/>
                    <a:pt x="792" y="27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65" y="4"/>
                    <a:pt x="765" y="4"/>
                    <a:pt x="765" y="4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65" y="4"/>
                    <a:pt x="765" y="4"/>
                    <a:pt x="765" y="4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7" y="3"/>
                    <a:pt x="749" y="11"/>
                  </a:cubicBezTo>
                  <a:cubicBezTo>
                    <a:pt x="738" y="23"/>
                    <a:pt x="717" y="46"/>
                    <a:pt x="677" y="87"/>
                  </a:cubicBezTo>
                  <a:cubicBezTo>
                    <a:pt x="638" y="127"/>
                    <a:pt x="582" y="185"/>
                    <a:pt x="500" y="266"/>
                  </a:cubicBezTo>
                  <a:cubicBezTo>
                    <a:pt x="484" y="282"/>
                    <a:pt x="465" y="301"/>
                    <a:pt x="443" y="322"/>
                  </a:cubicBezTo>
                  <a:cubicBezTo>
                    <a:pt x="404" y="359"/>
                    <a:pt x="357" y="404"/>
                    <a:pt x="309" y="454"/>
                  </a:cubicBezTo>
                  <a:cubicBezTo>
                    <a:pt x="273" y="491"/>
                    <a:pt x="236" y="532"/>
                    <a:pt x="201" y="576"/>
                  </a:cubicBezTo>
                  <a:cubicBezTo>
                    <a:pt x="148" y="642"/>
                    <a:pt x="99" y="713"/>
                    <a:pt x="62" y="790"/>
                  </a:cubicBezTo>
                  <a:cubicBezTo>
                    <a:pt x="43" y="829"/>
                    <a:pt x="28" y="868"/>
                    <a:pt x="17" y="910"/>
                  </a:cubicBezTo>
                  <a:cubicBezTo>
                    <a:pt x="6" y="951"/>
                    <a:pt x="0" y="993"/>
                    <a:pt x="0" y="1037"/>
                  </a:cubicBezTo>
                  <a:cubicBezTo>
                    <a:pt x="0" y="1068"/>
                    <a:pt x="3" y="1100"/>
                    <a:pt x="10" y="1132"/>
                  </a:cubicBezTo>
                  <a:cubicBezTo>
                    <a:pt x="23" y="1189"/>
                    <a:pt x="48" y="1244"/>
                    <a:pt x="85" y="1297"/>
                  </a:cubicBezTo>
                  <a:cubicBezTo>
                    <a:pt x="113" y="1337"/>
                    <a:pt x="149" y="1375"/>
                    <a:pt x="191" y="1411"/>
                  </a:cubicBezTo>
                  <a:cubicBezTo>
                    <a:pt x="255" y="1466"/>
                    <a:pt x="336" y="1517"/>
                    <a:pt x="437" y="1565"/>
                  </a:cubicBezTo>
                  <a:cubicBezTo>
                    <a:pt x="537" y="1613"/>
                    <a:pt x="657" y="1658"/>
                    <a:pt x="800" y="1699"/>
                  </a:cubicBezTo>
                  <a:cubicBezTo>
                    <a:pt x="802" y="1699"/>
                    <a:pt x="803" y="1699"/>
                    <a:pt x="804" y="1700"/>
                  </a:cubicBezTo>
                  <a:cubicBezTo>
                    <a:pt x="807" y="1701"/>
                    <a:pt x="810" y="1701"/>
                    <a:pt x="814" y="1702"/>
                  </a:cubicBezTo>
                  <a:cubicBezTo>
                    <a:pt x="828" y="1706"/>
                    <a:pt x="852" y="1712"/>
                    <a:pt x="880" y="1719"/>
                  </a:cubicBezTo>
                  <a:cubicBezTo>
                    <a:pt x="923" y="1729"/>
                    <a:pt x="976" y="1742"/>
                    <a:pt x="1019" y="1753"/>
                  </a:cubicBezTo>
                  <a:cubicBezTo>
                    <a:pt x="1041" y="1758"/>
                    <a:pt x="1061" y="1763"/>
                    <a:pt x="1076" y="1767"/>
                  </a:cubicBezTo>
                  <a:cubicBezTo>
                    <a:pt x="1084" y="1769"/>
                    <a:pt x="1090" y="1770"/>
                    <a:pt x="1095" y="1772"/>
                  </a:cubicBezTo>
                  <a:cubicBezTo>
                    <a:pt x="1097" y="1772"/>
                    <a:pt x="1099" y="1773"/>
                    <a:pt x="1101" y="1773"/>
                  </a:cubicBezTo>
                  <a:cubicBezTo>
                    <a:pt x="1102" y="1774"/>
                    <a:pt x="1104" y="1774"/>
                    <a:pt x="1104" y="1774"/>
                  </a:cubicBezTo>
                  <a:cubicBezTo>
                    <a:pt x="1140" y="1637"/>
                    <a:pt x="1140" y="1637"/>
                    <a:pt x="1140" y="1637"/>
                  </a:cubicBezTo>
                  <a:cubicBezTo>
                    <a:pt x="1138" y="1637"/>
                    <a:pt x="1136" y="1636"/>
                    <a:pt x="1133" y="1636"/>
                  </a:cubicBezTo>
                  <a:cubicBezTo>
                    <a:pt x="1121" y="1633"/>
                    <a:pt x="1098" y="1627"/>
                    <a:pt x="1070" y="1620"/>
                  </a:cubicBezTo>
                  <a:cubicBezTo>
                    <a:pt x="1027" y="1609"/>
                    <a:pt x="972" y="1596"/>
                    <a:pt x="926" y="1585"/>
                  </a:cubicBezTo>
                  <a:cubicBezTo>
                    <a:pt x="904" y="1579"/>
                    <a:pt x="883" y="1574"/>
                    <a:pt x="867" y="1570"/>
                  </a:cubicBezTo>
                  <a:cubicBezTo>
                    <a:pt x="859" y="1568"/>
                    <a:pt x="853" y="1566"/>
                    <a:pt x="848" y="1565"/>
                  </a:cubicBezTo>
                  <a:cubicBezTo>
                    <a:pt x="845" y="1565"/>
                    <a:pt x="843" y="1564"/>
                    <a:pt x="842" y="1564"/>
                  </a:cubicBezTo>
                  <a:cubicBezTo>
                    <a:pt x="841" y="1563"/>
                    <a:pt x="840" y="1563"/>
                    <a:pt x="840" y="1563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4"/>
                    <a:pt x="839" y="1564"/>
                    <a:pt x="839" y="1564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4"/>
                    <a:pt x="839" y="1564"/>
                    <a:pt x="839" y="1564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700" y="1523"/>
                    <a:pt x="586" y="1480"/>
                    <a:pt x="493" y="1436"/>
                  </a:cubicBezTo>
                  <a:cubicBezTo>
                    <a:pt x="424" y="1402"/>
                    <a:pt x="367" y="1368"/>
                    <a:pt x="321" y="1334"/>
                  </a:cubicBezTo>
                  <a:cubicBezTo>
                    <a:pt x="286" y="1308"/>
                    <a:pt x="258" y="1282"/>
                    <a:pt x="234" y="1257"/>
                  </a:cubicBezTo>
                  <a:cubicBezTo>
                    <a:pt x="200" y="1219"/>
                    <a:pt x="177" y="1182"/>
                    <a:pt x="162" y="1146"/>
                  </a:cubicBezTo>
                  <a:cubicBezTo>
                    <a:pt x="148" y="1109"/>
                    <a:pt x="141" y="1073"/>
                    <a:pt x="141" y="1037"/>
                  </a:cubicBezTo>
                  <a:cubicBezTo>
                    <a:pt x="141" y="1006"/>
                    <a:pt x="146" y="975"/>
                    <a:pt x="154" y="944"/>
                  </a:cubicBezTo>
                  <a:cubicBezTo>
                    <a:pt x="169" y="889"/>
                    <a:pt x="196" y="832"/>
                    <a:pt x="231" y="776"/>
                  </a:cubicBezTo>
                  <a:cubicBezTo>
                    <a:pt x="257" y="734"/>
                    <a:pt x="287" y="693"/>
                    <a:pt x="320" y="654"/>
                  </a:cubicBezTo>
                  <a:cubicBezTo>
                    <a:pt x="369" y="594"/>
                    <a:pt x="422" y="539"/>
                    <a:pt x="471" y="491"/>
                  </a:cubicBezTo>
                  <a:cubicBezTo>
                    <a:pt x="496" y="466"/>
                    <a:pt x="520" y="444"/>
                    <a:pt x="541" y="423"/>
                  </a:cubicBezTo>
                  <a:cubicBezTo>
                    <a:pt x="563" y="402"/>
                    <a:pt x="583" y="383"/>
                    <a:pt x="600" y="366"/>
                  </a:cubicBezTo>
                  <a:cubicBezTo>
                    <a:pt x="715" y="251"/>
                    <a:pt x="782" y="183"/>
                    <a:pt x="819" y="143"/>
                  </a:cubicBezTo>
                  <a:cubicBezTo>
                    <a:pt x="838" y="123"/>
                    <a:pt x="850" y="111"/>
                    <a:pt x="857" y="103"/>
                  </a:cubicBezTo>
                  <a:cubicBezTo>
                    <a:pt x="864" y="95"/>
                    <a:pt x="867" y="92"/>
                    <a:pt x="868" y="9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</a:path>
              </a:pathLst>
            </a:custGeom>
            <a:solidFill>
              <a:srgbClr val="D8574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ExtraShape11">
              <a:extLst>
                <a:ext uri="{FF2B5EF4-FFF2-40B4-BE49-F238E27FC236}">
                  <a16:creationId xmlns:a16="http://schemas.microsoft.com/office/drawing/2014/main" xmlns="" id="{72C355CF-A310-490E-919A-4D938A47A390}"/>
                </a:ext>
              </a:extLst>
            </p:cNvPr>
            <p:cNvSpPr/>
            <p:nvPr/>
          </p:nvSpPr>
          <p:spPr bwMode="auto">
            <a:xfrm>
              <a:off x="3039376" y="4114464"/>
              <a:ext cx="2231374" cy="1031791"/>
            </a:xfrm>
            <a:custGeom>
              <a:avLst/>
              <a:gdLst>
                <a:gd name="T0" fmla="*/ 1753 w 1753"/>
                <a:gd name="T1" fmla="*/ 59 h 811"/>
                <a:gd name="T2" fmla="*/ 1499 w 1753"/>
                <a:gd name="T3" fmla="*/ 327 h 811"/>
                <a:gd name="T4" fmla="*/ 1505 w 1753"/>
                <a:gd name="T5" fmla="*/ 384 h 811"/>
                <a:gd name="T6" fmla="*/ 1464 w 1753"/>
                <a:gd name="T7" fmla="*/ 379 h 811"/>
                <a:gd name="T8" fmla="*/ 1448 w 1753"/>
                <a:gd name="T9" fmla="*/ 380 h 811"/>
                <a:gd name="T10" fmla="*/ 1457 w 1753"/>
                <a:gd name="T11" fmla="*/ 325 h 811"/>
                <a:gd name="T12" fmla="*/ 1278 w 1753"/>
                <a:gd name="T13" fmla="*/ 146 h 811"/>
                <a:gd name="T14" fmla="*/ 1106 w 1753"/>
                <a:gd name="T15" fmla="*/ 278 h 811"/>
                <a:gd name="T16" fmla="*/ 1043 w 1753"/>
                <a:gd name="T17" fmla="*/ 263 h 811"/>
                <a:gd name="T18" fmla="*/ 1045 w 1753"/>
                <a:gd name="T19" fmla="*/ 239 h 811"/>
                <a:gd name="T20" fmla="*/ 865 w 1753"/>
                <a:gd name="T21" fmla="*/ 59 h 811"/>
                <a:gd name="T22" fmla="*/ 689 w 1753"/>
                <a:gd name="T23" fmla="*/ 200 h 811"/>
                <a:gd name="T24" fmla="*/ 653 w 1753"/>
                <a:gd name="T25" fmla="*/ 183 h 811"/>
                <a:gd name="T26" fmla="*/ 653 w 1753"/>
                <a:gd name="T27" fmla="*/ 182 h 811"/>
                <a:gd name="T28" fmla="*/ 470 w 1753"/>
                <a:gd name="T29" fmla="*/ 0 h 811"/>
                <a:gd name="T30" fmla="*/ 288 w 1753"/>
                <a:gd name="T31" fmla="*/ 182 h 811"/>
                <a:gd name="T32" fmla="*/ 307 w 1753"/>
                <a:gd name="T33" fmla="*/ 263 h 811"/>
                <a:gd name="T34" fmla="*/ 297 w 1753"/>
                <a:gd name="T35" fmla="*/ 262 h 811"/>
                <a:gd name="T36" fmla="*/ 194 w 1753"/>
                <a:gd name="T37" fmla="*/ 364 h 811"/>
                <a:gd name="T38" fmla="*/ 211 w 1753"/>
                <a:gd name="T39" fmla="*/ 419 h 811"/>
                <a:gd name="T40" fmla="*/ 0 w 1753"/>
                <a:gd name="T41" fmla="*/ 640 h 811"/>
                <a:gd name="T42" fmla="*/ 81 w 1753"/>
                <a:gd name="T43" fmla="*/ 811 h 811"/>
                <a:gd name="T44" fmla="*/ 1753 w 1753"/>
                <a:gd name="T45" fmla="*/ 811 h 811"/>
                <a:gd name="T46" fmla="*/ 1753 w 1753"/>
                <a:gd name="T47" fmla="*/ 59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53" h="811">
                  <a:moveTo>
                    <a:pt x="1753" y="59"/>
                  </a:moveTo>
                  <a:cubicBezTo>
                    <a:pt x="1611" y="67"/>
                    <a:pt x="1499" y="184"/>
                    <a:pt x="1499" y="327"/>
                  </a:cubicBezTo>
                  <a:cubicBezTo>
                    <a:pt x="1499" y="346"/>
                    <a:pt x="1501" y="365"/>
                    <a:pt x="1505" y="384"/>
                  </a:cubicBezTo>
                  <a:cubicBezTo>
                    <a:pt x="1492" y="381"/>
                    <a:pt x="1478" y="379"/>
                    <a:pt x="1464" y="379"/>
                  </a:cubicBezTo>
                  <a:cubicBezTo>
                    <a:pt x="1459" y="379"/>
                    <a:pt x="1454" y="379"/>
                    <a:pt x="1448" y="380"/>
                  </a:cubicBezTo>
                  <a:cubicBezTo>
                    <a:pt x="1454" y="362"/>
                    <a:pt x="1457" y="344"/>
                    <a:pt x="1457" y="325"/>
                  </a:cubicBezTo>
                  <a:cubicBezTo>
                    <a:pt x="1457" y="226"/>
                    <a:pt x="1377" y="146"/>
                    <a:pt x="1278" y="146"/>
                  </a:cubicBezTo>
                  <a:cubicBezTo>
                    <a:pt x="1196" y="146"/>
                    <a:pt x="1126" y="202"/>
                    <a:pt x="1106" y="278"/>
                  </a:cubicBezTo>
                  <a:cubicBezTo>
                    <a:pt x="1087" y="269"/>
                    <a:pt x="1066" y="263"/>
                    <a:pt x="1043" y="263"/>
                  </a:cubicBezTo>
                  <a:cubicBezTo>
                    <a:pt x="1044" y="255"/>
                    <a:pt x="1045" y="247"/>
                    <a:pt x="1045" y="239"/>
                  </a:cubicBezTo>
                  <a:cubicBezTo>
                    <a:pt x="1045" y="139"/>
                    <a:pt x="964" y="59"/>
                    <a:pt x="865" y="59"/>
                  </a:cubicBezTo>
                  <a:cubicBezTo>
                    <a:pt x="779" y="59"/>
                    <a:pt x="707" y="119"/>
                    <a:pt x="689" y="200"/>
                  </a:cubicBezTo>
                  <a:cubicBezTo>
                    <a:pt x="679" y="191"/>
                    <a:pt x="667" y="185"/>
                    <a:pt x="653" y="183"/>
                  </a:cubicBezTo>
                  <a:cubicBezTo>
                    <a:pt x="653" y="182"/>
                    <a:pt x="653" y="182"/>
                    <a:pt x="653" y="182"/>
                  </a:cubicBezTo>
                  <a:cubicBezTo>
                    <a:pt x="653" y="82"/>
                    <a:pt x="571" y="0"/>
                    <a:pt x="470" y="0"/>
                  </a:cubicBezTo>
                  <a:cubicBezTo>
                    <a:pt x="370" y="0"/>
                    <a:pt x="288" y="82"/>
                    <a:pt x="288" y="182"/>
                  </a:cubicBezTo>
                  <a:cubicBezTo>
                    <a:pt x="288" y="211"/>
                    <a:pt x="295" y="239"/>
                    <a:pt x="307" y="263"/>
                  </a:cubicBezTo>
                  <a:cubicBezTo>
                    <a:pt x="304" y="263"/>
                    <a:pt x="300" y="262"/>
                    <a:pt x="297" y="262"/>
                  </a:cubicBezTo>
                  <a:cubicBezTo>
                    <a:pt x="240" y="262"/>
                    <a:pt x="194" y="308"/>
                    <a:pt x="194" y="364"/>
                  </a:cubicBezTo>
                  <a:cubicBezTo>
                    <a:pt x="194" y="385"/>
                    <a:pt x="200" y="404"/>
                    <a:pt x="211" y="419"/>
                  </a:cubicBezTo>
                  <a:cubicBezTo>
                    <a:pt x="93" y="425"/>
                    <a:pt x="0" y="521"/>
                    <a:pt x="0" y="640"/>
                  </a:cubicBezTo>
                  <a:cubicBezTo>
                    <a:pt x="0" y="709"/>
                    <a:pt x="32" y="770"/>
                    <a:pt x="81" y="811"/>
                  </a:cubicBezTo>
                  <a:cubicBezTo>
                    <a:pt x="1753" y="811"/>
                    <a:pt x="1753" y="811"/>
                    <a:pt x="1753" y="811"/>
                  </a:cubicBezTo>
                  <a:lnTo>
                    <a:pt x="1753" y="5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ExtraShape12">
              <a:extLst>
                <a:ext uri="{FF2B5EF4-FFF2-40B4-BE49-F238E27FC236}">
                  <a16:creationId xmlns:a16="http://schemas.microsoft.com/office/drawing/2014/main" xmlns="" id="{AEC726FA-ECFE-44B8-A587-09F13839D83E}"/>
                </a:ext>
              </a:extLst>
            </p:cNvPr>
            <p:cNvSpPr/>
            <p:nvPr/>
          </p:nvSpPr>
          <p:spPr bwMode="auto">
            <a:xfrm>
              <a:off x="3174782" y="2471992"/>
              <a:ext cx="1251093" cy="2411915"/>
            </a:xfrm>
            <a:custGeom>
              <a:avLst/>
              <a:gdLst>
                <a:gd name="T0" fmla="*/ 754 w 872"/>
                <a:gd name="T1" fmla="*/ 1 h 1683"/>
                <a:gd name="T2" fmla="*/ 779 w 872"/>
                <a:gd name="T3" fmla="*/ 21 h 1683"/>
                <a:gd name="T4" fmla="*/ 754 w 872"/>
                <a:gd name="T5" fmla="*/ 0 h 1683"/>
                <a:gd name="T6" fmla="*/ 754 w 872"/>
                <a:gd name="T7" fmla="*/ 1 h 1683"/>
                <a:gd name="T8" fmla="*/ 779 w 872"/>
                <a:gd name="T9" fmla="*/ 21 h 1683"/>
                <a:gd name="T10" fmla="*/ 754 w 872"/>
                <a:gd name="T11" fmla="*/ 0 h 1683"/>
                <a:gd name="T12" fmla="*/ 754 w 872"/>
                <a:gd name="T13" fmla="*/ 0 h 1683"/>
                <a:gd name="T14" fmla="*/ 744 w 872"/>
                <a:gd name="T15" fmla="*/ 12 h 1683"/>
                <a:gd name="T16" fmla="*/ 494 w 872"/>
                <a:gd name="T17" fmla="*/ 268 h 1683"/>
                <a:gd name="T18" fmla="*/ 436 w 872"/>
                <a:gd name="T19" fmla="*/ 324 h 1683"/>
                <a:gd name="T20" fmla="*/ 303 w 872"/>
                <a:gd name="T21" fmla="*/ 455 h 1683"/>
                <a:gd name="T22" fmla="*/ 99 w 872"/>
                <a:gd name="T23" fmla="*/ 713 h 1683"/>
                <a:gd name="T24" fmla="*/ 28 w 872"/>
                <a:gd name="T25" fmla="*/ 863 h 1683"/>
                <a:gd name="T26" fmla="*/ 0 w 872"/>
                <a:gd name="T27" fmla="*/ 1024 h 1683"/>
                <a:gd name="T28" fmla="*/ 45 w 872"/>
                <a:gd name="T29" fmla="*/ 1212 h 1683"/>
                <a:gd name="T30" fmla="*/ 144 w 872"/>
                <a:gd name="T31" fmla="*/ 1346 h 1683"/>
                <a:gd name="T32" fmla="*/ 412 w 872"/>
                <a:gd name="T33" fmla="*/ 1527 h 1683"/>
                <a:gd name="T34" fmla="*/ 846 w 872"/>
                <a:gd name="T35" fmla="*/ 1683 h 1683"/>
                <a:gd name="T36" fmla="*/ 872 w 872"/>
                <a:gd name="T37" fmla="*/ 1586 h 1683"/>
                <a:gd name="T38" fmla="*/ 493 w 872"/>
                <a:gd name="T39" fmla="*/ 1455 h 1683"/>
                <a:gd name="T40" fmla="*/ 302 w 872"/>
                <a:gd name="T41" fmla="*/ 1348 h 1683"/>
                <a:gd name="T42" fmla="*/ 206 w 872"/>
                <a:gd name="T43" fmla="*/ 1266 h 1683"/>
                <a:gd name="T44" fmla="*/ 123 w 872"/>
                <a:gd name="T45" fmla="*/ 1144 h 1683"/>
                <a:gd name="T46" fmla="*/ 99 w 872"/>
                <a:gd name="T47" fmla="*/ 1024 h 1683"/>
                <a:gd name="T48" fmla="*/ 113 w 872"/>
                <a:gd name="T49" fmla="*/ 926 h 1683"/>
                <a:gd name="T50" fmla="*/ 192 w 872"/>
                <a:gd name="T51" fmla="*/ 752 h 1683"/>
                <a:gd name="T52" fmla="*/ 385 w 872"/>
                <a:gd name="T53" fmla="*/ 514 h 1683"/>
                <a:gd name="T54" fmla="*/ 484 w 872"/>
                <a:gd name="T55" fmla="*/ 416 h 1683"/>
                <a:gd name="T56" fmla="*/ 564 w 872"/>
                <a:gd name="T57" fmla="*/ 338 h 1683"/>
                <a:gd name="T58" fmla="*/ 783 w 872"/>
                <a:gd name="T59" fmla="*/ 116 h 1683"/>
                <a:gd name="T60" fmla="*/ 821 w 872"/>
                <a:gd name="T61" fmla="*/ 76 h 1683"/>
                <a:gd name="T62" fmla="*/ 831 w 872"/>
                <a:gd name="T63" fmla="*/ 64 h 1683"/>
                <a:gd name="T64" fmla="*/ 754 w 872"/>
                <a:gd name="T65" fmla="*/ 1 h 1683"/>
                <a:gd name="T66" fmla="*/ 754 w 872"/>
                <a:gd name="T67" fmla="*/ 1 h 1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2" h="1683">
                  <a:moveTo>
                    <a:pt x="754" y="1"/>
                  </a:moveTo>
                  <a:cubicBezTo>
                    <a:pt x="779" y="21"/>
                    <a:pt x="779" y="21"/>
                    <a:pt x="779" y="21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54" y="1"/>
                    <a:pt x="754" y="1"/>
                    <a:pt x="754" y="1"/>
                  </a:cubicBezTo>
                  <a:cubicBezTo>
                    <a:pt x="779" y="21"/>
                    <a:pt x="779" y="21"/>
                    <a:pt x="779" y="21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54" y="1"/>
                    <a:pt x="751" y="4"/>
                    <a:pt x="744" y="12"/>
                  </a:cubicBezTo>
                  <a:cubicBezTo>
                    <a:pt x="722" y="36"/>
                    <a:pt x="658" y="103"/>
                    <a:pt x="494" y="268"/>
                  </a:cubicBezTo>
                  <a:cubicBezTo>
                    <a:pt x="478" y="284"/>
                    <a:pt x="458" y="303"/>
                    <a:pt x="436" y="324"/>
                  </a:cubicBezTo>
                  <a:cubicBezTo>
                    <a:pt x="397" y="361"/>
                    <a:pt x="351" y="405"/>
                    <a:pt x="303" y="455"/>
                  </a:cubicBezTo>
                  <a:cubicBezTo>
                    <a:pt x="232" y="530"/>
                    <a:pt x="157" y="617"/>
                    <a:pt x="99" y="713"/>
                  </a:cubicBezTo>
                  <a:cubicBezTo>
                    <a:pt x="70" y="760"/>
                    <a:pt x="46" y="811"/>
                    <a:pt x="28" y="863"/>
                  </a:cubicBezTo>
                  <a:cubicBezTo>
                    <a:pt x="10" y="914"/>
                    <a:pt x="0" y="969"/>
                    <a:pt x="0" y="1024"/>
                  </a:cubicBezTo>
                  <a:cubicBezTo>
                    <a:pt x="0" y="1086"/>
                    <a:pt x="13" y="1150"/>
                    <a:pt x="45" y="1212"/>
                  </a:cubicBezTo>
                  <a:cubicBezTo>
                    <a:pt x="68" y="1258"/>
                    <a:pt x="101" y="1303"/>
                    <a:pt x="144" y="1346"/>
                  </a:cubicBezTo>
                  <a:cubicBezTo>
                    <a:pt x="209" y="1411"/>
                    <a:pt x="297" y="1471"/>
                    <a:pt x="412" y="1527"/>
                  </a:cubicBezTo>
                  <a:cubicBezTo>
                    <a:pt x="527" y="1584"/>
                    <a:pt x="670" y="1636"/>
                    <a:pt x="846" y="1683"/>
                  </a:cubicBezTo>
                  <a:cubicBezTo>
                    <a:pt x="872" y="1586"/>
                    <a:pt x="872" y="1586"/>
                    <a:pt x="872" y="1586"/>
                  </a:cubicBezTo>
                  <a:cubicBezTo>
                    <a:pt x="720" y="1546"/>
                    <a:pt x="595" y="1502"/>
                    <a:pt x="493" y="1455"/>
                  </a:cubicBezTo>
                  <a:cubicBezTo>
                    <a:pt x="417" y="1421"/>
                    <a:pt x="354" y="1385"/>
                    <a:pt x="302" y="1348"/>
                  </a:cubicBezTo>
                  <a:cubicBezTo>
                    <a:pt x="264" y="1321"/>
                    <a:pt x="232" y="1294"/>
                    <a:pt x="206" y="1266"/>
                  </a:cubicBezTo>
                  <a:cubicBezTo>
                    <a:pt x="166" y="1225"/>
                    <a:pt x="140" y="1185"/>
                    <a:pt x="123" y="1144"/>
                  </a:cubicBezTo>
                  <a:cubicBezTo>
                    <a:pt x="107" y="1104"/>
                    <a:pt x="99" y="1064"/>
                    <a:pt x="99" y="1024"/>
                  </a:cubicBezTo>
                  <a:cubicBezTo>
                    <a:pt x="99" y="991"/>
                    <a:pt x="104" y="959"/>
                    <a:pt x="113" y="926"/>
                  </a:cubicBezTo>
                  <a:cubicBezTo>
                    <a:pt x="128" y="868"/>
                    <a:pt x="156" y="809"/>
                    <a:pt x="192" y="752"/>
                  </a:cubicBezTo>
                  <a:cubicBezTo>
                    <a:pt x="246" y="666"/>
                    <a:pt x="317" y="585"/>
                    <a:pt x="385" y="514"/>
                  </a:cubicBezTo>
                  <a:cubicBezTo>
                    <a:pt x="419" y="478"/>
                    <a:pt x="453" y="446"/>
                    <a:pt x="484" y="416"/>
                  </a:cubicBezTo>
                  <a:cubicBezTo>
                    <a:pt x="514" y="387"/>
                    <a:pt x="542" y="361"/>
                    <a:pt x="564" y="338"/>
                  </a:cubicBezTo>
                  <a:cubicBezTo>
                    <a:pt x="680" y="223"/>
                    <a:pt x="746" y="155"/>
                    <a:pt x="783" y="116"/>
                  </a:cubicBezTo>
                  <a:cubicBezTo>
                    <a:pt x="802" y="96"/>
                    <a:pt x="814" y="84"/>
                    <a:pt x="821" y="76"/>
                  </a:cubicBezTo>
                  <a:cubicBezTo>
                    <a:pt x="828" y="68"/>
                    <a:pt x="830" y="65"/>
                    <a:pt x="831" y="64"/>
                  </a:cubicBezTo>
                  <a:cubicBezTo>
                    <a:pt x="754" y="1"/>
                    <a:pt x="754" y="1"/>
                    <a:pt x="754" y="1"/>
                  </a:cubicBezTo>
                  <a:cubicBezTo>
                    <a:pt x="754" y="1"/>
                    <a:pt x="754" y="1"/>
                    <a:pt x="754" y="1"/>
                  </a:cubicBezTo>
                </a:path>
              </a:pathLst>
            </a:custGeom>
            <a:solidFill>
              <a:srgbClr val="FF64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ExtraShape13">
              <a:extLst>
                <a:ext uri="{FF2B5EF4-FFF2-40B4-BE49-F238E27FC236}">
                  <a16:creationId xmlns:a16="http://schemas.microsoft.com/office/drawing/2014/main" xmlns="" id="{AB2524F4-4066-4466-8DB5-E4F3BA78865F}"/>
                </a:ext>
              </a:extLst>
            </p:cNvPr>
            <p:cNvSpPr/>
            <p:nvPr/>
          </p:nvSpPr>
          <p:spPr bwMode="auto">
            <a:xfrm>
              <a:off x="3234715" y="4508898"/>
              <a:ext cx="2036035" cy="637357"/>
            </a:xfrm>
            <a:custGeom>
              <a:avLst/>
              <a:gdLst>
                <a:gd name="T0" fmla="*/ 1600 w 1600"/>
                <a:gd name="T1" fmla="*/ 50 h 501"/>
                <a:gd name="T2" fmla="*/ 1599 w 1600"/>
                <a:gd name="T3" fmla="*/ 50 h 501"/>
                <a:gd name="T4" fmla="*/ 1361 w 1600"/>
                <a:gd name="T5" fmla="*/ 223 h 501"/>
                <a:gd name="T6" fmla="*/ 1284 w 1600"/>
                <a:gd name="T7" fmla="*/ 183 h 501"/>
                <a:gd name="T8" fmla="*/ 1244 w 1600"/>
                <a:gd name="T9" fmla="*/ 192 h 501"/>
                <a:gd name="T10" fmla="*/ 1098 w 1600"/>
                <a:gd name="T11" fmla="*/ 95 h 501"/>
                <a:gd name="T12" fmla="*/ 949 w 1600"/>
                <a:gd name="T13" fmla="*/ 200 h 501"/>
                <a:gd name="T14" fmla="*/ 914 w 1600"/>
                <a:gd name="T15" fmla="*/ 194 h 501"/>
                <a:gd name="T16" fmla="*/ 866 w 1600"/>
                <a:gd name="T17" fmla="*/ 206 h 501"/>
                <a:gd name="T18" fmla="*/ 866 w 1600"/>
                <a:gd name="T19" fmla="*/ 194 h 501"/>
                <a:gd name="T20" fmla="*/ 672 w 1600"/>
                <a:gd name="T21" fmla="*/ 0 h 501"/>
                <a:gd name="T22" fmla="*/ 496 w 1600"/>
                <a:gd name="T23" fmla="*/ 112 h 501"/>
                <a:gd name="T24" fmla="*/ 444 w 1600"/>
                <a:gd name="T25" fmla="*/ 95 h 501"/>
                <a:gd name="T26" fmla="*/ 403 w 1600"/>
                <a:gd name="T27" fmla="*/ 106 h 501"/>
                <a:gd name="T28" fmla="*/ 254 w 1600"/>
                <a:gd name="T29" fmla="*/ 27 h 501"/>
                <a:gd name="T30" fmla="*/ 73 w 1600"/>
                <a:gd name="T31" fmla="*/ 208 h 501"/>
                <a:gd name="T32" fmla="*/ 98 w 1600"/>
                <a:gd name="T33" fmla="*/ 299 h 501"/>
                <a:gd name="T34" fmla="*/ 0 w 1600"/>
                <a:gd name="T35" fmla="*/ 423 h 501"/>
                <a:gd name="T36" fmla="*/ 26 w 1600"/>
                <a:gd name="T37" fmla="*/ 501 h 501"/>
                <a:gd name="T38" fmla="*/ 1600 w 1600"/>
                <a:gd name="T39" fmla="*/ 501 h 501"/>
                <a:gd name="T40" fmla="*/ 1600 w 1600"/>
                <a:gd name="T41" fmla="*/ 5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00" h="501">
                  <a:moveTo>
                    <a:pt x="1600" y="50"/>
                  </a:moveTo>
                  <a:cubicBezTo>
                    <a:pt x="1599" y="50"/>
                    <a:pt x="1599" y="50"/>
                    <a:pt x="1599" y="50"/>
                  </a:cubicBezTo>
                  <a:cubicBezTo>
                    <a:pt x="1487" y="50"/>
                    <a:pt x="1393" y="123"/>
                    <a:pt x="1361" y="223"/>
                  </a:cubicBezTo>
                  <a:cubicBezTo>
                    <a:pt x="1344" y="199"/>
                    <a:pt x="1316" y="183"/>
                    <a:pt x="1284" y="183"/>
                  </a:cubicBezTo>
                  <a:cubicBezTo>
                    <a:pt x="1270" y="183"/>
                    <a:pt x="1256" y="186"/>
                    <a:pt x="1244" y="192"/>
                  </a:cubicBezTo>
                  <a:cubicBezTo>
                    <a:pt x="1220" y="135"/>
                    <a:pt x="1163" y="95"/>
                    <a:pt x="1098" y="95"/>
                  </a:cubicBezTo>
                  <a:cubicBezTo>
                    <a:pt x="1029" y="95"/>
                    <a:pt x="971" y="139"/>
                    <a:pt x="949" y="200"/>
                  </a:cubicBezTo>
                  <a:cubicBezTo>
                    <a:pt x="938" y="196"/>
                    <a:pt x="926" y="194"/>
                    <a:pt x="914" y="194"/>
                  </a:cubicBezTo>
                  <a:cubicBezTo>
                    <a:pt x="897" y="194"/>
                    <a:pt x="881" y="199"/>
                    <a:pt x="866" y="206"/>
                  </a:cubicBezTo>
                  <a:cubicBezTo>
                    <a:pt x="866" y="202"/>
                    <a:pt x="866" y="198"/>
                    <a:pt x="866" y="194"/>
                  </a:cubicBezTo>
                  <a:cubicBezTo>
                    <a:pt x="866" y="87"/>
                    <a:pt x="779" y="0"/>
                    <a:pt x="672" y="0"/>
                  </a:cubicBezTo>
                  <a:cubicBezTo>
                    <a:pt x="594" y="0"/>
                    <a:pt x="527" y="46"/>
                    <a:pt x="496" y="112"/>
                  </a:cubicBezTo>
                  <a:cubicBezTo>
                    <a:pt x="481" y="102"/>
                    <a:pt x="464" y="95"/>
                    <a:pt x="444" y="95"/>
                  </a:cubicBezTo>
                  <a:cubicBezTo>
                    <a:pt x="430" y="95"/>
                    <a:pt x="416" y="99"/>
                    <a:pt x="403" y="106"/>
                  </a:cubicBezTo>
                  <a:cubicBezTo>
                    <a:pt x="371" y="58"/>
                    <a:pt x="316" y="27"/>
                    <a:pt x="254" y="27"/>
                  </a:cubicBezTo>
                  <a:cubicBezTo>
                    <a:pt x="154" y="27"/>
                    <a:pt x="73" y="108"/>
                    <a:pt x="73" y="208"/>
                  </a:cubicBezTo>
                  <a:cubicBezTo>
                    <a:pt x="73" y="241"/>
                    <a:pt x="82" y="272"/>
                    <a:pt x="98" y="299"/>
                  </a:cubicBezTo>
                  <a:cubicBezTo>
                    <a:pt x="42" y="312"/>
                    <a:pt x="0" y="363"/>
                    <a:pt x="0" y="423"/>
                  </a:cubicBezTo>
                  <a:cubicBezTo>
                    <a:pt x="0" y="452"/>
                    <a:pt x="10" y="479"/>
                    <a:pt x="26" y="501"/>
                  </a:cubicBezTo>
                  <a:cubicBezTo>
                    <a:pt x="1600" y="501"/>
                    <a:pt x="1600" y="501"/>
                    <a:pt x="1600" y="501"/>
                  </a:cubicBezTo>
                  <a:lnTo>
                    <a:pt x="1600" y="5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ExtraShape14">
              <a:extLst>
                <a:ext uri="{FF2B5EF4-FFF2-40B4-BE49-F238E27FC236}">
                  <a16:creationId xmlns:a16="http://schemas.microsoft.com/office/drawing/2014/main" xmlns="" id="{07B9C12F-994D-4456-8D2E-733AC59E5260}"/>
                </a:ext>
              </a:extLst>
            </p:cNvPr>
            <p:cNvSpPr/>
            <p:nvPr/>
          </p:nvSpPr>
          <p:spPr bwMode="auto">
            <a:xfrm>
              <a:off x="3217096" y="2498790"/>
              <a:ext cx="1544472" cy="2427431"/>
            </a:xfrm>
            <a:custGeom>
              <a:avLst/>
              <a:gdLst>
                <a:gd name="T0" fmla="*/ 748 w 1078"/>
                <a:gd name="T1" fmla="*/ 0 h 1694"/>
                <a:gd name="T2" fmla="*/ 757 w 1078"/>
                <a:gd name="T3" fmla="*/ 8 h 1694"/>
                <a:gd name="T4" fmla="*/ 748 w 1078"/>
                <a:gd name="T5" fmla="*/ 0 h 1694"/>
                <a:gd name="T6" fmla="*/ 748 w 1078"/>
                <a:gd name="T7" fmla="*/ 0 h 1694"/>
                <a:gd name="T8" fmla="*/ 757 w 1078"/>
                <a:gd name="T9" fmla="*/ 8 h 1694"/>
                <a:gd name="T10" fmla="*/ 748 w 1078"/>
                <a:gd name="T11" fmla="*/ 0 h 1694"/>
                <a:gd name="T12" fmla="*/ 747 w 1078"/>
                <a:gd name="T13" fmla="*/ 1 h 1694"/>
                <a:gd name="T14" fmla="*/ 694 w 1078"/>
                <a:gd name="T15" fmla="*/ 57 h 1694"/>
                <a:gd name="T16" fmla="*/ 485 w 1078"/>
                <a:gd name="T17" fmla="*/ 269 h 1694"/>
                <a:gd name="T18" fmla="*/ 355 w 1078"/>
                <a:gd name="T19" fmla="*/ 396 h 1694"/>
                <a:gd name="T20" fmla="*/ 120 w 1078"/>
                <a:gd name="T21" fmla="*/ 669 h 1694"/>
                <a:gd name="T22" fmla="*/ 34 w 1078"/>
                <a:gd name="T23" fmla="*/ 832 h 1694"/>
                <a:gd name="T24" fmla="*/ 0 w 1078"/>
                <a:gd name="T25" fmla="*/ 1005 h 1694"/>
                <a:gd name="T26" fmla="*/ 39 w 1078"/>
                <a:gd name="T27" fmla="*/ 1174 h 1694"/>
                <a:gd name="T28" fmla="*/ 126 w 1078"/>
                <a:gd name="T29" fmla="*/ 1297 h 1694"/>
                <a:gd name="T30" fmla="*/ 368 w 1078"/>
                <a:gd name="T31" fmla="*/ 1468 h 1694"/>
                <a:gd name="T32" fmla="*/ 764 w 1078"/>
                <a:gd name="T33" fmla="*/ 1619 h 1694"/>
                <a:gd name="T34" fmla="*/ 771 w 1078"/>
                <a:gd name="T35" fmla="*/ 1621 h 1694"/>
                <a:gd name="T36" fmla="*/ 834 w 1078"/>
                <a:gd name="T37" fmla="*/ 1636 h 1694"/>
                <a:gd name="T38" fmla="*/ 977 w 1078"/>
                <a:gd name="T39" fmla="*/ 1672 h 1694"/>
                <a:gd name="T40" fmla="*/ 1037 w 1078"/>
                <a:gd name="T41" fmla="*/ 1686 h 1694"/>
                <a:gd name="T42" fmla="*/ 1056 w 1078"/>
                <a:gd name="T43" fmla="*/ 1691 h 1694"/>
                <a:gd name="T44" fmla="*/ 1067 w 1078"/>
                <a:gd name="T45" fmla="*/ 1694 h 1694"/>
                <a:gd name="T46" fmla="*/ 1078 w 1078"/>
                <a:gd name="T47" fmla="*/ 1654 h 1694"/>
                <a:gd name="T48" fmla="*/ 1071 w 1078"/>
                <a:gd name="T49" fmla="*/ 1652 h 1694"/>
                <a:gd name="T50" fmla="*/ 912 w 1078"/>
                <a:gd name="T51" fmla="*/ 1613 h 1694"/>
                <a:gd name="T52" fmla="*/ 822 w 1078"/>
                <a:gd name="T53" fmla="*/ 1591 h 1694"/>
                <a:gd name="T54" fmla="*/ 791 w 1078"/>
                <a:gd name="T55" fmla="*/ 1583 h 1694"/>
                <a:gd name="T56" fmla="*/ 781 w 1078"/>
                <a:gd name="T57" fmla="*/ 1580 h 1694"/>
                <a:gd name="T58" fmla="*/ 776 w 1078"/>
                <a:gd name="T59" fmla="*/ 1579 h 1694"/>
                <a:gd name="T60" fmla="*/ 422 w 1078"/>
                <a:gd name="T61" fmla="*/ 1449 h 1694"/>
                <a:gd name="T62" fmla="*/ 124 w 1078"/>
                <a:gd name="T63" fmla="*/ 1231 h 1694"/>
                <a:gd name="T64" fmla="*/ 60 w 1078"/>
                <a:gd name="T65" fmla="*/ 1118 h 1694"/>
                <a:gd name="T66" fmla="*/ 41 w 1078"/>
                <a:gd name="T67" fmla="*/ 1005 h 1694"/>
                <a:gd name="T68" fmla="*/ 96 w 1078"/>
                <a:gd name="T69" fmla="*/ 794 h 1694"/>
                <a:gd name="T70" fmla="*/ 305 w 1078"/>
                <a:gd name="T71" fmla="*/ 506 h 1694"/>
                <a:gd name="T72" fmla="*/ 421 w 1078"/>
                <a:gd name="T73" fmla="*/ 389 h 1694"/>
                <a:gd name="T74" fmla="*/ 515 w 1078"/>
                <a:gd name="T75" fmla="*/ 299 h 1694"/>
                <a:gd name="T76" fmla="*/ 733 w 1078"/>
                <a:gd name="T77" fmla="*/ 77 h 1694"/>
                <a:gd name="T78" fmla="*/ 780 w 1078"/>
                <a:gd name="T79" fmla="*/ 27 h 1694"/>
                <a:gd name="T80" fmla="*/ 748 w 1078"/>
                <a:gd name="T8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78" h="1694">
                  <a:moveTo>
                    <a:pt x="748" y="0"/>
                  </a:moveTo>
                  <a:cubicBezTo>
                    <a:pt x="757" y="8"/>
                    <a:pt x="757" y="8"/>
                    <a:pt x="757" y="8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57" y="8"/>
                    <a:pt x="757" y="8"/>
                    <a:pt x="757" y="8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48" y="0"/>
                    <a:pt x="747" y="0"/>
                    <a:pt x="747" y="1"/>
                  </a:cubicBezTo>
                  <a:cubicBezTo>
                    <a:pt x="745" y="3"/>
                    <a:pt x="732" y="17"/>
                    <a:pt x="694" y="57"/>
                  </a:cubicBezTo>
                  <a:cubicBezTo>
                    <a:pt x="656" y="97"/>
                    <a:pt x="592" y="163"/>
                    <a:pt x="485" y="269"/>
                  </a:cubicBezTo>
                  <a:cubicBezTo>
                    <a:pt x="453" y="302"/>
                    <a:pt x="406" y="345"/>
                    <a:pt x="355" y="396"/>
                  </a:cubicBezTo>
                  <a:cubicBezTo>
                    <a:pt x="278" y="472"/>
                    <a:pt x="189" y="566"/>
                    <a:pt x="120" y="669"/>
                  </a:cubicBezTo>
                  <a:cubicBezTo>
                    <a:pt x="85" y="721"/>
                    <a:pt x="55" y="776"/>
                    <a:pt x="34" y="832"/>
                  </a:cubicBezTo>
                  <a:cubicBezTo>
                    <a:pt x="13" y="888"/>
                    <a:pt x="0" y="946"/>
                    <a:pt x="0" y="1005"/>
                  </a:cubicBezTo>
                  <a:cubicBezTo>
                    <a:pt x="0" y="1061"/>
                    <a:pt x="12" y="1118"/>
                    <a:pt x="39" y="1174"/>
                  </a:cubicBezTo>
                  <a:cubicBezTo>
                    <a:pt x="59" y="1216"/>
                    <a:pt x="88" y="1257"/>
                    <a:pt x="126" y="1297"/>
                  </a:cubicBezTo>
                  <a:cubicBezTo>
                    <a:pt x="184" y="1357"/>
                    <a:pt x="263" y="1414"/>
                    <a:pt x="368" y="1468"/>
                  </a:cubicBezTo>
                  <a:cubicBezTo>
                    <a:pt x="472" y="1522"/>
                    <a:pt x="603" y="1573"/>
                    <a:pt x="764" y="1619"/>
                  </a:cubicBezTo>
                  <a:cubicBezTo>
                    <a:pt x="766" y="1619"/>
                    <a:pt x="768" y="1620"/>
                    <a:pt x="771" y="1621"/>
                  </a:cubicBezTo>
                  <a:cubicBezTo>
                    <a:pt x="783" y="1624"/>
                    <a:pt x="805" y="1629"/>
                    <a:pt x="834" y="1636"/>
                  </a:cubicBezTo>
                  <a:cubicBezTo>
                    <a:pt x="876" y="1647"/>
                    <a:pt x="931" y="1660"/>
                    <a:pt x="977" y="1672"/>
                  </a:cubicBezTo>
                  <a:cubicBezTo>
                    <a:pt x="1000" y="1677"/>
                    <a:pt x="1021" y="1682"/>
                    <a:pt x="1037" y="1686"/>
                  </a:cubicBezTo>
                  <a:cubicBezTo>
                    <a:pt x="1045" y="1688"/>
                    <a:pt x="1051" y="1690"/>
                    <a:pt x="1056" y="1691"/>
                  </a:cubicBezTo>
                  <a:cubicBezTo>
                    <a:pt x="1062" y="1692"/>
                    <a:pt x="1065" y="1693"/>
                    <a:pt x="1067" y="1694"/>
                  </a:cubicBezTo>
                  <a:cubicBezTo>
                    <a:pt x="1078" y="1654"/>
                    <a:pt x="1078" y="1654"/>
                    <a:pt x="1078" y="1654"/>
                  </a:cubicBezTo>
                  <a:cubicBezTo>
                    <a:pt x="1076" y="1653"/>
                    <a:pt x="1074" y="1653"/>
                    <a:pt x="1071" y="1652"/>
                  </a:cubicBezTo>
                  <a:cubicBezTo>
                    <a:pt x="1048" y="1646"/>
                    <a:pt x="978" y="1629"/>
                    <a:pt x="912" y="1613"/>
                  </a:cubicBezTo>
                  <a:cubicBezTo>
                    <a:pt x="879" y="1605"/>
                    <a:pt x="847" y="1597"/>
                    <a:pt x="822" y="1591"/>
                  </a:cubicBezTo>
                  <a:cubicBezTo>
                    <a:pt x="810" y="1588"/>
                    <a:pt x="799" y="1585"/>
                    <a:pt x="791" y="1583"/>
                  </a:cubicBezTo>
                  <a:cubicBezTo>
                    <a:pt x="787" y="1582"/>
                    <a:pt x="784" y="1581"/>
                    <a:pt x="781" y="1580"/>
                  </a:cubicBezTo>
                  <a:cubicBezTo>
                    <a:pt x="778" y="1580"/>
                    <a:pt x="776" y="1579"/>
                    <a:pt x="776" y="1579"/>
                  </a:cubicBezTo>
                  <a:cubicBezTo>
                    <a:pt x="634" y="1538"/>
                    <a:pt x="517" y="1495"/>
                    <a:pt x="422" y="1449"/>
                  </a:cubicBezTo>
                  <a:cubicBezTo>
                    <a:pt x="278" y="1380"/>
                    <a:pt x="183" y="1306"/>
                    <a:pt x="124" y="1231"/>
                  </a:cubicBezTo>
                  <a:cubicBezTo>
                    <a:pt x="94" y="1193"/>
                    <a:pt x="74" y="1156"/>
                    <a:pt x="60" y="1118"/>
                  </a:cubicBezTo>
                  <a:cubicBezTo>
                    <a:pt x="47" y="1080"/>
                    <a:pt x="41" y="1043"/>
                    <a:pt x="41" y="1005"/>
                  </a:cubicBezTo>
                  <a:cubicBezTo>
                    <a:pt x="41" y="934"/>
                    <a:pt x="62" y="864"/>
                    <a:pt x="96" y="794"/>
                  </a:cubicBezTo>
                  <a:cubicBezTo>
                    <a:pt x="146" y="691"/>
                    <a:pt x="226" y="591"/>
                    <a:pt x="305" y="506"/>
                  </a:cubicBezTo>
                  <a:cubicBezTo>
                    <a:pt x="345" y="463"/>
                    <a:pt x="385" y="424"/>
                    <a:pt x="421" y="389"/>
                  </a:cubicBezTo>
                  <a:cubicBezTo>
                    <a:pt x="457" y="354"/>
                    <a:pt x="489" y="324"/>
                    <a:pt x="515" y="299"/>
                  </a:cubicBezTo>
                  <a:cubicBezTo>
                    <a:pt x="630" y="183"/>
                    <a:pt x="696" y="116"/>
                    <a:pt x="733" y="77"/>
                  </a:cubicBezTo>
                  <a:cubicBezTo>
                    <a:pt x="771" y="38"/>
                    <a:pt x="779" y="27"/>
                    <a:pt x="780" y="27"/>
                  </a:cubicBezTo>
                  <a:cubicBezTo>
                    <a:pt x="748" y="0"/>
                    <a:pt x="748" y="0"/>
                    <a:pt x="748" y="0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ExtraShape15">
              <a:extLst>
                <a:ext uri="{FF2B5EF4-FFF2-40B4-BE49-F238E27FC236}">
                  <a16:creationId xmlns:a16="http://schemas.microsoft.com/office/drawing/2014/main" xmlns="" id="{1E1EE40A-1B6D-44AB-B83B-285005BB476D}"/>
                </a:ext>
              </a:extLst>
            </p:cNvPr>
            <p:cNvSpPr/>
            <p:nvPr/>
          </p:nvSpPr>
          <p:spPr bwMode="auto">
            <a:xfrm>
              <a:off x="3567793" y="4785628"/>
              <a:ext cx="1702956" cy="360626"/>
            </a:xfrm>
            <a:custGeom>
              <a:avLst/>
              <a:gdLst>
                <a:gd name="T0" fmla="*/ 1338 w 1338"/>
                <a:gd name="T1" fmla="*/ 20 h 283"/>
                <a:gd name="T2" fmla="*/ 1278 w 1338"/>
                <a:gd name="T3" fmla="*/ 9 h 283"/>
                <a:gd name="T4" fmla="*/ 1107 w 1338"/>
                <a:gd name="T5" fmla="*/ 179 h 283"/>
                <a:gd name="T6" fmla="*/ 1103 w 1338"/>
                <a:gd name="T7" fmla="*/ 179 h 283"/>
                <a:gd name="T8" fmla="*/ 1080 w 1338"/>
                <a:gd name="T9" fmla="*/ 184 h 283"/>
                <a:gd name="T10" fmla="*/ 926 w 1338"/>
                <a:gd name="T11" fmla="*/ 37 h 283"/>
                <a:gd name="T12" fmla="*/ 772 w 1338"/>
                <a:gd name="T13" fmla="*/ 191 h 283"/>
                <a:gd name="T14" fmla="*/ 772 w 1338"/>
                <a:gd name="T15" fmla="*/ 195 h 283"/>
                <a:gd name="T16" fmla="*/ 721 w 1338"/>
                <a:gd name="T17" fmla="*/ 179 h 283"/>
                <a:gd name="T18" fmla="*/ 692 w 1338"/>
                <a:gd name="T19" fmla="*/ 184 h 283"/>
                <a:gd name="T20" fmla="*/ 698 w 1338"/>
                <a:gd name="T21" fmla="*/ 144 h 283"/>
                <a:gd name="T22" fmla="*/ 554 w 1338"/>
                <a:gd name="T23" fmla="*/ 0 h 283"/>
                <a:gd name="T24" fmla="*/ 412 w 1338"/>
                <a:gd name="T25" fmla="*/ 125 h 283"/>
                <a:gd name="T26" fmla="*/ 380 w 1338"/>
                <a:gd name="T27" fmla="*/ 120 h 283"/>
                <a:gd name="T28" fmla="*/ 300 w 1338"/>
                <a:gd name="T29" fmla="*/ 154 h 283"/>
                <a:gd name="T30" fmla="*/ 165 w 1338"/>
                <a:gd name="T31" fmla="*/ 85 h 283"/>
                <a:gd name="T32" fmla="*/ 0 w 1338"/>
                <a:gd name="T33" fmla="*/ 250 h 283"/>
                <a:gd name="T34" fmla="*/ 3 w 1338"/>
                <a:gd name="T35" fmla="*/ 283 h 283"/>
                <a:gd name="T36" fmla="*/ 1338 w 1338"/>
                <a:gd name="T37" fmla="*/ 283 h 283"/>
                <a:gd name="T38" fmla="*/ 1338 w 1338"/>
                <a:gd name="T39" fmla="*/ 2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8" h="283">
                  <a:moveTo>
                    <a:pt x="1338" y="20"/>
                  </a:moveTo>
                  <a:cubicBezTo>
                    <a:pt x="1319" y="13"/>
                    <a:pt x="1299" y="9"/>
                    <a:pt x="1278" y="9"/>
                  </a:cubicBezTo>
                  <a:cubicBezTo>
                    <a:pt x="1184" y="9"/>
                    <a:pt x="1108" y="85"/>
                    <a:pt x="1107" y="179"/>
                  </a:cubicBezTo>
                  <a:cubicBezTo>
                    <a:pt x="1106" y="179"/>
                    <a:pt x="1105" y="179"/>
                    <a:pt x="1103" y="179"/>
                  </a:cubicBezTo>
                  <a:cubicBezTo>
                    <a:pt x="1095" y="179"/>
                    <a:pt x="1087" y="181"/>
                    <a:pt x="1080" y="184"/>
                  </a:cubicBezTo>
                  <a:cubicBezTo>
                    <a:pt x="1076" y="102"/>
                    <a:pt x="1009" y="37"/>
                    <a:pt x="926" y="37"/>
                  </a:cubicBezTo>
                  <a:cubicBezTo>
                    <a:pt x="841" y="37"/>
                    <a:pt x="772" y="106"/>
                    <a:pt x="772" y="191"/>
                  </a:cubicBezTo>
                  <a:cubicBezTo>
                    <a:pt x="772" y="192"/>
                    <a:pt x="772" y="194"/>
                    <a:pt x="772" y="195"/>
                  </a:cubicBezTo>
                  <a:cubicBezTo>
                    <a:pt x="758" y="185"/>
                    <a:pt x="740" y="179"/>
                    <a:pt x="721" y="179"/>
                  </a:cubicBezTo>
                  <a:cubicBezTo>
                    <a:pt x="711" y="179"/>
                    <a:pt x="701" y="181"/>
                    <a:pt x="692" y="184"/>
                  </a:cubicBezTo>
                  <a:cubicBezTo>
                    <a:pt x="696" y="171"/>
                    <a:pt x="698" y="158"/>
                    <a:pt x="698" y="144"/>
                  </a:cubicBezTo>
                  <a:cubicBezTo>
                    <a:pt x="698" y="64"/>
                    <a:pt x="634" y="0"/>
                    <a:pt x="554" y="0"/>
                  </a:cubicBezTo>
                  <a:cubicBezTo>
                    <a:pt x="482" y="0"/>
                    <a:pt x="422" y="55"/>
                    <a:pt x="412" y="125"/>
                  </a:cubicBezTo>
                  <a:cubicBezTo>
                    <a:pt x="402" y="122"/>
                    <a:pt x="391" y="120"/>
                    <a:pt x="380" y="120"/>
                  </a:cubicBezTo>
                  <a:cubicBezTo>
                    <a:pt x="348" y="120"/>
                    <a:pt x="320" y="133"/>
                    <a:pt x="300" y="154"/>
                  </a:cubicBezTo>
                  <a:cubicBezTo>
                    <a:pt x="270" y="112"/>
                    <a:pt x="221" y="85"/>
                    <a:pt x="165" y="85"/>
                  </a:cubicBezTo>
                  <a:cubicBezTo>
                    <a:pt x="74" y="85"/>
                    <a:pt x="0" y="159"/>
                    <a:pt x="0" y="250"/>
                  </a:cubicBezTo>
                  <a:cubicBezTo>
                    <a:pt x="0" y="261"/>
                    <a:pt x="1" y="272"/>
                    <a:pt x="3" y="283"/>
                  </a:cubicBezTo>
                  <a:cubicBezTo>
                    <a:pt x="1338" y="283"/>
                    <a:pt x="1338" y="283"/>
                    <a:pt x="1338" y="283"/>
                  </a:cubicBezTo>
                  <a:lnTo>
                    <a:pt x="1338" y="2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ExtraShape16">
              <a:extLst>
                <a:ext uri="{FF2B5EF4-FFF2-40B4-BE49-F238E27FC236}">
                  <a16:creationId xmlns:a16="http://schemas.microsoft.com/office/drawing/2014/main" xmlns="" id="{9C7AD098-09B9-4AAF-A023-23C0E63F59C4}"/>
                </a:ext>
              </a:extLst>
            </p:cNvPr>
            <p:cNvSpPr/>
            <p:nvPr/>
          </p:nvSpPr>
          <p:spPr bwMode="auto">
            <a:xfrm>
              <a:off x="3933618" y="2459297"/>
              <a:ext cx="447121" cy="447122"/>
            </a:xfrm>
            <a:custGeom>
              <a:avLst/>
              <a:gdLst>
                <a:gd name="T0" fmla="*/ 210 w 312"/>
                <a:gd name="T1" fmla="*/ 0 h 312"/>
                <a:gd name="T2" fmla="*/ 95 w 312"/>
                <a:gd name="T3" fmla="*/ 86 h 312"/>
                <a:gd name="T4" fmla="*/ 0 w 312"/>
                <a:gd name="T5" fmla="*/ 312 h 312"/>
                <a:gd name="T6" fmla="*/ 226 w 312"/>
                <a:gd name="T7" fmla="*/ 217 h 312"/>
                <a:gd name="T8" fmla="*/ 312 w 312"/>
                <a:gd name="T9" fmla="*/ 102 h 312"/>
                <a:gd name="T10" fmla="*/ 210 w 312"/>
                <a:gd name="T11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312">
                  <a:moveTo>
                    <a:pt x="210" y="0"/>
                  </a:moveTo>
                  <a:cubicBezTo>
                    <a:pt x="174" y="18"/>
                    <a:pt x="133" y="48"/>
                    <a:pt x="95" y="86"/>
                  </a:cubicBezTo>
                  <a:cubicBezTo>
                    <a:pt x="7" y="175"/>
                    <a:pt x="0" y="312"/>
                    <a:pt x="0" y="312"/>
                  </a:cubicBezTo>
                  <a:cubicBezTo>
                    <a:pt x="0" y="312"/>
                    <a:pt x="137" y="305"/>
                    <a:pt x="226" y="217"/>
                  </a:cubicBezTo>
                  <a:cubicBezTo>
                    <a:pt x="264" y="179"/>
                    <a:pt x="294" y="138"/>
                    <a:pt x="312" y="102"/>
                  </a:cubicBezTo>
                  <a:cubicBezTo>
                    <a:pt x="210" y="0"/>
                    <a:pt x="210" y="0"/>
                    <a:pt x="210" y="0"/>
                  </a:cubicBezTo>
                </a:path>
              </a:pathLst>
            </a:custGeom>
            <a:solidFill>
              <a:srgbClr val="D8574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ExtraShape17">
              <a:extLst>
                <a:ext uri="{FF2B5EF4-FFF2-40B4-BE49-F238E27FC236}">
                  <a16:creationId xmlns:a16="http://schemas.microsoft.com/office/drawing/2014/main" xmlns="" id="{3461F3B9-68F1-4CD9-9B0F-BA0C254F8B10}"/>
                </a:ext>
              </a:extLst>
            </p:cNvPr>
            <p:cNvSpPr/>
            <p:nvPr/>
          </p:nvSpPr>
          <p:spPr bwMode="auto">
            <a:xfrm>
              <a:off x="4063382" y="2473402"/>
              <a:ext cx="303253" cy="301842"/>
            </a:xfrm>
            <a:custGeom>
              <a:avLst/>
              <a:gdLst>
                <a:gd name="T0" fmla="*/ 129 w 211"/>
                <a:gd name="T1" fmla="*/ 0 h 211"/>
                <a:gd name="T2" fmla="*/ 68 w 211"/>
                <a:gd name="T3" fmla="*/ 49 h 211"/>
                <a:gd name="T4" fmla="*/ 0 w 211"/>
                <a:gd name="T5" fmla="*/ 211 h 211"/>
                <a:gd name="T6" fmla="*/ 162 w 211"/>
                <a:gd name="T7" fmla="*/ 143 h 211"/>
                <a:gd name="T8" fmla="*/ 211 w 211"/>
                <a:gd name="T9" fmla="*/ 82 h 211"/>
                <a:gd name="T10" fmla="*/ 129 w 211"/>
                <a:gd name="T1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211">
                  <a:moveTo>
                    <a:pt x="129" y="0"/>
                  </a:moveTo>
                  <a:cubicBezTo>
                    <a:pt x="109" y="12"/>
                    <a:pt x="88" y="29"/>
                    <a:pt x="68" y="49"/>
                  </a:cubicBezTo>
                  <a:cubicBezTo>
                    <a:pt x="4" y="113"/>
                    <a:pt x="0" y="211"/>
                    <a:pt x="0" y="211"/>
                  </a:cubicBezTo>
                  <a:cubicBezTo>
                    <a:pt x="0" y="211"/>
                    <a:pt x="98" y="207"/>
                    <a:pt x="162" y="143"/>
                  </a:cubicBezTo>
                  <a:cubicBezTo>
                    <a:pt x="182" y="123"/>
                    <a:pt x="199" y="102"/>
                    <a:pt x="211" y="82"/>
                  </a:cubicBezTo>
                  <a:cubicBezTo>
                    <a:pt x="129" y="0"/>
                    <a:pt x="129" y="0"/>
                    <a:pt x="129" y="0"/>
                  </a:cubicBezTo>
                </a:path>
              </a:pathLst>
            </a:custGeom>
            <a:solidFill>
              <a:srgbClr val="FF64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ExtraShape18">
              <a:extLst>
                <a:ext uri="{FF2B5EF4-FFF2-40B4-BE49-F238E27FC236}">
                  <a16:creationId xmlns:a16="http://schemas.microsoft.com/office/drawing/2014/main" xmlns="" id="{4526C17D-6509-48B3-A206-B1B645CB37FC}"/>
                </a:ext>
              </a:extLst>
            </p:cNvPr>
            <p:cNvSpPr/>
            <p:nvPr/>
          </p:nvSpPr>
          <p:spPr bwMode="auto">
            <a:xfrm>
              <a:off x="4155063" y="2484686"/>
              <a:ext cx="200288" cy="198878"/>
            </a:xfrm>
            <a:custGeom>
              <a:avLst/>
              <a:gdLst>
                <a:gd name="T0" fmla="*/ 74 w 139"/>
                <a:gd name="T1" fmla="*/ 0 h 139"/>
                <a:gd name="T2" fmla="*/ 49 w 139"/>
                <a:gd name="T3" fmla="*/ 22 h 139"/>
                <a:gd name="T4" fmla="*/ 0 w 139"/>
                <a:gd name="T5" fmla="*/ 139 h 139"/>
                <a:gd name="T6" fmla="*/ 117 w 139"/>
                <a:gd name="T7" fmla="*/ 90 h 139"/>
                <a:gd name="T8" fmla="*/ 139 w 139"/>
                <a:gd name="T9" fmla="*/ 65 h 139"/>
                <a:gd name="T10" fmla="*/ 74 w 139"/>
                <a:gd name="T1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39">
                  <a:moveTo>
                    <a:pt x="74" y="0"/>
                  </a:moveTo>
                  <a:cubicBezTo>
                    <a:pt x="66" y="7"/>
                    <a:pt x="57" y="14"/>
                    <a:pt x="49" y="22"/>
                  </a:cubicBezTo>
                  <a:cubicBezTo>
                    <a:pt x="3" y="68"/>
                    <a:pt x="0" y="139"/>
                    <a:pt x="0" y="139"/>
                  </a:cubicBezTo>
                  <a:cubicBezTo>
                    <a:pt x="0" y="139"/>
                    <a:pt x="71" y="136"/>
                    <a:pt x="117" y="90"/>
                  </a:cubicBezTo>
                  <a:cubicBezTo>
                    <a:pt x="125" y="82"/>
                    <a:pt x="132" y="73"/>
                    <a:pt x="139" y="65"/>
                  </a:cubicBezTo>
                  <a:cubicBezTo>
                    <a:pt x="74" y="0"/>
                    <a:pt x="74" y="0"/>
                    <a:pt x="74" y="0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ExtraShape19">
              <a:extLst>
                <a:ext uri="{FF2B5EF4-FFF2-40B4-BE49-F238E27FC236}">
                  <a16:creationId xmlns:a16="http://schemas.microsoft.com/office/drawing/2014/main" xmlns="" id="{66E4DDDC-CA85-4B3F-9C8F-F32502DF3948}"/>
                </a:ext>
              </a:extLst>
            </p:cNvPr>
            <p:cNvSpPr/>
            <p:nvPr/>
          </p:nvSpPr>
          <p:spPr bwMode="auto">
            <a:xfrm>
              <a:off x="3968880" y="1896517"/>
              <a:ext cx="521876" cy="497899"/>
            </a:xfrm>
            <a:custGeom>
              <a:avLst/>
              <a:gdLst>
                <a:gd name="T0" fmla="*/ 364 w 364"/>
                <a:gd name="T1" fmla="*/ 52 h 347"/>
                <a:gd name="T2" fmla="*/ 245 w 364"/>
                <a:gd name="T3" fmla="*/ 28 h 347"/>
                <a:gd name="T4" fmla="*/ 44 w 364"/>
                <a:gd name="T5" fmla="*/ 347 h 347"/>
                <a:gd name="T6" fmla="*/ 179 w 364"/>
                <a:gd name="T7" fmla="*/ 321 h 347"/>
                <a:gd name="T8" fmla="*/ 364 w 364"/>
                <a:gd name="T9" fmla="*/ 52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347">
                  <a:moveTo>
                    <a:pt x="364" y="52"/>
                  </a:moveTo>
                  <a:cubicBezTo>
                    <a:pt x="364" y="52"/>
                    <a:pt x="274" y="57"/>
                    <a:pt x="245" y="28"/>
                  </a:cubicBezTo>
                  <a:cubicBezTo>
                    <a:pt x="216" y="0"/>
                    <a:pt x="0" y="178"/>
                    <a:pt x="44" y="347"/>
                  </a:cubicBezTo>
                  <a:cubicBezTo>
                    <a:pt x="44" y="347"/>
                    <a:pt x="116" y="250"/>
                    <a:pt x="179" y="321"/>
                  </a:cubicBezTo>
                  <a:lnTo>
                    <a:pt x="364" y="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ExtraShape20">
              <a:extLst>
                <a:ext uri="{FF2B5EF4-FFF2-40B4-BE49-F238E27FC236}">
                  <a16:creationId xmlns:a16="http://schemas.microsoft.com/office/drawing/2014/main" xmlns="" id="{D57D4125-05F6-4509-80C8-B74D0CE8D58E}"/>
                </a:ext>
              </a:extLst>
            </p:cNvPr>
            <p:cNvSpPr/>
            <p:nvPr/>
          </p:nvSpPr>
          <p:spPr bwMode="auto">
            <a:xfrm>
              <a:off x="4445621" y="2347870"/>
              <a:ext cx="496488" cy="521876"/>
            </a:xfrm>
            <a:custGeom>
              <a:avLst/>
              <a:gdLst>
                <a:gd name="T0" fmla="*/ 295 w 347"/>
                <a:gd name="T1" fmla="*/ 0 h 364"/>
                <a:gd name="T2" fmla="*/ 319 w 347"/>
                <a:gd name="T3" fmla="*/ 119 h 364"/>
                <a:gd name="T4" fmla="*/ 0 w 347"/>
                <a:gd name="T5" fmla="*/ 320 h 364"/>
                <a:gd name="T6" fmla="*/ 26 w 347"/>
                <a:gd name="T7" fmla="*/ 185 h 364"/>
                <a:gd name="T8" fmla="*/ 295 w 347"/>
                <a:gd name="T9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64">
                  <a:moveTo>
                    <a:pt x="295" y="0"/>
                  </a:moveTo>
                  <a:cubicBezTo>
                    <a:pt x="295" y="0"/>
                    <a:pt x="290" y="90"/>
                    <a:pt x="319" y="119"/>
                  </a:cubicBezTo>
                  <a:cubicBezTo>
                    <a:pt x="347" y="148"/>
                    <a:pt x="169" y="364"/>
                    <a:pt x="0" y="320"/>
                  </a:cubicBezTo>
                  <a:cubicBezTo>
                    <a:pt x="0" y="320"/>
                    <a:pt x="97" y="248"/>
                    <a:pt x="26" y="185"/>
                  </a:cubicBezTo>
                  <a:cubicBezTo>
                    <a:pt x="295" y="0"/>
                    <a:pt x="295" y="0"/>
                    <a:pt x="295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ExtraShape21">
              <a:extLst>
                <a:ext uri="{FF2B5EF4-FFF2-40B4-BE49-F238E27FC236}">
                  <a16:creationId xmlns:a16="http://schemas.microsoft.com/office/drawing/2014/main" xmlns="" id="{6A066B54-7DED-4D1B-9337-8125EE824997}"/>
                </a:ext>
              </a:extLst>
            </p:cNvPr>
            <p:cNvSpPr/>
            <p:nvPr/>
          </p:nvSpPr>
          <p:spPr bwMode="auto">
            <a:xfrm>
              <a:off x="4183273" y="2378900"/>
              <a:ext cx="277864" cy="277864"/>
            </a:xfrm>
            <a:custGeom>
              <a:avLst/>
              <a:gdLst>
                <a:gd name="T0" fmla="*/ 23 w 197"/>
                <a:gd name="T1" fmla="*/ 0 h 197"/>
                <a:gd name="T2" fmla="*/ 0 w 197"/>
                <a:gd name="T3" fmla="*/ 23 h 197"/>
                <a:gd name="T4" fmla="*/ 174 w 197"/>
                <a:gd name="T5" fmla="*/ 197 h 197"/>
                <a:gd name="T6" fmla="*/ 197 w 197"/>
                <a:gd name="T7" fmla="*/ 173 h 197"/>
                <a:gd name="T8" fmla="*/ 23 w 197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7">
                  <a:moveTo>
                    <a:pt x="23" y="0"/>
                  </a:moveTo>
                  <a:lnTo>
                    <a:pt x="0" y="23"/>
                  </a:lnTo>
                  <a:lnTo>
                    <a:pt x="174" y="197"/>
                  </a:lnTo>
                  <a:lnTo>
                    <a:pt x="197" y="17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ExtraShape22">
              <a:extLst>
                <a:ext uri="{FF2B5EF4-FFF2-40B4-BE49-F238E27FC236}">
                  <a16:creationId xmlns:a16="http://schemas.microsoft.com/office/drawing/2014/main" xmlns="" id="{B574C643-4623-42B7-8C81-ACA0F6C1BCC6}"/>
                </a:ext>
              </a:extLst>
            </p:cNvPr>
            <p:cNvSpPr/>
            <p:nvPr/>
          </p:nvSpPr>
          <p:spPr bwMode="auto">
            <a:xfrm>
              <a:off x="4183273" y="2378900"/>
              <a:ext cx="277864" cy="277864"/>
            </a:xfrm>
            <a:custGeom>
              <a:avLst/>
              <a:gdLst>
                <a:gd name="T0" fmla="*/ 23 w 197"/>
                <a:gd name="T1" fmla="*/ 0 h 197"/>
                <a:gd name="T2" fmla="*/ 0 w 197"/>
                <a:gd name="T3" fmla="*/ 23 h 197"/>
                <a:gd name="T4" fmla="*/ 174 w 197"/>
                <a:gd name="T5" fmla="*/ 197 h 197"/>
                <a:gd name="T6" fmla="*/ 197 w 197"/>
                <a:gd name="T7" fmla="*/ 173 h 197"/>
                <a:gd name="T8" fmla="*/ 23 w 197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7">
                  <a:moveTo>
                    <a:pt x="23" y="0"/>
                  </a:moveTo>
                  <a:lnTo>
                    <a:pt x="0" y="23"/>
                  </a:lnTo>
                  <a:lnTo>
                    <a:pt x="174" y="197"/>
                  </a:lnTo>
                  <a:lnTo>
                    <a:pt x="197" y="173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ExtraShape23">
              <a:extLst>
                <a:ext uri="{FF2B5EF4-FFF2-40B4-BE49-F238E27FC236}">
                  <a16:creationId xmlns:a16="http://schemas.microsoft.com/office/drawing/2014/main" xmlns="" id="{9FC18151-A5B8-454C-8E3B-0F59AE8C3E68}"/>
                </a:ext>
              </a:extLst>
            </p:cNvPr>
            <p:cNvSpPr/>
            <p:nvPr/>
          </p:nvSpPr>
          <p:spPr bwMode="auto">
            <a:xfrm>
              <a:off x="4188915" y="1446575"/>
              <a:ext cx="1204547" cy="1204547"/>
            </a:xfrm>
            <a:custGeom>
              <a:avLst/>
              <a:gdLst>
                <a:gd name="T0" fmla="*/ 204 w 840"/>
                <a:gd name="T1" fmla="*/ 840 h 840"/>
                <a:gd name="T2" fmla="*/ 492 w 840"/>
                <a:gd name="T3" fmla="*/ 612 h 840"/>
                <a:gd name="T4" fmla="*/ 768 w 840"/>
                <a:gd name="T5" fmla="*/ 72 h 840"/>
                <a:gd name="T6" fmla="*/ 228 w 840"/>
                <a:gd name="T7" fmla="*/ 348 h 840"/>
                <a:gd name="T8" fmla="*/ 0 w 840"/>
                <a:gd name="T9" fmla="*/ 636 h 840"/>
                <a:gd name="T10" fmla="*/ 204 w 840"/>
                <a:gd name="T11" fmla="*/ 84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0" h="840">
                  <a:moveTo>
                    <a:pt x="204" y="840"/>
                  </a:moveTo>
                  <a:cubicBezTo>
                    <a:pt x="292" y="789"/>
                    <a:pt x="394" y="710"/>
                    <a:pt x="492" y="612"/>
                  </a:cubicBezTo>
                  <a:cubicBezTo>
                    <a:pt x="717" y="387"/>
                    <a:pt x="840" y="145"/>
                    <a:pt x="768" y="72"/>
                  </a:cubicBezTo>
                  <a:cubicBezTo>
                    <a:pt x="695" y="0"/>
                    <a:pt x="453" y="123"/>
                    <a:pt x="228" y="348"/>
                  </a:cubicBezTo>
                  <a:cubicBezTo>
                    <a:pt x="130" y="446"/>
                    <a:pt x="52" y="548"/>
                    <a:pt x="0" y="636"/>
                  </a:cubicBezTo>
                  <a:cubicBezTo>
                    <a:pt x="204" y="840"/>
                    <a:pt x="204" y="840"/>
                    <a:pt x="204" y="840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ExtraShape24">
              <a:extLst>
                <a:ext uri="{FF2B5EF4-FFF2-40B4-BE49-F238E27FC236}">
                  <a16:creationId xmlns:a16="http://schemas.microsoft.com/office/drawing/2014/main" xmlns="" id="{349818EB-4376-4BCA-B149-40EA1E1F7B24}"/>
                </a:ext>
              </a:extLst>
            </p:cNvPr>
            <p:cNvSpPr/>
            <p:nvPr/>
          </p:nvSpPr>
          <p:spPr bwMode="auto">
            <a:xfrm>
              <a:off x="4788367" y="1730081"/>
              <a:ext cx="320179" cy="321589"/>
            </a:xfrm>
            <a:custGeom>
              <a:avLst/>
              <a:gdLst>
                <a:gd name="T0" fmla="*/ 184 w 224"/>
                <a:gd name="T1" fmla="*/ 184 h 224"/>
                <a:gd name="T2" fmla="*/ 40 w 224"/>
                <a:gd name="T3" fmla="*/ 184 h 224"/>
                <a:gd name="T4" fmla="*/ 40 w 224"/>
                <a:gd name="T5" fmla="*/ 40 h 224"/>
                <a:gd name="T6" fmla="*/ 184 w 224"/>
                <a:gd name="T7" fmla="*/ 40 h 224"/>
                <a:gd name="T8" fmla="*/ 184 w 224"/>
                <a:gd name="T9" fmla="*/ 18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4">
                  <a:moveTo>
                    <a:pt x="184" y="184"/>
                  </a:moveTo>
                  <a:cubicBezTo>
                    <a:pt x="144" y="224"/>
                    <a:pt x="80" y="224"/>
                    <a:pt x="40" y="184"/>
                  </a:cubicBezTo>
                  <a:cubicBezTo>
                    <a:pt x="0" y="144"/>
                    <a:pt x="0" y="80"/>
                    <a:pt x="40" y="40"/>
                  </a:cubicBezTo>
                  <a:cubicBezTo>
                    <a:pt x="80" y="0"/>
                    <a:pt x="144" y="0"/>
                    <a:pt x="184" y="40"/>
                  </a:cubicBezTo>
                  <a:cubicBezTo>
                    <a:pt x="224" y="80"/>
                    <a:pt x="224" y="144"/>
                    <a:pt x="184" y="184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ExtraShape25">
              <a:extLst>
                <a:ext uri="{FF2B5EF4-FFF2-40B4-BE49-F238E27FC236}">
                  <a16:creationId xmlns:a16="http://schemas.microsoft.com/office/drawing/2014/main" xmlns="" id="{E2658738-2543-4DE9-91E0-A15519DDBBDA}"/>
                </a:ext>
              </a:extLst>
            </p:cNvPr>
            <p:cNvSpPr/>
            <p:nvPr/>
          </p:nvSpPr>
          <p:spPr bwMode="auto">
            <a:xfrm>
              <a:off x="5039432" y="1505815"/>
              <a:ext cx="294790" cy="294790"/>
            </a:xfrm>
            <a:custGeom>
              <a:avLst/>
              <a:gdLst>
                <a:gd name="T0" fmla="*/ 166 w 206"/>
                <a:gd name="T1" fmla="*/ 206 h 206"/>
                <a:gd name="T2" fmla="*/ 175 w 206"/>
                <a:gd name="T3" fmla="*/ 31 h 206"/>
                <a:gd name="T4" fmla="*/ 0 w 206"/>
                <a:gd name="T5" fmla="*/ 40 h 206"/>
                <a:gd name="T6" fmla="*/ 74 w 206"/>
                <a:gd name="T7" fmla="*/ 132 h 206"/>
                <a:gd name="T8" fmla="*/ 166 w 206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166" y="206"/>
                  </a:moveTo>
                  <a:cubicBezTo>
                    <a:pt x="201" y="126"/>
                    <a:pt x="206" y="63"/>
                    <a:pt x="175" y="31"/>
                  </a:cubicBezTo>
                  <a:cubicBezTo>
                    <a:pt x="143" y="0"/>
                    <a:pt x="80" y="5"/>
                    <a:pt x="0" y="40"/>
                  </a:cubicBezTo>
                  <a:cubicBezTo>
                    <a:pt x="0" y="40"/>
                    <a:pt x="8" y="66"/>
                    <a:pt x="74" y="132"/>
                  </a:cubicBezTo>
                  <a:cubicBezTo>
                    <a:pt x="140" y="198"/>
                    <a:pt x="166" y="206"/>
                    <a:pt x="166" y="20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ExtraShape26">
              <a:extLst>
                <a:ext uri="{FF2B5EF4-FFF2-40B4-BE49-F238E27FC236}">
                  <a16:creationId xmlns:a16="http://schemas.microsoft.com/office/drawing/2014/main" xmlns="" id="{B5B76D56-794B-43F9-8AA2-7EBB04A7E5FE}"/>
                </a:ext>
              </a:extLst>
            </p:cNvPr>
            <p:cNvSpPr/>
            <p:nvPr/>
          </p:nvSpPr>
          <p:spPr bwMode="auto">
            <a:xfrm>
              <a:off x="4208661" y="2129246"/>
              <a:ext cx="502130" cy="502130"/>
            </a:xfrm>
            <a:custGeom>
              <a:avLst/>
              <a:gdLst>
                <a:gd name="T0" fmla="*/ 155 w 350"/>
                <a:gd name="T1" fmla="*/ 155 h 350"/>
                <a:gd name="T2" fmla="*/ 11 w 350"/>
                <a:gd name="T3" fmla="*/ 339 h 350"/>
                <a:gd name="T4" fmla="*/ 195 w 350"/>
                <a:gd name="T5" fmla="*/ 195 h 350"/>
                <a:gd name="T6" fmla="*/ 339 w 350"/>
                <a:gd name="T7" fmla="*/ 11 h 350"/>
                <a:gd name="T8" fmla="*/ 155 w 350"/>
                <a:gd name="T9" fmla="*/ 15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350">
                  <a:moveTo>
                    <a:pt x="155" y="155"/>
                  </a:moveTo>
                  <a:cubicBezTo>
                    <a:pt x="64" y="246"/>
                    <a:pt x="0" y="328"/>
                    <a:pt x="11" y="339"/>
                  </a:cubicBezTo>
                  <a:cubicBezTo>
                    <a:pt x="22" y="350"/>
                    <a:pt x="104" y="286"/>
                    <a:pt x="195" y="195"/>
                  </a:cubicBezTo>
                  <a:cubicBezTo>
                    <a:pt x="286" y="104"/>
                    <a:pt x="350" y="22"/>
                    <a:pt x="339" y="11"/>
                  </a:cubicBezTo>
                  <a:cubicBezTo>
                    <a:pt x="328" y="0"/>
                    <a:pt x="246" y="65"/>
                    <a:pt x="155" y="15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ExtraShape27">
              <a:extLst>
                <a:ext uri="{FF2B5EF4-FFF2-40B4-BE49-F238E27FC236}">
                  <a16:creationId xmlns:a16="http://schemas.microsoft.com/office/drawing/2014/main" xmlns="" id="{04D74FA7-4841-48CF-8CEB-81FB0B5B6CD6}"/>
                </a:ext>
              </a:extLst>
            </p:cNvPr>
            <p:cNvSpPr/>
            <p:nvPr/>
          </p:nvSpPr>
          <p:spPr bwMode="auto">
            <a:xfrm>
              <a:off x="4795420" y="1723028"/>
              <a:ext cx="320179" cy="321589"/>
            </a:xfrm>
            <a:custGeom>
              <a:avLst/>
              <a:gdLst>
                <a:gd name="T0" fmla="*/ 184 w 224"/>
                <a:gd name="T1" fmla="*/ 184 h 224"/>
                <a:gd name="T2" fmla="*/ 40 w 224"/>
                <a:gd name="T3" fmla="*/ 184 h 224"/>
                <a:gd name="T4" fmla="*/ 40 w 224"/>
                <a:gd name="T5" fmla="*/ 40 h 224"/>
                <a:gd name="T6" fmla="*/ 184 w 224"/>
                <a:gd name="T7" fmla="*/ 40 h 224"/>
                <a:gd name="T8" fmla="*/ 184 w 224"/>
                <a:gd name="T9" fmla="*/ 18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4">
                  <a:moveTo>
                    <a:pt x="184" y="184"/>
                  </a:moveTo>
                  <a:cubicBezTo>
                    <a:pt x="145" y="224"/>
                    <a:pt x="80" y="224"/>
                    <a:pt x="40" y="184"/>
                  </a:cubicBezTo>
                  <a:cubicBezTo>
                    <a:pt x="0" y="144"/>
                    <a:pt x="0" y="80"/>
                    <a:pt x="40" y="40"/>
                  </a:cubicBezTo>
                  <a:cubicBezTo>
                    <a:pt x="80" y="0"/>
                    <a:pt x="144" y="0"/>
                    <a:pt x="184" y="40"/>
                  </a:cubicBezTo>
                  <a:cubicBezTo>
                    <a:pt x="224" y="80"/>
                    <a:pt x="224" y="144"/>
                    <a:pt x="184" y="184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ExtraShape28">
              <a:extLst>
                <a:ext uri="{FF2B5EF4-FFF2-40B4-BE49-F238E27FC236}">
                  <a16:creationId xmlns:a16="http://schemas.microsoft.com/office/drawing/2014/main" xmlns="" id="{712243C1-6C9E-4C3A-BCFE-9C7F63E66B40}"/>
                </a:ext>
              </a:extLst>
            </p:cNvPr>
            <p:cNvSpPr/>
            <p:nvPr/>
          </p:nvSpPr>
          <p:spPr bwMode="auto">
            <a:xfrm>
              <a:off x="4830681" y="1759701"/>
              <a:ext cx="249655" cy="248244"/>
            </a:xfrm>
            <a:custGeom>
              <a:avLst/>
              <a:gdLst>
                <a:gd name="T0" fmla="*/ 143 w 174"/>
                <a:gd name="T1" fmla="*/ 143 h 174"/>
                <a:gd name="T2" fmla="*/ 31 w 174"/>
                <a:gd name="T3" fmla="*/ 143 h 174"/>
                <a:gd name="T4" fmla="*/ 31 w 174"/>
                <a:gd name="T5" fmla="*/ 31 h 174"/>
                <a:gd name="T6" fmla="*/ 143 w 174"/>
                <a:gd name="T7" fmla="*/ 31 h 174"/>
                <a:gd name="T8" fmla="*/ 143 w 174"/>
                <a:gd name="T9" fmla="*/ 14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4">
                  <a:moveTo>
                    <a:pt x="143" y="143"/>
                  </a:moveTo>
                  <a:cubicBezTo>
                    <a:pt x="112" y="174"/>
                    <a:pt x="62" y="174"/>
                    <a:pt x="31" y="143"/>
                  </a:cubicBezTo>
                  <a:cubicBezTo>
                    <a:pt x="0" y="112"/>
                    <a:pt x="0" y="62"/>
                    <a:pt x="31" y="31"/>
                  </a:cubicBezTo>
                  <a:cubicBezTo>
                    <a:pt x="62" y="0"/>
                    <a:pt x="112" y="0"/>
                    <a:pt x="143" y="31"/>
                  </a:cubicBezTo>
                  <a:cubicBezTo>
                    <a:pt x="174" y="62"/>
                    <a:pt x="174" y="112"/>
                    <a:pt x="143" y="143"/>
                  </a:cubicBezTo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ExtraShape29">
              <a:extLst>
                <a:ext uri="{FF2B5EF4-FFF2-40B4-BE49-F238E27FC236}">
                  <a16:creationId xmlns:a16="http://schemas.microsoft.com/office/drawing/2014/main" xmlns="" id="{6F9FE193-CAEA-4B9F-984C-A952EAB702E5}"/>
                </a:ext>
              </a:extLst>
            </p:cNvPr>
            <p:cNvSpPr/>
            <p:nvPr/>
          </p:nvSpPr>
          <p:spPr bwMode="auto">
            <a:xfrm>
              <a:off x="4841965" y="1770985"/>
              <a:ext cx="227087" cy="2256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ExtraShape30">
              <a:extLst>
                <a:ext uri="{FF2B5EF4-FFF2-40B4-BE49-F238E27FC236}">
                  <a16:creationId xmlns:a16="http://schemas.microsoft.com/office/drawing/2014/main" xmlns="" id="{B8F0D9CC-E1AD-4830-A83D-F5769DCAA9DE}"/>
                </a:ext>
              </a:extLst>
            </p:cNvPr>
            <p:cNvSpPr/>
            <p:nvPr/>
          </p:nvSpPr>
          <p:spPr bwMode="auto">
            <a:xfrm>
              <a:off x="5039432" y="1783679"/>
              <a:ext cx="16926" cy="16926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2 h 12"/>
                <a:gd name="T6" fmla="*/ 10 w 12"/>
                <a:gd name="T7" fmla="*/ 2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ExtraShape31">
              <a:extLst>
                <a:ext uri="{FF2B5EF4-FFF2-40B4-BE49-F238E27FC236}">
                  <a16:creationId xmlns:a16="http://schemas.microsoft.com/office/drawing/2014/main" xmlns="" id="{4E496434-489F-4F59-901C-F1159EF65F76}"/>
                </a:ext>
              </a:extLst>
            </p:cNvPr>
            <p:cNvSpPr/>
            <p:nvPr/>
          </p:nvSpPr>
          <p:spPr bwMode="auto">
            <a:xfrm>
              <a:off x="5011222" y="1763933"/>
              <a:ext cx="16926" cy="16926"/>
            </a:xfrm>
            <a:custGeom>
              <a:avLst/>
              <a:gdLst>
                <a:gd name="T0" fmla="*/ 11 w 12"/>
                <a:gd name="T1" fmla="*/ 8 h 12"/>
                <a:gd name="T2" fmla="*/ 4 w 12"/>
                <a:gd name="T3" fmla="*/ 10 h 12"/>
                <a:gd name="T4" fmla="*/ 2 w 12"/>
                <a:gd name="T5" fmla="*/ 3 h 12"/>
                <a:gd name="T6" fmla="*/ 9 w 12"/>
                <a:gd name="T7" fmla="*/ 1 h 12"/>
                <a:gd name="T8" fmla="*/ 1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8"/>
                  </a:moveTo>
                  <a:cubicBezTo>
                    <a:pt x="9" y="11"/>
                    <a:pt x="6" y="12"/>
                    <a:pt x="4" y="10"/>
                  </a:cubicBezTo>
                  <a:cubicBezTo>
                    <a:pt x="1" y="9"/>
                    <a:pt x="0" y="6"/>
                    <a:pt x="2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11" y="3"/>
                    <a:pt x="12" y="6"/>
                    <a:pt x="11" y="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ExtraShape32">
              <a:extLst>
                <a:ext uri="{FF2B5EF4-FFF2-40B4-BE49-F238E27FC236}">
                  <a16:creationId xmlns:a16="http://schemas.microsoft.com/office/drawing/2014/main" xmlns="" id="{1DC1E74C-66F6-4046-8FCA-6E8D86A969DB}"/>
                </a:ext>
              </a:extLst>
            </p:cNvPr>
            <p:cNvSpPr/>
            <p:nvPr/>
          </p:nvSpPr>
          <p:spPr bwMode="auto">
            <a:xfrm>
              <a:off x="4981603" y="1751238"/>
              <a:ext cx="15516" cy="16926"/>
            </a:xfrm>
            <a:custGeom>
              <a:avLst/>
              <a:gdLst>
                <a:gd name="T0" fmla="*/ 11 w 11"/>
                <a:gd name="T1" fmla="*/ 7 h 12"/>
                <a:gd name="T2" fmla="*/ 4 w 11"/>
                <a:gd name="T3" fmla="*/ 11 h 12"/>
                <a:gd name="T4" fmla="*/ 0 w 11"/>
                <a:gd name="T5" fmla="*/ 4 h 12"/>
                <a:gd name="T6" fmla="*/ 7 w 11"/>
                <a:gd name="T7" fmla="*/ 1 h 12"/>
                <a:gd name="T8" fmla="*/ 11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4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0" y="1"/>
                    <a:pt x="11" y="4"/>
                    <a:pt x="11" y="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ExtraShape33">
              <a:extLst>
                <a:ext uri="{FF2B5EF4-FFF2-40B4-BE49-F238E27FC236}">
                  <a16:creationId xmlns:a16="http://schemas.microsoft.com/office/drawing/2014/main" xmlns="" id="{CC72B064-02F2-4ACC-83E2-198D766CF29D}"/>
                </a:ext>
              </a:extLst>
            </p:cNvPr>
            <p:cNvSpPr/>
            <p:nvPr/>
          </p:nvSpPr>
          <p:spPr bwMode="auto">
            <a:xfrm>
              <a:off x="4949161" y="1747007"/>
              <a:ext cx="14105" cy="1551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ExtraShape34">
              <a:extLst>
                <a:ext uri="{FF2B5EF4-FFF2-40B4-BE49-F238E27FC236}">
                  <a16:creationId xmlns:a16="http://schemas.microsoft.com/office/drawing/2014/main" xmlns="" id="{A453DF38-BC5D-4D97-B6CF-8F142B7C47D9}"/>
                </a:ext>
              </a:extLst>
            </p:cNvPr>
            <p:cNvSpPr/>
            <p:nvPr/>
          </p:nvSpPr>
          <p:spPr bwMode="auto">
            <a:xfrm>
              <a:off x="4913900" y="1751238"/>
              <a:ext cx="16926" cy="16926"/>
            </a:xfrm>
            <a:custGeom>
              <a:avLst/>
              <a:gdLst>
                <a:gd name="T0" fmla="*/ 11 w 12"/>
                <a:gd name="T1" fmla="*/ 4 h 12"/>
                <a:gd name="T2" fmla="*/ 7 w 12"/>
                <a:gd name="T3" fmla="*/ 11 h 12"/>
                <a:gd name="T4" fmla="*/ 1 w 12"/>
                <a:gd name="T5" fmla="*/ 7 h 12"/>
                <a:gd name="T6" fmla="*/ 4 w 12"/>
                <a:gd name="T7" fmla="*/ 1 h 12"/>
                <a:gd name="T8" fmla="*/ 11 w 12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4"/>
                  </a:moveTo>
                  <a:cubicBezTo>
                    <a:pt x="12" y="7"/>
                    <a:pt x="10" y="10"/>
                    <a:pt x="7" y="11"/>
                  </a:cubicBezTo>
                  <a:cubicBezTo>
                    <a:pt x="4" y="12"/>
                    <a:pt x="1" y="10"/>
                    <a:pt x="1" y="7"/>
                  </a:cubicBezTo>
                  <a:cubicBezTo>
                    <a:pt x="0" y="4"/>
                    <a:pt x="2" y="1"/>
                    <a:pt x="4" y="1"/>
                  </a:cubicBezTo>
                  <a:cubicBezTo>
                    <a:pt x="7" y="0"/>
                    <a:pt x="10" y="2"/>
                    <a:pt x="11" y="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ExtraShape35">
              <a:extLst>
                <a:ext uri="{FF2B5EF4-FFF2-40B4-BE49-F238E27FC236}">
                  <a16:creationId xmlns:a16="http://schemas.microsoft.com/office/drawing/2014/main" xmlns="" id="{04554EC2-0B29-4B08-B194-324E97652846}"/>
                </a:ext>
              </a:extLst>
            </p:cNvPr>
            <p:cNvSpPr/>
            <p:nvPr/>
          </p:nvSpPr>
          <p:spPr bwMode="auto">
            <a:xfrm>
              <a:off x="4882869" y="1763933"/>
              <a:ext cx="16926" cy="16926"/>
            </a:xfrm>
            <a:custGeom>
              <a:avLst/>
              <a:gdLst>
                <a:gd name="T0" fmla="*/ 11 w 12"/>
                <a:gd name="T1" fmla="*/ 3 h 12"/>
                <a:gd name="T2" fmla="*/ 9 w 12"/>
                <a:gd name="T3" fmla="*/ 10 h 12"/>
                <a:gd name="T4" fmla="*/ 1 w 12"/>
                <a:gd name="T5" fmla="*/ 8 h 12"/>
                <a:gd name="T6" fmla="*/ 3 w 12"/>
                <a:gd name="T7" fmla="*/ 1 h 12"/>
                <a:gd name="T8" fmla="*/ 11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3"/>
                  </a:moveTo>
                  <a:cubicBezTo>
                    <a:pt x="12" y="6"/>
                    <a:pt x="11" y="9"/>
                    <a:pt x="9" y="10"/>
                  </a:cubicBezTo>
                  <a:cubicBezTo>
                    <a:pt x="6" y="12"/>
                    <a:pt x="3" y="11"/>
                    <a:pt x="1" y="8"/>
                  </a:cubicBezTo>
                  <a:cubicBezTo>
                    <a:pt x="0" y="6"/>
                    <a:pt x="1" y="3"/>
                    <a:pt x="3" y="1"/>
                  </a:cubicBezTo>
                  <a:cubicBezTo>
                    <a:pt x="6" y="0"/>
                    <a:pt x="9" y="1"/>
                    <a:pt x="11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ExtraShape36">
              <a:extLst>
                <a:ext uri="{FF2B5EF4-FFF2-40B4-BE49-F238E27FC236}">
                  <a16:creationId xmlns:a16="http://schemas.microsoft.com/office/drawing/2014/main" xmlns="" id="{E78BD6A8-4A57-4CAA-8B69-220696E3E6FD}"/>
                </a:ext>
              </a:extLst>
            </p:cNvPr>
            <p:cNvSpPr/>
            <p:nvPr/>
          </p:nvSpPr>
          <p:spPr bwMode="auto">
            <a:xfrm>
              <a:off x="4854660" y="1783679"/>
              <a:ext cx="18337" cy="16926"/>
            </a:xfrm>
            <a:custGeom>
              <a:avLst/>
              <a:gdLst>
                <a:gd name="T0" fmla="*/ 10 w 12"/>
                <a:gd name="T1" fmla="*/ 2 h 12"/>
                <a:gd name="T2" fmla="*/ 10 w 12"/>
                <a:gd name="T3" fmla="*/ 10 h 12"/>
                <a:gd name="T4" fmla="*/ 3 w 12"/>
                <a:gd name="T5" fmla="*/ 10 h 12"/>
                <a:gd name="T6" fmla="*/ 3 w 12"/>
                <a:gd name="T7" fmla="*/ 2 h 12"/>
                <a:gd name="T8" fmla="*/ 1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2"/>
                  </a:move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5" y="12"/>
                    <a:pt x="3" y="10"/>
                  </a:cubicBezTo>
                  <a:cubicBezTo>
                    <a:pt x="0" y="8"/>
                    <a:pt x="0" y="4"/>
                    <a:pt x="3" y="2"/>
                  </a:cubicBezTo>
                  <a:cubicBezTo>
                    <a:pt x="5" y="0"/>
                    <a:pt x="8" y="0"/>
                    <a:pt x="10" y="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ExtraShape37">
              <a:extLst>
                <a:ext uri="{FF2B5EF4-FFF2-40B4-BE49-F238E27FC236}">
                  <a16:creationId xmlns:a16="http://schemas.microsoft.com/office/drawing/2014/main" xmlns="" id="{3159A15D-DB91-4AD9-9209-0D25648D1C8A}"/>
                </a:ext>
              </a:extLst>
            </p:cNvPr>
            <p:cNvSpPr/>
            <p:nvPr/>
          </p:nvSpPr>
          <p:spPr bwMode="auto">
            <a:xfrm>
              <a:off x="4834913" y="1810478"/>
              <a:ext cx="16926" cy="16926"/>
            </a:xfrm>
            <a:custGeom>
              <a:avLst/>
              <a:gdLst>
                <a:gd name="T0" fmla="*/ 9 w 12"/>
                <a:gd name="T1" fmla="*/ 1 h 12"/>
                <a:gd name="T2" fmla="*/ 11 w 12"/>
                <a:gd name="T3" fmla="*/ 8 h 12"/>
                <a:gd name="T4" fmla="*/ 3 w 12"/>
                <a:gd name="T5" fmla="*/ 10 h 12"/>
                <a:gd name="T6" fmla="*/ 1 w 12"/>
                <a:gd name="T7" fmla="*/ 3 h 12"/>
                <a:gd name="T8" fmla="*/ 9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1" y="8"/>
                  </a:cubicBezTo>
                  <a:cubicBezTo>
                    <a:pt x="9" y="11"/>
                    <a:pt x="6" y="12"/>
                    <a:pt x="3" y="10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ExtraShape38">
              <a:extLst>
                <a:ext uri="{FF2B5EF4-FFF2-40B4-BE49-F238E27FC236}">
                  <a16:creationId xmlns:a16="http://schemas.microsoft.com/office/drawing/2014/main" xmlns="" id="{A062A5BA-A5D8-472E-A264-D6E99C491718}"/>
                </a:ext>
              </a:extLst>
            </p:cNvPr>
            <p:cNvSpPr/>
            <p:nvPr/>
          </p:nvSpPr>
          <p:spPr bwMode="auto">
            <a:xfrm>
              <a:off x="4822218" y="1842919"/>
              <a:ext cx="16926" cy="15516"/>
            </a:xfrm>
            <a:custGeom>
              <a:avLst/>
              <a:gdLst>
                <a:gd name="T0" fmla="*/ 7 w 12"/>
                <a:gd name="T1" fmla="*/ 0 h 11"/>
                <a:gd name="T2" fmla="*/ 11 w 12"/>
                <a:gd name="T3" fmla="*/ 7 h 11"/>
                <a:gd name="T4" fmla="*/ 5 w 12"/>
                <a:gd name="T5" fmla="*/ 11 h 11"/>
                <a:gd name="T6" fmla="*/ 1 w 12"/>
                <a:gd name="T7" fmla="*/ 4 h 11"/>
                <a:gd name="T8" fmla="*/ 7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7" y="0"/>
                  </a:moveTo>
                  <a:cubicBezTo>
                    <a:pt x="10" y="1"/>
                    <a:pt x="12" y="4"/>
                    <a:pt x="11" y="7"/>
                  </a:cubicBezTo>
                  <a:cubicBezTo>
                    <a:pt x="10" y="10"/>
                    <a:pt x="7" y="11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1"/>
                    <a:pt x="4" y="0"/>
                    <a:pt x="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ExtraShape39">
              <a:extLst>
                <a:ext uri="{FF2B5EF4-FFF2-40B4-BE49-F238E27FC236}">
                  <a16:creationId xmlns:a16="http://schemas.microsoft.com/office/drawing/2014/main" xmlns="" id="{9AC55426-3C01-4C2B-B1AC-8072D68463F0}"/>
                </a:ext>
              </a:extLst>
            </p:cNvPr>
            <p:cNvSpPr/>
            <p:nvPr/>
          </p:nvSpPr>
          <p:spPr bwMode="auto">
            <a:xfrm>
              <a:off x="4819397" y="1876771"/>
              <a:ext cx="14105" cy="141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ExtraShape40">
              <a:extLst>
                <a:ext uri="{FF2B5EF4-FFF2-40B4-BE49-F238E27FC236}">
                  <a16:creationId xmlns:a16="http://schemas.microsoft.com/office/drawing/2014/main" xmlns="" id="{CBF8A261-808E-4563-AD05-136045CF434B}"/>
                </a:ext>
              </a:extLst>
            </p:cNvPr>
            <p:cNvSpPr/>
            <p:nvPr/>
          </p:nvSpPr>
          <p:spPr bwMode="auto">
            <a:xfrm>
              <a:off x="4822218" y="1907801"/>
              <a:ext cx="16926" cy="18337"/>
            </a:xfrm>
            <a:custGeom>
              <a:avLst/>
              <a:gdLst>
                <a:gd name="T0" fmla="*/ 5 w 12"/>
                <a:gd name="T1" fmla="*/ 1 h 12"/>
                <a:gd name="T2" fmla="*/ 11 w 12"/>
                <a:gd name="T3" fmla="*/ 5 h 12"/>
                <a:gd name="T4" fmla="*/ 7 w 12"/>
                <a:gd name="T5" fmla="*/ 11 h 12"/>
                <a:gd name="T6" fmla="*/ 1 w 12"/>
                <a:gd name="T7" fmla="*/ 8 h 12"/>
                <a:gd name="T8" fmla="*/ 5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5" y="1"/>
                  </a:moveTo>
                  <a:cubicBezTo>
                    <a:pt x="7" y="0"/>
                    <a:pt x="10" y="2"/>
                    <a:pt x="11" y="5"/>
                  </a:cubicBezTo>
                  <a:cubicBezTo>
                    <a:pt x="12" y="8"/>
                    <a:pt x="10" y="11"/>
                    <a:pt x="7" y="11"/>
                  </a:cubicBezTo>
                  <a:cubicBezTo>
                    <a:pt x="4" y="12"/>
                    <a:pt x="2" y="10"/>
                    <a:pt x="1" y="8"/>
                  </a:cubicBezTo>
                  <a:cubicBezTo>
                    <a:pt x="0" y="5"/>
                    <a:pt x="2" y="2"/>
                    <a:pt x="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ExtraShape41">
              <a:extLst>
                <a:ext uri="{FF2B5EF4-FFF2-40B4-BE49-F238E27FC236}">
                  <a16:creationId xmlns:a16="http://schemas.microsoft.com/office/drawing/2014/main" xmlns="" id="{C4AB9E3F-611B-431F-9C37-C390C8FD2BEA}"/>
                </a:ext>
              </a:extLst>
            </p:cNvPr>
            <p:cNvSpPr/>
            <p:nvPr/>
          </p:nvSpPr>
          <p:spPr bwMode="auto">
            <a:xfrm>
              <a:off x="4834913" y="1940242"/>
              <a:ext cx="16926" cy="16926"/>
            </a:xfrm>
            <a:custGeom>
              <a:avLst/>
              <a:gdLst>
                <a:gd name="T0" fmla="*/ 3 w 12"/>
                <a:gd name="T1" fmla="*/ 1 h 12"/>
                <a:gd name="T2" fmla="*/ 10 w 12"/>
                <a:gd name="T3" fmla="*/ 3 h 12"/>
                <a:gd name="T4" fmla="*/ 9 w 12"/>
                <a:gd name="T5" fmla="*/ 11 h 12"/>
                <a:gd name="T6" fmla="*/ 1 w 12"/>
                <a:gd name="T7" fmla="*/ 9 h 12"/>
                <a:gd name="T8" fmla="*/ 3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3" y="1"/>
                  </a:moveTo>
                  <a:cubicBezTo>
                    <a:pt x="6" y="0"/>
                    <a:pt x="9" y="1"/>
                    <a:pt x="10" y="3"/>
                  </a:cubicBezTo>
                  <a:cubicBezTo>
                    <a:pt x="12" y="6"/>
                    <a:pt x="11" y="9"/>
                    <a:pt x="9" y="11"/>
                  </a:cubicBezTo>
                  <a:cubicBezTo>
                    <a:pt x="6" y="12"/>
                    <a:pt x="3" y="11"/>
                    <a:pt x="1" y="9"/>
                  </a:cubicBezTo>
                  <a:cubicBezTo>
                    <a:pt x="0" y="6"/>
                    <a:pt x="1" y="3"/>
                    <a:pt x="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ExtraShape42">
              <a:extLst>
                <a:ext uri="{FF2B5EF4-FFF2-40B4-BE49-F238E27FC236}">
                  <a16:creationId xmlns:a16="http://schemas.microsoft.com/office/drawing/2014/main" xmlns="" id="{2C23D7EE-A72A-4AF8-B9BC-53A7FE40F980}"/>
                </a:ext>
              </a:extLst>
            </p:cNvPr>
            <p:cNvSpPr/>
            <p:nvPr/>
          </p:nvSpPr>
          <p:spPr bwMode="auto">
            <a:xfrm>
              <a:off x="4854660" y="1967041"/>
              <a:ext cx="18337" cy="16926"/>
            </a:xfrm>
            <a:custGeom>
              <a:avLst/>
              <a:gdLst>
                <a:gd name="T0" fmla="*/ 3 w 12"/>
                <a:gd name="T1" fmla="*/ 2 h 12"/>
                <a:gd name="T2" fmla="*/ 10 w 12"/>
                <a:gd name="T3" fmla="*/ 2 h 12"/>
                <a:gd name="T4" fmla="*/ 10 w 12"/>
                <a:gd name="T5" fmla="*/ 9 h 12"/>
                <a:gd name="T6" fmla="*/ 3 w 12"/>
                <a:gd name="T7" fmla="*/ 9 h 12"/>
                <a:gd name="T8" fmla="*/ 3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3" y="2"/>
                  </a:moveTo>
                  <a:cubicBezTo>
                    <a:pt x="5" y="0"/>
                    <a:pt x="8" y="0"/>
                    <a:pt x="10" y="2"/>
                  </a:cubicBezTo>
                  <a:cubicBezTo>
                    <a:pt x="12" y="4"/>
                    <a:pt x="12" y="7"/>
                    <a:pt x="10" y="9"/>
                  </a:cubicBezTo>
                  <a:cubicBezTo>
                    <a:pt x="8" y="12"/>
                    <a:pt x="5" y="12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ExtraShape43">
              <a:extLst>
                <a:ext uri="{FF2B5EF4-FFF2-40B4-BE49-F238E27FC236}">
                  <a16:creationId xmlns:a16="http://schemas.microsoft.com/office/drawing/2014/main" xmlns="" id="{21E44FEA-3A23-42D8-A120-D176DB4F616B}"/>
                </a:ext>
              </a:extLst>
            </p:cNvPr>
            <p:cNvSpPr/>
            <p:nvPr/>
          </p:nvSpPr>
          <p:spPr bwMode="auto">
            <a:xfrm>
              <a:off x="4882869" y="1986788"/>
              <a:ext cx="16926" cy="16926"/>
            </a:xfrm>
            <a:custGeom>
              <a:avLst/>
              <a:gdLst>
                <a:gd name="T0" fmla="*/ 1 w 12"/>
                <a:gd name="T1" fmla="*/ 3 h 12"/>
                <a:gd name="T2" fmla="*/ 9 w 12"/>
                <a:gd name="T3" fmla="*/ 2 h 12"/>
                <a:gd name="T4" fmla="*/ 10 w 12"/>
                <a:gd name="T5" fmla="*/ 9 h 12"/>
                <a:gd name="T6" fmla="*/ 3 w 12"/>
                <a:gd name="T7" fmla="*/ 11 h 12"/>
                <a:gd name="T8" fmla="*/ 1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3"/>
                  </a:moveTo>
                  <a:cubicBezTo>
                    <a:pt x="3" y="1"/>
                    <a:pt x="6" y="0"/>
                    <a:pt x="9" y="2"/>
                  </a:cubicBezTo>
                  <a:cubicBezTo>
                    <a:pt x="11" y="3"/>
                    <a:pt x="12" y="6"/>
                    <a:pt x="10" y="9"/>
                  </a:cubicBezTo>
                  <a:cubicBezTo>
                    <a:pt x="9" y="11"/>
                    <a:pt x="6" y="12"/>
                    <a:pt x="3" y="11"/>
                  </a:cubicBezTo>
                  <a:cubicBezTo>
                    <a:pt x="1" y="9"/>
                    <a:pt x="0" y="6"/>
                    <a:pt x="1" y="3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ExtraShape44">
              <a:extLst>
                <a:ext uri="{FF2B5EF4-FFF2-40B4-BE49-F238E27FC236}">
                  <a16:creationId xmlns:a16="http://schemas.microsoft.com/office/drawing/2014/main" xmlns="" id="{20CCB112-8C46-4263-8BB4-A107A7AD55DC}"/>
                </a:ext>
              </a:extLst>
            </p:cNvPr>
            <p:cNvSpPr/>
            <p:nvPr/>
          </p:nvSpPr>
          <p:spPr bwMode="auto">
            <a:xfrm>
              <a:off x="4913900" y="1999482"/>
              <a:ext cx="16926" cy="18337"/>
            </a:xfrm>
            <a:custGeom>
              <a:avLst/>
              <a:gdLst>
                <a:gd name="T0" fmla="*/ 1 w 12"/>
                <a:gd name="T1" fmla="*/ 5 h 12"/>
                <a:gd name="T2" fmla="*/ 7 w 12"/>
                <a:gd name="T3" fmla="*/ 1 h 12"/>
                <a:gd name="T4" fmla="*/ 11 w 12"/>
                <a:gd name="T5" fmla="*/ 7 h 12"/>
                <a:gd name="T6" fmla="*/ 4 w 12"/>
                <a:gd name="T7" fmla="*/ 11 h 12"/>
                <a:gd name="T8" fmla="*/ 1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2" y="5"/>
                    <a:pt x="11" y="7"/>
                  </a:cubicBezTo>
                  <a:cubicBezTo>
                    <a:pt x="10" y="10"/>
                    <a:pt x="7" y="12"/>
                    <a:pt x="4" y="11"/>
                  </a:cubicBezTo>
                  <a:cubicBezTo>
                    <a:pt x="2" y="10"/>
                    <a:pt x="0" y="8"/>
                    <a:pt x="1" y="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ExtraShape45">
              <a:extLst>
                <a:ext uri="{FF2B5EF4-FFF2-40B4-BE49-F238E27FC236}">
                  <a16:creationId xmlns:a16="http://schemas.microsoft.com/office/drawing/2014/main" xmlns="" id="{F281E03E-CFA4-4A5A-930E-C70352D66AC8}"/>
                </a:ext>
              </a:extLst>
            </p:cNvPr>
            <p:cNvSpPr/>
            <p:nvPr/>
          </p:nvSpPr>
          <p:spPr bwMode="auto">
            <a:xfrm>
              <a:off x="4949161" y="2005124"/>
              <a:ext cx="14105" cy="1551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ExtraShape46">
              <a:extLst>
                <a:ext uri="{FF2B5EF4-FFF2-40B4-BE49-F238E27FC236}">
                  <a16:creationId xmlns:a16="http://schemas.microsoft.com/office/drawing/2014/main" xmlns="" id="{2B711D3F-A01C-49A6-A1EF-605A1A0EEDA8}"/>
                </a:ext>
              </a:extLst>
            </p:cNvPr>
            <p:cNvSpPr/>
            <p:nvPr/>
          </p:nvSpPr>
          <p:spPr bwMode="auto">
            <a:xfrm>
              <a:off x="4981603" y="1999482"/>
              <a:ext cx="15516" cy="18337"/>
            </a:xfrm>
            <a:custGeom>
              <a:avLst/>
              <a:gdLst>
                <a:gd name="T0" fmla="*/ 0 w 11"/>
                <a:gd name="T1" fmla="*/ 7 h 12"/>
                <a:gd name="T2" fmla="*/ 4 w 11"/>
                <a:gd name="T3" fmla="*/ 1 h 12"/>
                <a:gd name="T4" fmla="*/ 10 w 11"/>
                <a:gd name="T5" fmla="*/ 5 h 12"/>
                <a:gd name="T6" fmla="*/ 7 w 11"/>
                <a:gd name="T7" fmla="*/ 11 h 12"/>
                <a:gd name="T8" fmla="*/ 0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0" y="7"/>
                  </a:move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1" y="8"/>
                    <a:pt x="10" y="10"/>
                    <a:pt x="7" y="11"/>
                  </a:cubicBezTo>
                  <a:cubicBezTo>
                    <a:pt x="4" y="12"/>
                    <a:pt x="1" y="10"/>
                    <a:pt x="0" y="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ExtraShape47">
              <a:extLst>
                <a:ext uri="{FF2B5EF4-FFF2-40B4-BE49-F238E27FC236}">
                  <a16:creationId xmlns:a16="http://schemas.microsoft.com/office/drawing/2014/main" xmlns="" id="{EFC53C86-9F3D-46F0-B948-F70CE75A5BE6}"/>
                </a:ext>
              </a:extLst>
            </p:cNvPr>
            <p:cNvSpPr/>
            <p:nvPr/>
          </p:nvSpPr>
          <p:spPr bwMode="auto">
            <a:xfrm>
              <a:off x="5011222" y="1986788"/>
              <a:ext cx="16926" cy="16926"/>
            </a:xfrm>
            <a:custGeom>
              <a:avLst/>
              <a:gdLst>
                <a:gd name="T0" fmla="*/ 2 w 12"/>
                <a:gd name="T1" fmla="*/ 9 h 12"/>
                <a:gd name="T2" fmla="*/ 4 w 12"/>
                <a:gd name="T3" fmla="*/ 2 h 12"/>
                <a:gd name="T4" fmla="*/ 11 w 12"/>
                <a:gd name="T5" fmla="*/ 3 h 12"/>
                <a:gd name="T6" fmla="*/ 9 w 12"/>
                <a:gd name="T7" fmla="*/ 11 h 12"/>
                <a:gd name="T8" fmla="*/ 2 w 1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0" y="6"/>
                    <a:pt x="1" y="3"/>
                    <a:pt x="4" y="2"/>
                  </a:cubicBezTo>
                  <a:cubicBezTo>
                    <a:pt x="6" y="0"/>
                    <a:pt x="9" y="1"/>
                    <a:pt x="11" y="3"/>
                  </a:cubicBezTo>
                  <a:cubicBezTo>
                    <a:pt x="12" y="6"/>
                    <a:pt x="11" y="9"/>
                    <a:pt x="9" y="11"/>
                  </a:cubicBezTo>
                  <a:cubicBezTo>
                    <a:pt x="6" y="12"/>
                    <a:pt x="3" y="11"/>
                    <a:pt x="2" y="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ExtraShape48">
              <a:extLst>
                <a:ext uri="{FF2B5EF4-FFF2-40B4-BE49-F238E27FC236}">
                  <a16:creationId xmlns:a16="http://schemas.microsoft.com/office/drawing/2014/main" xmlns="" id="{D7D65756-A87E-4BA4-9DB8-DBE0FEB08FBF}"/>
                </a:ext>
              </a:extLst>
            </p:cNvPr>
            <p:cNvSpPr/>
            <p:nvPr/>
          </p:nvSpPr>
          <p:spPr bwMode="auto">
            <a:xfrm>
              <a:off x="5039432" y="1967041"/>
              <a:ext cx="16926" cy="16926"/>
            </a:xfrm>
            <a:custGeom>
              <a:avLst/>
              <a:gdLst>
                <a:gd name="T0" fmla="*/ 2 w 12"/>
                <a:gd name="T1" fmla="*/ 9 h 12"/>
                <a:gd name="T2" fmla="*/ 2 w 12"/>
                <a:gd name="T3" fmla="*/ 2 h 12"/>
                <a:gd name="T4" fmla="*/ 10 w 12"/>
                <a:gd name="T5" fmla="*/ 2 h 12"/>
                <a:gd name="T6" fmla="*/ 10 w 12"/>
                <a:gd name="T7" fmla="*/ 9 h 12"/>
                <a:gd name="T8" fmla="*/ 2 w 1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7"/>
                    <a:pt x="10" y="9"/>
                  </a:cubicBezTo>
                  <a:cubicBezTo>
                    <a:pt x="8" y="12"/>
                    <a:pt x="4" y="12"/>
                    <a:pt x="2" y="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ExtraShape49">
              <a:extLst>
                <a:ext uri="{FF2B5EF4-FFF2-40B4-BE49-F238E27FC236}">
                  <a16:creationId xmlns:a16="http://schemas.microsoft.com/office/drawing/2014/main" xmlns="" id="{6A9F1D53-2077-454F-BC99-C21CE5242C9A}"/>
                </a:ext>
              </a:extLst>
            </p:cNvPr>
            <p:cNvSpPr/>
            <p:nvPr/>
          </p:nvSpPr>
          <p:spPr bwMode="auto">
            <a:xfrm>
              <a:off x="5059178" y="1940242"/>
              <a:ext cx="16926" cy="16926"/>
            </a:xfrm>
            <a:custGeom>
              <a:avLst/>
              <a:gdLst>
                <a:gd name="T0" fmla="*/ 4 w 12"/>
                <a:gd name="T1" fmla="*/ 11 h 12"/>
                <a:gd name="T2" fmla="*/ 2 w 12"/>
                <a:gd name="T3" fmla="*/ 3 h 12"/>
                <a:gd name="T4" fmla="*/ 9 w 12"/>
                <a:gd name="T5" fmla="*/ 2 h 12"/>
                <a:gd name="T6" fmla="*/ 11 w 12"/>
                <a:gd name="T7" fmla="*/ 9 h 12"/>
                <a:gd name="T8" fmla="*/ 4 w 12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4" y="11"/>
                  </a:moveTo>
                  <a:cubicBezTo>
                    <a:pt x="1" y="9"/>
                    <a:pt x="0" y="6"/>
                    <a:pt x="2" y="3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11" y="3"/>
                    <a:pt x="12" y="6"/>
                    <a:pt x="11" y="9"/>
                  </a:cubicBezTo>
                  <a:cubicBezTo>
                    <a:pt x="9" y="11"/>
                    <a:pt x="6" y="12"/>
                    <a:pt x="4" y="1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ExtraShape50">
              <a:extLst>
                <a:ext uri="{FF2B5EF4-FFF2-40B4-BE49-F238E27FC236}">
                  <a16:creationId xmlns:a16="http://schemas.microsoft.com/office/drawing/2014/main" xmlns="" id="{7C269331-5DB7-440B-9530-520126B214CA}"/>
                </a:ext>
              </a:extLst>
            </p:cNvPr>
            <p:cNvSpPr/>
            <p:nvPr/>
          </p:nvSpPr>
          <p:spPr bwMode="auto">
            <a:xfrm>
              <a:off x="5071873" y="1907801"/>
              <a:ext cx="16926" cy="18337"/>
            </a:xfrm>
            <a:custGeom>
              <a:avLst/>
              <a:gdLst>
                <a:gd name="T0" fmla="*/ 5 w 12"/>
                <a:gd name="T1" fmla="*/ 11 h 12"/>
                <a:gd name="T2" fmla="*/ 1 w 12"/>
                <a:gd name="T3" fmla="*/ 5 h 12"/>
                <a:gd name="T4" fmla="*/ 8 w 12"/>
                <a:gd name="T5" fmla="*/ 1 h 12"/>
                <a:gd name="T6" fmla="*/ 11 w 12"/>
                <a:gd name="T7" fmla="*/ 8 h 12"/>
                <a:gd name="T8" fmla="*/ 5 w 12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5" y="11"/>
                  </a:move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0" y="2"/>
                    <a:pt x="12" y="5"/>
                    <a:pt x="11" y="8"/>
                  </a:cubicBezTo>
                  <a:cubicBezTo>
                    <a:pt x="11" y="10"/>
                    <a:pt x="8" y="12"/>
                    <a:pt x="5" y="1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ExtraShape51">
              <a:extLst>
                <a:ext uri="{FF2B5EF4-FFF2-40B4-BE49-F238E27FC236}">
                  <a16:creationId xmlns:a16="http://schemas.microsoft.com/office/drawing/2014/main" xmlns="" id="{F36D4AB5-12CF-447F-935D-A4A5614AA272}"/>
                </a:ext>
              </a:extLst>
            </p:cNvPr>
            <p:cNvSpPr/>
            <p:nvPr/>
          </p:nvSpPr>
          <p:spPr bwMode="auto">
            <a:xfrm>
              <a:off x="5077515" y="1876771"/>
              <a:ext cx="15516" cy="141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ExtraShape52">
              <a:extLst>
                <a:ext uri="{FF2B5EF4-FFF2-40B4-BE49-F238E27FC236}">
                  <a16:creationId xmlns:a16="http://schemas.microsoft.com/office/drawing/2014/main" xmlns="" id="{A779CFA6-9CFF-483A-B6EB-7433A5D4EE52}"/>
                </a:ext>
              </a:extLst>
            </p:cNvPr>
            <p:cNvSpPr/>
            <p:nvPr/>
          </p:nvSpPr>
          <p:spPr bwMode="auto">
            <a:xfrm>
              <a:off x="5071873" y="1842919"/>
              <a:ext cx="16926" cy="15516"/>
            </a:xfrm>
            <a:custGeom>
              <a:avLst/>
              <a:gdLst>
                <a:gd name="T0" fmla="*/ 8 w 12"/>
                <a:gd name="T1" fmla="*/ 11 h 11"/>
                <a:gd name="T2" fmla="*/ 1 w 12"/>
                <a:gd name="T3" fmla="*/ 7 h 11"/>
                <a:gd name="T4" fmla="*/ 5 w 12"/>
                <a:gd name="T5" fmla="*/ 1 h 11"/>
                <a:gd name="T6" fmla="*/ 11 w 12"/>
                <a:gd name="T7" fmla="*/ 4 h 11"/>
                <a:gd name="T8" fmla="*/ 8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8" y="11"/>
                  </a:moveTo>
                  <a:cubicBezTo>
                    <a:pt x="5" y="11"/>
                    <a:pt x="2" y="10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8" y="0"/>
                    <a:pt x="11" y="1"/>
                    <a:pt x="11" y="4"/>
                  </a:cubicBezTo>
                  <a:cubicBezTo>
                    <a:pt x="12" y="7"/>
                    <a:pt x="10" y="10"/>
                    <a:pt x="8" y="1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ExtraShape53">
              <a:extLst>
                <a:ext uri="{FF2B5EF4-FFF2-40B4-BE49-F238E27FC236}">
                  <a16:creationId xmlns:a16="http://schemas.microsoft.com/office/drawing/2014/main" xmlns="" id="{7E89A0EF-47E8-46C3-9723-A78F4250F545}"/>
                </a:ext>
              </a:extLst>
            </p:cNvPr>
            <p:cNvSpPr/>
            <p:nvPr/>
          </p:nvSpPr>
          <p:spPr bwMode="auto">
            <a:xfrm>
              <a:off x="5059178" y="1810478"/>
              <a:ext cx="16926" cy="16926"/>
            </a:xfrm>
            <a:custGeom>
              <a:avLst/>
              <a:gdLst>
                <a:gd name="T0" fmla="*/ 9 w 12"/>
                <a:gd name="T1" fmla="*/ 10 h 12"/>
                <a:gd name="T2" fmla="*/ 2 w 12"/>
                <a:gd name="T3" fmla="*/ 8 h 12"/>
                <a:gd name="T4" fmla="*/ 4 w 12"/>
                <a:gd name="T5" fmla="*/ 1 h 12"/>
                <a:gd name="T6" fmla="*/ 11 w 12"/>
                <a:gd name="T7" fmla="*/ 3 h 12"/>
                <a:gd name="T8" fmla="*/ 9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9" y="10"/>
                  </a:moveTo>
                  <a:cubicBezTo>
                    <a:pt x="6" y="12"/>
                    <a:pt x="3" y="11"/>
                    <a:pt x="2" y="8"/>
                  </a:cubicBezTo>
                  <a:cubicBezTo>
                    <a:pt x="0" y="6"/>
                    <a:pt x="1" y="3"/>
                    <a:pt x="4" y="1"/>
                  </a:cubicBezTo>
                  <a:cubicBezTo>
                    <a:pt x="6" y="0"/>
                    <a:pt x="9" y="1"/>
                    <a:pt x="11" y="3"/>
                  </a:cubicBezTo>
                  <a:cubicBezTo>
                    <a:pt x="12" y="6"/>
                    <a:pt x="11" y="9"/>
                    <a:pt x="9" y="1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ExtraShape54">
              <a:extLst>
                <a:ext uri="{FF2B5EF4-FFF2-40B4-BE49-F238E27FC236}">
                  <a16:creationId xmlns:a16="http://schemas.microsoft.com/office/drawing/2014/main" xmlns="" id="{A0A1E582-E29C-4DCE-8779-3AFA7E52E750}"/>
                </a:ext>
              </a:extLst>
            </p:cNvPr>
            <p:cNvSpPr/>
            <p:nvPr/>
          </p:nvSpPr>
          <p:spPr bwMode="auto">
            <a:xfrm>
              <a:off x="4445621" y="2347870"/>
              <a:ext cx="490846" cy="468278"/>
            </a:xfrm>
            <a:custGeom>
              <a:avLst/>
              <a:gdLst>
                <a:gd name="T0" fmla="*/ 47 w 343"/>
                <a:gd name="T1" fmla="*/ 326 h 326"/>
                <a:gd name="T2" fmla="*/ 47 w 343"/>
                <a:gd name="T3" fmla="*/ 326 h 326"/>
                <a:gd name="T4" fmla="*/ 47 w 343"/>
                <a:gd name="T5" fmla="*/ 326 h 326"/>
                <a:gd name="T6" fmla="*/ 47 w 343"/>
                <a:gd name="T7" fmla="*/ 326 h 326"/>
                <a:gd name="T8" fmla="*/ 0 w 343"/>
                <a:gd name="T9" fmla="*/ 320 h 326"/>
                <a:gd name="T10" fmla="*/ 0 w 343"/>
                <a:gd name="T11" fmla="*/ 320 h 326"/>
                <a:gd name="T12" fmla="*/ 0 w 343"/>
                <a:gd name="T13" fmla="*/ 320 h 326"/>
                <a:gd name="T14" fmla="*/ 0 w 343"/>
                <a:gd name="T15" fmla="*/ 320 h 326"/>
                <a:gd name="T16" fmla="*/ 0 w 343"/>
                <a:gd name="T17" fmla="*/ 320 h 326"/>
                <a:gd name="T18" fmla="*/ 0 w 343"/>
                <a:gd name="T19" fmla="*/ 320 h 326"/>
                <a:gd name="T20" fmla="*/ 41 w 343"/>
                <a:gd name="T21" fmla="*/ 201 h 326"/>
                <a:gd name="T22" fmla="*/ 41 w 343"/>
                <a:gd name="T23" fmla="*/ 201 h 326"/>
                <a:gd name="T24" fmla="*/ 0 w 343"/>
                <a:gd name="T25" fmla="*/ 320 h 326"/>
                <a:gd name="T26" fmla="*/ 41 w 343"/>
                <a:gd name="T27" fmla="*/ 201 h 326"/>
                <a:gd name="T28" fmla="*/ 319 w 343"/>
                <a:gd name="T29" fmla="*/ 120 h 326"/>
                <a:gd name="T30" fmla="*/ 47 w 343"/>
                <a:gd name="T31" fmla="*/ 326 h 326"/>
                <a:gd name="T32" fmla="*/ 319 w 343"/>
                <a:gd name="T33" fmla="*/ 120 h 326"/>
                <a:gd name="T34" fmla="*/ 319 w 343"/>
                <a:gd name="T35" fmla="*/ 119 h 326"/>
                <a:gd name="T36" fmla="*/ 319 w 343"/>
                <a:gd name="T37" fmla="*/ 120 h 326"/>
                <a:gd name="T38" fmla="*/ 319 w 343"/>
                <a:gd name="T39" fmla="*/ 119 h 326"/>
                <a:gd name="T40" fmla="*/ 318 w 343"/>
                <a:gd name="T41" fmla="*/ 119 h 326"/>
                <a:gd name="T42" fmla="*/ 318 w 343"/>
                <a:gd name="T43" fmla="*/ 119 h 326"/>
                <a:gd name="T44" fmla="*/ 318 w 343"/>
                <a:gd name="T45" fmla="*/ 119 h 326"/>
                <a:gd name="T46" fmla="*/ 318 w 343"/>
                <a:gd name="T47" fmla="*/ 119 h 326"/>
                <a:gd name="T48" fmla="*/ 318 w 343"/>
                <a:gd name="T49" fmla="*/ 119 h 326"/>
                <a:gd name="T50" fmla="*/ 318 w 343"/>
                <a:gd name="T51" fmla="*/ 119 h 326"/>
                <a:gd name="T52" fmla="*/ 318 w 343"/>
                <a:gd name="T53" fmla="*/ 119 h 326"/>
                <a:gd name="T54" fmla="*/ 318 w 343"/>
                <a:gd name="T55" fmla="*/ 119 h 326"/>
                <a:gd name="T56" fmla="*/ 318 w 343"/>
                <a:gd name="T57" fmla="*/ 119 h 326"/>
                <a:gd name="T58" fmla="*/ 318 w 343"/>
                <a:gd name="T59" fmla="*/ 119 h 326"/>
                <a:gd name="T60" fmla="*/ 318 w 343"/>
                <a:gd name="T61" fmla="*/ 119 h 326"/>
                <a:gd name="T62" fmla="*/ 318 w 343"/>
                <a:gd name="T63" fmla="*/ 119 h 326"/>
                <a:gd name="T64" fmla="*/ 318 w 343"/>
                <a:gd name="T65" fmla="*/ 119 h 326"/>
                <a:gd name="T66" fmla="*/ 318 w 343"/>
                <a:gd name="T67" fmla="*/ 119 h 326"/>
                <a:gd name="T68" fmla="*/ 318 w 343"/>
                <a:gd name="T69" fmla="*/ 119 h 326"/>
                <a:gd name="T70" fmla="*/ 295 w 343"/>
                <a:gd name="T71" fmla="*/ 0 h 326"/>
                <a:gd name="T72" fmla="*/ 295 w 343"/>
                <a:gd name="T73" fmla="*/ 0 h 326"/>
                <a:gd name="T74" fmla="*/ 295 w 343"/>
                <a:gd name="T75" fmla="*/ 0 h 326"/>
                <a:gd name="T76" fmla="*/ 295 w 343"/>
                <a:gd name="T77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3" h="326">
                  <a:moveTo>
                    <a:pt x="47" y="326"/>
                  </a:moveTo>
                  <a:cubicBezTo>
                    <a:pt x="47" y="326"/>
                    <a:pt x="47" y="326"/>
                    <a:pt x="47" y="326"/>
                  </a:cubicBezTo>
                  <a:cubicBezTo>
                    <a:pt x="47" y="326"/>
                    <a:pt x="47" y="326"/>
                    <a:pt x="47" y="326"/>
                  </a:cubicBezTo>
                  <a:cubicBezTo>
                    <a:pt x="47" y="326"/>
                    <a:pt x="47" y="326"/>
                    <a:pt x="47" y="326"/>
                  </a:cubicBezTo>
                  <a:moveTo>
                    <a:pt x="0" y="320"/>
                  </a:moveTo>
                  <a:cubicBezTo>
                    <a:pt x="0" y="320"/>
                    <a:pt x="0" y="320"/>
                    <a:pt x="0" y="320"/>
                  </a:cubicBezTo>
                  <a:cubicBezTo>
                    <a:pt x="0" y="320"/>
                    <a:pt x="0" y="320"/>
                    <a:pt x="0" y="320"/>
                  </a:cubicBezTo>
                  <a:moveTo>
                    <a:pt x="0" y="320"/>
                  </a:moveTo>
                  <a:cubicBezTo>
                    <a:pt x="0" y="320"/>
                    <a:pt x="0" y="320"/>
                    <a:pt x="0" y="320"/>
                  </a:cubicBezTo>
                  <a:cubicBezTo>
                    <a:pt x="0" y="320"/>
                    <a:pt x="0" y="320"/>
                    <a:pt x="0" y="320"/>
                  </a:cubicBezTo>
                  <a:moveTo>
                    <a:pt x="41" y="201"/>
                  </a:moveTo>
                  <a:cubicBezTo>
                    <a:pt x="41" y="201"/>
                    <a:pt x="41" y="201"/>
                    <a:pt x="41" y="201"/>
                  </a:cubicBezTo>
                  <a:cubicBezTo>
                    <a:pt x="81" y="260"/>
                    <a:pt x="1" y="320"/>
                    <a:pt x="0" y="320"/>
                  </a:cubicBezTo>
                  <a:cubicBezTo>
                    <a:pt x="1" y="320"/>
                    <a:pt x="81" y="260"/>
                    <a:pt x="41" y="201"/>
                  </a:cubicBezTo>
                  <a:moveTo>
                    <a:pt x="319" y="120"/>
                  </a:moveTo>
                  <a:cubicBezTo>
                    <a:pt x="343" y="147"/>
                    <a:pt x="199" y="326"/>
                    <a:pt x="47" y="326"/>
                  </a:cubicBezTo>
                  <a:cubicBezTo>
                    <a:pt x="199" y="326"/>
                    <a:pt x="343" y="147"/>
                    <a:pt x="319" y="120"/>
                  </a:cubicBezTo>
                  <a:moveTo>
                    <a:pt x="319" y="119"/>
                  </a:moveTo>
                  <a:cubicBezTo>
                    <a:pt x="319" y="119"/>
                    <a:pt x="319" y="119"/>
                    <a:pt x="319" y="120"/>
                  </a:cubicBezTo>
                  <a:cubicBezTo>
                    <a:pt x="319" y="119"/>
                    <a:pt x="319" y="119"/>
                    <a:pt x="319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295" y="0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95" y="0"/>
                    <a:pt x="295" y="0"/>
                    <a:pt x="295" y="0"/>
                  </a:cubicBezTo>
                </a:path>
              </a:pathLst>
            </a:custGeom>
            <a:solidFill>
              <a:srgbClr val="DF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ExtraShape55">
              <a:extLst>
                <a:ext uri="{FF2B5EF4-FFF2-40B4-BE49-F238E27FC236}">
                  <a16:creationId xmlns:a16="http://schemas.microsoft.com/office/drawing/2014/main" xmlns="" id="{9F1DAECA-6FCE-4A3F-9E66-B0F2F0B438F7}"/>
                </a:ext>
              </a:extLst>
            </p:cNvPr>
            <p:cNvSpPr/>
            <p:nvPr/>
          </p:nvSpPr>
          <p:spPr bwMode="auto">
            <a:xfrm>
              <a:off x="4503451" y="2347870"/>
              <a:ext cx="365314" cy="289148"/>
            </a:xfrm>
            <a:custGeom>
              <a:avLst/>
              <a:gdLst>
                <a:gd name="T0" fmla="*/ 254 w 254"/>
                <a:gd name="T1" fmla="*/ 0 h 201"/>
                <a:gd name="T2" fmla="*/ 0 w 254"/>
                <a:gd name="T3" fmla="*/ 201 h 201"/>
                <a:gd name="T4" fmla="*/ 0 w 254"/>
                <a:gd name="T5" fmla="*/ 201 h 201"/>
                <a:gd name="T6" fmla="*/ 0 w 254"/>
                <a:gd name="T7" fmla="*/ 201 h 201"/>
                <a:gd name="T8" fmla="*/ 254 w 254"/>
                <a:gd name="T9" fmla="*/ 0 h 201"/>
                <a:gd name="T10" fmla="*/ 254 w 254"/>
                <a:gd name="T11" fmla="*/ 0 h 201"/>
                <a:gd name="T12" fmla="*/ 254 w 254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4" h="201">
                  <a:moveTo>
                    <a:pt x="254" y="0"/>
                  </a:moveTo>
                  <a:cubicBezTo>
                    <a:pt x="168" y="84"/>
                    <a:pt x="79" y="153"/>
                    <a:pt x="0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79" y="153"/>
                    <a:pt x="168" y="84"/>
                    <a:pt x="254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54" y="0"/>
                    <a:pt x="254" y="0"/>
                    <a:pt x="254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ExtraShape56">
              <a:extLst>
                <a:ext uri="{FF2B5EF4-FFF2-40B4-BE49-F238E27FC236}">
                  <a16:creationId xmlns:a16="http://schemas.microsoft.com/office/drawing/2014/main" xmlns="" id="{70FC0AF7-259A-4CA8-B2C5-1E6931F3BB69}"/>
                </a:ext>
              </a:extLst>
            </p:cNvPr>
            <p:cNvSpPr/>
            <p:nvPr/>
          </p:nvSpPr>
          <p:spPr bwMode="auto">
            <a:xfrm>
              <a:off x="5307422" y="1707514"/>
              <a:ext cx="2821" cy="8463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6 h 6"/>
                <a:gd name="T4" fmla="*/ 2 w 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ExtraShape57">
              <a:extLst>
                <a:ext uri="{FF2B5EF4-FFF2-40B4-BE49-F238E27FC236}">
                  <a16:creationId xmlns:a16="http://schemas.microsoft.com/office/drawing/2014/main" xmlns="" id="{7811E7E4-09B2-4C69-AEAC-C4C5CAAF667E}"/>
                </a:ext>
              </a:extLst>
            </p:cNvPr>
            <p:cNvSpPr/>
            <p:nvPr/>
          </p:nvSpPr>
          <p:spPr bwMode="auto">
            <a:xfrm>
              <a:off x="5311654" y="1687767"/>
              <a:ext cx="2821" cy="8463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6 h 6"/>
                <a:gd name="T4" fmla="*/ 2 w 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ExtraShape58">
              <a:extLst>
                <a:ext uri="{FF2B5EF4-FFF2-40B4-BE49-F238E27FC236}">
                  <a16:creationId xmlns:a16="http://schemas.microsoft.com/office/drawing/2014/main" xmlns="" id="{701B40FC-F4F0-4DBC-A51B-E2F2FE5FB84E}"/>
                </a:ext>
              </a:extLst>
            </p:cNvPr>
            <p:cNvSpPr/>
            <p:nvPr/>
          </p:nvSpPr>
          <p:spPr bwMode="auto">
            <a:xfrm>
              <a:off x="4456905" y="2287219"/>
              <a:ext cx="472510" cy="363903"/>
            </a:xfrm>
            <a:custGeom>
              <a:avLst/>
              <a:gdLst>
                <a:gd name="T0" fmla="*/ 30 w 330"/>
                <a:gd name="T1" fmla="*/ 246 h 254"/>
                <a:gd name="T2" fmla="*/ 17 w 330"/>
                <a:gd name="T3" fmla="*/ 254 h 254"/>
                <a:gd name="T4" fmla="*/ 30 w 330"/>
                <a:gd name="T5" fmla="*/ 246 h 254"/>
                <a:gd name="T6" fmla="*/ 0 w 330"/>
                <a:gd name="T7" fmla="*/ 238 h 254"/>
                <a:gd name="T8" fmla="*/ 0 w 330"/>
                <a:gd name="T9" fmla="*/ 238 h 254"/>
                <a:gd name="T10" fmla="*/ 17 w 330"/>
                <a:gd name="T11" fmla="*/ 254 h 254"/>
                <a:gd name="T12" fmla="*/ 0 w 330"/>
                <a:gd name="T13" fmla="*/ 238 h 254"/>
                <a:gd name="T14" fmla="*/ 305 w 330"/>
                <a:gd name="T15" fmla="*/ 25 h 254"/>
                <a:gd name="T16" fmla="*/ 305 w 330"/>
                <a:gd name="T17" fmla="*/ 26 h 254"/>
                <a:gd name="T18" fmla="*/ 305 w 330"/>
                <a:gd name="T19" fmla="*/ 25 h 254"/>
                <a:gd name="T20" fmla="*/ 306 w 330"/>
                <a:gd name="T21" fmla="*/ 24 h 254"/>
                <a:gd name="T22" fmla="*/ 305 w 330"/>
                <a:gd name="T23" fmla="*/ 25 h 254"/>
                <a:gd name="T24" fmla="*/ 306 w 330"/>
                <a:gd name="T25" fmla="*/ 24 h 254"/>
                <a:gd name="T26" fmla="*/ 329 w 330"/>
                <a:gd name="T27" fmla="*/ 1 h 254"/>
                <a:gd name="T28" fmla="*/ 306 w 330"/>
                <a:gd name="T29" fmla="*/ 24 h 254"/>
                <a:gd name="T30" fmla="*/ 329 w 330"/>
                <a:gd name="T31" fmla="*/ 1 h 254"/>
                <a:gd name="T32" fmla="*/ 329 w 330"/>
                <a:gd name="T33" fmla="*/ 1 h 254"/>
                <a:gd name="T34" fmla="*/ 329 w 330"/>
                <a:gd name="T35" fmla="*/ 1 h 254"/>
                <a:gd name="T36" fmla="*/ 329 w 330"/>
                <a:gd name="T37" fmla="*/ 1 h 254"/>
                <a:gd name="T38" fmla="*/ 329 w 330"/>
                <a:gd name="T39" fmla="*/ 1 h 254"/>
                <a:gd name="T40" fmla="*/ 329 w 330"/>
                <a:gd name="T41" fmla="*/ 1 h 254"/>
                <a:gd name="T42" fmla="*/ 329 w 330"/>
                <a:gd name="T43" fmla="*/ 1 h 254"/>
                <a:gd name="T44" fmla="*/ 330 w 330"/>
                <a:gd name="T45" fmla="*/ 0 h 254"/>
                <a:gd name="T46" fmla="*/ 330 w 330"/>
                <a:gd name="T47" fmla="*/ 0 h 254"/>
                <a:gd name="T48" fmla="*/ 330 w 330"/>
                <a:gd name="T4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0" h="254">
                  <a:moveTo>
                    <a:pt x="30" y="246"/>
                  </a:moveTo>
                  <a:cubicBezTo>
                    <a:pt x="25" y="249"/>
                    <a:pt x="21" y="252"/>
                    <a:pt x="17" y="254"/>
                  </a:cubicBezTo>
                  <a:cubicBezTo>
                    <a:pt x="21" y="252"/>
                    <a:pt x="25" y="249"/>
                    <a:pt x="30" y="246"/>
                  </a:cubicBezTo>
                  <a:moveTo>
                    <a:pt x="0" y="238"/>
                  </a:moveTo>
                  <a:cubicBezTo>
                    <a:pt x="0" y="238"/>
                    <a:pt x="0" y="238"/>
                    <a:pt x="0" y="238"/>
                  </a:cubicBezTo>
                  <a:cubicBezTo>
                    <a:pt x="17" y="254"/>
                    <a:pt x="17" y="254"/>
                    <a:pt x="17" y="254"/>
                  </a:cubicBezTo>
                  <a:cubicBezTo>
                    <a:pt x="0" y="238"/>
                    <a:pt x="0" y="238"/>
                    <a:pt x="0" y="238"/>
                  </a:cubicBezTo>
                  <a:moveTo>
                    <a:pt x="305" y="25"/>
                  </a:moveTo>
                  <a:cubicBezTo>
                    <a:pt x="305" y="25"/>
                    <a:pt x="305" y="26"/>
                    <a:pt x="305" y="26"/>
                  </a:cubicBezTo>
                  <a:cubicBezTo>
                    <a:pt x="305" y="26"/>
                    <a:pt x="305" y="25"/>
                    <a:pt x="305" y="25"/>
                  </a:cubicBezTo>
                  <a:moveTo>
                    <a:pt x="306" y="24"/>
                  </a:moveTo>
                  <a:cubicBezTo>
                    <a:pt x="306" y="25"/>
                    <a:pt x="306" y="25"/>
                    <a:pt x="305" y="25"/>
                  </a:cubicBezTo>
                  <a:cubicBezTo>
                    <a:pt x="306" y="25"/>
                    <a:pt x="306" y="25"/>
                    <a:pt x="306" y="24"/>
                  </a:cubicBezTo>
                  <a:moveTo>
                    <a:pt x="329" y="1"/>
                  </a:moveTo>
                  <a:cubicBezTo>
                    <a:pt x="321" y="9"/>
                    <a:pt x="314" y="17"/>
                    <a:pt x="306" y="24"/>
                  </a:cubicBezTo>
                  <a:cubicBezTo>
                    <a:pt x="314" y="17"/>
                    <a:pt x="321" y="9"/>
                    <a:pt x="329" y="1"/>
                  </a:cubicBezTo>
                  <a:moveTo>
                    <a:pt x="329" y="1"/>
                  </a:moveTo>
                  <a:cubicBezTo>
                    <a:pt x="329" y="1"/>
                    <a:pt x="329" y="1"/>
                    <a:pt x="329" y="1"/>
                  </a:cubicBezTo>
                  <a:cubicBezTo>
                    <a:pt x="329" y="1"/>
                    <a:pt x="329" y="1"/>
                    <a:pt x="329" y="1"/>
                  </a:cubicBezTo>
                  <a:moveTo>
                    <a:pt x="329" y="1"/>
                  </a:moveTo>
                  <a:cubicBezTo>
                    <a:pt x="329" y="1"/>
                    <a:pt x="329" y="1"/>
                    <a:pt x="329" y="1"/>
                  </a:cubicBezTo>
                  <a:cubicBezTo>
                    <a:pt x="329" y="1"/>
                    <a:pt x="329" y="1"/>
                    <a:pt x="329" y="1"/>
                  </a:cubicBezTo>
                  <a:moveTo>
                    <a:pt x="330" y="0"/>
                  </a:moveTo>
                  <a:cubicBezTo>
                    <a:pt x="330" y="0"/>
                    <a:pt x="330" y="0"/>
                    <a:pt x="330" y="0"/>
                  </a:cubicBezTo>
                  <a:cubicBezTo>
                    <a:pt x="330" y="0"/>
                    <a:pt x="330" y="0"/>
                    <a:pt x="330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ExtraShape59">
              <a:extLst>
                <a:ext uri="{FF2B5EF4-FFF2-40B4-BE49-F238E27FC236}">
                  <a16:creationId xmlns:a16="http://schemas.microsoft.com/office/drawing/2014/main" xmlns="" id="{626034FC-12E9-45F8-AC4D-59FA5089589C}"/>
                </a:ext>
              </a:extLst>
            </p:cNvPr>
            <p:cNvSpPr/>
            <p:nvPr/>
          </p:nvSpPr>
          <p:spPr bwMode="auto">
            <a:xfrm>
              <a:off x="4420233" y="2591882"/>
              <a:ext cx="36672" cy="35262"/>
            </a:xfrm>
            <a:custGeom>
              <a:avLst/>
              <a:gdLst>
                <a:gd name="T0" fmla="*/ 0 w 26"/>
                <a:gd name="T1" fmla="*/ 0 h 25"/>
                <a:gd name="T2" fmla="*/ 26 w 26"/>
                <a:gd name="T3" fmla="*/ 25 h 25"/>
                <a:gd name="T4" fmla="*/ 26 w 26"/>
                <a:gd name="T5" fmla="*/ 25 h 25"/>
                <a:gd name="T6" fmla="*/ 0 w 26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0"/>
                  </a:moveTo>
                  <a:lnTo>
                    <a:pt x="26" y="25"/>
                  </a:lnTo>
                  <a:lnTo>
                    <a:pt x="26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ExtraShape60">
              <a:extLst>
                <a:ext uri="{FF2B5EF4-FFF2-40B4-BE49-F238E27FC236}">
                  <a16:creationId xmlns:a16="http://schemas.microsoft.com/office/drawing/2014/main" xmlns="" id="{57B73BD1-D7EA-4BEF-9EAA-04CA501AAF64}"/>
                </a:ext>
              </a:extLst>
            </p:cNvPr>
            <p:cNvSpPr/>
            <p:nvPr/>
          </p:nvSpPr>
          <p:spPr bwMode="auto">
            <a:xfrm>
              <a:off x="4420233" y="2591882"/>
              <a:ext cx="36672" cy="35262"/>
            </a:xfrm>
            <a:custGeom>
              <a:avLst/>
              <a:gdLst>
                <a:gd name="T0" fmla="*/ 0 w 26"/>
                <a:gd name="T1" fmla="*/ 0 h 25"/>
                <a:gd name="T2" fmla="*/ 26 w 26"/>
                <a:gd name="T3" fmla="*/ 25 h 25"/>
                <a:gd name="T4" fmla="*/ 26 w 26"/>
                <a:gd name="T5" fmla="*/ 25 h 25"/>
                <a:gd name="T6" fmla="*/ 0 w 26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0"/>
                  </a:moveTo>
                  <a:lnTo>
                    <a:pt x="26" y="25"/>
                  </a:lnTo>
                  <a:lnTo>
                    <a:pt x="26" y="2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ExtraShape61">
              <a:extLst>
                <a:ext uri="{FF2B5EF4-FFF2-40B4-BE49-F238E27FC236}">
                  <a16:creationId xmlns:a16="http://schemas.microsoft.com/office/drawing/2014/main" xmlns="" id="{8E69196F-2C75-4529-B8F8-BF872BB1DABB}"/>
                </a:ext>
              </a:extLst>
            </p:cNvPr>
            <p:cNvSpPr/>
            <p:nvPr/>
          </p:nvSpPr>
          <p:spPr bwMode="auto">
            <a:xfrm>
              <a:off x="4359582" y="1694819"/>
              <a:ext cx="916810" cy="956303"/>
            </a:xfrm>
            <a:custGeom>
              <a:avLst/>
              <a:gdLst>
                <a:gd name="T0" fmla="*/ 489 w 640"/>
                <a:gd name="T1" fmla="*/ 60 h 667"/>
                <a:gd name="T2" fmla="*/ 486 w 640"/>
                <a:gd name="T3" fmla="*/ 207 h 667"/>
                <a:gd name="T4" fmla="*/ 411 w 640"/>
                <a:gd name="T5" fmla="*/ 239 h 667"/>
                <a:gd name="T6" fmla="*/ 235 w 640"/>
                <a:gd name="T7" fmla="*/ 314 h 667"/>
                <a:gd name="T8" fmla="*/ 117 w 640"/>
                <a:gd name="T9" fmla="*/ 470 h 667"/>
                <a:gd name="T10" fmla="*/ 117 w 640"/>
                <a:gd name="T11" fmla="*/ 470 h 667"/>
                <a:gd name="T12" fmla="*/ 117 w 640"/>
                <a:gd name="T13" fmla="*/ 471 h 667"/>
                <a:gd name="T14" fmla="*/ 116 w 640"/>
                <a:gd name="T15" fmla="*/ 471 h 667"/>
                <a:gd name="T16" fmla="*/ 116 w 640"/>
                <a:gd name="T17" fmla="*/ 471 h 667"/>
                <a:gd name="T18" fmla="*/ 90 w 640"/>
                <a:gd name="T19" fmla="*/ 498 h 667"/>
                <a:gd name="T20" fmla="*/ 90 w 640"/>
                <a:gd name="T21" fmla="*/ 498 h 667"/>
                <a:gd name="T22" fmla="*/ 89 w 640"/>
                <a:gd name="T23" fmla="*/ 499 h 667"/>
                <a:gd name="T24" fmla="*/ 89 w 640"/>
                <a:gd name="T25" fmla="*/ 499 h 667"/>
                <a:gd name="T26" fmla="*/ 88 w 640"/>
                <a:gd name="T27" fmla="*/ 500 h 667"/>
                <a:gd name="T28" fmla="*/ 88 w 640"/>
                <a:gd name="T29" fmla="*/ 500 h 667"/>
                <a:gd name="T30" fmla="*/ 87 w 640"/>
                <a:gd name="T31" fmla="*/ 501 h 667"/>
                <a:gd name="T32" fmla="*/ 87 w 640"/>
                <a:gd name="T33" fmla="*/ 501 h 667"/>
                <a:gd name="T34" fmla="*/ 87 w 640"/>
                <a:gd name="T35" fmla="*/ 501 h 667"/>
                <a:gd name="T36" fmla="*/ 0 w 640"/>
                <a:gd name="T37" fmla="*/ 582 h 667"/>
                <a:gd name="T38" fmla="*/ 68 w 640"/>
                <a:gd name="T39" fmla="*/ 651 h 667"/>
                <a:gd name="T40" fmla="*/ 85 w 640"/>
                <a:gd name="T41" fmla="*/ 667 h 667"/>
                <a:gd name="T42" fmla="*/ 101 w 640"/>
                <a:gd name="T43" fmla="*/ 657 h 667"/>
                <a:gd name="T44" fmla="*/ 373 w 640"/>
                <a:gd name="T45" fmla="*/ 439 h 667"/>
                <a:gd name="T46" fmla="*/ 373 w 640"/>
                <a:gd name="T47" fmla="*/ 438 h 667"/>
                <a:gd name="T48" fmla="*/ 374 w 640"/>
                <a:gd name="T49" fmla="*/ 437 h 667"/>
                <a:gd name="T50" fmla="*/ 397 w 640"/>
                <a:gd name="T51" fmla="*/ 414 h 667"/>
                <a:gd name="T52" fmla="*/ 397 w 640"/>
                <a:gd name="T53" fmla="*/ 414 h 667"/>
                <a:gd name="T54" fmla="*/ 397 w 640"/>
                <a:gd name="T55" fmla="*/ 414 h 667"/>
                <a:gd name="T56" fmla="*/ 398 w 640"/>
                <a:gd name="T57" fmla="*/ 413 h 667"/>
                <a:gd name="T58" fmla="*/ 639 w 640"/>
                <a:gd name="T59" fmla="*/ 74 h 667"/>
                <a:gd name="T60" fmla="*/ 605 w 640"/>
                <a:gd name="T61" fmla="*/ 52 h 667"/>
                <a:gd name="T62" fmla="*/ 549 w 640"/>
                <a:gd name="T63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0" h="667">
                  <a:moveTo>
                    <a:pt x="549" y="0"/>
                  </a:moveTo>
                  <a:cubicBezTo>
                    <a:pt x="489" y="60"/>
                    <a:pt x="489" y="60"/>
                    <a:pt x="489" y="60"/>
                  </a:cubicBezTo>
                  <a:cubicBezTo>
                    <a:pt x="528" y="100"/>
                    <a:pt x="528" y="165"/>
                    <a:pt x="488" y="204"/>
                  </a:cubicBezTo>
                  <a:cubicBezTo>
                    <a:pt x="488" y="205"/>
                    <a:pt x="487" y="206"/>
                    <a:pt x="486" y="207"/>
                  </a:cubicBezTo>
                  <a:cubicBezTo>
                    <a:pt x="485" y="208"/>
                    <a:pt x="484" y="209"/>
                    <a:pt x="483" y="209"/>
                  </a:cubicBezTo>
                  <a:cubicBezTo>
                    <a:pt x="463" y="229"/>
                    <a:pt x="437" y="239"/>
                    <a:pt x="411" y="239"/>
                  </a:cubicBezTo>
                  <a:cubicBezTo>
                    <a:pt x="385" y="239"/>
                    <a:pt x="359" y="230"/>
                    <a:pt x="339" y="210"/>
                  </a:cubicBezTo>
                  <a:cubicBezTo>
                    <a:pt x="235" y="314"/>
                    <a:pt x="235" y="314"/>
                    <a:pt x="235" y="314"/>
                  </a:cubicBezTo>
                  <a:cubicBezTo>
                    <a:pt x="242" y="326"/>
                    <a:pt x="192" y="392"/>
                    <a:pt x="117" y="470"/>
                  </a:cubicBezTo>
                  <a:cubicBezTo>
                    <a:pt x="117" y="470"/>
                    <a:pt x="117" y="470"/>
                    <a:pt x="117" y="470"/>
                  </a:cubicBezTo>
                  <a:cubicBezTo>
                    <a:pt x="117" y="470"/>
                    <a:pt x="117" y="470"/>
                    <a:pt x="117" y="470"/>
                  </a:cubicBezTo>
                  <a:cubicBezTo>
                    <a:pt x="117" y="470"/>
                    <a:pt x="117" y="470"/>
                    <a:pt x="117" y="470"/>
                  </a:cubicBezTo>
                  <a:cubicBezTo>
                    <a:pt x="117" y="470"/>
                    <a:pt x="117" y="471"/>
                    <a:pt x="117" y="471"/>
                  </a:cubicBezTo>
                  <a:cubicBezTo>
                    <a:pt x="117" y="471"/>
                    <a:pt x="117" y="471"/>
                    <a:pt x="117" y="471"/>
                  </a:cubicBezTo>
                  <a:cubicBezTo>
                    <a:pt x="117" y="471"/>
                    <a:pt x="117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08" y="480"/>
                    <a:pt x="99" y="489"/>
                    <a:pt x="90" y="498"/>
                  </a:cubicBezTo>
                  <a:cubicBezTo>
                    <a:pt x="90" y="498"/>
                    <a:pt x="90" y="498"/>
                    <a:pt x="90" y="498"/>
                  </a:cubicBezTo>
                  <a:cubicBezTo>
                    <a:pt x="90" y="498"/>
                    <a:pt x="90" y="498"/>
                    <a:pt x="90" y="498"/>
                  </a:cubicBezTo>
                  <a:cubicBezTo>
                    <a:pt x="89" y="498"/>
                    <a:pt x="89" y="498"/>
                    <a:pt x="89" y="499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88" y="500"/>
                    <a:pt x="88" y="500"/>
                  </a:cubicBezTo>
                  <a:cubicBezTo>
                    <a:pt x="88" y="500"/>
                    <a:pt x="88" y="500"/>
                    <a:pt x="88" y="500"/>
                  </a:cubicBezTo>
                  <a:cubicBezTo>
                    <a:pt x="88" y="500"/>
                    <a:pt x="88" y="500"/>
                    <a:pt x="88" y="500"/>
                  </a:cubicBezTo>
                  <a:cubicBezTo>
                    <a:pt x="88" y="500"/>
                    <a:pt x="88" y="500"/>
                    <a:pt x="88" y="500"/>
                  </a:cubicBezTo>
                  <a:cubicBezTo>
                    <a:pt x="88" y="500"/>
                    <a:pt x="88" y="500"/>
                    <a:pt x="87" y="500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6" y="501"/>
                    <a:pt x="86" y="501"/>
                    <a:pt x="86" y="501"/>
                  </a:cubicBezTo>
                  <a:cubicBezTo>
                    <a:pt x="56" y="532"/>
                    <a:pt x="26" y="560"/>
                    <a:pt x="0" y="582"/>
                  </a:cubicBezTo>
                  <a:cubicBezTo>
                    <a:pt x="43" y="626"/>
                    <a:pt x="43" y="626"/>
                    <a:pt x="43" y="626"/>
                  </a:cubicBezTo>
                  <a:cubicBezTo>
                    <a:pt x="68" y="651"/>
                    <a:pt x="68" y="651"/>
                    <a:pt x="68" y="651"/>
                  </a:cubicBezTo>
                  <a:cubicBezTo>
                    <a:pt x="85" y="667"/>
                    <a:pt x="85" y="667"/>
                    <a:pt x="85" y="667"/>
                  </a:cubicBezTo>
                  <a:cubicBezTo>
                    <a:pt x="85" y="667"/>
                    <a:pt x="85" y="667"/>
                    <a:pt x="85" y="667"/>
                  </a:cubicBezTo>
                  <a:cubicBezTo>
                    <a:pt x="89" y="665"/>
                    <a:pt x="93" y="662"/>
                    <a:pt x="98" y="659"/>
                  </a:cubicBezTo>
                  <a:cubicBezTo>
                    <a:pt x="99" y="659"/>
                    <a:pt x="100" y="658"/>
                    <a:pt x="101" y="657"/>
                  </a:cubicBezTo>
                  <a:cubicBezTo>
                    <a:pt x="180" y="609"/>
                    <a:pt x="269" y="540"/>
                    <a:pt x="355" y="456"/>
                  </a:cubicBezTo>
                  <a:cubicBezTo>
                    <a:pt x="361" y="450"/>
                    <a:pt x="367" y="445"/>
                    <a:pt x="373" y="439"/>
                  </a:cubicBezTo>
                  <a:cubicBezTo>
                    <a:pt x="373" y="439"/>
                    <a:pt x="373" y="439"/>
                    <a:pt x="373" y="439"/>
                  </a:cubicBezTo>
                  <a:cubicBezTo>
                    <a:pt x="373" y="439"/>
                    <a:pt x="373" y="438"/>
                    <a:pt x="373" y="438"/>
                  </a:cubicBezTo>
                  <a:cubicBezTo>
                    <a:pt x="373" y="438"/>
                    <a:pt x="373" y="438"/>
                    <a:pt x="373" y="438"/>
                  </a:cubicBezTo>
                  <a:cubicBezTo>
                    <a:pt x="374" y="438"/>
                    <a:pt x="374" y="438"/>
                    <a:pt x="374" y="437"/>
                  </a:cubicBezTo>
                  <a:cubicBezTo>
                    <a:pt x="374" y="437"/>
                    <a:pt x="374" y="437"/>
                    <a:pt x="374" y="437"/>
                  </a:cubicBezTo>
                  <a:cubicBezTo>
                    <a:pt x="382" y="430"/>
                    <a:pt x="389" y="422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3"/>
                    <a:pt x="398" y="413"/>
                  </a:cubicBezTo>
                  <a:cubicBezTo>
                    <a:pt x="398" y="413"/>
                    <a:pt x="398" y="413"/>
                    <a:pt x="398" y="413"/>
                  </a:cubicBezTo>
                  <a:cubicBezTo>
                    <a:pt x="512" y="294"/>
                    <a:pt x="598" y="172"/>
                    <a:pt x="640" y="74"/>
                  </a:cubicBezTo>
                  <a:cubicBezTo>
                    <a:pt x="640" y="74"/>
                    <a:pt x="640" y="74"/>
                    <a:pt x="639" y="74"/>
                  </a:cubicBezTo>
                  <a:cubicBezTo>
                    <a:pt x="637" y="73"/>
                    <a:pt x="626" y="68"/>
                    <a:pt x="605" y="52"/>
                  </a:cubicBezTo>
                  <a:cubicBezTo>
                    <a:pt x="605" y="52"/>
                    <a:pt x="605" y="52"/>
                    <a:pt x="605" y="52"/>
                  </a:cubicBezTo>
                  <a:cubicBezTo>
                    <a:pt x="605" y="52"/>
                    <a:pt x="605" y="52"/>
                    <a:pt x="605" y="52"/>
                  </a:cubicBezTo>
                  <a:cubicBezTo>
                    <a:pt x="591" y="41"/>
                    <a:pt x="573" y="24"/>
                    <a:pt x="549" y="0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ExtraShape62">
              <a:extLst>
                <a:ext uri="{FF2B5EF4-FFF2-40B4-BE49-F238E27FC236}">
                  <a16:creationId xmlns:a16="http://schemas.microsoft.com/office/drawing/2014/main" xmlns="" id="{29A7855B-C7D1-4E6D-BE2D-3DCF221C4AE6}"/>
                </a:ext>
              </a:extLst>
            </p:cNvPr>
            <p:cNvSpPr/>
            <p:nvPr/>
          </p:nvSpPr>
          <p:spPr bwMode="auto">
            <a:xfrm>
              <a:off x="4844786" y="1991019"/>
              <a:ext cx="211571" cy="46546"/>
            </a:xfrm>
            <a:custGeom>
              <a:avLst/>
              <a:gdLst>
                <a:gd name="T0" fmla="*/ 147 w 147"/>
                <a:gd name="T1" fmla="*/ 0 h 32"/>
                <a:gd name="T2" fmla="*/ 146 w 147"/>
                <a:gd name="T3" fmla="*/ 1 h 32"/>
                <a:gd name="T4" fmla="*/ 144 w 147"/>
                <a:gd name="T5" fmla="*/ 2 h 32"/>
                <a:gd name="T6" fmla="*/ 144 w 147"/>
                <a:gd name="T7" fmla="*/ 2 h 32"/>
                <a:gd name="T8" fmla="*/ 144 w 147"/>
                <a:gd name="T9" fmla="*/ 3 h 32"/>
                <a:gd name="T10" fmla="*/ 144 w 147"/>
                <a:gd name="T11" fmla="*/ 3 h 32"/>
                <a:gd name="T12" fmla="*/ 72 w 147"/>
                <a:gd name="T13" fmla="*/ 32 h 32"/>
                <a:gd name="T14" fmla="*/ 72 w 147"/>
                <a:gd name="T15" fmla="*/ 32 h 32"/>
                <a:gd name="T16" fmla="*/ 72 w 147"/>
                <a:gd name="T17" fmla="*/ 32 h 32"/>
                <a:gd name="T18" fmla="*/ 72 w 147"/>
                <a:gd name="T19" fmla="*/ 32 h 32"/>
                <a:gd name="T20" fmla="*/ 72 w 147"/>
                <a:gd name="T21" fmla="*/ 32 h 32"/>
                <a:gd name="T22" fmla="*/ 1 w 147"/>
                <a:gd name="T23" fmla="*/ 4 h 32"/>
                <a:gd name="T24" fmla="*/ 0 w 147"/>
                <a:gd name="T25" fmla="*/ 3 h 32"/>
                <a:gd name="T26" fmla="*/ 0 w 147"/>
                <a:gd name="T27" fmla="*/ 3 h 32"/>
                <a:gd name="T28" fmla="*/ 0 w 147"/>
                <a:gd name="T29" fmla="*/ 3 h 32"/>
                <a:gd name="T30" fmla="*/ 72 w 147"/>
                <a:gd name="T31" fmla="*/ 32 h 32"/>
                <a:gd name="T32" fmla="*/ 144 w 147"/>
                <a:gd name="T33" fmla="*/ 2 h 32"/>
                <a:gd name="T34" fmla="*/ 147 w 147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7" h="32">
                  <a:moveTo>
                    <a:pt x="147" y="0"/>
                  </a:moveTo>
                  <a:cubicBezTo>
                    <a:pt x="147" y="0"/>
                    <a:pt x="146" y="0"/>
                    <a:pt x="146" y="1"/>
                  </a:cubicBezTo>
                  <a:cubicBezTo>
                    <a:pt x="145" y="1"/>
                    <a:pt x="145" y="2"/>
                    <a:pt x="144" y="2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4" y="2"/>
                    <a:pt x="144" y="3"/>
                    <a:pt x="144" y="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24" y="23"/>
                    <a:pt x="98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46" y="32"/>
                    <a:pt x="21" y="23"/>
                    <a:pt x="1" y="4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0" y="23"/>
                    <a:pt x="46" y="32"/>
                    <a:pt x="72" y="32"/>
                  </a:cubicBezTo>
                  <a:cubicBezTo>
                    <a:pt x="98" y="32"/>
                    <a:pt x="124" y="22"/>
                    <a:pt x="144" y="2"/>
                  </a:cubicBezTo>
                  <a:cubicBezTo>
                    <a:pt x="145" y="2"/>
                    <a:pt x="146" y="1"/>
                    <a:pt x="147" y="0"/>
                  </a:cubicBezTo>
                </a:path>
              </a:pathLst>
            </a:custGeom>
            <a:solidFill>
              <a:srgbClr val="921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ExtraShape63">
              <a:extLst>
                <a:ext uri="{FF2B5EF4-FFF2-40B4-BE49-F238E27FC236}">
                  <a16:creationId xmlns:a16="http://schemas.microsoft.com/office/drawing/2014/main" xmlns="" id="{61002BF1-B75B-49CA-B8F4-EB75613FC6D0}"/>
                </a:ext>
              </a:extLst>
            </p:cNvPr>
            <p:cNvSpPr/>
            <p:nvPr/>
          </p:nvSpPr>
          <p:spPr bwMode="auto">
            <a:xfrm>
              <a:off x="5146628" y="1694819"/>
              <a:ext cx="129764" cy="105786"/>
            </a:xfrm>
            <a:custGeom>
              <a:avLst/>
              <a:gdLst>
                <a:gd name="T0" fmla="*/ 90 w 91"/>
                <a:gd name="T1" fmla="*/ 74 h 74"/>
                <a:gd name="T2" fmla="*/ 91 w 91"/>
                <a:gd name="T3" fmla="*/ 74 h 74"/>
                <a:gd name="T4" fmla="*/ 91 w 91"/>
                <a:gd name="T5" fmla="*/ 74 h 74"/>
                <a:gd name="T6" fmla="*/ 90 w 91"/>
                <a:gd name="T7" fmla="*/ 74 h 74"/>
                <a:gd name="T8" fmla="*/ 56 w 91"/>
                <a:gd name="T9" fmla="*/ 52 h 74"/>
                <a:gd name="T10" fmla="*/ 56 w 91"/>
                <a:gd name="T11" fmla="*/ 52 h 74"/>
                <a:gd name="T12" fmla="*/ 56 w 91"/>
                <a:gd name="T13" fmla="*/ 52 h 74"/>
                <a:gd name="T14" fmla="*/ 0 w 91"/>
                <a:gd name="T15" fmla="*/ 0 h 74"/>
                <a:gd name="T16" fmla="*/ 0 w 91"/>
                <a:gd name="T17" fmla="*/ 0 h 74"/>
                <a:gd name="T18" fmla="*/ 56 w 91"/>
                <a:gd name="T19" fmla="*/ 52 h 74"/>
                <a:gd name="T20" fmla="*/ 0 w 91"/>
                <a:gd name="T2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74">
                  <a:moveTo>
                    <a:pt x="90" y="74"/>
                  </a:move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0" y="74"/>
                  </a:cubicBezTo>
                  <a:moveTo>
                    <a:pt x="56" y="52"/>
                  </a:move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" y="24"/>
                    <a:pt x="42" y="41"/>
                    <a:pt x="56" y="52"/>
                  </a:cubicBezTo>
                  <a:cubicBezTo>
                    <a:pt x="42" y="41"/>
                    <a:pt x="24" y="24"/>
                    <a:pt x="0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ExtraShape64">
              <a:extLst>
                <a:ext uri="{FF2B5EF4-FFF2-40B4-BE49-F238E27FC236}">
                  <a16:creationId xmlns:a16="http://schemas.microsoft.com/office/drawing/2014/main" xmlns="" id="{77EA8888-0F4C-4A25-AE64-659BD6E24C84}"/>
                </a:ext>
              </a:extLst>
            </p:cNvPr>
            <p:cNvSpPr/>
            <p:nvPr/>
          </p:nvSpPr>
          <p:spPr bwMode="auto">
            <a:xfrm>
              <a:off x="4359582" y="2144761"/>
              <a:ext cx="346977" cy="383650"/>
            </a:xfrm>
            <a:custGeom>
              <a:avLst/>
              <a:gdLst>
                <a:gd name="T0" fmla="*/ 86 w 242"/>
                <a:gd name="T1" fmla="*/ 187 h 268"/>
                <a:gd name="T2" fmla="*/ 0 w 242"/>
                <a:gd name="T3" fmla="*/ 268 h 268"/>
                <a:gd name="T4" fmla="*/ 0 w 242"/>
                <a:gd name="T5" fmla="*/ 268 h 268"/>
                <a:gd name="T6" fmla="*/ 86 w 242"/>
                <a:gd name="T7" fmla="*/ 187 h 268"/>
                <a:gd name="T8" fmla="*/ 87 w 242"/>
                <a:gd name="T9" fmla="*/ 187 h 268"/>
                <a:gd name="T10" fmla="*/ 87 w 242"/>
                <a:gd name="T11" fmla="*/ 187 h 268"/>
                <a:gd name="T12" fmla="*/ 87 w 242"/>
                <a:gd name="T13" fmla="*/ 187 h 268"/>
                <a:gd name="T14" fmla="*/ 87 w 242"/>
                <a:gd name="T15" fmla="*/ 187 h 268"/>
                <a:gd name="T16" fmla="*/ 87 w 242"/>
                <a:gd name="T17" fmla="*/ 187 h 268"/>
                <a:gd name="T18" fmla="*/ 87 w 242"/>
                <a:gd name="T19" fmla="*/ 187 h 268"/>
                <a:gd name="T20" fmla="*/ 87 w 242"/>
                <a:gd name="T21" fmla="*/ 186 h 268"/>
                <a:gd name="T22" fmla="*/ 87 w 242"/>
                <a:gd name="T23" fmla="*/ 187 h 268"/>
                <a:gd name="T24" fmla="*/ 87 w 242"/>
                <a:gd name="T25" fmla="*/ 186 h 268"/>
                <a:gd name="T26" fmla="*/ 88 w 242"/>
                <a:gd name="T27" fmla="*/ 186 h 268"/>
                <a:gd name="T28" fmla="*/ 88 w 242"/>
                <a:gd name="T29" fmla="*/ 186 h 268"/>
                <a:gd name="T30" fmla="*/ 88 w 242"/>
                <a:gd name="T31" fmla="*/ 186 h 268"/>
                <a:gd name="T32" fmla="*/ 88 w 242"/>
                <a:gd name="T33" fmla="*/ 186 h 268"/>
                <a:gd name="T34" fmla="*/ 88 w 242"/>
                <a:gd name="T35" fmla="*/ 186 h 268"/>
                <a:gd name="T36" fmla="*/ 88 w 242"/>
                <a:gd name="T37" fmla="*/ 186 h 268"/>
                <a:gd name="T38" fmla="*/ 89 w 242"/>
                <a:gd name="T39" fmla="*/ 185 h 268"/>
                <a:gd name="T40" fmla="*/ 89 w 242"/>
                <a:gd name="T41" fmla="*/ 185 h 268"/>
                <a:gd name="T42" fmla="*/ 89 w 242"/>
                <a:gd name="T43" fmla="*/ 185 h 268"/>
                <a:gd name="T44" fmla="*/ 89 w 242"/>
                <a:gd name="T45" fmla="*/ 185 h 268"/>
                <a:gd name="T46" fmla="*/ 89 w 242"/>
                <a:gd name="T47" fmla="*/ 185 h 268"/>
                <a:gd name="T48" fmla="*/ 89 w 242"/>
                <a:gd name="T49" fmla="*/ 185 h 268"/>
                <a:gd name="T50" fmla="*/ 90 w 242"/>
                <a:gd name="T51" fmla="*/ 184 h 268"/>
                <a:gd name="T52" fmla="*/ 90 w 242"/>
                <a:gd name="T53" fmla="*/ 184 h 268"/>
                <a:gd name="T54" fmla="*/ 90 w 242"/>
                <a:gd name="T55" fmla="*/ 184 h 268"/>
                <a:gd name="T56" fmla="*/ 90 w 242"/>
                <a:gd name="T57" fmla="*/ 184 h 268"/>
                <a:gd name="T58" fmla="*/ 90 w 242"/>
                <a:gd name="T59" fmla="*/ 184 h 268"/>
                <a:gd name="T60" fmla="*/ 116 w 242"/>
                <a:gd name="T61" fmla="*/ 157 h 268"/>
                <a:gd name="T62" fmla="*/ 116 w 242"/>
                <a:gd name="T63" fmla="*/ 157 h 268"/>
                <a:gd name="T64" fmla="*/ 116 w 242"/>
                <a:gd name="T65" fmla="*/ 157 h 268"/>
                <a:gd name="T66" fmla="*/ 116 w 242"/>
                <a:gd name="T67" fmla="*/ 157 h 268"/>
                <a:gd name="T68" fmla="*/ 116 w 242"/>
                <a:gd name="T69" fmla="*/ 157 h 268"/>
                <a:gd name="T70" fmla="*/ 116 w 242"/>
                <a:gd name="T71" fmla="*/ 157 h 268"/>
                <a:gd name="T72" fmla="*/ 117 w 242"/>
                <a:gd name="T73" fmla="*/ 157 h 268"/>
                <a:gd name="T74" fmla="*/ 116 w 242"/>
                <a:gd name="T75" fmla="*/ 157 h 268"/>
                <a:gd name="T76" fmla="*/ 117 w 242"/>
                <a:gd name="T77" fmla="*/ 157 h 268"/>
                <a:gd name="T78" fmla="*/ 117 w 242"/>
                <a:gd name="T79" fmla="*/ 156 h 268"/>
                <a:gd name="T80" fmla="*/ 117 w 242"/>
                <a:gd name="T81" fmla="*/ 157 h 268"/>
                <a:gd name="T82" fmla="*/ 117 w 242"/>
                <a:gd name="T83" fmla="*/ 156 h 268"/>
                <a:gd name="T84" fmla="*/ 117 w 242"/>
                <a:gd name="T85" fmla="*/ 156 h 268"/>
                <a:gd name="T86" fmla="*/ 117 w 242"/>
                <a:gd name="T87" fmla="*/ 156 h 268"/>
                <a:gd name="T88" fmla="*/ 117 w 242"/>
                <a:gd name="T89" fmla="*/ 156 h 268"/>
                <a:gd name="T90" fmla="*/ 235 w 242"/>
                <a:gd name="T91" fmla="*/ 0 h 268"/>
                <a:gd name="T92" fmla="*/ 235 w 242"/>
                <a:gd name="T93" fmla="*/ 1 h 268"/>
                <a:gd name="T94" fmla="*/ 235 w 242"/>
                <a:gd name="T95" fmla="*/ 4 h 268"/>
                <a:gd name="T96" fmla="*/ 117 w 242"/>
                <a:gd name="T97" fmla="*/ 156 h 268"/>
                <a:gd name="T98" fmla="*/ 235 w 242"/>
                <a:gd name="T9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2" h="268">
                  <a:moveTo>
                    <a:pt x="86" y="187"/>
                  </a:moveTo>
                  <a:cubicBezTo>
                    <a:pt x="56" y="218"/>
                    <a:pt x="26" y="246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26" y="246"/>
                    <a:pt x="56" y="218"/>
                    <a:pt x="86" y="187"/>
                  </a:cubicBezTo>
                  <a:moveTo>
                    <a:pt x="87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87"/>
                    <a:pt x="87" y="187"/>
                    <a:pt x="87" y="187"/>
                  </a:cubicBezTo>
                  <a:moveTo>
                    <a:pt x="87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87"/>
                    <a:pt x="87" y="187"/>
                    <a:pt x="87" y="187"/>
                  </a:cubicBezTo>
                  <a:moveTo>
                    <a:pt x="87" y="186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87"/>
                    <a:pt x="87" y="187"/>
                    <a:pt x="87" y="186"/>
                  </a:cubicBezTo>
                  <a:moveTo>
                    <a:pt x="88" y="186"/>
                  </a:moveTo>
                  <a:cubicBezTo>
                    <a:pt x="88" y="186"/>
                    <a:pt x="88" y="186"/>
                    <a:pt x="88" y="186"/>
                  </a:cubicBezTo>
                  <a:cubicBezTo>
                    <a:pt x="88" y="186"/>
                    <a:pt x="88" y="186"/>
                    <a:pt x="88" y="186"/>
                  </a:cubicBezTo>
                  <a:moveTo>
                    <a:pt x="88" y="186"/>
                  </a:moveTo>
                  <a:cubicBezTo>
                    <a:pt x="88" y="186"/>
                    <a:pt x="88" y="186"/>
                    <a:pt x="88" y="186"/>
                  </a:cubicBezTo>
                  <a:cubicBezTo>
                    <a:pt x="88" y="186"/>
                    <a:pt x="88" y="186"/>
                    <a:pt x="88" y="186"/>
                  </a:cubicBezTo>
                  <a:moveTo>
                    <a:pt x="89" y="185"/>
                  </a:moveTo>
                  <a:cubicBezTo>
                    <a:pt x="89" y="185"/>
                    <a:pt x="89" y="185"/>
                    <a:pt x="89" y="185"/>
                  </a:cubicBezTo>
                  <a:cubicBezTo>
                    <a:pt x="89" y="185"/>
                    <a:pt x="89" y="185"/>
                    <a:pt x="89" y="185"/>
                  </a:cubicBezTo>
                  <a:moveTo>
                    <a:pt x="89" y="185"/>
                  </a:moveTo>
                  <a:cubicBezTo>
                    <a:pt x="89" y="185"/>
                    <a:pt x="89" y="185"/>
                    <a:pt x="89" y="185"/>
                  </a:cubicBezTo>
                  <a:cubicBezTo>
                    <a:pt x="89" y="185"/>
                    <a:pt x="89" y="185"/>
                    <a:pt x="89" y="185"/>
                  </a:cubicBezTo>
                  <a:moveTo>
                    <a:pt x="90" y="184"/>
                  </a:move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moveTo>
                    <a:pt x="116" y="157"/>
                  </a:moveTo>
                  <a:cubicBezTo>
                    <a:pt x="116" y="157"/>
                    <a:pt x="116" y="157"/>
                    <a:pt x="116" y="157"/>
                  </a:cubicBezTo>
                  <a:cubicBezTo>
                    <a:pt x="116" y="157"/>
                    <a:pt x="116" y="157"/>
                    <a:pt x="116" y="157"/>
                  </a:cubicBezTo>
                  <a:moveTo>
                    <a:pt x="116" y="157"/>
                  </a:moveTo>
                  <a:cubicBezTo>
                    <a:pt x="116" y="157"/>
                    <a:pt x="116" y="157"/>
                    <a:pt x="116" y="157"/>
                  </a:cubicBezTo>
                  <a:cubicBezTo>
                    <a:pt x="116" y="157"/>
                    <a:pt x="116" y="157"/>
                    <a:pt x="116" y="157"/>
                  </a:cubicBezTo>
                  <a:moveTo>
                    <a:pt x="117" y="157"/>
                  </a:moveTo>
                  <a:cubicBezTo>
                    <a:pt x="117" y="157"/>
                    <a:pt x="117" y="157"/>
                    <a:pt x="116" y="157"/>
                  </a:cubicBezTo>
                  <a:cubicBezTo>
                    <a:pt x="117" y="157"/>
                    <a:pt x="117" y="157"/>
                    <a:pt x="117" y="157"/>
                  </a:cubicBezTo>
                  <a:moveTo>
                    <a:pt x="117" y="156"/>
                  </a:moveTo>
                  <a:cubicBezTo>
                    <a:pt x="117" y="156"/>
                    <a:pt x="117" y="157"/>
                    <a:pt x="117" y="157"/>
                  </a:cubicBezTo>
                  <a:cubicBezTo>
                    <a:pt x="117" y="157"/>
                    <a:pt x="117" y="156"/>
                    <a:pt x="117" y="156"/>
                  </a:cubicBezTo>
                  <a:moveTo>
                    <a:pt x="117" y="156"/>
                  </a:move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moveTo>
                    <a:pt x="235" y="0"/>
                  </a:moveTo>
                  <a:cubicBezTo>
                    <a:pt x="235" y="1"/>
                    <a:pt x="235" y="1"/>
                    <a:pt x="235" y="1"/>
                  </a:cubicBezTo>
                  <a:cubicBezTo>
                    <a:pt x="235" y="1"/>
                    <a:pt x="235" y="2"/>
                    <a:pt x="235" y="4"/>
                  </a:cubicBezTo>
                  <a:cubicBezTo>
                    <a:pt x="235" y="21"/>
                    <a:pt x="187" y="84"/>
                    <a:pt x="117" y="156"/>
                  </a:cubicBezTo>
                  <a:cubicBezTo>
                    <a:pt x="192" y="78"/>
                    <a:pt x="242" y="12"/>
                    <a:pt x="235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ExtraShape65">
              <a:extLst>
                <a:ext uri="{FF2B5EF4-FFF2-40B4-BE49-F238E27FC236}">
                  <a16:creationId xmlns:a16="http://schemas.microsoft.com/office/drawing/2014/main" xmlns="" id="{DAB8814C-A10C-4223-A3B8-518EEBCC35D4}"/>
                </a:ext>
              </a:extLst>
            </p:cNvPr>
            <p:cNvSpPr/>
            <p:nvPr/>
          </p:nvSpPr>
          <p:spPr bwMode="auto">
            <a:xfrm>
              <a:off x="5054947" y="1780858"/>
              <a:ext cx="60651" cy="211571"/>
            </a:xfrm>
            <a:custGeom>
              <a:avLst/>
              <a:gdLst>
                <a:gd name="T0" fmla="*/ 4 w 43"/>
                <a:gd name="T1" fmla="*/ 0 h 148"/>
                <a:gd name="T2" fmla="*/ 4 w 43"/>
                <a:gd name="T3" fmla="*/ 0 h 148"/>
                <a:gd name="T4" fmla="*/ 33 w 43"/>
                <a:gd name="T5" fmla="*/ 72 h 148"/>
                <a:gd name="T6" fmla="*/ 3 w 43"/>
                <a:gd name="T7" fmla="*/ 144 h 148"/>
                <a:gd name="T8" fmla="*/ 1 w 43"/>
                <a:gd name="T9" fmla="*/ 147 h 148"/>
                <a:gd name="T10" fmla="*/ 0 w 43"/>
                <a:gd name="T11" fmla="*/ 148 h 148"/>
                <a:gd name="T12" fmla="*/ 1 w 43"/>
                <a:gd name="T13" fmla="*/ 147 h 148"/>
                <a:gd name="T14" fmla="*/ 3 w 43"/>
                <a:gd name="T15" fmla="*/ 144 h 148"/>
                <a:gd name="T16" fmla="*/ 4 w 43"/>
                <a:gd name="T1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4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4" y="20"/>
                    <a:pt x="33" y="46"/>
                    <a:pt x="33" y="72"/>
                  </a:cubicBezTo>
                  <a:cubicBezTo>
                    <a:pt x="33" y="98"/>
                    <a:pt x="23" y="124"/>
                    <a:pt x="3" y="144"/>
                  </a:cubicBezTo>
                  <a:cubicBezTo>
                    <a:pt x="3" y="145"/>
                    <a:pt x="2" y="146"/>
                    <a:pt x="1" y="147"/>
                  </a:cubicBezTo>
                  <a:cubicBezTo>
                    <a:pt x="1" y="147"/>
                    <a:pt x="0" y="147"/>
                    <a:pt x="0" y="148"/>
                  </a:cubicBezTo>
                  <a:cubicBezTo>
                    <a:pt x="0" y="147"/>
                    <a:pt x="1" y="147"/>
                    <a:pt x="1" y="147"/>
                  </a:cubicBezTo>
                  <a:cubicBezTo>
                    <a:pt x="2" y="146"/>
                    <a:pt x="3" y="145"/>
                    <a:pt x="3" y="144"/>
                  </a:cubicBezTo>
                  <a:cubicBezTo>
                    <a:pt x="43" y="105"/>
                    <a:pt x="43" y="40"/>
                    <a:pt x="4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ExtraShape66">
              <a:extLst>
                <a:ext uri="{FF2B5EF4-FFF2-40B4-BE49-F238E27FC236}">
                  <a16:creationId xmlns:a16="http://schemas.microsoft.com/office/drawing/2014/main" xmlns="" id="{AADE492C-035D-4DDA-B96C-3E6D87E08B3C}"/>
                </a:ext>
              </a:extLst>
            </p:cNvPr>
            <p:cNvSpPr/>
            <p:nvPr/>
          </p:nvSpPr>
          <p:spPr bwMode="auto">
            <a:xfrm>
              <a:off x="5315885" y="1669430"/>
              <a:ext cx="1411" cy="8463"/>
            </a:xfrm>
            <a:custGeom>
              <a:avLst/>
              <a:gdLst>
                <a:gd name="T0" fmla="*/ 1 w 1"/>
                <a:gd name="T1" fmla="*/ 0 h 6"/>
                <a:gd name="T2" fmla="*/ 0 w 1"/>
                <a:gd name="T3" fmla="*/ 6 h 6"/>
                <a:gd name="T4" fmla="*/ 1 w 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6">
                  <a:moveTo>
                    <a:pt x="1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4"/>
                    <a:pt x="1" y="2"/>
                    <a:pt x="1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ExtraShape67">
              <a:extLst>
                <a:ext uri="{FF2B5EF4-FFF2-40B4-BE49-F238E27FC236}">
                  <a16:creationId xmlns:a16="http://schemas.microsoft.com/office/drawing/2014/main" xmlns="" id="{048991C4-2612-46D7-860E-9F27AA72DF74}"/>
                </a:ext>
              </a:extLst>
            </p:cNvPr>
            <p:cNvSpPr/>
            <p:nvPr/>
          </p:nvSpPr>
          <p:spPr bwMode="auto">
            <a:xfrm>
              <a:off x="5280624" y="1772396"/>
              <a:ext cx="7053" cy="18337"/>
            </a:xfrm>
            <a:custGeom>
              <a:avLst/>
              <a:gdLst>
                <a:gd name="T0" fmla="*/ 5 w 5"/>
                <a:gd name="T1" fmla="*/ 0 h 13"/>
                <a:gd name="T2" fmla="*/ 0 w 5"/>
                <a:gd name="T3" fmla="*/ 13 h 13"/>
                <a:gd name="T4" fmla="*/ 5 w 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4" y="4"/>
                    <a:pt x="2" y="9"/>
                    <a:pt x="0" y="13"/>
                  </a:cubicBezTo>
                  <a:cubicBezTo>
                    <a:pt x="2" y="9"/>
                    <a:pt x="4" y="4"/>
                    <a:pt x="5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ExtraShape68">
              <a:extLst>
                <a:ext uri="{FF2B5EF4-FFF2-40B4-BE49-F238E27FC236}">
                  <a16:creationId xmlns:a16="http://schemas.microsoft.com/office/drawing/2014/main" xmlns="" id="{37FFC1B7-3BA3-46B6-A44B-42C939C75A96}"/>
                </a:ext>
              </a:extLst>
            </p:cNvPr>
            <p:cNvSpPr/>
            <p:nvPr/>
          </p:nvSpPr>
          <p:spPr bwMode="auto">
            <a:xfrm>
              <a:off x="5293317" y="1749828"/>
              <a:ext cx="4232" cy="9874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7 h 7"/>
                <a:gd name="T4" fmla="*/ 2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1" y="2"/>
                    <a:pt x="1" y="4"/>
                    <a:pt x="0" y="7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ExtraShape69">
              <a:extLst>
                <a:ext uri="{FF2B5EF4-FFF2-40B4-BE49-F238E27FC236}">
                  <a16:creationId xmlns:a16="http://schemas.microsoft.com/office/drawing/2014/main" xmlns="" id="{2EDAA191-0A33-41B8-81FA-AB772A918D83}"/>
                </a:ext>
              </a:extLst>
            </p:cNvPr>
            <p:cNvSpPr/>
            <p:nvPr/>
          </p:nvSpPr>
          <p:spPr bwMode="auto">
            <a:xfrm>
              <a:off x="5301780" y="1727260"/>
              <a:ext cx="2821" cy="9874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7 h 7"/>
                <a:gd name="T4" fmla="*/ 2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1" y="2"/>
                    <a:pt x="1" y="4"/>
                    <a:pt x="0" y="7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ExtraShape70">
              <a:extLst>
                <a:ext uri="{FF2B5EF4-FFF2-40B4-BE49-F238E27FC236}">
                  <a16:creationId xmlns:a16="http://schemas.microsoft.com/office/drawing/2014/main" xmlns="" id="{6BF007C4-3D9C-4B70-84DE-B18B14138485}"/>
                </a:ext>
              </a:extLst>
            </p:cNvPr>
            <p:cNvSpPr/>
            <p:nvPr/>
          </p:nvSpPr>
          <p:spPr bwMode="auto">
            <a:xfrm>
              <a:off x="5318706" y="1651095"/>
              <a:ext cx="0" cy="7053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ExtraShape71">
              <a:extLst>
                <a:ext uri="{FF2B5EF4-FFF2-40B4-BE49-F238E27FC236}">
                  <a16:creationId xmlns:a16="http://schemas.microsoft.com/office/drawing/2014/main" xmlns="" id="{96B6D0E5-ED62-414B-A0DE-F953E16229AD}"/>
                </a:ext>
              </a:extLst>
            </p:cNvPr>
            <p:cNvSpPr/>
            <p:nvPr/>
          </p:nvSpPr>
          <p:spPr bwMode="auto">
            <a:xfrm>
              <a:off x="4851839" y="1988198"/>
              <a:ext cx="204520" cy="42314"/>
            </a:xfrm>
            <a:custGeom>
              <a:avLst/>
              <a:gdLst>
                <a:gd name="T0" fmla="*/ 0 w 142"/>
                <a:gd name="T1" fmla="*/ 0 h 29"/>
                <a:gd name="T2" fmla="*/ 0 w 142"/>
                <a:gd name="T3" fmla="*/ 0 h 29"/>
                <a:gd name="T4" fmla="*/ 72 w 142"/>
                <a:gd name="T5" fmla="*/ 29 h 29"/>
                <a:gd name="T6" fmla="*/ 141 w 142"/>
                <a:gd name="T7" fmla="*/ 3 h 29"/>
                <a:gd name="T8" fmla="*/ 142 w 142"/>
                <a:gd name="T9" fmla="*/ 2 h 29"/>
                <a:gd name="T10" fmla="*/ 141 w 142"/>
                <a:gd name="T11" fmla="*/ 3 h 29"/>
                <a:gd name="T12" fmla="*/ 72 w 142"/>
                <a:gd name="T13" fmla="*/ 29 h 29"/>
                <a:gd name="T14" fmla="*/ 72 w 142"/>
                <a:gd name="T15" fmla="*/ 29 h 29"/>
                <a:gd name="T16" fmla="*/ 72 w 142"/>
                <a:gd name="T17" fmla="*/ 29 h 29"/>
                <a:gd name="T18" fmla="*/ 72 w 142"/>
                <a:gd name="T19" fmla="*/ 29 h 29"/>
                <a:gd name="T20" fmla="*/ 72 w 142"/>
                <a:gd name="T21" fmla="*/ 29 h 29"/>
                <a:gd name="T22" fmla="*/ 1 w 142"/>
                <a:gd name="T23" fmla="*/ 0 h 29"/>
                <a:gd name="T24" fmla="*/ 0 w 142"/>
                <a:gd name="T25" fmla="*/ 0 h 29"/>
                <a:gd name="T26" fmla="*/ 0 w 142"/>
                <a:gd name="T27" fmla="*/ 0 h 29"/>
                <a:gd name="T28" fmla="*/ 0 w 142"/>
                <a:gd name="T29" fmla="*/ 0 h 29"/>
                <a:gd name="T30" fmla="*/ 0 w 142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" h="2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" y="19"/>
                    <a:pt x="46" y="29"/>
                    <a:pt x="72" y="29"/>
                  </a:cubicBezTo>
                  <a:cubicBezTo>
                    <a:pt x="97" y="29"/>
                    <a:pt x="121" y="20"/>
                    <a:pt x="141" y="3"/>
                  </a:cubicBezTo>
                  <a:cubicBezTo>
                    <a:pt x="141" y="2"/>
                    <a:pt x="142" y="2"/>
                    <a:pt x="142" y="2"/>
                  </a:cubicBezTo>
                  <a:cubicBezTo>
                    <a:pt x="141" y="2"/>
                    <a:pt x="141" y="2"/>
                    <a:pt x="141" y="3"/>
                  </a:cubicBezTo>
                  <a:cubicBezTo>
                    <a:pt x="121" y="20"/>
                    <a:pt x="97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46" y="29"/>
                    <a:pt x="21" y="2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816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ExtraShape72">
              <a:extLst>
                <a:ext uri="{FF2B5EF4-FFF2-40B4-BE49-F238E27FC236}">
                  <a16:creationId xmlns:a16="http://schemas.microsoft.com/office/drawing/2014/main" xmlns="" id="{474BD225-8BF8-4859-BD51-B103407A3572}"/>
                </a:ext>
              </a:extLst>
            </p:cNvPr>
            <p:cNvSpPr/>
            <p:nvPr/>
          </p:nvSpPr>
          <p:spPr bwMode="auto">
            <a:xfrm>
              <a:off x="5227025" y="1769575"/>
              <a:ext cx="49367" cy="31030"/>
            </a:xfrm>
            <a:custGeom>
              <a:avLst/>
              <a:gdLst>
                <a:gd name="T0" fmla="*/ 35 w 35"/>
                <a:gd name="T1" fmla="*/ 22 h 22"/>
                <a:gd name="T2" fmla="*/ 35 w 35"/>
                <a:gd name="T3" fmla="*/ 22 h 22"/>
                <a:gd name="T4" fmla="*/ 35 w 35"/>
                <a:gd name="T5" fmla="*/ 22 h 22"/>
                <a:gd name="T6" fmla="*/ 0 w 35"/>
                <a:gd name="T7" fmla="*/ 0 h 22"/>
                <a:gd name="T8" fmla="*/ 34 w 35"/>
                <a:gd name="T9" fmla="*/ 22 h 22"/>
                <a:gd name="T10" fmla="*/ 0 w 35"/>
                <a:gd name="T11" fmla="*/ 0 h 22"/>
                <a:gd name="T12" fmla="*/ 0 w 35"/>
                <a:gd name="T13" fmla="*/ 0 h 22"/>
                <a:gd name="T14" fmla="*/ 0 w 35"/>
                <a:gd name="T15" fmla="*/ 0 h 22"/>
                <a:gd name="T16" fmla="*/ 0 w 35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2">
                  <a:moveTo>
                    <a:pt x="35" y="22"/>
                  </a:move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moveTo>
                    <a:pt x="0" y="0"/>
                  </a:moveTo>
                  <a:cubicBezTo>
                    <a:pt x="21" y="16"/>
                    <a:pt x="32" y="21"/>
                    <a:pt x="34" y="22"/>
                  </a:cubicBezTo>
                  <a:cubicBezTo>
                    <a:pt x="32" y="21"/>
                    <a:pt x="21" y="16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ExtraShape73">
              <a:extLst>
                <a:ext uri="{FF2B5EF4-FFF2-40B4-BE49-F238E27FC236}">
                  <a16:creationId xmlns:a16="http://schemas.microsoft.com/office/drawing/2014/main" xmlns="" id="{A9F76343-5F99-4B4D-8AC6-C0349740B400}"/>
                </a:ext>
              </a:extLst>
            </p:cNvPr>
            <p:cNvSpPr/>
            <p:nvPr/>
          </p:nvSpPr>
          <p:spPr bwMode="auto">
            <a:xfrm>
              <a:off x="5146628" y="1550950"/>
              <a:ext cx="172078" cy="249655"/>
            </a:xfrm>
            <a:custGeom>
              <a:avLst/>
              <a:gdLst>
                <a:gd name="T0" fmla="*/ 100 w 120"/>
                <a:gd name="T1" fmla="*/ 0 h 174"/>
                <a:gd name="T2" fmla="*/ 100 w 120"/>
                <a:gd name="T3" fmla="*/ 0 h 174"/>
                <a:gd name="T4" fmla="*/ 0 w 120"/>
                <a:gd name="T5" fmla="*/ 100 h 174"/>
                <a:gd name="T6" fmla="*/ 56 w 120"/>
                <a:gd name="T7" fmla="*/ 152 h 174"/>
                <a:gd name="T8" fmla="*/ 56 w 120"/>
                <a:gd name="T9" fmla="*/ 152 h 174"/>
                <a:gd name="T10" fmla="*/ 56 w 120"/>
                <a:gd name="T11" fmla="*/ 152 h 174"/>
                <a:gd name="T12" fmla="*/ 90 w 120"/>
                <a:gd name="T13" fmla="*/ 174 h 174"/>
                <a:gd name="T14" fmla="*/ 91 w 120"/>
                <a:gd name="T15" fmla="*/ 174 h 174"/>
                <a:gd name="T16" fmla="*/ 91 w 120"/>
                <a:gd name="T17" fmla="*/ 174 h 174"/>
                <a:gd name="T18" fmla="*/ 91 w 120"/>
                <a:gd name="T19" fmla="*/ 174 h 174"/>
                <a:gd name="T20" fmla="*/ 91 w 120"/>
                <a:gd name="T21" fmla="*/ 174 h 174"/>
                <a:gd name="T22" fmla="*/ 94 w 120"/>
                <a:gd name="T23" fmla="*/ 167 h 174"/>
                <a:gd name="T24" fmla="*/ 99 w 120"/>
                <a:gd name="T25" fmla="*/ 154 h 174"/>
                <a:gd name="T26" fmla="*/ 103 w 120"/>
                <a:gd name="T27" fmla="*/ 145 h 174"/>
                <a:gd name="T28" fmla="*/ 105 w 120"/>
                <a:gd name="T29" fmla="*/ 138 h 174"/>
                <a:gd name="T30" fmla="*/ 108 w 120"/>
                <a:gd name="T31" fmla="*/ 130 h 174"/>
                <a:gd name="T32" fmla="*/ 110 w 120"/>
                <a:gd name="T33" fmla="*/ 123 h 174"/>
                <a:gd name="T34" fmla="*/ 112 w 120"/>
                <a:gd name="T35" fmla="*/ 115 h 174"/>
                <a:gd name="T36" fmla="*/ 114 w 120"/>
                <a:gd name="T37" fmla="*/ 109 h 174"/>
                <a:gd name="T38" fmla="*/ 115 w 120"/>
                <a:gd name="T39" fmla="*/ 101 h 174"/>
                <a:gd name="T40" fmla="*/ 117 w 120"/>
                <a:gd name="T41" fmla="*/ 95 h 174"/>
                <a:gd name="T42" fmla="*/ 118 w 120"/>
                <a:gd name="T43" fmla="*/ 88 h 174"/>
                <a:gd name="T44" fmla="*/ 119 w 120"/>
                <a:gd name="T45" fmla="*/ 82 h 174"/>
                <a:gd name="T46" fmla="*/ 120 w 120"/>
                <a:gd name="T47" fmla="*/ 74 h 174"/>
                <a:gd name="T48" fmla="*/ 120 w 120"/>
                <a:gd name="T49" fmla="*/ 70 h 174"/>
                <a:gd name="T50" fmla="*/ 120 w 120"/>
                <a:gd name="T51" fmla="*/ 58 h 174"/>
                <a:gd name="T52" fmla="*/ 120 w 120"/>
                <a:gd name="T53" fmla="*/ 55 h 174"/>
                <a:gd name="T54" fmla="*/ 120 w 120"/>
                <a:gd name="T55" fmla="*/ 47 h 174"/>
                <a:gd name="T56" fmla="*/ 119 w 120"/>
                <a:gd name="T57" fmla="*/ 43 h 174"/>
                <a:gd name="T58" fmla="*/ 118 w 120"/>
                <a:gd name="T59" fmla="*/ 37 h 174"/>
                <a:gd name="T60" fmla="*/ 117 w 120"/>
                <a:gd name="T61" fmla="*/ 33 h 174"/>
                <a:gd name="T62" fmla="*/ 116 w 120"/>
                <a:gd name="T63" fmla="*/ 27 h 174"/>
                <a:gd name="T64" fmla="*/ 114 w 120"/>
                <a:gd name="T65" fmla="*/ 23 h 174"/>
                <a:gd name="T66" fmla="*/ 112 w 120"/>
                <a:gd name="T67" fmla="*/ 18 h 174"/>
                <a:gd name="T68" fmla="*/ 111 w 120"/>
                <a:gd name="T69" fmla="*/ 15 h 174"/>
                <a:gd name="T70" fmla="*/ 107 w 120"/>
                <a:gd name="T71" fmla="*/ 9 h 174"/>
                <a:gd name="T72" fmla="*/ 106 w 120"/>
                <a:gd name="T73" fmla="*/ 7 h 174"/>
                <a:gd name="T74" fmla="*/ 100 w 120"/>
                <a:gd name="T7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0" h="174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4" y="124"/>
                    <a:pt x="42" y="141"/>
                    <a:pt x="56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77" y="168"/>
                    <a:pt x="88" y="173"/>
                    <a:pt x="90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2" y="172"/>
                    <a:pt x="93" y="169"/>
                    <a:pt x="94" y="167"/>
                  </a:cubicBezTo>
                  <a:cubicBezTo>
                    <a:pt x="96" y="163"/>
                    <a:pt x="98" y="158"/>
                    <a:pt x="99" y="154"/>
                  </a:cubicBezTo>
                  <a:cubicBezTo>
                    <a:pt x="101" y="151"/>
                    <a:pt x="102" y="148"/>
                    <a:pt x="103" y="145"/>
                  </a:cubicBezTo>
                  <a:cubicBezTo>
                    <a:pt x="104" y="142"/>
                    <a:pt x="104" y="140"/>
                    <a:pt x="105" y="138"/>
                  </a:cubicBezTo>
                  <a:cubicBezTo>
                    <a:pt x="106" y="135"/>
                    <a:pt x="107" y="132"/>
                    <a:pt x="108" y="130"/>
                  </a:cubicBezTo>
                  <a:cubicBezTo>
                    <a:pt x="109" y="127"/>
                    <a:pt x="109" y="125"/>
                    <a:pt x="110" y="123"/>
                  </a:cubicBezTo>
                  <a:cubicBezTo>
                    <a:pt x="111" y="120"/>
                    <a:pt x="111" y="118"/>
                    <a:pt x="112" y="115"/>
                  </a:cubicBezTo>
                  <a:cubicBezTo>
                    <a:pt x="113" y="113"/>
                    <a:pt x="113" y="111"/>
                    <a:pt x="114" y="109"/>
                  </a:cubicBezTo>
                  <a:cubicBezTo>
                    <a:pt x="114" y="106"/>
                    <a:pt x="115" y="104"/>
                    <a:pt x="115" y="101"/>
                  </a:cubicBezTo>
                  <a:cubicBezTo>
                    <a:pt x="116" y="99"/>
                    <a:pt x="116" y="97"/>
                    <a:pt x="117" y="95"/>
                  </a:cubicBezTo>
                  <a:cubicBezTo>
                    <a:pt x="117" y="93"/>
                    <a:pt x="118" y="90"/>
                    <a:pt x="118" y="88"/>
                  </a:cubicBezTo>
                  <a:cubicBezTo>
                    <a:pt x="118" y="86"/>
                    <a:pt x="119" y="84"/>
                    <a:pt x="119" y="82"/>
                  </a:cubicBezTo>
                  <a:cubicBezTo>
                    <a:pt x="119" y="79"/>
                    <a:pt x="119" y="76"/>
                    <a:pt x="120" y="74"/>
                  </a:cubicBezTo>
                  <a:cubicBezTo>
                    <a:pt x="120" y="72"/>
                    <a:pt x="120" y="71"/>
                    <a:pt x="120" y="70"/>
                  </a:cubicBezTo>
                  <a:cubicBezTo>
                    <a:pt x="120" y="66"/>
                    <a:pt x="120" y="62"/>
                    <a:pt x="120" y="58"/>
                  </a:cubicBezTo>
                  <a:cubicBezTo>
                    <a:pt x="120" y="57"/>
                    <a:pt x="120" y="56"/>
                    <a:pt x="120" y="55"/>
                  </a:cubicBezTo>
                  <a:cubicBezTo>
                    <a:pt x="120" y="52"/>
                    <a:pt x="120" y="50"/>
                    <a:pt x="120" y="47"/>
                  </a:cubicBezTo>
                  <a:cubicBezTo>
                    <a:pt x="120" y="46"/>
                    <a:pt x="119" y="44"/>
                    <a:pt x="119" y="43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8" y="35"/>
                    <a:pt x="118" y="34"/>
                    <a:pt x="117" y="33"/>
                  </a:cubicBezTo>
                  <a:cubicBezTo>
                    <a:pt x="117" y="31"/>
                    <a:pt x="116" y="29"/>
                    <a:pt x="116" y="27"/>
                  </a:cubicBezTo>
                  <a:cubicBezTo>
                    <a:pt x="115" y="26"/>
                    <a:pt x="115" y="24"/>
                    <a:pt x="114" y="23"/>
                  </a:cubicBezTo>
                  <a:cubicBezTo>
                    <a:pt x="114" y="21"/>
                    <a:pt x="113" y="20"/>
                    <a:pt x="112" y="18"/>
                  </a:cubicBezTo>
                  <a:cubicBezTo>
                    <a:pt x="112" y="17"/>
                    <a:pt x="111" y="16"/>
                    <a:pt x="111" y="15"/>
                  </a:cubicBezTo>
                  <a:cubicBezTo>
                    <a:pt x="110" y="13"/>
                    <a:pt x="109" y="11"/>
                    <a:pt x="107" y="9"/>
                  </a:cubicBezTo>
                  <a:cubicBezTo>
                    <a:pt x="107" y="8"/>
                    <a:pt x="106" y="8"/>
                    <a:pt x="106" y="7"/>
                  </a:cubicBezTo>
                  <a:cubicBezTo>
                    <a:pt x="104" y="4"/>
                    <a:pt x="102" y="2"/>
                    <a:pt x="100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ExtraShape74">
              <a:extLst>
                <a:ext uri="{FF2B5EF4-FFF2-40B4-BE49-F238E27FC236}">
                  <a16:creationId xmlns:a16="http://schemas.microsoft.com/office/drawing/2014/main" xmlns="" id="{B135AAA4-5D09-4DC9-A4B0-37BFC5B3B82C}"/>
                </a:ext>
              </a:extLst>
            </p:cNvPr>
            <p:cNvSpPr/>
            <p:nvPr/>
          </p:nvSpPr>
          <p:spPr bwMode="auto">
            <a:xfrm>
              <a:off x="4379329" y="2607398"/>
              <a:ext cx="49367" cy="49367"/>
            </a:xfrm>
            <a:custGeom>
              <a:avLst/>
              <a:gdLst>
                <a:gd name="T0" fmla="*/ 0 w 35"/>
                <a:gd name="T1" fmla="*/ 0 h 35"/>
                <a:gd name="T2" fmla="*/ 0 w 35"/>
                <a:gd name="T3" fmla="*/ 0 h 35"/>
                <a:gd name="T4" fmla="*/ 35 w 35"/>
                <a:gd name="T5" fmla="*/ 35 h 35"/>
                <a:gd name="T6" fmla="*/ 0 w 35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5">
                  <a:moveTo>
                    <a:pt x="0" y="0"/>
                  </a:moveTo>
                  <a:lnTo>
                    <a:pt x="0" y="0"/>
                  </a:lnTo>
                  <a:lnTo>
                    <a:pt x="35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ExtraShape75">
              <a:extLst>
                <a:ext uri="{FF2B5EF4-FFF2-40B4-BE49-F238E27FC236}">
                  <a16:creationId xmlns:a16="http://schemas.microsoft.com/office/drawing/2014/main" xmlns="" id="{B5453DF8-6CA8-4189-8290-B4E7BEFF130F}"/>
                </a:ext>
              </a:extLst>
            </p:cNvPr>
            <p:cNvSpPr/>
            <p:nvPr/>
          </p:nvSpPr>
          <p:spPr bwMode="auto">
            <a:xfrm>
              <a:off x="4379329" y="2607398"/>
              <a:ext cx="49367" cy="49367"/>
            </a:xfrm>
            <a:custGeom>
              <a:avLst/>
              <a:gdLst>
                <a:gd name="T0" fmla="*/ 0 w 35"/>
                <a:gd name="T1" fmla="*/ 0 h 35"/>
                <a:gd name="T2" fmla="*/ 0 w 35"/>
                <a:gd name="T3" fmla="*/ 0 h 35"/>
                <a:gd name="T4" fmla="*/ 35 w 35"/>
                <a:gd name="T5" fmla="*/ 35 h 35"/>
                <a:gd name="T6" fmla="*/ 0 w 35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5">
                  <a:moveTo>
                    <a:pt x="0" y="0"/>
                  </a:moveTo>
                  <a:lnTo>
                    <a:pt x="0" y="0"/>
                  </a:lnTo>
                  <a:lnTo>
                    <a:pt x="35" y="3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ExtraShape76">
              <a:extLst>
                <a:ext uri="{FF2B5EF4-FFF2-40B4-BE49-F238E27FC236}">
                  <a16:creationId xmlns:a16="http://schemas.microsoft.com/office/drawing/2014/main" xmlns="" id="{D1BD2DEC-C476-422D-8DEC-60B87432D971}"/>
                </a:ext>
              </a:extLst>
            </p:cNvPr>
            <p:cNvSpPr/>
            <p:nvPr/>
          </p:nvSpPr>
          <p:spPr bwMode="auto">
            <a:xfrm>
              <a:off x="4365224" y="2593293"/>
              <a:ext cx="14105" cy="1410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0 h 10"/>
                <a:gd name="T4" fmla="*/ 10 w 10"/>
                <a:gd name="T5" fmla="*/ 10 h 10"/>
                <a:gd name="T6" fmla="*/ 10 w 10"/>
                <a:gd name="T7" fmla="*/ 1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ExtraShape77">
              <a:extLst>
                <a:ext uri="{FF2B5EF4-FFF2-40B4-BE49-F238E27FC236}">
                  <a16:creationId xmlns:a16="http://schemas.microsoft.com/office/drawing/2014/main" xmlns="" id="{1FE0F1A9-F2F6-4E79-A7F3-742E6E185373}"/>
                </a:ext>
              </a:extLst>
            </p:cNvPr>
            <p:cNvSpPr/>
            <p:nvPr/>
          </p:nvSpPr>
          <p:spPr bwMode="auto">
            <a:xfrm>
              <a:off x="4365224" y="2593293"/>
              <a:ext cx="14105" cy="1410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0 h 10"/>
                <a:gd name="T4" fmla="*/ 10 w 10"/>
                <a:gd name="T5" fmla="*/ 10 h 10"/>
                <a:gd name="T6" fmla="*/ 10 w 10"/>
                <a:gd name="T7" fmla="*/ 1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ExtraShape78">
              <a:extLst>
                <a:ext uri="{FF2B5EF4-FFF2-40B4-BE49-F238E27FC236}">
                  <a16:creationId xmlns:a16="http://schemas.microsoft.com/office/drawing/2014/main" xmlns="" id="{6053507F-BFB2-4FCE-A391-E516778900C9}"/>
                </a:ext>
              </a:extLst>
            </p:cNvPr>
            <p:cNvSpPr/>
            <p:nvPr/>
          </p:nvSpPr>
          <p:spPr bwMode="auto">
            <a:xfrm>
              <a:off x="4352530" y="2582009"/>
              <a:ext cx="12695" cy="11284"/>
            </a:xfrm>
            <a:custGeom>
              <a:avLst/>
              <a:gdLst>
                <a:gd name="T0" fmla="*/ 0 w 9"/>
                <a:gd name="T1" fmla="*/ 0 h 8"/>
                <a:gd name="T2" fmla="*/ 0 w 9"/>
                <a:gd name="T3" fmla="*/ 0 h 8"/>
                <a:gd name="T4" fmla="*/ 9 w 9"/>
                <a:gd name="T5" fmla="*/ 8 h 8"/>
                <a:gd name="T6" fmla="*/ 9 w 9"/>
                <a:gd name="T7" fmla="*/ 8 h 8"/>
                <a:gd name="T8" fmla="*/ 0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C8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ExtraShape79">
              <a:extLst>
                <a:ext uri="{FF2B5EF4-FFF2-40B4-BE49-F238E27FC236}">
                  <a16:creationId xmlns:a16="http://schemas.microsoft.com/office/drawing/2014/main" xmlns="" id="{836DDA68-47FD-4F1C-BA09-BEA718B22FD8}"/>
                </a:ext>
              </a:extLst>
            </p:cNvPr>
            <p:cNvSpPr/>
            <p:nvPr/>
          </p:nvSpPr>
          <p:spPr bwMode="auto">
            <a:xfrm>
              <a:off x="4325731" y="2556620"/>
              <a:ext cx="26799" cy="25389"/>
            </a:xfrm>
            <a:custGeom>
              <a:avLst/>
              <a:gdLst>
                <a:gd name="T0" fmla="*/ 0 w 18"/>
                <a:gd name="T1" fmla="*/ 0 h 18"/>
                <a:gd name="T2" fmla="*/ 0 w 18"/>
                <a:gd name="T3" fmla="*/ 0 h 18"/>
                <a:gd name="T4" fmla="*/ 18 w 18"/>
                <a:gd name="T5" fmla="*/ 18 h 18"/>
                <a:gd name="T6" fmla="*/ 18 w 18"/>
                <a:gd name="T7" fmla="*/ 18 h 18"/>
                <a:gd name="T8" fmla="*/ 0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ExtraShape80">
              <a:extLst>
                <a:ext uri="{FF2B5EF4-FFF2-40B4-BE49-F238E27FC236}">
                  <a16:creationId xmlns:a16="http://schemas.microsoft.com/office/drawing/2014/main" xmlns="" id="{02DD6730-239B-4C26-9650-2D35370797A1}"/>
                </a:ext>
              </a:extLst>
            </p:cNvPr>
            <p:cNvSpPr/>
            <p:nvPr/>
          </p:nvSpPr>
          <p:spPr bwMode="auto">
            <a:xfrm>
              <a:off x="4325731" y="2528411"/>
              <a:ext cx="131175" cy="128354"/>
            </a:xfrm>
            <a:custGeom>
              <a:avLst/>
              <a:gdLst>
                <a:gd name="T0" fmla="*/ 23 w 91"/>
                <a:gd name="T1" fmla="*/ 0 h 89"/>
                <a:gd name="T2" fmla="*/ 0 w 91"/>
                <a:gd name="T3" fmla="*/ 19 h 89"/>
                <a:gd name="T4" fmla="*/ 18 w 91"/>
                <a:gd name="T5" fmla="*/ 37 h 89"/>
                <a:gd name="T6" fmla="*/ 27 w 91"/>
                <a:gd name="T7" fmla="*/ 45 h 89"/>
                <a:gd name="T8" fmla="*/ 37 w 91"/>
                <a:gd name="T9" fmla="*/ 55 h 89"/>
                <a:gd name="T10" fmla="*/ 71 w 91"/>
                <a:gd name="T11" fmla="*/ 89 h 89"/>
                <a:gd name="T12" fmla="*/ 91 w 91"/>
                <a:gd name="T13" fmla="*/ 69 h 89"/>
                <a:gd name="T14" fmla="*/ 66 w 91"/>
                <a:gd name="T15" fmla="*/ 44 h 89"/>
                <a:gd name="T16" fmla="*/ 23 w 91"/>
                <a:gd name="T1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89">
                  <a:moveTo>
                    <a:pt x="23" y="0"/>
                  </a:moveTo>
                  <a:cubicBezTo>
                    <a:pt x="15" y="7"/>
                    <a:pt x="7" y="13"/>
                    <a:pt x="0" y="19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ExtraShape81">
              <a:extLst>
                <a:ext uri="{FF2B5EF4-FFF2-40B4-BE49-F238E27FC236}">
                  <a16:creationId xmlns:a16="http://schemas.microsoft.com/office/drawing/2014/main" xmlns="" id="{B363FB0E-777A-4D01-82BF-468E288E4F33}"/>
                </a:ext>
              </a:extLst>
            </p:cNvPr>
            <p:cNvSpPr/>
            <p:nvPr/>
          </p:nvSpPr>
          <p:spPr bwMode="auto">
            <a:xfrm>
              <a:off x="4359582" y="2369027"/>
              <a:ext cx="167847" cy="222855"/>
            </a:xfrm>
            <a:custGeom>
              <a:avLst/>
              <a:gdLst>
                <a:gd name="T0" fmla="*/ 0 w 117"/>
                <a:gd name="T1" fmla="*/ 112 h 156"/>
                <a:gd name="T2" fmla="*/ 0 w 117"/>
                <a:gd name="T3" fmla="*/ 112 h 156"/>
                <a:gd name="T4" fmla="*/ 43 w 117"/>
                <a:gd name="T5" fmla="*/ 156 h 156"/>
                <a:gd name="T6" fmla="*/ 0 w 117"/>
                <a:gd name="T7" fmla="*/ 112 h 156"/>
                <a:gd name="T8" fmla="*/ 87 w 117"/>
                <a:gd name="T9" fmla="*/ 31 h 156"/>
                <a:gd name="T10" fmla="*/ 86 w 117"/>
                <a:gd name="T11" fmla="*/ 31 h 156"/>
                <a:gd name="T12" fmla="*/ 87 w 117"/>
                <a:gd name="T13" fmla="*/ 31 h 156"/>
                <a:gd name="T14" fmla="*/ 87 w 117"/>
                <a:gd name="T15" fmla="*/ 31 h 156"/>
                <a:gd name="T16" fmla="*/ 87 w 117"/>
                <a:gd name="T17" fmla="*/ 31 h 156"/>
                <a:gd name="T18" fmla="*/ 87 w 117"/>
                <a:gd name="T19" fmla="*/ 31 h 156"/>
                <a:gd name="T20" fmla="*/ 87 w 117"/>
                <a:gd name="T21" fmla="*/ 31 h 156"/>
                <a:gd name="T22" fmla="*/ 87 w 117"/>
                <a:gd name="T23" fmla="*/ 31 h 156"/>
                <a:gd name="T24" fmla="*/ 87 w 117"/>
                <a:gd name="T25" fmla="*/ 31 h 156"/>
                <a:gd name="T26" fmla="*/ 88 w 117"/>
                <a:gd name="T27" fmla="*/ 30 h 156"/>
                <a:gd name="T28" fmla="*/ 87 w 117"/>
                <a:gd name="T29" fmla="*/ 30 h 156"/>
                <a:gd name="T30" fmla="*/ 88 w 117"/>
                <a:gd name="T31" fmla="*/ 30 h 156"/>
                <a:gd name="T32" fmla="*/ 88 w 117"/>
                <a:gd name="T33" fmla="*/ 30 h 156"/>
                <a:gd name="T34" fmla="*/ 88 w 117"/>
                <a:gd name="T35" fmla="*/ 30 h 156"/>
                <a:gd name="T36" fmla="*/ 88 w 117"/>
                <a:gd name="T37" fmla="*/ 30 h 156"/>
                <a:gd name="T38" fmla="*/ 89 w 117"/>
                <a:gd name="T39" fmla="*/ 29 h 156"/>
                <a:gd name="T40" fmla="*/ 88 w 117"/>
                <a:gd name="T41" fmla="*/ 30 h 156"/>
                <a:gd name="T42" fmla="*/ 89 w 117"/>
                <a:gd name="T43" fmla="*/ 29 h 156"/>
                <a:gd name="T44" fmla="*/ 89 w 117"/>
                <a:gd name="T45" fmla="*/ 29 h 156"/>
                <a:gd name="T46" fmla="*/ 89 w 117"/>
                <a:gd name="T47" fmla="*/ 29 h 156"/>
                <a:gd name="T48" fmla="*/ 89 w 117"/>
                <a:gd name="T49" fmla="*/ 29 h 156"/>
                <a:gd name="T50" fmla="*/ 90 w 117"/>
                <a:gd name="T51" fmla="*/ 28 h 156"/>
                <a:gd name="T52" fmla="*/ 89 w 117"/>
                <a:gd name="T53" fmla="*/ 29 h 156"/>
                <a:gd name="T54" fmla="*/ 90 w 117"/>
                <a:gd name="T55" fmla="*/ 28 h 156"/>
                <a:gd name="T56" fmla="*/ 116 w 117"/>
                <a:gd name="T57" fmla="*/ 1 h 156"/>
                <a:gd name="T58" fmla="*/ 90 w 117"/>
                <a:gd name="T59" fmla="*/ 28 h 156"/>
                <a:gd name="T60" fmla="*/ 116 w 117"/>
                <a:gd name="T61" fmla="*/ 1 h 156"/>
                <a:gd name="T62" fmla="*/ 116 w 117"/>
                <a:gd name="T63" fmla="*/ 1 h 156"/>
                <a:gd name="T64" fmla="*/ 116 w 117"/>
                <a:gd name="T65" fmla="*/ 1 h 156"/>
                <a:gd name="T66" fmla="*/ 116 w 117"/>
                <a:gd name="T67" fmla="*/ 1 h 156"/>
                <a:gd name="T68" fmla="*/ 116 w 117"/>
                <a:gd name="T69" fmla="*/ 1 h 156"/>
                <a:gd name="T70" fmla="*/ 116 w 117"/>
                <a:gd name="T71" fmla="*/ 1 h 156"/>
                <a:gd name="T72" fmla="*/ 116 w 117"/>
                <a:gd name="T73" fmla="*/ 1 h 156"/>
                <a:gd name="T74" fmla="*/ 117 w 117"/>
                <a:gd name="T75" fmla="*/ 1 h 156"/>
                <a:gd name="T76" fmla="*/ 117 w 117"/>
                <a:gd name="T77" fmla="*/ 1 h 156"/>
                <a:gd name="T78" fmla="*/ 117 w 117"/>
                <a:gd name="T79" fmla="*/ 1 h 156"/>
                <a:gd name="T80" fmla="*/ 117 w 117"/>
                <a:gd name="T81" fmla="*/ 0 h 156"/>
                <a:gd name="T82" fmla="*/ 117 w 117"/>
                <a:gd name="T83" fmla="*/ 0 h 156"/>
                <a:gd name="T84" fmla="*/ 117 w 117"/>
                <a:gd name="T85" fmla="*/ 0 h 156"/>
                <a:gd name="T86" fmla="*/ 117 w 117"/>
                <a:gd name="T87" fmla="*/ 0 h 156"/>
                <a:gd name="T88" fmla="*/ 117 w 117"/>
                <a:gd name="T89" fmla="*/ 0 h 156"/>
                <a:gd name="T90" fmla="*/ 117 w 117"/>
                <a:gd name="T9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7" h="156">
                  <a:moveTo>
                    <a:pt x="0" y="112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0" y="112"/>
                    <a:pt x="0" y="112"/>
                    <a:pt x="0" y="112"/>
                  </a:cubicBezTo>
                  <a:moveTo>
                    <a:pt x="87" y="31"/>
                  </a:moveTo>
                  <a:cubicBezTo>
                    <a:pt x="86" y="31"/>
                    <a:pt x="86" y="31"/>
                    <a:pt x="86" y="31"/>
                  </a:cubicBezTo>
                  <a:cubicBezTo>
                    <a:pt x="86" y="31"/>
                    <a:pt x="86" y="31"/>
                    <a:pt x="87" y="31"/>
                  </a:cubicBezTo>
                  <a:moveTo>
                    <a:pt x="87" y="31"/>
                  </a:moveTo>
                  <a:cubicBezTo>
                    <a:pt x="87" y="31"/>
                    <a:pt x="87" y="31"/>
                    <a:pt x="87" y="31"/>
                  </a:cubicBezTo>
                  <a:cubicBezTo>
                    <a:pt x="87" y="31"/>
                    <a:pt x="87" y="31"/>
                    <a:pt x="87" y="31"/>
                  </a:cubicBezTo>
                  <a:moveTo>
                    <a:pt x="87" y="31"/>
                  </a:moveTo>
                  <a:cubicBezTo>
                    <a:pt x="87" y="31"/>
                    <a:pt x="87" y="31"/>
                    <a:pt x="87" y="31"/>
                  </a:cubicBezTo>
                  <a:cubicBezTo>
                    <a:pt x="87" y="31"/>
                    <a:pt x="87" y="31"/>
                    <a:pt x="87" y="31"/>
                  </a:cubicBezTo>
                  <a:moveTo>
                    <a:pt x="88" y="30"/>
                  </a:moveTo>
                  <a:cubicBezTo>
                    <a:pt x="88" y="30"/>
                    <a:pt x="88" y="30"/>
                    <a:pt x="87" y="30"/>
                  </a:cubicBezTo>
                  <a:cubicBezTo>
                    <a:pt x="88" y="30"/>
                    <a:pt x="88" y="30"/>
                    <a:pt x="88" y="30"/>
                  </a:cubicBezTo>
                  <a:moveTo>
                    <a:pt x="88" y="30"/>
                  </a:moveTo>
                  <a:cubicBezTo>
                    <a:pt x="88" y="30"/>
                    <a:pt x="88" y="30"/>
                    <a:pt x="88" y="30"/>
                  </a:cubicBezTo>
                  <a:cubicBezTo>
                    <a:pt x="88" y="30"/>
                    <a:pt x="88" y="30"/>
                    <a:pt x="88" y="30"/>
                  </a:cubicBezTo>
                  <a:moveTo>
                    <a:pt x="89" y="29"/>
                  </a:moveTo>
                  <a:cubicBezTo>
                    <a:pt x="89" y="29"/>
                    <a:pt x="88" y="30"/>
                    <a:pt x="88" y="30"/>
                  </a:cubicBezTo>
                  <a:cubicBezTo>
                    <a:pt x="88" y="30"/>
                    <a:pt x="89" y="29"/>
                    <a:pt x="89" y="29"/>
                  </a:cubicBezTo>
                  <a:moveTo>
                    <a:pt x="89" y="29"/>
                  </a:move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moveTo>
                    <a:pt x="90" y="28"/>
                  </a:moveTo>
                  <a:cubicBezTo>
                    <a:pt x="89" y="28"/>
                    <a:pt x="89" y="28"/>
                    <a:pt x="89" y="29"/>
                  </a:cubicBezTo>
                  <a:cubicBezTo>
                    <a:pt x="89" y="28"/>
                    <a:pt x="89" y="28"/>
                    <a:pt x="90" y="28"/>
                  </a:cubicBezTo>
                  <a:moveTo>
                    <a:pt x="116" y="1"/>
                  </a:moveTo>
                  <a:cubicBezTo>
                    <a:pt x="108" y="10"/>
                    <a:pt x="99" y="19"/>
                    <a:pt x="90" y="28"/>
                  </a:cubicBezTo>
                  <a:cubicBezTo>
                    <a:pt x="99" y="19"/>
                    <a:pt x="108" y="10"/>
                    <a:pt x="116" y="1"/>
                  </a:cubicBezTo>
                  <a:moveTo>
                    <a:pt x="116" y="1"/>
                  </a:move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moveTo>
                    <a:pt x="116" y="1"/>
                  </a:move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moveTo>
                    <a:pt x="117" y="1"/>
                  </a:moveTo>
                  <a:cubicBezTo>
                    <a:pt x="117" y="1"/>
                    <a:pt x="117" y="1"/>
                    <a:pt x="117" y="1"/>
                  </a:cubicBezTo>
                  <a:cubicBezTo>
                    <a:pt x="117" y="1"/>
                    <a:pt x="117" y="1"/>
                    <a:pt x="117" y="1"/>
                  </a:cubicBezTo>
                  <a:moveTo>
                    <a:pt x="117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moveTo>
                    <a:pt x="117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ExtraShape82">
              <a:extLst>
                <a:ext uri="{FF2B5EF4-FFF2-40B4-BE49-F238E27FC236}">
                  <a16:creationId xmlns:a16="http://schemas.microsoft.com/office/drawing/2014/main" xmlns="" id="{F899D2C9-8278-4970-AFF7-4F3648B15BA0}"/>
                </a:ext>
              </a:extLst>
            </p:cNvPr>
            <p:cNvSpPr/>
            <p:nvPr/>
          </p:nvSpPr>
          <p:spPr bwMode="auto">
            <a:xfrm>
              <a:off x="4224176" y="2146171"/>
              <a:ext cx="472510" cy="471099"/>
            </a:xfrm>
            <a:custGeom>
              <a:avLst/>
              <a:gdLst>
                <a:gd name="T0" fmla="*/ 329 w 329"/>
                <a:gd name="T1" fmla="*/ 0 h 329"/>
                <a:gd name="T2" fmla="*/ 80 w 329"/>
                <a:gd name="T3" fmla="*/ 248 h 329"/>
                <a:gd name="T4" fmla="*/ 77 w 329"/>
                <a:gd name="T5" fmla="*/ 251 h 329"/>
                <a:gd name="T6" fmla="*/ 57 w 329"/>
                <a:gd name="T7" fmla="*/ 271 h 329"/>
                <a:gd name="T8" fmla="*/ 0 w 329"/>
                <a:gd name="T9" fmla="*/ 328 h 329"/>
                <a:gd name="T10" fmla="*/ 3 w 329"/>
                <a:gd name="T11" fmla="*/ 329 h 329"/>
                <a:gd name="T12" fmla="*/ 71 w 329"/>
                <a:gd name="T13" fmla="*/ 286 h 329"/>
                <a:gd name="T14" fmla="*/ 71 w 329"/>
                <a:gd name="T15" fmla="*/ 286 h 329"/>
                <a:gd name="T16" fmla="*/ 71 w 329"/>
                <a:gd name="T17" fmla="*/ 286 h 329"/>
                <a:gd name="T18" fmla="*/ 94 w 329"/>
                <a:gd name="T19" fmla="*/ 267 h 329"/>
                <a:gd name="T20" fmla="*/ 94 w 329"/>
                <a:gd name="T21" fmla="*/ 267 h 329"/>
                <a:gd name="T22" fmla="*/ 94 w 329"/>
                <a:gd name="T23" fmla="*/ 267 h 329"/>
                <a:gd name="T24" fmla="*/ 180 w 329"/>
                <a:gd name="T25" fmla="*/ 186 h 329"/>
                <a:gd name="T26" fmla="*/ 181 w 329"/>
                <a:gd name="T27" fmla="*/ 186 h 329"/>
                <a:gd name="T28" fmla="*/ 181 w 329"/>
                <a:gd name="T29" fmla="*/ 186 h 329"/>
                <a:gd name="T30" fmla="*/ 181 w 329"/>
                <a:gd name="T31" fmla="*/ 186 h 329"/>
                <a:gd name="T32" fmla="*/ 181 w 329"/>
                <a:gd name="T33" fmla="*/ 186 h 329"/>
                <a:gd name="T34" fmla="*/ 181 w 329"/>
                <a:gd name="T35" fmla="*/ 186 h 329"/>
                <a:gd name="T36" fmla="*/ 181 w 329"/>
                <a:gd name="T37" fmla="*/ 185 h 329"/>
                <a:gd name="T38" fmla="*/ 182 w 329"/>
                <a:gd name="T39" fmla="*/ 185 h 329"/>
                <a:gd name="T40" fmla="*/ 182 w 329"/>
                <a:gd name="T41" fmla="*/ 185 h 329"/>
                <a:gd name="T42" fmla="*/ 182 w 329"/>
                <a:gd name="T43" fmla="*/ 185 h 329"/>
                <a:gd name="T44" fmla="*/ 182 w 329"/>
                <a:gd name="T45" fmla="*/ 185 h 329"/>
                <a:gd name="T46" fmla="*/ 183 w 329"/>
                <a:gd name="T47" fmla="*/ 184 h 329"/>
                <a:gd name="T48" fmla="*/ 183 w 329"/>
                <a:gd name="T49" fmla="*/ 184 h 329"/>
                <a:gd name="T50" fmla="*/ 183 w 329"/>
                <a:gd name="T51" fmla="*/ 184 h 329"/>
                <a:gd name="T52" fmla="*/ 183 w 329"/>
                <a:gd name="T53" fmla="*/ 184 h 329"/>
                <a:gd name="T54" fmla="*/ 184 w 329"/>
                <a:gd name="T55" fmla="*/ 183 h 329"/>
                <a:gd name="T56" fmla="*/ 184 w 329"/>
                <a:gd name="T57" fmla="*/ 183 h 329"/>
                <a:gd name="T58" fmla="*/ 184 w 329"/>
                <a:gd name="T59" fmla="*/ 183 h 329"/>
                <a:gd name="T60" fmla="*/ 210 w 329"/>
                <a:gd name="T61" fmla="*/ 156 h 329"/>
                <a:gd name="T62" fmla="*/ 210 w 329"/>
                <a:gd name="T63" fmla="*/ 156 h 329"/>
                <a:gd name="T64" fmla="*/ 210 w 329"/>
                <a:gd name="T65" fmla="*/ 156 h 329"/>
                <a:gd name="T66" fmla="*/ 210 w 329"/>
                <a:gd name="T67" fmla="*/ 156 h 329"/>
                <a:gd name="T68" fmla="*/ 210 w 329"/>
                <a:gd name="T69" fmla="*/ 156 h 329"/>
                <a:gd name="T70" fmla="*/ 211 w 329"/>
                <a:gd name="T71" fmla="*/ 156 h 329"/>
                <a:gd name="T72" fmla="*/ 211 w 329"/>
                <a:gd name="T73" fmla="*/ 156 h 329"/>
                <a:gd name="T74" fmla="*/ 211 w 329"/>
                <a:gd name="T75" fmla="*/ 155 h 329"/>
                <a:gd name="T76" fmla="*/ 211 w 329"/>
                <a:gd name="T77" fmla="*/ 155 h 329"/>
                <a:gd name="T78" fmla="*/ 211 w 329"/>
                <a:gd name="T79" fmla="*/ 155 h 329"/>
                <a:gd name="T80" fmla="*/ 211 w 329"/>
                <a:gd name="T81" fmla="*/ 155 h 329"/>
                <a:gd name="T82" fmla="*/ 329 w 329"/>
                <a:gd name="T83" fmla="*/ 3 h 329"/>
                <a:gd name="T84" fmla="*/ 329 w 329"/>
                <a:gd name="T85" fmla="*/ 0 h 329"/>
                <a:gd name="T86" fmla="*/ 329 w 329"/>
                <a:gd name="T8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9" h="329">
                  <a:moveTo>
                    <a:pt x="329" y="0"/>
                  </a:moveTo>
                  <a:cubicBezTo>
                    <a:pt x="80" y="248"/>
                    <a:pt x="80" y="248"/>
                    <a:pt x="80" y="248"/>
                  </a:cubicBezTo>
                  <a:cubicBezTo>
                    <a:pt x="77" y="251"/>
                    <a:pt x="77" y="251"/>
                    <a:pt x="77" y="251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" y="328"/>
                    <a:pt x="2" y="329"/>
                    <a:pt x="3" y="329"/>
                  </a:cubicBezTo>
                  <a:cubicBezTo>
                    <a:pt x="13" y="329"/>
                    <a:pt x="38" y="313"/>
                    <a:pt x="71" y="286"/>
                  </a:cubicBezTo>
                  <a:cubicBezTo>
                    <a:pt x="71" y="286"/>
                    <a:pt x="71" y="286"/>
                    <a:pt x="71" y="286"/>
                  </a:cubicBezTo>
                  <a:cubicBezTo>
                    <a:pt x="71" y="286"/>
                    <a:pt x="71" y="286"/>
                    <a:pt x="71" y="286"/>
                  </a:cubicBezTo>
                  <a:cubicBezTo>
                    <a:pt x="78" y="280"/>
                    <a:pt x="86" y="274"/>
                    <a:pt x="94" y="267"/>
                  </a:cubicBezTo>
                  <a:cubicBezTo>
                    <a:pt x="94" y="267"/>
                    <a:pt x="94" y="267"/>
                    <a:pt x="94" y="267"/>
                  </a:cubicBezTo>
                  <a:cubicBezTo>
                    <a:pt x="94" y="267"/>
                    <a:pt x="94" y="267"/>
                    <a:pt x="94" y="267"/>
                  </a:cubicBezTo>
                  <a:cubicBezTo>
                    <a:pt x="120" y="245"/>
                    <a:pt x="150" y="217"/>
                    <a:pt x="180" y="186"/>
                  </a:cubicBezTo>
                  <a:cubicBezTo>
                    <a:pt x="180" y="186"/>
                    <a:pt x="180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3" y="184"/>
                    <a:pt x="183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83"/>
                    <a:pt x="183" y="183"/>
                    <a:pt x="184" y="183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93" y="174"/>
                    <a:pt x="202" y="165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5"/>
                    <a:pt x="211" y="155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81" y="83"/>
                    <a:pt x="329" y="20"/>
                    <a:pt x="329" y="3"/>
                  </a:cubicBezTo>
                  <a:cubicBezTo>
                    <a:pt x="329" y="1"/>
                    <a:pt x="329" y="0"/>
                    <a:pt x="329" y="0"/>
                  </a:cubicBezTo>
                  <a:cubicBezTo>
                    <a:pt x="329" y="0"/>
                    <a:pt x="329" y="0"/>
                    <a:pt x="329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ExtraShape83">
              <a:extLst>
                <a:ext uri="{FF2B5EF4-FFF2-40B4-BE49-F238E27FC236}">
                  <a16:creationId xmlns:a16="http://schemas.microsoft.com/office/drawing/2014/main" xmlns="" id="{27A475BE-49F6-4D25-AAE3-7EDA35673119}"/>
                </a:ext>
              </a:extLst>
            </p:cNvPr>
            <p:cNvSpPr/>
            <p:nvPr/>
          </p:nvSpPr>
          <p:spPr bwMode="auto">
            <a:xfrm>
              <a:off x="4851839" y="1780858"/>
              <a:ext cx="249655" cy="249655"/>
            </a:xfrm>
            <a:custGeom>
              <a:avLst/>
              <a:gdLst>
                <a:gd name="T0" fmla="*/ 77 w 174"/>
                <a:gd name="T1" fmla="*/ 162 h 174"/>
                <a:gd name="T2" fmla="*/ 72 w 174"/>
                <a:gd name="T3" fmla="*/ 167 h 174"/>
                <a:gd name="T4" fmla="*/ 95 w 174"/>
                <a:gd name="T5" fmla="*/ 154 h 174"/>
                <a:gd name="T6" fmla="*/ 100 w 174"/>
                <a:gd name="T7" fmla="*/ 158 h 174"/>
                <a:gd name="T8" fmla="*/ 95 w 174"/>
                <a:gd name="T9" fmla="*/ 164 h 174"/>
                <a:gd name="T10" fmla="*/ 90 w 174"/>
                <a:gd name="T11" fmla="*/ 160 h 174"/>
                <a:gd name="T12" fmla="*/ 95 w 174"/>
                <a:gd name="T13" fmla="*/ 154 h 174"/>
                <a:gd name="T14" fmla="*/ 50 w 174"/>
                <a:gd name="T15" fmla="*/ 154 h 174"/>
                <a:gd name="T16" fmla="*/ 49 w 174"/>
                <a:gd name="T17" fmla="*/ 164 h 174"/>
                <a:gd name="T18" fmla="*/ 43 w 174"/>
                <a:gd name="T19" fmla="*/ 159 h 174"/>
                <a:gd name="T20" fmla="*/ 49 w 174"/>
                <a:gd name="T21" fmla="*/ 154 h 174"/>
                <a:gd name="T22" fmla="*/ 122 w 174"/>
                <a:gd name="T23" fmla="*/ 147 h 174"/>
                <a:gd name="T24" fmla="*/ 120 w 174"/>
                <a:gd name="T25" fmla="*/ 155 h 174"/>
                <a:gd name="T26" fmla="*/ 113 w 174"/>
                <a:gd name="T27" fmla="*/ 153 h 174"/>
                <a:gd name="T28" fmla="*/ 112 w 174"/>
                <a:gd name="T29" fmla="*/ 150 h 174"/>
                <a:gd name="T30" fmla="*/ 27 w 174"/>
                <a:gd name="T31" fmla="*/ 145 h 174"/>
                <a:gd name="T32" fmla="*/ 32 w 174"/>
                <a:gd name="T33" fmla="*/ 150 h 174"/>
                <a:gd name="T34" fmla="*/ 31 w 174"/>
                <a:gd name="T35" fmla="*/ 153 h 174"/>
                <a:gd name="T36" fmla="*/ 27 w 174"/>
                <a:gd name="T37" fmla="*/ 155 h 174"/>
                <a:gd name="T38" fmla="*/ 22 w 174"/>
                <a:gd name="T39" fmla="*/ 147 h 174"/>
                <a:gd name="T40" fmla="*/ 136 w 174"/>
                <a:gd name="T41" fmla="*/ 130 h 174"/>
                <a:gd name="T42" fmla="*/ 141 w 174"/>
                <a:gd name="T43" fmla="*/ 136 h 174"/>
                <a:gd name="T44" fmla="*/ 136 w 174"/>
                <a:gd name="T45" fmla="*/ 141 h 174"/>
                <a:gd name="T46" fmla="*/ 132 w 174"/>
                <a:gd name="T47" fmla="*/ 132 h 174"/>
                <a:gd name="T48" fmla="*/ 136 w 174"/>
                <a:gd name="T49" fmla="*/ 130 h 174"/>
                <a:gd name="T50" fmla="*/ 156 w 174"/>
                <a:gd name="T51" fmla="*/ 117 h 174"/>
                <a:gd name="T52" fmla="*/ 150 w 174"/>
                <a:gd name="T53" fmla="*/ 122 h 174"/>
                <a:gd name="T54" fmla="*/ 148 w 174"/>
                <a:gd name="T55" fmla="*/ 122 h 174"/>
                <a:gd name="T56" fmla="*/ 146 w 174"/>
                <a:gd name="T57" fmla="*/ 114 h 174"/>
                <a:gd name="T58" fmla="*/ 159 w 174"/>
                <a:gd name="T59" fmla="*/ 90 h 174"/>
                <a:gd name="T60" fmla="*/ 165 w 174"/>
                <a:gd name="T61" fmla="*/ 95 h 174"/>
                <a:gd name="T62" fmla="*/ 159 w 174"/>
                <a:gd name="T63" fmla="*/ 101 h 174"/>
                <a:gd name="T64" fmla="*/ 154 w 174"/>
                <a:gd name="T65" fmla="*/ 95 h 174"/>
                <a:gd name="T66" fmla="*/ 159 w 174"/>
                <a:gd name="T67" fmla="*/ 90 h 174"/>
                <a:gd name="T68" fmla="*/ 162 w 174"/>
                <a:gd name="T69" fmla="*/ 67 h 174"/>
                <a:gd name="T70" fmla="*/ 168 w 174"/>
                <a:gd name="T71" fmla="*/ 72 h 174"/>
                <a:gd name="T72" fmla="*/ 157 w 174"/>
                <a:gd name="T73" fmla="*/ 72 h 174"/>
                <a:gd name="T74" fmla="*/ 162 w 174"/>
                <a:gd name="T75" fmla="*/ 67 h 174"/>
                <a:gd name="T76" fmla="*/ 164 w 174"/>
                <a:gd name="T77" fmla="*/ 47 h 174"/>
                <a:gd name="T78" fmla="*/ 161 w 174"/>
                <a:gd name="T79" fmla="*/ 54 h 174"/>
                <a:gd name="T80" fmla="*/ 154 w 174"/>
                <a:gd name="T81" fmla="*/ 50 h 174"/>
                <a:gd name="T82" fmla="*/ 158 w 174"/>
                <a:gd name="T83" fmla="*/ 44 h 174"/>
                <a:gd name="T84" fmla="*/ 150 w 174"/>
                <a:gd name="T85" fmla="*/ 22 h 174"/>
                <a:gd name="T86" fmla="*/ 153 w 174"/>
                <a:gd name="T87" fmla="*/ 31 h 174"/>
                <a:gd name="T88" fmla="*/ 150 w 174"/>
                <a:gd name="T89" fmla="*/ 32 h 174"/>
                <a:gd name="T90" fmla="*/ 148 w 174"/>
                <a:gd name="T91" fmla="*/ 22 h 174"/>
                <a:gd name="T92" fmla="*/ 145 w 174"/>
                <a:gd name="T93" fmla="*/ 0 h 174"/>
                <a:gd name="T94" fmla="*/ 137 w 174"/>
                <a:gd name="T95" fmla="*/ 26 h 174"/>
                <a:gd name="T96" fmla="*/ 151 w 174"/>
                <a:gd name="T97" fmla="*/ 72 h 174"/>
                <a:gd name="T98" fmla="*/ 139 w 174"/>
                <a:gd name="T99" fmla="*/ 114 h 174"/>
                <a:gd name="T100" fmla="*/ 139 w 174"/>
                <a:gd name="T101" fmla="*/ 115 h 174"/>
                <a:gd name="T102" fmla="*/ 138 w 174"/>
                <a:gd name="T103" fmla="*/ 115 h 174"/>
                <a:gd name="T104" fmla="*/ 138 w 174"/>
                <a:gd name="T105" fmla="*/ 116 h 174"/>
                <a:gd name="T106" fmla="*/ 128 w 174"/>
                <a:gd name="T107" fmla="*/ 128 h 174"/>
                <a:gd name="T108" fmla="*/ 106 w 174"/>
                <a:gd name="T109" fmla="*/ 144 h 174"/>
                <a:gd name="T110" fmla="*/ 26 w 174"/>
                <a:gd name="T111" fmla="*/ 136 h 174"/>
                <a:gd name="T112" fmla="*/ 0 w 174"/>
                <a:gd name="T113" fmla="*/ 145 h 174"/>
                <a:gd name="T114" fmla="*/ 72 w 174"/>
                <a:gd name="T115" fmla="*/ 174 h 174"/>
                <a:gd name="T116" fmla="*/ 174 w 174"/>
                <a:gd name="T117" fmla="*/ 7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4" h="174">
                  <a:moveTo>
                    <a:pt x="67" y="162"/>
                  </a:moveTo>
                  <a:cubicBezTo>
                    <a:pt x="67" y="162"/>
                    <a:pt x="67" y="162"/>
                    <a:pt x="67" y="162"/>
                  </a:cubicBezTo>
                  <a:cubicBezTo>
                    <a:pt x="67" y="159"/>
                    <a:pt x="69" y="157"/>
                    <a:pt x="72" y="157"/>
                  </a:cubicBezTo>
                  <a:cubicBezTo>
                    <a:pt x="75" y="157"/>
                    <a:pt x="77" y="159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5"/>
                    <a:pt x="75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69" y="167"/>
                    <a:pt x="67" y="165"/>
                    <a:pt x="67" y="162"/>
                  </a:cubicBezTo>
                  <a:cubicBezTo>
                    <a:pt x="67" y="162"/>
                    <a:pt x="67" y="162"/>
                    <a:pt x="67" y="162"/>
                  </a:cubicBezTo>
                  <a:cubicBezTo>
                    <a:pt x="67" y="162"/>
                    <a:pt x="67" y="162"/>
                    <a:pt x="67" y="162"/>
                  </a:cubicBezTo>
                  <a:cubicBezTo>
                    <a:pt x="67" y="162"/>
                    <a:pt x="67" y="162"/>
                    <a:pt x="67" y="162"/>
                  </a:cubicBezTo>
                  <a:moveTo>
                    <a:pt x="95" y="154"/>
                  </a:move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8" y="154"/>
                    <a:pt x="100" y="155"/>
                    <a:pt x="100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1" y="158"/>
                    <a:pt x="101" y="159"/>
                    <a:pt x="101" y="159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01" y="161"/>
                    <a:pt x="99" y="164"/>
                    <a:pt x="97" y="164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6" y="164"/>
                    <a:pt x="96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3" y="164"/>
                    <a:pt x="91" y="163"/>
                    <a:pt x="90" y="161"/>
                  </a:cubicBezTo>
                  <a:cubicBezTo>
                    <a:pt x="90" y="161"/>
                    <a:pt x="90" y="161"/>
                    <a:pt x="90" y="161"/>
                  </a:cubicBezTo>
                  <a:cubicBezTo>
                    <a:pt x="90" y="161"/>
                    <a:pt x="90" y="161"/>
                    <a:pt x="90" y="160"/>
                  </a:cubicBezTo>
                  <a:cubicBezTo>
                    <a:pt x="90" y="160"/>
                    <a:pt x="90" y="160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7"/>
                    <a:pt x="92" y="155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moveTo>
                    <a:pt x="49" y="154"/>
                  </a:moveTo>
                  <a:cubicBezTo>
                    <a:pt x="49" y="154"/>
                    <a:pt x="49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4"/>
                    <a:pt x="50" y="154"/>
                    <a:pt x="50" y="154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2" y="155"/>
                    <a:pt x="54" y="157"/>
                    <a:pt x="54" y="159"/>
                  </a:cubicBezTo>
                  <a:cubicBezTo>
                    <a:pt x="54" y="159"/>
                    <a:pt x="54" y="159"/>
                    <a:pt x="54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4" y="161"/>
                    <a:pt x="54" y="161"/>
                    <a:pt x="54" y="161"/>
                  </a:cubicBezTo>
                  <a:cubicBezTo>
                    <a:pt x="53" y="163"/>
                    <a:pt x="51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8" y="164"/>
                    <a:pt x="48" y="164"/>
                    <a:pt x="47" y="164"/>
                  </a:cubicBezTo>
                  <a:cubicBezTo>
                    <a:pt x="45" y="164"/>
                    <a:pt x="43" y="161"/>
                    <a:pt x="43" y="159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3" y="159"/>
                    <a:pt x="43" y="158"/>
                    <a:pt x="44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44" y="155"/>
                    <a:pt x="46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moveTo>
                    <a:pt x="117" y="145"/>
                  </a:moveTo>
                  <a:cubicBezTo>
                    <a:pt x="117" y="145"/>
                    <a:pt x="117" y="145"/>
                    <a:pt x="117" y="145"/>
                  </a:cubicBezTo>
                  <a:cubicBezTo>
                    <a:pt x="117" y="145"/>
                    <a:pt x="117" y="145"/>
                    <a:pt x="117" y="145"/>
                  </a:cubicBezTo>
                  <a:cubicBezTo>
                    <a:pt x="119" y="145"/>
                    <a:pt x="121" y="146"/>
                    <a:pt x="122" y="147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2" y="149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2"/>
                    <a:pt x="122" y="154"/>
                    <a:pt x="120" y="155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19" y="155"/>
                    <a:pt x="118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5" y="155"/>
                    <a:pt x="114" y="155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2" y="152"/>
                    <a:pt x="112" y="151"/>
                    <a:pt x="112" y="150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2" y="148"/>
                    <a:pt x="113" y="147"/>
                    <a:pt x="115" y="146"/>
                  </a:cubicBezTo>
                  <a:cubicBezTo>
                    <a:pt x="115" y="145"/>
                    <a:pt x="116" y="145"/>
                    <a:pt x="117" y="145"/>
                  </a:cubicBezTo>
                  <a:cubicBezTo>
                    <a:pt x="117" y="145"/>
                    <a:pt x="117" y="145"/>
                    <a:pt x="117" y="145"/>
                  </a:cubicBezTo>
                  <a:cubicBezTo>
                    <a:pt x="117" y="145"/>
                    <a:pt x="117" y="145"/>
                    <a:pt x="117" y="145"/>
                  </a:cubicBezTo>
                  <a:moveTo>
                    <a:pt x="27" y="145"/>
                  </a:moveTo>
                  <a:cubicBezTo>
                    <a:pt x="27" y="145"/>
                    <a:pt x="27" y="145"/>
                    <a:pt x="27" y="145"/>
                  </a:cubicBezTo>
                  <a:cubicBezTo>
                    <a:pt x="27" y="145"/>
                    <a:pt x="27" y="145"/>
                    <a:pt x="27" y="145"/>
                  </a:cubicBezTo>
                  <a:cubicBezTo>
                    <a:pt x="28" y="145"/>
                    <a:pt x="29" y="145"/>
                    <a:pt x="29" y="145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0" y="145"/>
                    <a:pt x="30" y="145"/>
                    <a:pt x="30" y="146"/>
                  </a:cubicBezTo>
                  <a:cubicBezTo>
                    <a:pt x="30" y="146"/>
                    <a:pt x="30" y="146"/>
                    <a:pt x="30" y="146"/>
                  </a:cubicBezTo>
                  <a:cubicBezTo>
                    <a:pt x="31" y="146"/>
                    <a:pt x="32" y="148"/>
                    <a:pt x="32" y="150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2" y="151"/>
                    <a:pt x="32" y="152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0" y="154"/>
                    <a:pt x="29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6" y="155"/>
                    <a:pt x="25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3" y="154"/>
                    <a:pt x="22" y="152"/>
                    <a:pt x="22" y="150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2" y="149"/>
                    <a:pt x="22" y="148"/>
                    <a:pt x="22" y="147"/>
                  </a:cubicBezTo>
                  <a:cubicBezTo>
                    <a:pt x="23" y="146"/>
                    <a:pt x="25" y="145"/>
                    <a:pt x="27" y="145"/>
                  </a:cubicBezTo>
                  <a:cubicBezTo>
                    <a:pt x="27" y="145"/>
                    <a:pt x="27" y="145"/>
                    <a:pt x="27" y="145"/>
                  </a:cubicBezTo>
                  <a:cubicBezTo>
                    <a:pt x="27" y="145"/>
                    <a:pt x="27" y="145"/>
                    <a:pt x="27" y="145"/>
                  </a:cubicBezTo>
                  <a:moveTo>
                    <a:pt x="136" y="130"/>
                  </a:move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7" y="130"/>
                    <a:pt x="138" y="131"/>
                    <a:pt x="139" y="132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39" y="132"/>
                    <a:pt x="139" y="132"/>
                    <a:pt x="140" y="132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1" y="133"/>
                    <a:pt x="141" y="134"/>
                    <a:pt x="141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1" y="137"/>
                    <a:pt x="141" y="138"/>
                    <a:pt x="140" y="139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39" y="141"/>
                    <a:pt x="137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5" y="141"/>
                    <a:pt x="133" y="141"/>
                    <a:pt x="132" y="139"/>
                  </a:cubicBezTo>
                  <a:cubicBezTo>
                    <a:pt x="131" y="138"/>
                    <a:pt x="131" y="137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4"/>
                    <a:pt x="131" y="133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3" y="131"/>
                    <a:pt x="135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moveTo>
                    <a:pt x="150" y="112"/>
                  </a:moveTo>
                  <a:cubicBezTo>
                    <a:pt x="150" y="112"/>
                    <a:pt x="150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5" y="113"/>
                    <a:pt x="155" y="115"/>
                    <a:pt x="156" y="117"/>
                  </a:cubicBezTo>
                  <a:cubicBezTo>
                    <a:pt x="156" y="117"/>
                    <a:pt x="156" y="117"/>
                    <a:pt x="156" y="117"/>
                  </a:cubicBezTo>
                  <a:cubicBezTo>
                    <a:pt x="156" y="118"/>
                    <a:pt x="155" y="119"/>
                    <a:pt x="155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4" y="121"/>
                    <a:pt x="152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9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6" y="121"/>
                    <a:pt x="145" y="119"/>
                    <a:pt x="145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6"/>
                    <a:pt x="145" y="115"/>
                    <a:pt x="146" y="114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7" y="113"/>
                    <a:pt x="148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moveTo>
                    <a:pt x="159" y="90"/>
                  </a:move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1" y="90"/>
                    <a:pt x="161" y="90"/>
                  </a:cubicBezTo>
                  <a:cubicBezTo>
                    <a:pt x="161" y="90"/>
                    <a:pt x="161" y="90"/>
                    <a:pt x="161" y="90"/>
                  </a:cubicBezTo>
                  <a:cubicBezTo>
                    <a:pt x="163" y="91"/>
                    <a:pt x="165" y="93"/>
                    <a:pt x="165" y="95"/>
                  </a:cubicBezTo>
                  <a:cubicBezTo>
                    <a:pt x="165" y="95"/>
                    <a:pt x="165" y="95"/>
                    <a:pt x="165" y="95"/>
                  </a:cubicBezTo>
                  <a:cubicBezTo>
                    <a:pt x="165" y="96"/>
                    <a:pt x="164" y="96"/>
                    <a:pt x="164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9"/>
                    <a:pt x="162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8" y="101"/>
                    <a:pt x="158" y="100"/>
                  </a:cubicBezTo>
                  <a:cubicBezTo>
                    <a:pt x="156" y="100"/>
                    <a:pt x="154" y="98"/>
                    <a:pt x="154" y="95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4" y="95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5" y="92"/>
                    <a:pt x="157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moveTo>
                    <a:pt x="162" y="67"/>
                  </a:move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5" y="67"/>
                    <a:pt x="168" y="69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5"/>
                    <a:pt x="165" y="77"/>
                    <a:pt x="162" y="77"/>
                  </a:cubicBezTo>
                  <a:cubicBezTo>
                    <a:pt x="159" y="77"/>
                    <a:pt x="157" y="75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69"/>
                    <a:pt x="159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moveTo>
                    <a:pt x="159" y="43"/>
                  </a:moveTo>
                  <a:cubicBezTo>
                    <a:pt x="159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62" y="43"/>
                    <a:pt x="164" y="45"/>
                    <a:pt x="164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8"/>
                    <a:pt x="165" y="48"/>
                    <a:pt x="165" y="49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5" y="51"/>
                    <a:pt x="163" y="53"/>
                    <a:pt x="161" y="54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60" y="54"/>
                    <a:pt x="160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7" y="54"/>
                    <a:pt x="155" y="52"/>
                    <a:pt x="154" y="50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4" y="50"/>
                    <a:pt x="154" y="49"/>
                    <a:pt x="154" y="49"/>
                  </a:cubicBezTo>
                  <a:cubicBezTo>
                    <a:pt x="154" y="49"/>
                    <a:pt x="154" y="49"/>
                    <a:pt x="154" y="49"/>
                  </a:cubicBezTo>
                  <a:cubicBezTo>
                    <a:pt x="154" y="46"/>
                    <a:pt x="156" y="44"/>
                    <a:pt x="158" y="44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moveTo>
                    <a:pt x="150" y="22"/>
                  </a:moveTo>
                  <a:cubicBezTo>
                    <a:pt x="150" y="22"/>
                    <a:pt x="150" y="22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2" y="22"/>
                    <a:pt x="154" y="22"/>
                    <a:pt x="155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5" y="25"/>
                    <a:pt x="155" y="26"/>
                    <a:pt x="156" y="27"/>
                  </a:cubicBezTo>
                  <a:cubicBezTo>
                    <a:pt x="156" y="27"/>
                    <a:pt x="156" y="27"/>
                    <a:pt x="156" y="27"/>
                  </a:cubicBezTo>
                  <a:cubicBezTo>
                    <a:pt x="156" y="29"/>
                    <a:pt x="155" y="30"/>
                    <a:pt x="153" y="31"/>
                  </a:cubicBezTo>
                  <a:cubicBezTo>
                    <a:pt x="153" y="31"/>
                    <a:pt x="153" y="31"/>
                    <a:pt x="153" y="31"/>
                  </a:cubicBezTo>
                  <a:cubicBezTo>
                    <a:pt x="152" y="32"/>
                    <a:pt x="151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48" y="32"/>
                    <a:pt x="147" y="31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29"/>
                  </a:cubicBezTo>
                  <a:cubicBezTo>
                    <a:pt x="145" y="29"/>
                    <a:pt x="145" y="28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5"/>
                    <a:pt x="146" y="23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9" y="22"/>
                    <a:pt x="149" y="22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moveTo>
                    <a:pt x="145" y="0"/>
                  </a:moveTo>
                  <a:cubicBezTo>
                    <a:pt x="140" y="5"/>
                    <a:pt x="140" y="5"/>
                    <a:pt x="140" y="5"/>
                  </a:cubicBezTo>
                  <a:cubicBezTo>
                    <a:pt x="142" y="7"/>
                    <a:pt x="142" y="10"/>
                    <a:pt x="140" y="12"/>
                  </a:cubicBezTo>
                  <a:cubicBezTo>
                    <a:pt x="139" y="13"/>
                    <a:pt x="137" y="13"/>
                    <a:pt x="136" y="13"/>
                  </a:cubicBezTo>
                  <a:cubicBezTo>
                    <a:pt x="135" y="13"/>
                    <a:pt x="134" y="13"/>
                    <a:pt x="133" y="12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1" y="19"/>
                    <a:pt x="134" y="23"/>
                    <a:pt x="137" y="26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8" y="28"/>
                    <a:pt x="139" y="30"/>
                    <a:pt x="140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7" y="44"/>
                    <a:pt x="151" y="57"/>
                    <a:pt x="151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82"/>
                    <a:pt x="149" y="92"/>
                    <a:pt x="146" y="101"/>
                  </a:cubicBezTo>
                  <a:cubicBezTo>
                    <a:pt x="144" y="106"/>
                    <a:pt x="142" y="110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5" y="120"/>
                    <a:pt x="132" y="124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9"/>
                    <a:pt x="127" y="129"/>
                  </a:cubicBezTo>
                  <a:cubicBezTo>
                    <a:pt x="121" y="135"/>
                    <a:pt x="114" y="140"/>
                    <a:pt x="106" y="144"/>
                  </a:cubicBezTo>
                  <a:cubicBezTo>
                    <a:pt x="104" y="144"/>
                    <a:pt x="102" y="145"/>
                    <a:pt x="101" y="146"/>
                  </a:cubicBezTo>
                  <a:cubicBezTo>
                    <a:pt x="92" y="149"/>
                    <a:pt x="82" y="151"/>
                    <a:pt x="72" y="151"/>
                  </a:cubicBezTo>
                  <a:cubicBezTo>
                    <a:pt x="59" y="151"/>
                    <a:pt x="46" y="148"/>
                    <a:pt x="35" y="142"/>
                  </a:cubicBezTo>
                  <a:cubicBezTo>
                    <a:pt x="35" y="142"/>
                    <a:pt x="35" y="142"/>
                    <a:pt x="35" y="142"/>
                  </a:cubicBezTo>
                  <a:cubicBezTo>
                    <a:pt x="35" y="142"/>
                    <a:pt x="35" y="142"/>
                    <a:pt x="35" y="142"/>
                  </a:cubicBezTo>
                  <a:cubicBezTo>
                    <a:pt x="32" y="140"/>
                    <a:pt x="29" y="138"/>
                    <a:pt x="26" y="136"/>
                  </a:cubicBezTo>
                  <a:cubicBezTo>
                    <a:pt x="23" y="134"/>
                    <a:pt x="20" y="131"/>
                    <a:pt x="17" y="128"/>
                  </a:cubicBezTo>
                  <a:cubicBezTo>
                    <a:pt x="12" y="133"/>
                    <a:pt x="12" y="133"/>
                    <a:pt x="12" y="133"/>
                  </a:cubicBezTo>
                  <a:cubicBezTo>
                    <a:pt x="14" y="135"/>
                    <a:pt x="14" y="138"/>
                    <a:pt x="12" y="139"/>
                  </a:cubicBezTo>
                  <a:cubicBezTo>
                    <a:pt x="11" y="140"/>
                    <a:pt x="10" y="141"/>
                    <a:pt x="8" y="141"/>
                  </a:cubicBezTo>
                  <a:cubicBezTo>
                    <a:pt x="7" y="141"/>
                    <a:pt x="6" y="141"/>
                    <a:pt x="5" y="14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21" y="165"/>
                    <a:pt x="46" y="174"/>
                    <a:pt x="7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97" y="174"/>
                    <a:pt x="121" y="165"/>
                    <a:pt x="141" y="148"/>
                  </a:cubicBezTo>
                  <a:cubicBezTo>
                    <a:pt x="141" y="147"/>
                    <a:pt x="141" y="147"/>
                    <a:pt x="142" y="147"/>
                  </a:cubicBezTo>
                  <a:cubicBezTo>
                    <a:pt x="143" y="146"/>
                    <a:pt x="144" y="145"/>
                    <a:pt x="144" y="144"/>
                  </a:cubicBezTo>
                  <a:cubicBezTo>
                    <a:pt x="164" y="124"/>
                    <a:pt x="174" y="98"/>
                    <a:pt x="174" y="72"/>
                  </a:cubicBezTo>
                  <a:cubicBezTo>
                    <a:pt x="174" y="46"/>
                    <a:pt x="165" y="2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ExtraShape84">
              <a:extLst>
                <a:ext uri="{FF2B5EF4-FFF2-40B4-BE49-F238E27FC236}">
                  <a16:creationId xmlns:a16="http://schemas.microsoft.com/office/drawing/2014/main" xmlns="" id="{3BBD0627-9EFA-429C-B5F1-A520315C75B7}"/>
                </a:ext>
              </a:extLst>
            </p:cNvPr>
            <p:cNvSpPr/>
            <p:nvPr/>
          </p:nvSpPr>
          <p:spPr bwMode="auto">
            <a:xfrm>
              <a:off x="4889921" y="1817531"/>
              <a:ext cx="172078" cy="172078"/>
            </a:xfrm>
            <a:custGeom>
              <a:avLst/>
              <a:gdLst>
                <a:gd name="T0" fmla="*/ 76 w 120"/>
                <a:gd name="T1" fmla="*/ 119 h 120"/>
                <a:gd name="T2" fmla="*/ 80 w 120"/>
                <a:gd name="T3" fmla="*/ 118 h 120"/>
                <a:gd name="T4" fmla="*/ 9 w 120"/>
                <a:gd name="T5" fmla="*/ 116 h 120"/>
                <a:gd name="T6" fmla="*/ 0 w 120"/>
                <a:gd name="T7" fmla="*/ 110 h 120"/>
                <a:gd name="T8" fmla="*/ 0 w 120"/>
                <a:gd name="T9" fmla="*/ 110 h 120"/>
                <a:gd name="T10" fmla="*/ 102 w 120"/>
                <a:gd name="T11" fmla="*/ 102 h 120"/>
                <a:gd name="T12" fmla="*/ 102 w 120"/>
                <a:gd name="T13" fmla="*/ 102 h 120"/>
                <a:gd name="T14" fmla="*/ 112 w 120"/>
                <a:gd name="T15" fmla="*/ 90 h 120"/>
                <a:gd name="T16" fmla="*/ 112 w 120"/>
                <a:gd name="T17" fmla="*/ 90 h 120"/>
                <a:gd name="T18" fmla="*/ 112 w 120"/>
                <a:gd name="T19" fmla="*/ 90 h 120"/>
                <a:gd name="T20" fmla="*/ 112 w 120"/>
                <a:gd name="T21" fmla="*/ 90 h 120"/>
                <a:gd name="T22" fmla="*/ 112 w 120"/>
                <a:gd name="T23" fmla="*/ 90 h 120"/>
                <a:gd name="T24" fmla="*/ 112 w 120"/>
                <a:gd name="T25" fmla="*/ 90 h 120"/>
                <a:gd name="T26" fmla="*/ 112 w 120"/>
                <a:gd name="T27" fmla="*/ 89 h 120"/>
                <a:gd name="T28" fmla="*/ 112 w 120"/>
                <a:gd name="T29" fmla="*/ 89 h 120"/>
                <a:gd name="T30" fmla="*/ 112 w 120"/>
                <a:gd name="T31" fmla="*/ 89 h 120"/>
                <a:gd name="T32" fmla="*/ 113 w 120"/>
                <a:gd name="T33" fmla="*/ 89 h 120"/>
                <a:gd name="T34" fmla="*/ 113 w 120"/>
                <a:gd name="T35" fmla="*/ 89 h 120"/>
                <a:gd name="T36" fmla="*/ 113 w 120"/>
                <a:gd name="T37" fmla="*/ 89 h 120"/>
                <a:gd name="T38" fmla="*/ 113 w 120"/>
                <a:gd name="T39" fmla="*/ 89 h 120"/>
                <a:gd name="T40" fmla="*/ 113 w 120"/>
                <a:gd name="T41" fmla="*/ 89 h 120"/>
                <a:gd name="T42" fmla="*/ 113 w 120"/>
                <a:gd name="T43" fmla="*/ 89 h 120"/>
                <a:gd name="T44" fmla="*/ 113 w 120"/>
                <a:gd name="T45" fmla="*/ 88 h 120"/>
                <a:gd name="T46" fmla="*/ 113 w 120"/>
                <a:gd name="T47" fmla="*/ 88 h 120"/>
                <a:gd name="T48" fmla="*/ 113 w 120"/>
                <a:gd name="T49" fmla="*/ 88 h 120"/>
                <a:gd name="T50" fmla="*/ 120 w 120"/>
                <a:gd name="T51" fmla="*/ 75 h 120"/>
                <a:gd name="T52" fmla="*/ 113 w 120"/>
                <a:gd name="T53" fmla="*/ 88 h 120"/>
                <a:gd name="T54" fmla="*/ 115 w 120"/>
                <a:gd name="T55" fmla="*/ 6 h 120"/>
                <a:gd name="T56" fmla="*/ 115 w 120"/>
                <a:gd name="T57" fmla="*/ 6 h 120"/>
                <a:gd name="T58" fmla="*/ 114 w 120"/>
                <a:gd name="T59" fmla="*/ 6 h 120"/>
                <a:gd name="T60" fmla="*/ 111 w 120"/>
                <a:gd name="T61" fmla="*/ 0 h 120"/>
                <a:gd name="T62" fmla="*/ 111 w 120"/>
                <a:gd name="T6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0" h="120">
                  <a:moveTo>
                    <a:pt x="80" y="118"/>
                  </a:moveTo>
                  <a:cubicBezTo>
                    <a:pt x="78" y="118"/>
                    <a:pt x="77" y="119"/>
                    <a:pt x="76" y="119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19"/>
                    <a:pt x="78" y="118"/>
                    <a:pt x="80" y="118"/>
                  </a:cubicBezTo>
                  <a:moveTo>
                    <a:pt x="9" y="116"/>
                  </a:move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moveTo>
                    <a:pt x="0" y="110"/>
                  </a:moveTo>
                  <a:cubicBezTo>
                    <a:pt x="3" y="112"/>
                    <a:pt x="6" y="114"/>
                    <a:pt x="9" y="116"/>
                  </a:cubicBezTo>
                  <a:cubicBezTo>
                    <a:pt x="6" y="114"/>
                    <a:pt x="3" y="112"/>
                    <a:pt x="0" y="110"/>
                  </a:cubicBezTo>
                  <a:moveTo>
                    <a:pt x="102" y="102"/>
                  </a:move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89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89"/>
                  </a:cubicBezTo>
                  <a:moveTo>
                    <a:pt x="112" y="89"/>
                  </a:moveTo>
                  <a:cubicBezTo>
                    <a:pt x="112" y="89"/>
                    <a:pt x="112" y="89"/>
                    <a:pt x="112" y="89"/>
                  </a:cubicBezTo>
                  <a:cubicBezTo>
                    <a:pt x="112" y="89"/>
                    <a:pt x="112" y="89"/>
                    <a:pt x="112" y="89"/>
                  </a:cubicBezTo>
                  <a:moveTo>
                    <a:pt x="113" y="89"/>
                  </a:moveTo>
                  <a:cubicBezTo>
                    <a:pt x="113" y="89"/>
                    <a:pt x="113" y="89"/>
                    <a:pt x="112" y="89"/>
                  </a:cubicBezTo>
                  <a:cubicBezTo>
                    <a:pt x="113" y="89"/>
                    <a:pt x="113" y="89"/>
                    <a:pt x="113" y="89"/>
                  </a:cubicBezTo>
                  <a:moveTo>
                    <a:pt x="113" y="89"/>
                  </a:moveTo>
                  <a:cubicBezTo>
                    <a:pt x="113" y="89"/>
                    <a:pt x="113" y="89"/>
                    <a:pt x="113" y="89"/>
                  </a:cubicBezTo>
                  <a:cubicBezTo>
                    <a:pt x="113" y="89"/>
                    <a:pt x="113" y="89"/>
                    <a:pt x="113" y="89"/>
                  </a:cubicBezTo>
                  <a:moveTo>
                    <a:pt x="113" y="89"/>
                  </a:moveTo>
                  <a:cubicBezTo>
                    <a:pt x="113" y="89"/>
                    <a:pt x="113" y="89"/>
                    <a:pt x="113" y="89"/>
                  </a:cubicBezTo>
                  <a:cubicBezTo>
                    <a:pt x="113" y="89"/>
                    <a:pt x="113" y="89"/>
                    <a:pt x="113" y="89"/>
                  </a:cubicBezTo>
                  <a:moveTo>
                    <a:pt x="113" y="88"/>
                  </a:moveTo>
                  <a:cubicBezTo>
                    <a:pt x="113" y="88"/>
                    <a:pt x="113" y="88"/>
                    <a:pt x="113" y="89"/>
                  </a:cubicBezTo>
                  <a:cubicBezTo>
                    <a:pt x="113" y="88"/>
                    <a:pt x="113" y="88"/>
                    <a:pt x="113" y="88"/>
                  </a:cubicBezTo>
                  <a:moveTo>
                    <a:pt x="113" y="88"/>
                  </a:move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moveTo>
                    <a:pt x="113" y="88"/>
                  </a:move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moveTo>
                    <a:pt x="120" y="75"/>
                  </a:moveTo>
                  <a:cubicBezTo>
                    <a:pt x="119" y="76"/>
                    <a:pt x="119" y="76"/>
                    <a:pt x="119" y="77"/>
                  </a:cubicBezTo>
                  <a:cubicBezTo>
                    <a:pt x="117" y="81"/>
                    <a:pt x="115" y="84"/>
                    <a:pt x="113" y="88"/>
                  </a:cubicBezTo>
                  <a:cubicBezTo>
                    <a:pt x="116" y="84"/>
                    <a:pt x="118" y="80"/>
                    <a:pt x="120" y="75"/>
                  </a:cubicBezTo>
                  <a:moveTo>
                    <a:pt x="115" y="6"/>
                  </a:move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moveTo>
                    <a:pt x="111" y="0"/>
                  </a:moveTo>
                  <a:cubicBezTo>
                    <a:pt x="112" y="2"/>
                    <a:pt x="113" y="4"/>
                    <a:pt x="114" y="6"/>
                  </a:cubicBezTo>
                  <a:cubicBezTo>
                    <a:pt x="113" y="4"/>
                    <a:pt x="112" y="2"/>
                    <a:pt x="111" y="0"/>
                  </a:cubicBezTo>
                  <a:moveTo>
                    <a:pt x="111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</a:path>
              </a:pathLst>
            </a:custGeom>
            <a:solidFill>
              <a:srgbClr val="B27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ExtraShape85">
              <a:extLst>
                <a:ext uri="{FF2B5EF4-FFF2-40B4-BE49-F238E27FC236}">
                  <a16:creationId xmlns:a16="http://schemas.microsoft.com/office/drawing/2014/main" xmlns="" id="{B3CB9C4E-402E-4F4A-84E8-30DD66408B75}"/>
                </a:ext>
              </a:extLst>
            </p:cNvPr>
            <p:cNvSpPr/>
            <p:nvPr/>
          </p:nvSpPr>
          <p:spPr bwMode="auto">
            <a:xfrm>
              <a:off x="4877227" y="1803426"/>
              <a:ext cx="191825" cy="193236"/>
            </a:xfrm>
            <a:custGeom>
              <a:avLst/>
              <a:gdLst>
                <a:gd name="T0" fmla="*/ 0 w 134"/>
                <a:gd name="T1" fmla="*/ 112 h 135"/>
                <a:gd name="T2" fmla="*/ 0 w 134"/>
                <a:gd name="T3" fmla="*/ 112 h 135"/>
                <a:gd name="T4" fmla="*/ 9 w 134"/>
                <a:gd name="T5" fmla="*/ 120 h 135"/>
                <a:gd name="T6" fmla="*/ 18 w 134"/>
                <a:gd name="T7" fmla="*/ 126 h 135"/>
                <a:gd name="T8" fmla="*/ 18 w 134"/>
                <a:gd name="T9" fmla="*/ 126 h 135"/>
                <a:gd name="T10" fmla="*/ 18 w 134"/>
                <a:gd name="T11" fmla="*/ 126 h 135"/>
                <a:gd name="T12" fmla="*/ 55 w 134"/>
                <a:gd name="T13" fmla="*/ 135 h 135"/>
                <a:gd name="T14" fmla="*/ 84 w 134"/>
                <a:gd name="T15" fmla="*/ 130 h 135"/>
                <a:gd name="T16" fmla="*/ 85 w 134"/>
                <a:gd name="T17" fmla="*/ 129 h 135"/>
                <a:gd name="T18" fmla="*/ 55 w 134"/>
                <a:gd name="T19" fmla="*/ 135 h 135"/>
                <a:gd name="T20" fmla="*/ 55 w 134"/>
                <a:gd name="T21" fmla="*/ 135 h 135"/>
                <a:gd name="T22" fmla="*/ 55 w 134"/>
                <a:gd name="T23" fmla="*/ 135 h 135"/>
                <a:gd name="T24" fmla="*/ 55 w 134"/>
                <a:gd name="T25" fmla="*/ 135 h 135"/>
                <a:gd name="T26" fmla="*/ 55 w 134"/>
                <a:gd name="T27" fmla="*/ 135 h 135"/>
                <a:gd name="T28" fmla="*/ 0 w 134"/>
                <a:gd name="T29" fmla="*/ 113 h 135"/>
                <a:gd name="T30" fmla="*/ 0 w 134"/>
                <a:gd name="T31" fmla="*/ 113 h 135"/>
                <a:gd name="T32" fmla="*/ 0 w 134"/>
                <a:gd name="T33" fmla="*/ 112 h 135"/>
                <a:gd name="T34" fmla="*/ 134 w 134"/>
                <a:gd name="T35" fmla="*/ 56 h 135"/>
                <a:gd name="T36" fmla="*/ 134 w 134"/>
                <a:gd name="T37" fmla="*/ 57 h 135"/>
                <a:gd name="T38" fmla="*/ 128 w 134"/>
                <a:gd name="T39" fmla="*/ 87 h 135"/>
                <a:gd name="T40" fmla="*/ 129 w 134"/>
                <a:gd name="T41" fmla="*/ 85 h 135"/>
                <a:gd name="T42" fmla="*/ 134 w 134"/>
                <a:gd name="T43" fmla="*/ 56 h 135"/>
                <a:gd name="T44" fmla="*/ 134 w 134"/>
                <a:gd name="T45" fmla="*/ 56 h 135"/>
                <a:gd name="T46" fmla="*/ 112 w 134"/>
                <a:gd name="T47" fmla="*/ 0 h 135"/>
                <a:gd name="T48" fmla="*/ 112 w 134"/>
                <a:gd name="T49" fmla="*/ 0 h 135"/>
                <a:gd name="T50" fmla="*/ 134 w 134"/>
                <a:gd name="T51" fmla="*/ 50 h 135"/>
                <a:gd name="T52" fmla="*/ 134 w 134"/>
                <a:gd name="T53" fmla="*/ 56 h 135"/>
                <a:gd name="T54" fmla="*/ 124 w 134"/>
                <a:gd name="T55" fmla="*/ 16 h 135"/>
                <a:gd name="T56" fmla="*/ 124 w 134"/>
                <a:gd name="T57" fmla="*/ 16 h 135"/>
                <a:gd name="T58" fmla="*/ 123 w 134"/>
                <a:gd name="T59" fmla="*/ 16 h 135"/>
                <a:gd name="T60" fmla="*/ 120 w 134"/>
                <a:gd name="T61" fmla="*/ 10 h 135"/>
                <a:gd name="T62" fmla="*/ 120 w 134"/>
                <a:gd name="T63" fmla="*/ 10 h 135"/>
                <a:gd name="T64" fmla="*/ 120 w 134"/>
                <a:gd name="T65" fmla="*/ 10 h 135"/>
                <a:gd name="T66" fmla="*/ 112 w 134"/>
                <a:gd name="T6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4" h="135">
                  <a:moveTo>
                    <a:pt x="0" y="112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3" y="115"/>
                    <a:pt x="6" y="118"/>
                    <a:pt x="9" y="120"/>
                  </a:cubicBezTo>
                  <a:cubicBezTo>
                    <a:pt x="12" y="122"/>
                    <a:pt x="15" y="124"/>
                    <a:pt x="18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9" y="132"/>
                    <a:pt x="42" y="135"/>
                    <a:pt x="55" y="135"/>
                  </a:cubicBezTo>
                  <a:cubicBezTo>
                    <a:pt x="65" y="135"/>
                    <a:pt x="75" y="133"/>
                    <a:pt x="84" y="130"/>
                  </a:cubicBezTo>
                  <a:cubicBezTo>
                    <a:pt x="84" y="130"/>
                    <a:pt x="84" y="130"/>
                    <a:pt x="85" y="129"/>
                  </a:cubicBezTo>
                  <a:cubicBezTo>
                    <a:pt x="75" y="133"/>
                    <a:pt x="6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35" y="135"/>
                    <a:pt x="16" y="128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0" y="113"/>
                    <a:pt x="0" y="112"/>
                  </a:cubicBezTo>
                  <a:moveTo>
                    <a:pt x="134" y="56"/>
                  </a:moveTo>
                  <a:cubicBezTo>
                    <a:pt x="134" y="56"/>
                    <a:pt x="134" y="57"/>
                    <a:pt x="134" y="57"/>
                  </a:cubicBezTo>
                  <a:cubicBezTo>
                    <a:pt x="134" y="68"/>
                    <a:pt x="132" y="78"/>
                    <a:pt x="128" y="87"/>
                  </a:cubicBezTo>
                  <a:cubicBezTo>
                    <a:pt x="128" y="86"/>
                    <a:pt x="128" y="86"/>
                    <a:pt x="129" y="85"/>
                  </a:cubicBezTo>
                  <a:cubicBezTo>
                    <a:pt x="132" y="76"/>
                    <a:pt x="134" y="66"/>
                    <a:pt x="134" y="56"/>
                  </a:cubicBezTo>
                  <a:cubicBezTo>
                    <a:pt x="134" y="56"/>
                    <a:pt x="134" y="56"/>
                    <a:pt x="134" y="56"/>
                  </a:cubicBezTo>
                  <a:moveTo>
                    <a:pt x="112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25" y="14"/>
                    <a:pt x="133" y="32"/>
                    <a:pt x="134" y="50"/>
                  </a:cubicBezTo>
                  <a:cubicBezTo>
                    <a:pt x="134" y="52"/>
                    <a:pt x="134" y="54"/>
                    <a:pt x="134" y="56"/>
                  </a:cubicBezTo>
                  <a:cubicBezTo>
                    <a:pt x="134" y="41"/>
                    <a:pt x="130" y="28"/>
                    <a:pt x="124" y="16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24" y="16"/>
                    <a:pt x="124" y="16"/>
                    <a:pt x="123" y="16"/>
                  </a:cubicBezTo>
                  <a:cubicBezTo>
                    <a:pt x="122" y="14"/>
                    <a:pt x="121" y="12"/>
                    <a:pt x="120" y="1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17" y="7"/>
                    <a:pt x="114" y="3"/>
                    <a:pt x="112" y="0"/>
                  </a:cubicBezTo>
                </a:path>
              </a:pathLst>
            </a:custGeom>
            <a:solidFill>
              <a:srgbClr val="B27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ExtraShape86">
              <a:extLst>
                <a:ext uri="{FF2B5EF4-FFF2-40B4-BE49-F238E27FC236}">
                  <a16:creationId xmlns:a16="http://schemas.microsoft.com/office/drawing/2014/main" xmlns="" id="{80EBA3DA-C680-4300-8B0F-C9C4910B6EA9}"/>
                </a:ext>
              </a:extLst>
            </p:cNvPr>
            <p:cNvSpPr/>
            <p:nvPr/>
          </p:nvSpPr>
          <p:spPr bwMode="auto">
            <a:xfrm>
              <a:off x="5043663" y="1787910"/>
              <a:ext cx="12695" cy="11284"/>
            </a:xfrm>
            <a:custGeom>
              <a:avLst/>
              <a:gdLst>
                <a:gd name="T0" fmla="*/ 7 w 9"/>
                <a:gd name="T1" fmla="*/ 0 h 8"/>
                <a:gd name="T2" fmla="*/ 7 w 9"/>
                <a:gd name="T3" fmla="*/ 0 h 8"/>
                <a:gd name="T4" fmla="*/ 0 w 9"/>
                <a:gd name="T5" fmla="*/ 7 h 8"/>
                <a:gd name="T6" fmla="*/ 3 w 9"/>
                <a:gd name="T7" fmla="*/ 8 h 8"/>
                <a:gd name="T8" fmla="*/ 7 w 9"/>
                <a:gd name="T9" fmla="*/ 7 h 8"/>
                <a:gd name="T10" fmla="*/ 7 w 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4" y="8"/>
                    <a:pt x="6" y="8"/>
                    <a:pt x="7" y="7"/>
                  </a:cubicBezTo>
                  <a:cubicBezTo>
                    <a:pt x="9" y="5"/>
                    <a:pt x="9" y="2"/>
                    <a:pt x="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ExtraShape87">
              <a:extLst>
                <a:ext uri="{FF2B5EF4-FFF2-40B4-BE49-F238E27FC236}">
                  <a16:creationId xmlns:a16="http://schemas.microsoft.com/office/drawing/2014/main" xmlns="" id="{400A1416-F627-447C-8DA2-C4BA4044DD28}"/>
                </a:ext>
              </a:extLst>
            </p:cNvPr>
            <p:cNvSpPr/>
            <p:nvPr/>
          </p:nvSpPr>
          <p:spPr bwMode="auto">
            <a:xfrm>
              <a:off x="4858891" y="1971272"/>
              <a:ext cx="14105" cy="11284"/>
            </a:xfrm>
            <a:custGeom>
              <a:avLst/>
              <a:gdLst>
                <a:gd name="T0" fmla="*/ 7 w 9"/>
                <a:gd name="T1" fmla="*/ 0 h 8"/>
                <a:gd name="T2" fmla="*/ 0 w 9"/>
                <a:gd name="T3" fmla="*/ 7 h 8"/>
                <a:gd name="T4" fmla="*/ 3 w 9"/>
                <a:gd name="T5" fmla="*/ 8 h 8"/>
                <a:gd name="T6" fmla="*/ 7 w 9"/>
                <a:gd name="T7" fmla="*/ 6 h 8"/>
                <a:gd name="T8" fmla="*/ 7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9" y="5"/>
                    <a:pt x="9" y="2"/>
                    <a:pt x="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ExtraShape88">
              <a:extLst>
                <a:ext uri="{FF2B5EF4-FFF2-40B4-BE49-F238E27FC236}">
                  <a16:creationId xmlns:a16="http://schemas.microsoft.com/office/drawing/2014/main" xmlns="" id="{19F732F9-F672-4CD3-89BC-E687A62D38AD}"/>
                </a:ext>
              </a:extLst>
            </p:cNvPr>
            <p:cNvSpPr/>
            <p:nvPr/>
          </p:nvSpPr>
          <p:spPr bwMode="auto">
            <a:xfrm>
              <a:off x="5004170" y="1944474"/>
              <a:ext cx="47956" cy="42314"/>
            </a:xfrm>
            <a:custGeom>
              <a:avLst/>
              <a:gdLst>
                <a:gd name="T0" fmla="*/ 22 w 33"/>
                <a:gd name="T1" fmla="*/ 14 h 30"/>
                <a:gd name="T2" fmla="*/ 0 w 33"/>
                <a:gd name="T3" fmla="*/ 30 h 30"/>
                <a:gd name="T4" fmla="*/ 21 w 33"/>
                <a:gd name="T5" fmla="*/ 15 h 30"/>
                <a:gd name="T6" fmla="*/ 22 w 33"/>
                <a:gd name="T7" fmla="*/ 14 h 30"/>
                <a:gd name="T8" fmla="*/ 22 w 33"/>
                <a:gd name="T9" fmla="*/ 14 h 30"/>
                <a:gd name="T10" fmla="*/ 22 w 33"/>
                <a:gd name="T11" fmla="*/ 14 h 30"/>
                <a:gd name="T12" fmla="*/ 32 w 33"/>
                <a:gd name="T13" fmla="*/ 2 h 30"/>
                <a:gd name="T14" fmla="*/ 22 w 33"/>
                <a:gd name="T15" fmla="*/ 14 h 30"/>
                <a:gd name="T16" fmla="*/ 32 w 33"/>
                <a:gd name="T17" fmla="*/ 2 h 30"/>
                <a:gd name="T18" fmla="*/ 32 w 33"/>
                <a:gd name="T19" fmla="*/ 2 h 30"/>
                <a:gd name="T20" fmla="*/ 32 w 33"/>
                <a:gd name="T21" fmla="*/ 2 h 30"/>
                <a:gd name="T22" fmla="*/ 32 w 33"/>
                <a:gd name="T23" fmla="*/ 2 h 30"/>
                <a:gd name="T24" fmla="*/ 32 w 33"/>
                <a:gd name="T25" fmla="*/ 2 h 30"/>
                <a:gd name="T26" fmla="*/ 32 w 33"/>
                <a:gd name="T27" fmla="*/ 2 h 30"/>
                <a:gd name="T28" fmla="*/ 32 w 33"/>
                <a:gd name="T29" fmla="*/ 2 h 30"/>
                <a:gd name="T30" fmla="*/ 32 w 33"/>
                <a:gd name="T31" fmla="*/ 2 h 30"/>
                <a:gd name="T32" fmla="*/ 32 w 33"/>
                <a:gd name="T33" fmla="*/ 2 h 30"/>
                <a:gd name="T34" fmla="*/ 32 w 33"/>
                <a:gd name="T35" fmla="*/ 2 h 30"/>
                <a:gd name="T36" fmla="*/ 32 w 33"/>
                <a:gd name="T37" fmla="*/ 2 h 30"/>
                <a:gd name="T38" fmla="*/ 32 w 33"/>
                <a:gd name="T39" fmla="*/ 2 h 30"/>
                <a:gd name="T40" fmla="*/ 32 w 33"/>
                <a:gd name="T41" fmla="*/ 2 h 30"/>
                <a:gd name="T42" fmla="*/ 32 w 33"/>
                <a:gd name="T43" fmla="*/ 1 h 30"/>
                <a:gd name="T44" fmla="*/ 32 w 33"/>
                <a:gd name="T45" fmla="*/ 1 h 30"/>
                <a:gd name="T46" fmla="*/ 32 w 33"/>
                <a:gd name="T47" fmla="*/ 1 h 30"/>
                <a:gd name="T48" fmla="*/ 32 w 33"/>
                <a:gd name="T49" fmla="*/ 1 h 30"/>
                <a:gd name="T50" fmla="*/ 32 w 33"/>
                <a:gd name="T51" fmla="*/ 1 h 30"/>
                <a:gd name="T52" fmla="*/ 32 w 33"/>
                <a:gd name="T53" fmla="*/ 1 h 30"/>
                <a:gd name="T54" fmla="*/ 33 w 33"/>
                <a:gd name="T55" fmla="*/ 1 h 30"/>
                <a:gd name="T56" fmla="*/ 33 w 33"/>
                <a:gd name="T57" fmla="*/ 1 h 30"/>
                <a:gd name="T58" fmla="*/ 33 w 33"/>
                <a:gd name="T59" fmla="*/ 1 h 30"/>
                <a:gd name="T60" fmla="*/ 33 w 33"/>
                <a:gd name="T61" fmla="*/ 1 h 30"/>
                <a:gd name="T62" fmla="*/ 33 w 33"/>
                <a:gd name="T63" fmla="*/ 1 h 30"/>
                <a:gd name="T64" fmla="*/ 33 w 33"/>
                <a:gd name="T65" fmla="*/ 1 h 30"/>
                <a:gd name="T66" fmla="*/ 33 w 33"/>
                <a:gd name="T67" fmla="*/ 1 h 30"/>
                <a:gd name="T68" fmla="*/ 33 w 33"/>
                <a:gd name="T69" fmla="*/ 1 h 30"/>
                <a:gd name="T70" fmla="*/ 33 w 33"/>
                <a:gd name="T71" fmla="*/ 1 h 30"/>
                <a:gd name="T72" fmla="*/ 33 w 33"/>
                <a:gd name="T73" fmla="*/ 0 h 30"/>
                <a:gd name="T74" fmla="*/ 33 w 33"/>
                <a:gd name="T75" fmla="*/ 0 h 30"/>
                <a:gd name="T76" fmla="*/ 33 w 33"/>
                <a:gd name="T77" fmla="*/ 0 h 30"/>
                <a:gd name="T78" fmla="*/ 33 w 33"/>
                <a:gd name="T79" fmla="*/ 0 h 30"/>
                <a:gd name="T80" fmla="*/ 33 w 33"/>
                <a:gd name="T81" fmla="*/ 0 h 30"/>
                <a:gd name="T82" fmla="*/ 33 w 33"/>
                <a:gd name="T83" fmla="*/ 0 h 30"/>
                <a:gd name="T84" fmla="*/ 33 w 33"/>
                <a:gd name="T85" fmla="*/ 0 h 30"/>
                <a:gd name="T86" fmla="*/ 33 w 33"/>
                <a:gd name="T87" fmla="*/ 0 h 30"/>
                <a:gd name="T88" fmla="*/ 33 w 33"/>
                <a:gd name="T8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" h="30">
                  <a:moveTo>
                    <a:pt x="22" y="14"/>
                  </a:moveTo>
                  <a:cubicBezTo>
                    <a:pt x="15" y="21"/>
                    <a:pt x="8" y="26"/>
                    <a:pt x="0" y="30"/>
                  </a:cubicBezTo>
                  <a:cubicBezTo>
                    <a:pt x="8" y="26"/>
                    <a:pt x="15" y="21"/>
                    <a:pt x="21" y="15"/>
                  </a:cubicBezTo>
                  <a:cubicBezTo>
                    <a:pt x="22" y="15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moveTo>
                    <a:pt x="32" y="2"/>
                  </a:moveTo>
                  <a:cubicBezTo>
                    <a:pt x="29" y="6"/>
                    <a:pt x="26" y="10"/>
                    <a:pt x="22" y="14"/>
                  </a:cubicBezTo>
                  <a:cubicBezTo>
                    <a:pt x="26" y="10"/>
                    <a:pt x="29" y="6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AC2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ExtraShape89">
              <a:extLst>
                <a:ext uri="{FF2B5EF4-FFF2-40B4-BE49-F238E27FC236}">
                  <a16:creationId xmlns:a16="http://schemas.microsoft.com/office/drawing/2014/main" xmlns="" id="{87FBC3C7-50D7-45E7-AB63-A48D1DB9E71A}"/>
                </a:ext>
              </a:extLst>
            </p:cNvPr>
            <p:cNvSpPr/>
            <p:nvPr/>
          </p:nvSpPr>
          <p:spPr bwMode="auto">
            <a:xfrm>
              <a:off x="4998528" y="1928958"/>
              <a:ext cx="62061" cy="59240"/>
            </a:xfrm>
            <a:custGeom>
              <a:avLst/>
              <a:gdLst>
                <a:gd name="T0" fmla="*/ 43 w 43"/>
                <a:gd name="T1" fmla="*/ 0 h 42"/>
                <a:gd name="T2" fmla="*/ 0 w 43"/>
                <a:gd name="T3" fmla="*/ 42 h 42"/>
                <a:gd name="T4" fmla="*/ 4 w 43"/>
                <a:gd name="T5" fmla="*/ 41 h 42"/>
                <a:gd name="T6" fmla="*/ 26 w 43"/>
                <a:gd name="T7" fmla="*/ 25 h 42"/>
                <a:gd name="T8" fmla="*/ 26 w 43"/>
                <a:gd name="T9" fmla="*/ 25 h 42"/>
                <a:gd name="T10" fmla="*/ 26 w 43"/>
                <a:gd name="T11" fmla="*/ 25 h 42"/>
                <a:gd name="T12" fmla="*/ 36 w 43"/>
                <a:gd name="T13" fmla="*/ 13 h 42"/>
                <a:gd name="T14" fmla="*/ 36 w 43"/>
                <a:gd name="T15" fmla="*/ 13 h 42"/>
                <a:gd name="T16" fmla="*/ 36 w 43"/>
                <a:gd name="T17" fmla="*/ 13 h 42"/>
                <a:gd name="T18" fmla="*/ 36 w 43"/>
                <a:gd name="T19" fmla="*/ 13 h 42"/>
                <a:gd name="T20" fmla="*/ 36 w 43"/>
                <a:gd name="T21" fmla="*/ 13 h 42"/>
                <a:gd name="T22" fmla="*/ 36 w 43"/>
                <a:gd name="T23" fmla="*/ 13 h 42"/>
                <a:gd name="T24" fmla="*/ 36 w 43"/>
                <a:gd name="T25" fmla="*/ 13 h 42"/>
                <a:gd name="T26" fmla="*/ 36 w 43"/>
                <a:gd name="T27" fmla="*/ 13 h 42"/>
                <a:gd name="T28" fmla="*/ 36 w 43"/>
                <a:gd name="T29" fmla="*/ 13 h 42"/>
                <a:gd name="T30" fmla="*/ 36 w 43"/>
                <a:gd name="T31" fmla="*/ 12 h 42"/>
                <a:gd name="T32" fmla="*/ 36 w 43"/>
                <a:gd name="T33" fmla="*/ 12 h 42"/>
                <a:gd name="T34" fmla="*/ 36 w 43"/>
                <a:gd name="T35" fmla="*/ 12 h 42"/>
                <a:gd name="T36" fmla="*/ 36 w 43"/>
                <a:gd name="T37" fmla="*/ 12 h 42"/>
                <a:gd name="T38" fmla="*/ 37 w 43"/>
                <a:gd name="T39" fmla="*/ 12 h 42"/>
                <a:gd name="T40" fmla="*/ 37 w 43"/>
                <a:gd name="T41" fmla="*/ 12 h 42"/>
                <a:gd name="T42" fmla="*/ 37 w 43"/>
                <a:gd name="T43" fmla="*/ 12 h 42"/>
                <a:gd name="T44" fmla="*/ 37 w 43"/>
                <a:gd name="T45" fmla="*/ 12 h 42"/>
                <a:gd name="T46" fmla="*/ 37 w 43"/>
                <a:gd name="T47" fmla="*/ 12 h 42"/>
                <a:gd name="T48" fmla="*/ 37 w 43"/>
                <a:gd name="T49" fmla="*/ 12 h 42"/>
                <a:gd name="T50" fmla="*/ 37 w 43"/>
                <a:gd name="T51" fmla="*/ 11 h 42"/>
                <a:gd name="T52" fmla="*/ 37 w 43"/>
                <a:gd name="T53" fmla="*/ 11 h 42"/>
                <a:gd name="T54" fmla="*/ 37 w 43"/>
                <a:gd name="T55" fmla="*/ 11 h 42"/>
                <a:gd name="T56" fmla="*/ 37 w 43"/>
                <a:gd name="T57" fmla="*/ 11 h 42"/>
                <a:gd name="T58" fmla="*/ 37 w 43"/>
                <a:gd name="T59" fmla="*/ 11 h 42"/>
                <a:gd name="T60" fmla="*/ 37 w 43"/>
                <a:gd name="T61" fmla="*/ 11 h 42"/>
                <a:gd name="T62" fmla="*/ 43 w 43"/>
                <a:gd name="T6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" h="42">
                  <a:moveTo>
                    <a:pt x="43" y="0"/>
                  </a:moveTo>
                  <a:cubicBezTo>
                    <a:pt x="35" y="19"/>
                    <a:pt x="19" y="35"/>
                    <a:pt x="0" y="42"/>
                  </a:cubicBezTo>
                  <a:cubicBezTo>
                    <a:pt x="1" y="42"/>
                    <a:pt x="2" y="41"/>
                    <a:pt x="4" y="41"/>
                  </a:cubicBezTo>
                  <a:cubicBezTo>
                    <a:pt x="12" y="37"/>
                    <a:pt x="19" y="32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30" y="21"/>
                    <a:pt x="33" y="17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7"/>
                    <a:pt x="41" y="4"/>
                    <a:pt x="43" y="0"/>
                  </a:cubicBezTo>
                </a:path>
              </a:pathLst>
            </a:custGeom>
            <a:solidFill>
              <a:srgbClr val="B6B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ExtraShape90">
              <a:extLst>
                <a:ext uri="{FF2B5EF4-FFF2-40B4-BE49-F238E27FC236}">
                  <a16:creationId xmlns:a16="http://schemas.microsoft.com/office/drawing/2014/main" xmlns="" id="{EA069C12-FB09-4DD9-9E54-596B302A06D0}"/>
                </a:ext>
              </a:extLst>
            </p:cNvPr>
            <p:cNvSpPr/>
            <p:nvPr/>
          </p:nvSpPr>
          <p:spPr bwMode="auto">
            <a:xfrm>
              <a:off x="4884279" y="1988198"/>
              <a:ext cx="12695" cy="14105"/>
            </a:xfrm>
            <a:custGeom>
              <a:avLst/>
              <a:gdLst>
                <a:gd name="T0" fmla="*/ 5 w 9"/>
                <a:gd name="T1" fmla="*/ 10 h 10"/>
                <a:gd name="T2" fmla="*/ 5 w 9"/>
                <a:gd name="T3" fmla="*/ 10 h 10"/>
                <a:gd name="T4" fmla="*/ 5 w 9"/>
                <a:gd name="T5" fmla="*/ 10 h 10"/>
                <a:gd name="T6" fmla="*/ 5 w 9"/>
                <a:gd name="T7" fmla="*/ 10 h 10"/>
                <a:gd name="T8" fmla="*/ 2 w 9"/>
                <a:gd name="T9" fmla="*/ 10 h 10"/>
                <a:gd name="T10" fmla="*/ 2 w 9"/>
                <a:gd name="T11" fmla="*/ 10 h 10"/>
                <a:gd name="T12" fmla="*/ 2 w 9"/>
                <a:gd name="T13" fmla="*/ 10 h 10"/>
                <a:gd name="T14" fmla="*/ 9 w 9"/>
                <a:gd name="T15" fmla="*/ 8 h 10"/>
                <a:gd name="T16" fmla="*/ 5 w 9"/>
                <a:gd name="T17" fmla="*/ 10 h 10"/>
                <a:gd name="T18" fmla="*/ 9 w 9"/>
                <a:gd name="T19" fmla="*/ 8 h 10"/>
                <a:gd name="T20" fmla="*/ 9 w 9"/>
                <a:gd name="T21" fmla="*/ 8 h 10"/>
                <a:gd name="T22" fmla="*/ 9 w 9"/>
                <a:gd name="T23" fmla="*/ 8 h 10"/>
                <a:gd name="T24" fmla="*/ 9 w 9"/>
                <a:gd name="T25" fmla="*/ 8 h 10"/>
                <a:gd name="T26" fmla="*/ 9 w 9"/>
                <a:gd name="T27" fmla="*/ 8 h 10"/>
                <a:gd name="T28" fmla="*/ 9 w 9"/>
                <a:gd name="T29" fmla="*/ 8 h 10"/>
                <a:gd name="T30" fmla="*/ 9 w 9"/>
                <a:gd name="T31" fmla="*/ 8 h 10"/>
                <a:gd name="T32" fmla="*/ 7 w 9"/>
                <a:gd name="T33" fmla="*/ 0 h 10"/>
                <a:gd name="T34" fmla="*/ 7 w 9"/>
                <a:gd name="T35" fmla="*/ 0 h 10"/>
                <a:gd name="T36" fmla="*/ 7 w 9"/>
                <a:gd name="T37" fmla="*/ 0 h 10"/>
                <a:gd name="T38" fmla="*/ 7 w 9"/>
                <a:gd name="T39" fmla="*/ 0 h 10"/>
                <a:gd name="T40" fmla="*/ 7 w 9"/>
                <a:gd name="T41" fmla="*/ 0 h 10"/>
                <a:gd name="T42" fmla="*/ 5 w 9"/>
                <a:gd name="T43" fmla="*/ 0 h 10"/>
                <a:gd name="T44" fmla="*/ 5 w 9"/>
                <a:gd name="T45" fmla="*/ 0 h 10"/>
                <a:gd name="T46" fmla="*/ 0 w 9"/>
                <a:gd name="T47" fmla="*/ 2 h 10"/>
                <a:gd name="T48" fmla="*/ 0 w 9"/>
                <a:gd name="T49" fmla="*/ 5 h 10"/>
                <a:gd name="T50" fmla="*/ 0 w 9"/>
                <a:gd name="T51" fmla="*/ 5 h 10"/>
                <a:gd name="T52" fmla="*/ 0 w 9"/>
                <a:gd name="T53" fmla="*/ 2 h 10"/>
                <a:gd name="T54" fmla="*/ 5 w 9"/>
                <a:gd name="T55" fmla="*/ 0 h 10"/>
                <a:gd name="T56" fmla="*/ 5 w 9"/>
                <a:gd name="T57" fmla="*/ 0 h 10"/>
                <a:gd name="T58" fmla="*/ 5 w 9"/>
                <a:gd name="T59" fmla="*/ 0 h 10"/>
                <a:gd name="T60" fmla="*/ 5 w 9"/>
                <a:gd name="T61" fmla="*/ 0 h 10"/>
                <a:gd name="T62" fmla="*/ 5 w 9"/>
                <a:gd name="T63" fmla="*/ 0 h 10"/>
                <a:gd name="T64" fmla="*/ 5 w 9"/>
                <a:gd name="T65" fmla="*/ 0 h 10"/>
                <a:gd name="T66" fmla="*/ 5 w 9"/>
                <a:gd name="T6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9" y="8"/>
                  </a:moveTo>
                  <a:cubicBezTo>
                    <a:pt x="8" y="9"/>
                    <a:pt x="7" y="10"/>
                    <a:pt x="5" y="10"/>
                  </a:cubicBezTo>
                  <a:cubicBezTo>
                    <a:pt x="7" y="10"/>
                    <a:pt x="8" y="9"/>
                    <a:pt x="9" y="8"/>
                  </a:cubicBezTo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3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ExtraShape91">
              <a:extLst>
                <a:ext uri="{FF2B5EF4-FFF2-40B4-BE49-F238E27FC236}">
                  <a16:creationId xmlns:a16="http://schemas.microsoft.com/office/drawing/2014/main" xmlns="" id="{FD1F5E7E-A6D1-4478-8CC5-BBF4A05D00D1}"/>
                </a:ext>
              </a:extLst>
            </p:cNvPr>
            <p:cNvSpPr/>
            <p:nvPr/>
          </p:nvSpPr>
          <p:spPr bwMode="auto">
            <a:xfrm>
              <a:off x="4884279" y="1988198"/>
              <a:ext cx="14105" cy="14105"/>
            </a:xfrm>
            <a:custGeom>
              <a:avLst/>
              <a:gdLst>
                <a:gd name="T0" fmla="*/ 5 w 10"/>
                <a:gd name="T1" fmla="*/ 0 h 10"/>
                <a:gd name="T2" fmla="*/ 5 w 10"/>
                <a:gd name="T3" fmla="*/ 0 h 10"/>
                <a:gd name="T4" fmla="*/ 0 w 10"/>
                <a:gd name="T5" fmla="*/ 2 h 10"/>
                <a:gd name="T6" fmla="*/ 0 w 10"/>
                <a:gd name="T7" fmla="*/ 5 h 10"/>
                <a:gd name="T8" fmla="*/ 2 w 10"/>
                <a:gd name="T9" fmla="*/ 10 h 10"/>
                <a:gd name="T10" fmla="*/ 2 w 10"/>
                <a:gd name="T11" fmla="*/ 10 h 10"/>
                <a:gd name="T12" fmla="*/ 2 w 10"/>
                <a:gd name="T13" fmla="*/ 10 h 10"/>
                <a:gd name="T14" fmla="*/ 2 w 10"/>
                <a:gd name="T15" fmla="*/ 10 h 10"/>
                <a:gd name="T16" fmla="*/ 2 w 10"/>
                <a:gd name="T17" fmla="*/ 10 h 10"/>
                <a:gd name="T18" fmla="*/ 5 w 10"/>
                <a:gd name="T19" fmla="*/ 10 h 10"/>
                <a:gd name="T20" fmla="*/ 5 w 10"/>
                <a:gd name="T21" fmla="*/ 10 h 10"/>
                <a:gd name="T22" fmla="*/ 5 w 10"/>
                <a:gd name="T23" fmla="*/ 10 h 10"/>
                <a:gd name="T24" fmla="*/ 5 w 10"/>
                <a:gd name="T25" fmla="*/ 10 h 10"/>
                <a:gd name="T26" fmla="*/ 5 w 10"/>
                <a:gd name="T27" fmla="*/ 10 h 10"/>
                <a:gd name="T28" fmla="*/ 5 w 10"/>
                <a:gd name="T29" fmla="*/ 10 h 10"/>
                <a:gd name="T30" fmla="*/ 9 w 10"/>
                <a:gd name="T31" fmla="*/ 8 h 10"/>
                <a:gd name="T32" fmla="*/ 9 w 10"/>
                <a:gd name="T33" fmla="*/ 8 h 10"/>
                <a:gd name="T34" fmla="*/ 9 w 10"/>
                <a:gd name="T35" fmla="*/ 8 h 10"/>
                <a:gd name="T36" fmla="*/ 9 w 10"/>
                <a:gd name="T37" fmla="*/ 8 h 10"/>
                <a:gd name="T38" fmla="*/ 9 w 10"/>
                <a:gd name="T39" fmla="*/ 8 h 10"/>
                <a:gd name="T40" fmla="*/ 9 w 10"/>
                <a:gd name="T41" fmla="*/ 8 h 10"/>
                <a:gd name="T42" fmla="*/ 9 w 10"/>
                <a:gd name="T43" fmla="*/ 8 h 10"/>
                <a:gd name="T44" fmla="*/ 9 w 10"/>
                <a:gd name="T45" fmla="*/ 8 h 10"/>
                <a:gd name="T46" fmla="*/ 9 w 10"/>
                <a:gd name="T47" fmla="*/ 8 h 10"/>
                <a:gd name="T48" fmla="*/ 9 w 10"/>
                <a:gd name="T49" fmla="*/ 8 h 10"/>
                <a:gd name="T50" fmla="*/ 9 w 10"/>
                <a:gd name="T51" fmla="*/ 8 h 10"/>
                <a:gd name="T52" fmla="*/ 10 w 10"/>
                <a:gd name="T53" fmla="*/ 5 h 10"/>
                <a:gd name="T54" fmla="*/ 8 w 10"/>
                <a:gd name="T55" fmla="*/ 1 h 10"/>
                <a:gd name="T56" fmla="*/ 8 w 10"/>
                <a:gd name="T57" fmla="*/ 1 h 10"/>
                <a:gd name="T58" fmla="*/ 7 w 10"/>
                <a:gd name="T59" fmla="*/ 0 h 10"/>
                <a:gd name="T60" fmla="*/ 7 w 10"/>
                <a:gd name="T61" fmla="*/ 0 h 10"/>
                <a:gd name="T62" fmla="*/ 5 w 10"/>
                <a:gd name="T63" fmla="*/ 0 h 10"/>
                <a:gd name="T64" fmla="*/ 5 w 10"/>
                <a:gd name="T6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7"/>
                    <a:pt x="10" y="6"/>
                    <a:pt x="10" y="5"/>
                  </a:cubicBezTo>
                  <a:cubicBezTo>
                    <a:pt x="10" y="3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ExtraShape92">
              <a:extLst>
                <a:ext uri="{FF2B5EF4-FFF2-40B4-BE49-F238E27FC236}">
                  <a16:creationId xmlns:a16="http://schemas.microsoft.com/office/drawing/2014/main" xmlns="" id="{84AA24F3-5F52-4D2B-993D-6B9FB4D14F9F}"/>
                </a:ext>
              </a:extLst>
            </p:cNvPr>
            <p:cNvSpPr/>
            <p:nvPr/>
          </p:nvSpPr>
          <p:spPr bwMode="auto">
            <a:xfrm>
              <a:off x="4913900" y="2000893"/>
              <a:ext cx="15516" cy="15516"/>
            </a:xfrm>
            <a:custGeom>
              <a:avLst/>
              <a:gdLst>
                <a:gd name="T0" fmla="*/ 6 w 11"/>
                <a:gd name="T1" fmla="*/ 10 h 10"/>
                <a:gd name="T2" fmla="*/ 6 w 11"/>
                <a:gd name="T3" fmla="*/ 10 h 10"/>
                <a:gd name="T4" fmla="*/ 6 w 11"/>
                <a:gd name="T5" fmla="*/ 10 h 10"/>
                <a:gd name="T6" fmla="*/ 6 w 11"/>
                <a:gd name="T7" fmla="*/ 10 h 10"/>
                <a:gd name="T8" fmla="*/ 11 w 11"/>
                <a:gd name="T9" fmla="*/ 7 h 10"/>
                <a:gd name="T10" fmla="*/ 6 w 11"/>
                <a:gd name="T11" fmla="*/ 10 h 10"/>
                <a:gd name="T12" fmla="*/ 11 w 11"/>
                <a:gd name="T13" fmla="*/ 7 h 10"/>
                <a:gd name="T14" fmla="*/ 1 w 11"/>
                <a:gd name="T15" fmla="*/ 4 h 10"/>
                <a:gd name="T16" fmla="*/ 1 w 11"/>
                <a:gd name="T17" fmla="*/ 4 h 10"/>
                <a:gd name="T18" fmla="*/ 1 w 11"/>
                <a:gd name="T19" fmla="*/ 4 h 10"/>
                <a:gd name="T20" fmla="*/ 0 w 11"/>
                <a:gd name="T21" fmla="*/ 5 h 10"/>
                <a:gd name="T22" fmla="*/ 0 w 11"/>
                <a:gd name="T23" fmla="*/ 5 h 10"/>
                <a:gd name="T24" fmla="*/ 1 w 11"/>
                <a:gd name="T25" fmla="*/ 4 h 10"/>
                <a:gd name="T26" fmla="*/ 1 w 11"/>
                <a:gd name="T27" fmla="*/ 4 h 10"/>
                <a:gd name="T28" fmla="*/ 6 w 11"/>
                <a:gd name="T29" fmla="*/ 0 h 10"/>
                <a:gd name="T30" fmla="*/ 6 w 11"/>
                <a:gd name="T31" fmla="*/ 0 h 10"/>
                <a:gd name="T32" fmla="*/ 1 w 11"/>
                <a:gd name="T33" fmla="*/ 4 h 10"/>
                <a:gd name="T34" fmla="*/ 1 w 11"/>
                <a:gd name="T35" fmla="*/ 4 h 10"/>
                <a:gd name="T36" fmla="*/ 6 w 11"/>
                <a:gd name="T37" fmla="*/ 0 h 10"/>
                <a:gd name="T38" fmla="*/ 6 w 11"/>
                <a:gd name="T39" fmla="*/ 0 h 10"/>
                <a:gd name="T40" fmla="*/ 6 w 11"/>
                <a:gd name="T41" fmla="*/ 0 h 10"/>
                <a:gd name="T42" fmla="*/ 6 w 11"/>
                <a:gd name="T43" fmla="*/ 0 h 10"/>
                <a:gd name="T44" fmla="*/ 6 w 11"/>
                <a:gd name="T45" fmla="*/ 0 h 10"/>
                <a:gd name="T46" fmla="*/ 6 w 11"/>
                <a:gd name="T47" fmla="*/ 0 h 10"/>
                <a:gd name="T48" fmla="*/ 6 w 11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moveTo>
                    <a:pt x="11" y="7"/>
                  </a:moveTo>
                  <a:cubicBezTo>
                    <a:pt x="10" y="9"/>
                    <a:pt x="8" y="10"/>
                    <a:pt x="6" y="10"/>
                  </a:cubicBezTo>
                  <a:cubicBezTo>
                    <a:pt x="8" y="10"/>
                    <a:pt x="10" y="9"/>
                    <a:pt x="11" y="7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1" y="1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ExtraShape93">
              <a:extLst>
                <a:ext uri="{FF2B5EF4-FFF2-40B4-BE49-F238E27FC236}">
                  <a16:creationId xmlns:a16="http://schemas.microsoft.com/office/drawing/2014/main" xmlns="" id="{1F37C144-EEA3-466B-AFB0-62109F48CBF0}"/>
                </a:ext>
              </a:extLst>
            </p:cNvPr>
            <p:cNvSpPr/>
            <p:nvPr/>
          </p:nvSpPr>
          <p:spPr bwMode="auto">
            <a:xfrm>
              <a:off x="4913900" y="2000893"/>
              <a:ext cx="15516" cy="15516"/>
            </a:xfrm>
            <a:custGeom>
              <a:avLst/>
              <a:gdLst>
                <a:gd name="T0" fmla="*/ 6 w 11"/>
                <a:gd name="T1" fmla="*/ 0 h 10"/>
                <a:gd name="T2" fmla="*/ 6 w 11"/>
                <a:gd name="T3" fmla="*/ 0 h 10"/>
                <a:gd name="T4" fmla="*/ 1 w 11"/>
                <a:gd name="T5" fmla="*/ 4 h 10"/>
                <a:gd name="T6" fmla="*/ 1 w 11"/>
                <a:gd name="T7" fmla="*/ 4 h 10"/>
                <a:gd name="T8" fmla="*/ 1 w 11"/>
                <a:gd name="T9" fmla="*/ 4 h 10"/>
                <a:gd name="T10" fmla="*/ 0 w 11"/>
                <a:gd name="T11" fmla="*/ 5 h 10"/>
                <a:gd name="T12" fmla="*/ 4 w 11"/>
                <a:gd name="T13" fmla="*/ 10 h 10"/>
                <a:gd name="T14" fmla="*/ 6 w 11"/>
                <a:gd name="T15" fmla="*/ 10 h 10"/>
                <a:gd name="T16" fmla="*/ 6 w 11"/>
                <a:gd name="T17" fmla="*/ 10 h 10"/>
                <a:gd name="T18" fmla="*/ 6 w 11"/>
                <a:gd name="T19" fmla="*/ 10 h 10"/>
                <a:gd name="T20" fmla="*/ 6 w 11"/>
                <a:gd name="T21" fmla="*/ 10 h 10"/>
                <a:gd name="T22" fmla="*/ 6 w 11"/>
                <a:gd name="T23" fmla="*/ 10 h 10"/>
                <a:gd name="T24" fmla="*/ 6 w 11"/>
                <a:gd name="T25" fmla="*/ 10 h 10"/>
                <a:gd name="T26" fmla="*/ 11 w 11"/>
                <a:gd name="T27" fmla="*/ 7 h 10"/>
                <a:gd name="T28" fmla="*/ 11 w 11"/>
                <a:gd name="T29" fmla="*/ 7 h 10"/>
                <a:gd name="T30" fmla="*/ 11 w 11"/>
                <a:gd name="T31" fmla="*/ 6 h 10"/>
                <a:gd name="T32" fmla="*/ 11 w 11"/>
                <a:gd name="T33" fmla="*/ 5 h 10"/>
                <a:gd name="T34" fmla="*/ 7 w 11"/>
                <a:gd name="T35" fmla="*/ 0 h 10"/>
                <a:gd name="T36" fmla="*/ 7 w 11"/>
                <a:gd name="T37" fmla="*/ 0 h 10"/>
                <a:gd name="T38" fmla="*/ 6 w 11"/>
                <a:gd name="T39" fmla="*/ 0 h 10"/>
                <a:gd name="T40" fmla="*/ 6 w 11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0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1" y="1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2" y="10"/>
                    <a:pt x="4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10"/>
                    <a:pt x="10" y="9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1" y="6"/>
                    <a:pt x="11" y="6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ExtraShape94">
              <a:extLst>
                <a:ext uri="{FF2B5EF4-FFF2-40B4-BE49-F238E27FC236}">
                  <a16:creationId xmlns:a16="http://schemas.microsoft.com/office/drawing/2014/main" xmlns="" id="{00C33159-B01B-445B-98B6-5B5C944C1824}"/>
                </a:ext>
              </a:extLst>
            </p:cNvPr>
            <p:cNvSpPr/>
            <p:nvPr/>
          </p:nvSpPr>
          <p:spPr bwMode="auto">
            <a:xfrm>
              <a:off x="4956214" y="20206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ExtraShape95">
              <a:extLst>
                <a:ext uri="{FF2B5EF4-FFF2-40B4-BE49-F238E27FC236}">
                  <a16:creationId xmlns:a16="http://schemas.microsoft.com/office/drawing/2014/main" xmlns="" id="{78E53FC8-EE8C-4FCB-8C3C-883EF2F06DC1}"/>
                </a:ext>
              </a:extLst>
            </p:cNvPr>
            <p:cNvSpPr/>
            <p:nvPr/>
          </p:nvSpPr>
          <p:spPr bwMode="auto">
            <a:xfrm>
              <a:off x="4949161" y="2005124"/>
              <a:ext cx="14105" cy="15516"/>
            </a:xfrm>
            <a:custGeom>
              <a:avLst/>
              <a:gdLst>
                <a:gd name="T0" fmla="*/ 5 w 10"/>
                <a:gd name="T1" fmla="*/ 0 h 10"/>
                <a:gd name="T2" fmla="*/ 0 w 10"/>
                <a:gd name="T3" fmla="*/ 5 h 10"/>
                <a:gd name="T4" fmla="*/ 5 w 10"/>
                <a:gd name="T5" fmla="*/ 10 h 10"/>
                <a:gd name="T6" fmla="*/ 5 w 10"/>
                <a:gd name="T7" fmla="*/ 10 h 10"/>
                <a:gd name="T8" fmla="*/ 5 w 10"/>
                <a:gd name="T9" fmla="*/ 10 h 10"/>
                <a:gd name="T10" fmla="*/ 5 w 10"/>
                <a:gd name="T11" fmla="*/ 10 h 10"/>
                <a:gd name="T12" fmla="*/ 5 w 10"/>
                <a:gd name="T13" fmla="*/ 10 h 10"/>
                <a:gd name="T14" fmla="*/ 10 w 10"/>
                <a:gd name="T15" fmla="*/ 5 h 10"/>
                <a:gd name="T16" fmla="*/ 10 w 10"/>
                <a:gd name="T17" fmla="*/ 5 h 10"/>
                <a:gd name="T18" fmla="*/ 10 w 10"/>
                <a:gd name="T19" fmla="*/ 5 h 10"/>
                <a:gd name="T20" fmla="*/ 10 w 10"/>
                <a:gd name="T21" fmla="*/ 5 h 10"/>
                <a:gd name="T22" fmla="*/ 10 w 10"/>
                <a:gd name="T23" fmla="*/ 5 h 10"/>
                <a:gd name="T24" fmla="*/ 10 w 10"/>
                <a:gd name="T25" fmla="*/ 5 h 10"/>
                <a:gd name="T26" fmla="*/ 5 w 10"/>
                <a:gd name="T2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0" y="8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ExtraShape96">
              <a:extLst>
                <a:ext uri="{FF2B5EF4-FFF2-40B4-BE49-F238E27FC236}">
                  <a16:creationId xmlns:a16="http://schemas.microsoft.com/office/drawing/2014/main" xmlns="" id="{B789DD38-CE42-4F8C-87E9-2022B728AE54}"/>
                </a:ext>
              </a:extLst>
            </p:cNvPr>
            <p:cNvSpPr/>
            <p:nvPr/>
          </p:nvSpPr>
          <p:spPr bwMode="auto">
            <a:xfrm>
              <a:off x="4981603" y="2000893"/>
              <a:ext cx="14105" cy="15516"/>
            </a:xfrm>
            <a:custGeom>
              <a:avLst/>
              <a:gdLst>
                <a:gd name="T0" fmla="*/ 5 w 10"/>
                <a:gd name="T1" fmla="*/ 10 h 10"/>
                <a:gd name="T2" fmla="*/ 5 w 10"/>
                <a:gd name="T3" fmla="*/ 10 h 10"/>
                <a:gd name="T4" fmla="*/ 5 w 10"/>
                <a:gd name="T5" fmla="*/ 10 h 10"/>
                <a:gd name="T6" fmla="*/ 5 w 10"/>
                <a:gd name="T7" fmla="*/ 10 h 10"/>
                <a:gd name="T8" fmla="*/ 7 w 10"/>
                <a:gd name="T9" fmla="*/ 10 h 10"/>
                <a:gd name="T10" fmla="*/ 5 w 10"/>
                <a:gd name="T11" fmla="*/ 10 h 10"/>
                <a:gd name="T12" fmla="*/ 7 w 10"/>
                <a:gd name="T13" fmla="*/ 10 h 10"/>
                <a:gd name="T14" fmla="*/ 0 w 10"/>
                <a:gd name="T15" fmla="*/ 7 h 10"/>
                <a:gd name="T16" fmla="*/ 0 w 10"/>
                <a:gd name="T17" fmla="*/ 7 h 10"/>
                <a:gd name="T18" fmla="*/ 0 w 10"/>
                <a:gd name="T19" fmla="*/ 7 h 10"/>
                <a:gd name="T20" fmla="*/ 10 w 10"/>
                <a:gd name="T21" fmla="*/ 4 h 10"/>
                <a:gd name="T22" fmla="*/ 10 w 10"/>
                <a:gd name="T23" fmla="*/ 4 h 10"/>
                <a:gd name="T24" fmla="*/ 10 w 10"/>
                <a:gd name="T25" fmla="*/ 4 h 10"/>
                <a:gd name="T26" fmla="*/ 10 w 10"/>
                <a:gd name="T27" fmla="*/ 4 h 10"/>
                <a:gd name="T28" fmla="*/ 10 w 10"/>
                <a:gd name="T29" fmla="*/ 4 h 10"/>
                <a:gd name="T30" fmla="*/ 5 w 10"/>
                <a:gd name="T31" fmla="*/ 0 h 10"/>
                <a:gd name="T32" fmla="*/ 5 w 10"/>
                <a:gd name="T33" fmla="*/ 0 h 10"/>
                <a:gd name="T34" fmla="*/ 4 w 10"/>
                <a:gd name="T35" fmla="*/ 0 h 10"/>
                <a:gd name="T36" fmla="*/ 4 w 10"/>
                <a:gd name="T37" fmla="*/ 0 h 10"/>
                <a:gd name="T38" fmla="*/ 5 w 10"/>
                <a:gd name="T39" fmla="*/ 0 h 10"/>
                <a:gd name="T40" fmla="*/ 5 w 10"/>
                <a:gd name="T41" fmla="*/ 0 h 10"/>
                <a:gd name="T42" fmla="*/ 5 w 10"/>
                <a:gd name="T43" fmla="*/ 0 h 10"/>
                <a:gd name="T44" fmla="*/ 5 w 10"/>
                <a:gd name="T45" fmla="*/ 0 h 10"/>
                <a:gd name="T46" fmla="*/ 5 w 10"/>
                <a:gd name="T47" fmla="*/ 0 h 10"/>
                <a:gd name="T48" fmla="*/ 5 w 10"/>
                <a:gd name="T49" fmla="*/ 0 h 10"/>
                <a:gd name="T50" fmla="*/ 5 w 10"/>
                <a:gd name="T5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7" y="10"/>
                  </a:moveTo>
                  <a:cubicBezTo>
                    <a:pt x="6" y="10"/>
                    <a:pt x="6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ExtraShape97">
              <a:extLst>
                <a:ext uri="{FF2B5EF4-FFF2-40B4-BE49-F238E27FC236}">
                  <a16:creationId xmlns:a16="http://schemas.microsoft.com/office/drawing/2014/main" xmlns="" id="{966FC5A3-03E7-481B-AF35-2285153D92A7}"/>
                </a:ext>
              </a:extLst>
            </p:cNvPr>
            <p:cNvSpPr/>
            <p:nvPr/>
          </p:nvSpPr>
          <p:spPr bwMode="auto">
            <a:xfrm>
              <a:off x="4981603" y="2000893"/>
              <a:ext cx="15516" cy="15516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4 w 11"/>
                <a:gd name="T5" fmla="*/ 0 h 10"/>
                <a:gd name="T6" fmla="*/ 4 w 11"/>
                <a:gd name="T7" fmla="*/ 0 h 10"/>
                <a:gd name="T8" fmla="*/ 4 w 11"/>
                <a:gd name="T9" fmla="*/ 0 h 10"/>
                <a:gd name="T10" fmla="*/ 0 w 11"/>
                <a:gd name="T11" fmla="*/ 5 h 10"/>
                <a:gd name="T12" fmla="*/ 0 w 11"/>
                <a:gd name="T13" fmla="*/ 6 h 10"/>
                <a:gd name="T14" fmla="*/ 0 w 11"/>
                <a:gd name="T15" fmla="*/ 7 h 10"/>
                <a:gd name="T16" fmla="*/ 0 w 11"/>
                <a:gd name="T17" fmla="*/ 7 h 10"/>
                <a:gd name="T18" fmla="*/ 0 w 11"/>
                <a:gd name="T19" fmla="*/ 7 h 10"/>
                <a:gd name="T20" fmla="*/ 0 w 11"/>
                <a:gd name="T21" fmla="*/ 7 h 10"/>
                <a:gd name="T22" fmla="*/ 5 w 11"/>
                <a:gd name="T23" fmla="*/ 10 h 10"/>
                <a:gd name="T24" fmla="*/ 5 w 11"/>
                <a:gd name="T25" fmla="*/ 10 h 10"/>
                <a:gd name="T26" fmla="*/ 5 w 11"/>
                <a:gd name="T27" fmla="*/ 10 h 10"/>
                <a:gd name="T28" fmla="*/ 5 w 11"/>
                <a:gd name="T29" fmla="*/ 10 h 10"/>
                <a:gd name="T30" fmla="*/ 5 w 11"/>
                <a:gd name="T31" fmla="*/ 10 h 10"/>
                <a:gd name="T32" fmla="*/ 5 w 11"/>
                <a:gd name="T33" fmla="*/ 10 h 10"/>
                <a:gd name="T34" fmla="*/ 7 w 11"/>
                <a:gd name="T35" fmla="*/ 10 h 10"/>
                <a:gd name="T36" fmla="*/ 7 w 11"/>
                <a:gd name="T37" fmla="*/ 10 h 10"/>
                <a:gd name="T38" fmla="*/ 7 w 11"/>
                <a:gd name="T39" fmla="*/ 10 h 10"/>
                <a:gd name="T40" fmla="*/ 11 w 11"/>
                <a:gd name="T41" fmla="*/ 5 h 10"/>
                <a:gd name="T42" fmla="*/ 10 w 11"/>
                <a:gd name="T43" fmla="*/ 4 h 10"/>
                <a:gd name="T44" fmla="*/ 10 w 11"/>
                <a:gd name="T45" fmla="*/ 4 h 10"/>
                <a:gd name="T46" fmla="*/ 10 w 11"/>
                <a:gd name="T47" fmla="*/ 4 h 10"/>
                <a:gd name="T48" fmla="*/ 10 w 11"/>
                <a:gd name="T49" fmla="*/ 4 h 10"/>
                <a:gd name="T50" fmla="*/ 5 w 11"/>
                <a:gd name="T51" fmla="*/ 0 h 10"/>
                <a:gd name="T52" fmla="*/ 5 w 11"/>
                <a:gd name="T5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3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9" y="10"/>
                    <a:pt x="11" y="7"/>
                    <a:pt x="11" y="5"/>
                  </a:cubicBezTo>
                  <a:cubicBezTo>
                    <a:pt x="11" y="5"/>
                    <a:pt x="11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ExtraShape98">
              <a:extLst>
                <a:ext uri="{FF2B5EF4-FFF2-40B4-BE49-F238E27FC236}">
                  <a16:creationId xmlns:a16="http://schemas.microsoft.com/office/drawing/2014/main" xmlns="" id="{38170BF9-26ED-40FF-A907-F5548ABC7CA8}"/>
                </a:ext>
              </a:extLst>
            </p:cNvPr>
            <p:cNvSpPr/>
            <p:nvPr/>
          </p:nvSpPr>
          <p:spPr bwMode="auto">
            <a:xfrm>
              <a:off x="5012633" y="1988198"/>
              <a:ext cx="14105" cy="14105"/>
            </a:xfrm>
            <a:custGeom>
              <a:avLst/>
              <a:gdLst>
                <a:gd name="T0" fmla="*/ 5 w 10"/>
                <a:gd name="T1" fmla="*/ 10 h 10"/>
                <a:gd name="T2" fmla="*/ 5 w 10"/>
                <a:gd name="T3" fmla="*/ 10 h 10"/>
                <a:gd name="T4" fmla="*/ 5 w 10"/>
                <a:gd name="T5" fmla="*/ 10 h 10"/>
                <a:gd name="T6" fmla="*/ 5 w 10"/>
                <a:gd name="T7" fmla="*/ 10 h 10"/>
                <a:gd name="T8" fmla="*/ 8 w 10"/>
                <a:gd name="T9" fmla="*/ 10 h 10"/>
                <a:gd name="T10" fmla="*/ 5 w 10"/>
                <a:gd name="T11" fmla="*/ 10 h 10"/>
                <a:gd name="T12" fmla="*/ 8 w 10"/>
                <a:gd name="T13" fmla="*/ 10 h 10"/>
                <a:gd name="T14" fmla="*/ 8 w 10"/>
                <a:gd name="T15" fmla="*/ 10 h 10"/>
                <a:gd name="T16" fmla="*/ 8 w 10"/>
                <a:gd name="T17" fmla="*/ 10 h 10"/>
                <a:gd name="T18" fmla="*/ 8 w 10"/>
                <a:gd name="T19" fmla="*/ 10 h 10"/>
                <a:gd name="T20" fmla="*/ 1 w 10"/>
                <a:gd name="T21" fmla="*/ 8 h 10"/>
                <a:gd name="T22" fmla="*/ 1 w 10"/>
                <a:gd name="T23" fmla="*/ 8 h 10"/>
                <a:gd name="T24" fmla="*/ 1 w 10"/>
                <a:gd name="T25" fmla="*/ 8 h 10"/>
                <a:gd name="T26" fmla="*/ 1 w 10"/>
                <a:gd name="T27" fmla="*/ 8 h 10"/>
                <a:gd name="T28" fmla="*/ 1 w 10"/>
                <a:gd name="T29" fmla="*/ 8 h 10"/>
                <a:gd name="T30" fmla="*/ 1 w 10"/>
                <a:gd name="T31" fmla="*/ 8 h 10"/>
                <a:gd name="T32" fmla="*/ 10 w 10"/>
                <a:gd name="T33" fmla="*/ 2 h 10"/>
                <a:gd name="T34" fmla="*/ 10 w 10"/>
                <a:gd name="T35" fmla="*/ 2 h 10"/>
                <a:gd name="T36" fmla="*/ 10 w 10"/>
                <a:gd name="T37" fmla="*/ 5 h 10"/>
                <a:gd name="T38" fmla="*/ 10 w 10"/>
                <a:gd name="T39" fmla="*/ 5 h 10"/>
                <a:gd name="T40" fmla="*/ 10 w 10"/>
                <a:gd name="T41" fmla="*/ 2 h 10"/>
                <a:gd name="T42" fmla="*/ 10 w 10"/>
                <a:gd name="T43" fmla="*/ 2 h 10"/>
                <a:gd name="T44" fmla="*/ 10 w 10"/>
                <a:gd name="T45" fmla="*/ 2 h 10"/>
                <a:gd name="T46" fmla="*/ 5 w 10"/>
                <a:gd name="T47" fmla="*/ 0 h 10"/>
                <a:gd name="T48" fmla="*/ 5 w 10"/>
                <a:gd name="T49" fmla="*/ 0 h 10"/>
                <a:gd name="T50" fmla="*/ 3 w 10"/>
                <a:gd name="T51" fmla="*/ 1 h 10"/>
                <a:gd name="T52" fmla="*/ 0 w 10"/>
                <a:gd name="T53" fmla="*/ 5 h 10"/>
                <a:gd name="T54" fmla="*/ 0 w 10"/>
                <a:gd name="T55" fmla="*/ 5 h 10"/>
                <a:gd name="T56" fmla="*/ 3 w 10"/>
                <a:gd name="T57" fmla="*/ 1 h 10"/>
                <a:gd name="T58" fmla="*/ 5 w 10"/>
                <a:gd name="T59" fmla="*/ 0 h 10"/>
                <a:gd name="T60" fmla="*/ 5 w 10"/>
                <a:gd name="T61" fmla="*/ 0 h 10"/>
                <a:gd name="T62" fmla="*/ 5 w 10"/>
                <a:gd name="T63" fmla="*/ 0 h 10"/>
                <a:gd name="T64" fmla="*/ 5 w 10"/>
                <a:gd name="T65" fmla="*/ 0 h 10"/>
                <a:gd name="T66" fmla="*/ 5 w 10"/>
                <a:gd name="T67" fmla="*/ 0 h 10"/>
                <a:gd name="T68" fmla="*/ 5 w 10"/>
                <a:gd name="T69" fmla="*/ 0 h 10"/>
                <a:gd name="T70" fmla="*/ 5 w 10"/>
                <a:gd name="T7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8" y="10"/>
                  </a:moveTo>
                  <a:cubicBezTo>
                    <a:pt x="7" y="10"/>
                    <a:pt x="6" y="10"/>
                    <a:pt x="5" y="10"/>
                  </a:cubicBezTo>
                  <a:cubicBezTo>
                    <a:pt x="6" y="10"/>
                    <a:pt x="7" y="10"/>
                    <a:pt x="8" y="10"/>
                  </a:cubicBezTo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ExtraShape99">
              <a:extLst>
                <a:ext uri="{FF2B5EF4-FFF2-40B4-BE49-F238E27FC236}">
                  <a16:creationId xmlns:a16="http://schemas.microsoft.com/office/drawing/2014/main" xmlns="" id="{59D5E5A4-BC4A-4BFA-975A-E7BF1B3FE856}"/>
                </a:ext>
              </a:extLst>
            </p:cNvPr>
            <p:cNvSpPr/>
            <p:nvPr/>
          </p:nvSpPr>
          <p:spPr bwMode="auto">
            <a:xfrm>
              <a:off x="5012633" y="1988198"/>
              <a:ext cx="14105" cy="14105"/>
            </a:xfrm>
            <a:custGeom>
              <a:avLst/>
              <a:gdLst>
                <a:gd name="T0" fmla="*/ 5 w 10"/>
                <a:gd name="T1" fmla="*/ 0 h 10"/>
                <a:gd name="T2" fmla="*/ 5 w 10"/>
                <a:gd name="T3" fmla="*/ 0 h 10"/>
                <a:gd name="T4" fmla="*/ 3 w 10"/>
                <a:gd name="T5" fmla="*/ 1 h 10"/>
                <a:gd name="T6" fmla="*/ 0 w 10"/>
                <a:gd name="T7" fmla="*/ 5 h 10"/>
                <a:gd name="T8" fmla="*/ 1 w 10"/>
                <a:gd name="T9" fmla="*/ 8 h 10"/>
                <a:gd name="T10" fmla="*/ 1 w 10"/>
                <a:gd name="T11" fmla="*/ 8 h 10"/>
                <a:gd name="T12" fmla="*/ 1 w 10"/>
                <a:gd name="T13" fmla="*/ 8 h 10"/>
                <a:gd name="T14" fmla="*/ 1 w 10"/>
                <a:gd name="T15" fmla="*/ 8 h 10"/>
                <a:gd name="T16" fmla="*/ 1 w 10"/>
                <a:gd name="T17" fmla="*/ 8 h 10"/>
                <a:gd name="T18" fmla="*/ 1 w 10"/>
                <a:gd name="T19" fmla="*/ 8 h 10"/>
                <a:gd name="T20" fmla="*/ 1 w 10"/>
                <a:gd name="T21" fmla="*/ 8 h 10"/>
                <a:gd name="T22" fmla="*/ 1 w 10"/>
                <a:gd name="T23" fmla="*/ 8 h 10"/>
                <a:gd name="T24" fmla="*/ 1 w 10"/>
                <a:gd name="T25" fmla="*/ 8 h 10"/>
                <a:gd name="T26" fmla="*/ 5 w 10"/>
                <a:gd name="T27" fmla="*/ 10 h 10"/>
                <a:gd name="T28" fmla="*/ 5 w 10"/>
                <a:gd name="T29" fmla="*/ 10 h 10"/>
                <a:gd name="T30" fmla="*/ 5 w 10"/>
                <a:gd name="T31" fmla="*/ 10 h 10"/>
                <a:gd name="T32" fmla="*/ 5 w 10"/>
                <a:gd name="T33" fmla="*/ 10 h 10"/>
                <a:gd name="T34" fmla="*/ 5 w 10"/>
                <a:gd name="T35" fmla="*/ 10 h 10"/>
                <a:gd name="T36" fmla="*/ 5 w 10"/>
                <a:gd name="T37" fmla="*/ 10 h 10"/>
                <a:gd name="T38" fmla="*/ 8 w 10"/>
                <a:gd name="T39" fmla="*/ 10 h 10"/>
                <a:gd name="T40" fmla="*/ 8 w 10"/>
                <a:gd name="T41" fmla="*/ 10 h 10"/>
                <a:gd name="T42" fmla="*/ 8 w 10"/>
                <a:gd name="T43" fmla="*/ 10 h 10"/>
                <a:gd name="T44" fmla="*/ 8 w 10"/>
                <a:gd name="T45" fmla="*/ 10 h 10"/>
                <a:gd name="T46" fmla="*/ 8 w 10"/>
                <a:gd name="T47" fmla="*/ 10 h 10"/>
                <a:gd name="T48" fmla="*/ 8 w 10"/>
                <a:gd name="T49" fmla="*/ 10 h 10"/>
                <a:gd name="T50" fmla="*/ 8 w 10"/>
                <a:gd name="T51" fmla="*/ 10 h 10"/>
                <a:gd name="T52" fmla="*/ 10 w 10"/>
                <a:gd name="T53" fmla="*/ 5 h 10"/>
                <a:gd name="T54" fmla="*/ 10 w 10"/>
                <a:gd name="T55" fmla="*/ 2 h 10"/>
                <a:gd name="T56" fmla="*/ 10 w 10"/>
                <a:gd name="T57" fmla="*/ 2 h 10"/>
                <a:gd name="T58" fmla="*/ 5 w 10"/>
                <a:gd name="T59" fmla="*/ 0 h 10"/>
                <a:gd name="T60" fmla="*/ 5 w 10"/>
                <a:gd name="T6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10"/>
                    <a:pt x="3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7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ExtraShape100">
              <a:extLst>
                <a:ext uri="{FF2B5EF4-FFF2-40B4-BE49-F238E27FC236}">
                  <a16:creationId xmlns:a16="http://schemas.microsoft.com/office/drawing/2014/main" xmlns="" id="{2B383480-4447-4F0A-9E79-3E489F51839A}"/>
                </a:ext>
              </a:extLst>
            </p:cNvPr>
            <p:cNvSpPr/>
            <p:nvPr/>
          </p:nvSpPr>
          <p:spPr bwMode="auto">
            <a:xfrm>
              <a:off x="5042253" y="1967041"/>
              <a:ext cx="12695" cy="15516"/>
            </a:xfrm>
            <a:custGeom>
              <a:avLst/>
              <a:gdLst>
                <a:gd name="T0" fmla="*/ 4 w 9"/>
                <a:gd name="T1" fmla="*/ 11 h 11"/>
                <a:gd name="T2" fmla="*/ 4 w 9"/>
                <a:gd name="T3" fmla="*/ 11 h 11"/>
                <a:gd name="T4" fmla="*/ 4 w 9"/>
                <a:gd name="T5" fmla="*/ 11 h 11"/>
                <a:gd name="T6" fmla="*/ 4 w 9"/>
                <a:gd name="T7" fmla="*/ 11 h 11"/>
                <a:gd name="T8" fmla="*/ 8 w 9"/>
                <a:gd name="T9" fmla="*/ 10 h 11"/>
                <a:gd name="T10" fmla="*/ 4 w 9"/>
                <a:gd name="T11" fmla="*/ 11 h 11"/>
                <a:gd name="T12" fmla="*/ 8 w 9"/>
                <a:gd name="T13" fmla="*/ 10 h 11"/>
                <a:gd name="T14" fmla="*/ 8 w 9"/>
                <a:gd name="T15" fmla="*/ 2 h 11"/>
                <a:gd name="T16" fmla="*/ 8 w 9"/>
                <a:gd name="T17" fmla="*/ 2 h 11"/>
                <a:gd name="T18" fmla="*/ 9 w 9"/>
                <a:gd name="T19" fmla="*/ 6 h 11"/>
                <a:gd name="T20" fmla="*/ 9 w 9"/>
                <a:gd name="T21" fmla="*/ 6 h 11"/>
                <a:gd name="T22" fmla="*/ 8 w 9"/>
                <a:gd name="T23" fmla="*/ 2 h 11"/>
                <a:gd name="T24" fmla="*/ 8 w 9"/>
                <a:gd name="T25" fmla="*/ 2 h 11"/>
                <a:gd name="T26" fmla="*/ 8 w 9"/>
                <a:gd name="T27" fmla="*/ 2 h 11"/>
                <a:gd name="T28" fmla="*/ 7 w 9"/>
                <a:gd name="T29" fmla="*/ 2 h 11"/>
                <a:gd name="T30" fmla="*/ 7 w 9"/>
                <a:gd name="T31" fmla="*/ 2 h 11"/>
                <a:gd name="T32" fmla="*/ 7 w 9"/>
                <a:gd name="T33" fmla="*/ 2 h 11"/>
                <a:gd name="T34" fmla="*/ 7 w 9"/>
                <a:gd name="T35" fmla="*/ 2 h 11"/>
                <a:gd name="T36" fmla="*/ 7 w 9"/>
                <a:gd name="T37" fmla="*/ 2 h 11"/>
                <a:gd name="T38" fmla="*/ 0 w 9"/>
                <a:gd name="T39" fmla="*/ 2 h 11"/>
                <a:gd name="T40" fmla="*/ 0 w 9"/>
                <a:gd name="T41" fmla="*/ 2 h 11"/>
                <a:gd name="T42" fmla="*/ 0 w 9"/>
                <a:gd name="T43" fmla="*/ 2 h 11"/>
                <a:gd name="T44" fmla="*/ 0 w 9"/>
                <a:gd name="T45" fmla="*/ 2 h 11"/>
                <a:gd name="T46" fmla="*/ 0 w 9"/>
                <a:gd name="T47" fmla="*/ 2 h 11"/>
                <a:gd name="T48" fmla="*/ 4 w 9"/>
                <a:gd name="T49" fmla="*/ 0 h 11"/>
                <a:gd name="T50" fmla="*/ 4 w 9"/>
                <a:gd name="T51" fmla="*/ 0 h 11"/>
                <a:gd name="T52" fmla="*/ 0 w 9"/>
                <a:gd name="T53" fmla="*/ 2 h 11"/>
                <a:gd name="T54" fmla="*/ 0 w 9"/>
                <a:gd name="T55" fmla="*/ 2 h 11"/>
                <a:gd name="T56" fmla="*/ 4 w 9"/>
                <a:gd name="T57" fmla="*/ 0 h 11"/>
                <a:gd name="T58" fmla="*/ 4 w 9"/>
                <a:gd name="T59" fmla="*/ 0 h 11"/>
                <a:gd name="T60" fmla="*/ 4 w 9"/>
                <a:gd name="T61" fmla="*/ 0 h 11"/>
                <a:gd name="T62" fmla="*/ 4 w 9"/>
                <a:gd name="T63" fmla="*/ 0 h 11"/>
                <a:gd name="T64" fmla="*/ 4 w 9"/>
                <a:gd name="T65" fmla="*/ 0 h 11"/>
                <a:gd name="T66" fmla="*/ 4 w 9"/>
                <a:gd name="T67" fmla="*/ 0 h 11"/>
                <a:gd name="T68" fmla="*/ 4 w 9"/>
                <a:gd name="T6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11">
                  <a:moveTo>
                    <a:pt x="4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8" y="10"/>
                  </a:moveTo>
                  <a:cubicBezTo>
                    <a:pt x="7" y="11"/>
                    <a:pt x="5" y="11"/>
                    <a:pt x="4" y="11"/>
                  </a:cubicBezTo>
                  <a:cubicBezTo>
                    <a:pt x="5" y="11"/>
                    <a:pt x="7" y="11"/>
                    <a:pt x="8" y="10"/>
                  </a:cubicBezTo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4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ExtraShape101">
              <a:extLst>
                <a:ext uri="{FF2B5EF4-FFF2-40B4-BE49-F238E27FC236}">
                  <a16:creationId xmlns:a16="http://schemas.microsoft.com/office/drawing/2014/main" xmlns="" id="{E2C5A73A-410B-477E-93C4-52028CBC97AD}"/>
                </a:ext>
              </a:extLst>
            </p:cNvPr>
            <p:cNvSpPr/>
            <p:nvPr/>
          </p:nvSpPr>
          <p:spPr bwMode="auto">
            <a:xfrm>
              <a:off x="5040843" y="1967041"/>
              <a:ext cx="14105" cy="15516"/>
            </a:xfrm>
            <a:custGeom>
              <a:avLst/>
              <a:gdLst>
                <a:gd name="T0" fmla="*/ 5 w 10"/>
                <a:gd name="T1" fmla="*/ 0 h 11"/>
                <a:gd name="T2" fmla="*/ 5 w 10"/>
                <a:gd name="T3" fmla="*/ 0 h 11"/>
                <a:gd name="T4" fmla="*/ 1 w 10"/>
                <a:gd name="T5" fmla="*/ 2 h 11"/>
                <a:gd name="T6" fmla="*/ 1 w 10"/>
                <a:gd name="T7" fmla="*/ 2 h 11"/>
                <a:gd name="T8" fmla="*/ 1 w 10"/>
                <a:gd name="T9" fmla="*/ 2 h 11"/>
                <a:gd name="T10" fmla="*/ 1 w 10"/>
                <a:gd name="T11" fmla="*/ 2 h 11"/>
                <a:gd name="T12" fmla="*/ 1 w 10"/>
                <a:gd name="T13" fmla="*/ 2 h 11"/>
                <a:gd name="T14" fmla="*/ 0 w 10"/>
                <a:gd name="T15" fmla="*/ 6 h 11"/>
                <a:gd name="T16" fmla="*/ 1 w 10"/>
                <a:gd name="T17" fmla="*/ 9 h 11"/>
                <a:gd name="T18" fmla="*/ 5 w 10"/>
                <a:gd name="T19" fmla="*/ 11 h 11"/>
                <a:gd name="T20" fmla="*/ 5 w 10"/>
                <a:gd name="T21" fmla="*/ 11 h 11"/>
                <a:gd name="T22" fmla="*/ 5 w 10"/>
                <a:gd name="T23" fmla="*/ 11 h 11"/>
                <a:gd name="T24" fmla="*/ 5 w 10"/>
                <a:gd name="T25" fmla="*/ 11 h 11"/>
                <a:gd name="T26" fmla="*/ 5 w 10"/>
                <a:gd name="T27" fmla="*/ 11 h 11"/>
                <a:gd name="T28" fmla="*/ 5 w 10"/>
                <a:gd name="T29" fmla="*/ 11 h 11"/>
                <a:gd name="T30" fmla="*/ 9 w 10"/>
                <a:gd name="T31" fmla="*/ 10 h 11"/>
                <a:gd name="T32" fmla="*/ 9 w 10"/>
                <a:gd name="T33" fmla="*/ 10 h 11"/>
                <a:gd name="T34" fmla="*/ 9 w 10"/>
                <a:gd name="T35" fmla="*/ 9 h 11"/>
                <a:gd name="T36" fmla="*/ 10 w 10"/>
                <a:gd name="T37" fmla="*/ 6 h 11"/>
                <a:gd name="T38" fmla="*/ 9 w 10"/>
                <a:gd name="T39" fmla="*/ 2 h 11"/>
                <a:gd name="T40" fmla="*/ 9 w 10"/>
                <a:gd name="T41" fmla="*/ 2 h 11"/>
                <a:gd name="T42" fmla="*/ 8 w 10"/>
                <a:gd name="T43" fmla="*/ 2 h 11"/>
                <a:gd name="T44" fmla="*/ 8 w 10"/>
                <a:gd name="T45" fmla="*/ 2 h 11"/>
                <a:gd name="T46" fmla="*/ 5 w 10"/>
                <a:gd name="T47" fmla="*/ 0 h 11"/>
                <a:gd name="T48" fmla="*/ 5 w 10"/>
                <a:gd name="T4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2" y="11"/>
                    <a:pt x="4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10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ExtraShape102">
              <a:extLst>
                <a:ext uri="{FF2B5EF4-FFF2-40B4-BE49-F238E27FC236}">
                  <a16:creationId xmlns:a16="http://schemas.microsoft.com/office/drawing/2014/main" xmlns="" id="{62228815-45A8-479D-B249-EEC103E77A5A}"/>
                </a:ext>
              </a:extLst>
            </p:cNvPr>
            <p:cNvSpPr/>
            <p:nvPr/>
          </p:nvSpPr>
          <p:spPr bwMode="auto">
            <a:xfrm>
              <a:off x="5061999" y="1941653"/>
              <a:ext cx="14105" cy="14105"/>
            </a:xfrm>
            <a:custGeom>
              <a:avLst/>
              <a:gdLst>
                <a:gd name="T0" fmla="*/ 4 w 10"/>
                <a:gd name="T1" fmla="*/ 10 h 10"/>
                <a:gd name="T2" fmla="*/ 4 w 10"/>
                <a:gd name="T3" fmla="*/ 10 h 10"/>
                <a:gd name="T4" fmla="*/ 4 w 10"/>
                <a:gd name="T5" fmla="*/ 10 h 10"/>
                <a:gd name="T6" fmla="*/ 4 w 10"/>
                <a:gd name="T7" fmla="*/ 10 h 10"/>
                <a:gd name="T8" fmla="*/ 2 w 10"/>
                <a:gd name="T9" fmla="*/ 10 h 10"/>
                <a:gd name="T10" fmla="*/ 2 w 10"/>
                <a:gd name="T11" fmla="*/ 10 h 10"/>
                <a:gd name="T12" fmla="*/ 2 w 10"/>
                <a:gd name="T13" fmla="*/ 10 h 10"/>
                <a:gd name="T14" fmla="*/ 9 w 10"/>
                <a:gd name="T15" fmla="*/ 8 h 10"/>
                <a:gd name="T16" fmla="*/ 4 w 10"/>
                <a:gd name="T17" fmla="*/ 10 h 10"/>
                <a:gd name="T18" fmla="*/ 9 w 10"/>
                <a:gd name="T19" fmla="*/ 8 h 10"/>
                <a:gd name="T20" fmla="*/ 9 w 10"/>
                <a:gd name="T21" fmla="*/ 8 h 10"/>
                <a:gd name="T22" fmla="*/ 9 w 10"/>
                <a:gd name="T23" fmla="*/ 8 h 10"/>
                <a:gd name="T24" fmla="*/ 9 w 10"/>
                <a:gd name="T25" fmla="*/ 8 h 10"/>
                <a:gd name="T26" fmla="*/ 7 w 10"/>
                <a:gd name="T27" fmla="*/ 0 h 10"/>
                <a:gd name="T28" fmla="*/ 7 w 10"/>
                <a:gd name="T29" fmla="*/ 1 h 10"/>
                <a:gd name="T30" fmla="*/ 10 w 10"/>
                <a:gd name="T31" fmla="*/ 5 h 10"/>
                <a:gd name="T32" fmla="*/ 10 w 10"/>
                <a:gd name="T33" fmla="*/ 5 h 10"/>
                <a:gd name="T34" fmla="*/ 7 w 10"/>
                <a:gd name="T35" fmla="*/ 1 h 10"/>
                <a:gd name="T36" fmla="*/ 7 w 10"/>
                <a:gd name="T37" fmla="*/ 0 h 10"/>
                <a:gd name="T38" fmla="*/ 7 w 10"/>
                <a:gd name="T39" fmla="*/ 0 h 10"/>
                <a:gd name="T40" fmla="*/ 4 w 10"/>
                <a:gd name="T41" fmla="*/ 0 h 10"/>
                <a:gd name="T42" fmla="*/ 4 w 10"/>
                <a:gd name="T43" fmla="*/ 0 h 10"/>
                <a:gd name="T44" fmla="*/ 0 w 10"/>
                <a:gd name="T45" fmla="*/ 2 h 10"/>
                <a:gd name="T46" fmla="*/ 0 w 10"/>
                <a:gd name="T47" fmla="*/ 2 h 10"/>
                <a:gd name="T48" fmla="*/ 4 w 10"/>
                <a:gd name="T49" fmla="*/ 0 h 10"/>
                <a:gd name="T50" fmla="*/ 4 w 10"/>
                <a:gd name="T51" fmla="*/ 0 h 10"/>
                <a:gd name="T52" fmla="*/ 4 w 10"/>
                <a:gd name="T53" fmla="*/ 0 h 10"/>
                <a:gd name="T54" fmla="*/ 4 w 10"/>
                <a:gd name="T55" fmla="*/ 0 h 10"/>
                <a:gd name="T56" fmla="*/ 4 w 10"/>
                <a:gd name="T57" fmla="*/ 0 h 10"/>
                <a:gd name="T58" fmla="*/ 4 w 10"/>
                <a:gd name="T59" fmla="*/ 0 h 10"/>
                <a:gd name="T60" fmla="*/ 4 w 10"/>
                <a:gd name="T6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9" y="8"/>
                  </a:moveTo>
                  <a:cubicBezTo>
                    <a:pt x="8" y="9"/>
                    <a:pt x="6" y="10"/>
                    <a:pt x="4" y="10"/>
                  </a:cubicBezTo>
                  <a:cubicBezTo>
                    <a:pt x="6" y="10"/>
                    <a:pt x="8" y="9"/>
                    <a:pt x="9" y="8"/>
                  </a:cubicBezTo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7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9" y="1"/>
                    <a:pt x="9" y="3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3"/>
                    <a:pt x="9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ExtraShape103">
              <a:extLst>
                <a:ext uri="{FF2B5EF4-FFF2-40B4-BE49-F238E27FC236}">
                  <a16:creationId xmlns:a16="http://schemas.microsoft.com/office/drawing/2014/main" xmlns="" id="{156E83C6-EC77-4020-B443-6C855AED5832}"/>
                </a:ext>
              </a:extLst>
            </p:cNvPr>
            <p:cNvSpPr/>
            <p:nvPr/>
          </p:nvSpPr>
          <p:spPr bwMode="auto">
            <a:xfrm>
              <a:off x="5060589" y="1941653"/>
              <a:ext cx="15516" cy="14105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1 w 11"/>
                <a:gd name="T5" fmla="*/ 2 h 10"/>
                <a:gd name="T6" fmla="*/ 1 w 11"/>
                <a:gd name="T7" fmla="*/ 2 h 10"/>
                <a:gd name="T8" fmla="*/ 1 w 11"/>
                <a:gd name="T9" fmla="*/ 2 h 10"/>
                <a:gd name="T10" fmla="*/ 0 w 11"/>
                <a:gd name="T11" fmla="*/ 5 h 10"/>
                <a:gd name="T12" fmla="*/ 3 w 11"/>
                <a:gd name="T13" fmla="*/ 10 h 10"/>
                <a:gd name="T14" fmla="*/ 3 w 11"/>
                <a:gd name="T15" fmla="*/ 10 h 10"/>
                <a:gd name="T16" fmla="*/ 3 w 11"/>
                <a:gd name="T17" fmla="*/ 10 h 10"/>
                <a:gd name="T18" fmla="*/ 3 w 11"/>
                <a:gd name="T19" fmla="*/ 10 h 10"/>
                <a:gd name="T20" fmla="*/ 3 w 11"/>
                <a:gd name="T21" fmla="*/ 10 h 10"/>
                <a:gd name="T22" fmla="*/ 5 w 11"/>
                <a:gd name="T23" fmla="*/ 10 h 10"/>
                <a:gd name="T24" fmla="*/ 5 w 11"/>
                <a:gd name="T25" fmla="*/ 10 h 10"/>
                <a:gd name="T26" fmla="*/ 5 w 11"/>
                <a:gd name="T27" fmla="*/ 10 h 10"/>
                <a:gd name="T28" fmla="*/ 5 w 11"/>
                <a:gd name="T29" fmla="*/ 10 h 10"/>
                <a:gd name="T30" fmla="*/ 5 w 11"/>
                <a:gd name="T31" fmla="*/ 10 h 10"/>
                <a:gd name="T32" fmla="*/ 5 w 11"/>
                <a:gd name="T33" fmla="*/ 10 h 10"/>
                <a:gd name="T34" fmla="*/ 10 w 11"/>
                <a:gd name="T35" fmla="*/ 8 h 10"/>
                <a:gd name="T36" fmla="*/ 10 w 11"/>
                <a:gd name="T37" fmla="*/ 8 h 10"/>
                <a:gd name="T38" fmla="*/ 10 w 11"/>
                <a:gd name="T39" fmla="*/ 8 h 10"/>
                <a:gd name="T40" fmla="*/ 10 w 11"/>
                <a:gd name="T41" fmla="*/ 8 h 10"/>
                <a:gd name="T42" fmla="*/ 10 w 11"/>
                <a:gd name="T43" fmla="*/ 8 h 10"/>
                <a:gd name="T44" fmla="*/ 10 w 11"/>
                <a:gd name="T45" fmla="*/ 8 h 10"/>
                <a:gd name="T46" fmla="*/ 10 w 11"/>
                <a:gd name="T47" fmla="*/ 8 h 10"/>
                <a:gd name="T48" fmla="*/ 11 w 11"/>
                <a:gd name="T49" fmla="*/ 5 h 10"/>
                <a:gd name="T50" fmla="*/ 8 w 11"/>
                <a:gd name="T51" fmla="*/ 1 h 10"/>
                <a:gd name="T52" fmla="*/ 8 w 11"/>
                <a:gd name="T53" fmla="*/ 0 h 10"/>
                <a:gd name="T54" fmla="*/ 5 w 11"/>
                <a:gd name="T55" fmla="*/ 0 h 10"/>
                <a:gd name="T56" fmla="*/ 5 w 11"/>
                <a:gd name="T5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1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9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1" y="6"/>
                    <a:pt x="11" y="5"/>
                  </a:cubicBezTo>
                  <a:cubicBezTo>
                    <a:pt x="10" y="3"/>
                    <a:pt x="10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ExtraShape104">
              <a:extLst>
                <a:ext uri="{FF2B5EF4-FFF2-40B4-BE49-F238E27FC236}">
                  <a16:creationId xmlns:a16="http://schemas.microsoft.com/office/drawing/2014/main" xmlns="" id="{1D556BF2-AC8E-447C-880C-291ACDE818F2}"/>
                </a:ext>
              </a:extLst>
            </p:cNvPr>
            <p:cNvSpPr/>
            <p:nvPr/>
          </p:nvSpPr>
          <p:spPr bwMode="auto">
            <a:xfrm>
              <a:off x="5073283" y="1909211"/>
              <a:ext cx="15516" cy="16926"/>
            </a:xfrm>
            <a:custGeom>
              <a:avLst/>
              <a:gdLst>
                <a:gd name="T0" fmla="*/ 5 w 11"/>
                <a:gd name="T1" fmla="*/ 11 h 11"/>
                <a:gd name="T2" fmla="*/ 5 w 11"/>
                <a:gd name="T3" fmla="*/ 11 h 11"/>
                <a:gd name="T4" fmla="*/ 5 w 11"/>
                <a:gd name="T5" fmla="*/ 11 h 11"/>
                <a:gd name="T6" fmla="*/ 5 w 11"/>
                <a:gd name="T7" fmla="*/ 11 h 11"/>
                <a:gd name="T8" fmla="*/ 10 w 11"/>
                <a:gd name="T9" fmla="*/ 7 h 11"/>
                <a:gd name="T10" fmla="*/ 5 w 11"/>
                <a:gd name="T11" fmla="*/ 11 h 11"/>
                <a:gd name="T12" fmla="*/ 10 w 11"/>
                <a:gd name="T13" fmla="*/ 7 h 11"/>
                <a:gd name="T14" fmla="*/ 10 w 11"/>
                <a:gd name="T15" fmla="*/ 7 h 11"/>
                <a:gd name="T16" fmla="*/ 10 w 11"/>
                <a:gd name="T17" fmla="*/ 7 h 11"/>
                <a:gd name="T18" fmla="*/ 10 w 11"/>
                <a:gd name="T19" fmla="*/ 7 h 11"/>
                <a:gd name="T20" fmla="*/ 0 w 11"/>
                <a:gd name="T21" fmla="*/ 4 h 11"/>
                <a:gd name="T22" fmla="*/ 0 w 11"/>
                <a:gd name="T23" fmla="*/ 4 h 11"/>
                <a:gd name="T24" fmla="*/ 0 w 11"/>
                <a:gd name="T25" fmla="*/ 4 h 11"/>
                <a:gd name="T26" fmla="*/ 0 w 11"/>
                <a:gd name="T27" fmla="*/ 5 h 11"/>
                <a:gd name="T28" fmla="*/ 0 w 11"/>
                <a:gd name="T29" fmla="*/ 5 h 11"/>
                <a:gd name="T30" fmla="*/ 0 w 11"/>
                <a:gd name="T31" fmla="*/ 4 h 11"/>
                <a:gd name="T32" fmla="*/ 0 w 11"/>
                <a:gd name="T33" fmla="*/ 4 h 11"/>
                <a:gd name="T34" fmla="*/ 7 w 11"/>
                <a:gd name="T35" fmla="*/ 0 h 11"/>
                <a:gd name="T36" fmla="*/ 7 w 11"/>
                <a:gd name="T37" fmla="*/ 0 h 11"/>
                <a:gd name="T38" fmla="*/ 11 w 11"/>
                <a:gd name="T39" fmla="*/ 5 h 11"/>
                <a:gd name="T40" fmla="*/ 11 w 11"/>
                <a:gd name="T41" fmla="*/ 5 h 11"/>
                <a:gd name="T42" fmla="*/ 7 w 11"/>
                <a:gd name="T43" fmla="*/ 0 h 11"/>
                <a:gd name="T44" fmla="*/ 7 w 11"/>
                <a:gd name="T45" fmla="*/ 0 h 11"/>
                <a:gd name="T46" fmla="*/ 7 w 11"/>
                <a:gd name="T47" fmla="*/ 0 h 11"/>
                <a:gd name="T48" fmla="*/ 6 w 11"/>
                <a:gd name="T49" fmla="*/ 0 h 11"/>
                <a:gd name="T50" fmla="*/ 6 w 11"/>
                <a:gd name="T51" fmla="*/ 0 h 11"/>
                <a:gd name="T52" fmla="*/ 6 w 11"/>
                <a:gd name="T53" fmla="*/ 0 h 11"/>
                <a:gd name="T54" fmla="*/ 6 w 11"/>
                <a:gd name="T55" fmla="*/ 0 h 11"/>
                <a:gd name="T56" fmla="*/ 6 w 11"/>
                <a:gd name="T57" fmla="*/ 0 h 11"/>
                <a:gd name="T58" fmla="*/ 5 w 11"/>
                <a:gd name="T59" fmla="*/ 0 h 11"/>
                <a:gd name="T60" fmla="*/ 5 w 11"/>
                <a:gd name="T61" fmla="*/ 0 h 11"/>
                <a:gd name="T62" fmla="*/ 0 w 11"/>
                <a:gd name="T63" fmla="*/ 4 h 11"/>
                <a:gd name="T64" fmla="*/ 0 w 11"/>
                <a:gd name="T65" fmla="*/ 4 h 11"/>
                <a:gd name="T66" fmla="*/ 5 w 11"/>
                <a:gd name="T67" fmla="*/ 0 h 11"/>
                <a:gd name="T68" fmla="*/ 5 w 11"/>
                <a:gd name="T69" fmla="*/ 0 h 11"/>
                <a:gd name="T70" fmla="*/ 5 w 11"/>
                <a:gd name="T71" fmla="*/ 0 h 11"/>
                <a:gd name="T72" fmla="*/ 5 w 11"/>
                <a:gd name="T73" fmla="*/ 0 h 11"/>
                <a:gd name="T74" fmla="*/ 5 w 11"/>
                <a:gd name="T75" fmla="*/ 0 h 11"/>
                <a:gd name="T76" fmla="*/ 5 w 11"/>
                <a:gd name="T77" fmla="*/ 0 h 11"/>
                <a:gd name="T78" fmla="*/ 5 w 11"/>
                <a:gd name="T7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10" y="7"/>
                  </a:moveTo>
                  <a:cubicBezTo>
                    <a:pt x="10" y="9"/>
                    <a:pt x="8" y="11"/>
                    <a:pt x="5" y="11"/>
                  </a:cubicBezTo>
                  <a:cubicBezTo>
                    <a:pt x="8" y="11"/>
                    <a:pt x="10" y="9"/>
                    <a:pt x="10" y="7"/>
                  </a:cubicBezTo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9" y="1"/>
                    <a:pt x="11" y="3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3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ExtraShape105">
              <a:extLst>
                <a:ext uri="{FF2B5EF4-FFF2-40B4-BE49-F238E27FC236}">
                  <a16:creationId xmlns:a16="http://schemas.microsoft.com/office/drawing/2014/main" xmlns="" id="{8A82ED7D-C9CD-4106-BA68-059A4383F262}"/>
                </a:ext>
              </a:extLst>
            </p:cNvPr>
            <p:cNvSpPr/>
            <p:nvPr/>
          </p:nvSpPr>
          <p:spPr bwMode="auto">
            <a:xfrm>
              <a:off x="5073283" y="1909211"/>
              <a:ext cx="15516" cy="16926"/>
            </a:xfrm>
            <a:custGeom>
              <a:avLst/>
              <a:gdLst>
                <a:gd name="T0" fmla="*/ 5 w 11"/>
                <a:gd name="T1" fmla="*/ 0 h 11"/>
                <a:gd name="T2" fmla="*/ 5 w 11"/>
                <a:gd name="T3" fmla="*/ 0 h 11"/>
                <a:gd name="T4" fmla="*/ 0 w 11"/>
                <a:gd name="T5" fmla="*/ 4 h 11"/>
                <a:gd name="T6" fmla="*/ 0 w 11"/>
                <a:gd name="T7" fmla="*/ 4 h 11"/>
                <a:gd name="T8" fmla="*/ 0 w 11"/>
                <a:gd name="T9" fmla="*/ 4 h 11"/>
                <a:gd name="T10" fmla="*/ 0 w 11"/>
                <a:gd name="T11" fmla="*/ 5 h 11"/>
                <a:gd name="T12" fmla="*/ 4 w 11"/>
                <a:gd name="T13" fmla="*/ 10 h 11"/>
                <a:gd name="T14" fmla="*/ 5 w 11"/>
                <a:gd name="T15" fmla="*/ 11 h 11"/>
                <a:gd name="T16" fmla="*/ 5 w 11"/>
                <a:gd name="T17" fmla="*/ 11 h 11"/>
                <a:gd name="T18" fmla="*/ 5 w 11"/>
                <a:gd name="T19" fmla="*/ 11 h 11"/>
                <a:gd name="T20" fmla="*/ 5 w 11"/>
                <a:gd name="T21" fmla="*/ 11 h 11"/>
                <a:gd name="T22" fmla="*/ 5 w 11"/>
                <a:gd name="T23" fmla="*/ 11 h 11"/>
                <a:gd name="T24" fmla="*/ 5 w 11"/>
                <a:gd name="T25" fmla="*/ 11 h 11"/>
                <a:gd name="T26" fmla="*/ 10 w 11"/>
                <a:gd name="T27" fmla="*/ 7 h 11"/>
                <a:gd name="T28" fmla="*/ 10 w 11"/>
                <a:gd name="T29" fmla="*/ 7 h 11"/>
                <a:gd name="T30" fmla="*/ 10 w 11"/>
                <a:gd name="T31" fmla="*/ 7 h 11"/>
                <a:gd name="T32" fmla="*/ 10 w 11"/>
                <a:gd name="T33" fmla="*/ 7 h 11"/>
                <a:gd name="T34" fmla="*/ 10 w 11"/>
                <a:gd name="T35" fmla="*/ 7 h 11"/>
                <a:gd name="T36" fmla="*/ 10 w 11"/>
                <a:gd name="T37" fmla="*/ 7 h 11"/>
                <a:gd name="T38" fmla="*/ 10 w 11"/>
                <a:gd name="T39" fmla="*/ 7 h 11"/>
                <a:gd name="T40" fmla="*/ 11 w 11"/>
                <a:gd name="T41" fmla="*/ 5 h 11"/>
                <a:gd name="T42" fmla="*/ 7 w 11"/>
                <a:gd name="T43" fmla="*/ 0 h 11"/>
                <a:gd name="T44" fmla="*/ 7 w 11"/>
                <a:gd name="T45" fmla="*/ 0 h 11"/>
                <a:gd name="T46" fmla="*/ 6 w 11"/>
                <a:gd name="T47" fmla="*/ 0 h 11"/>
                <a:gd name="T48" fmla="*/ 6 w 11"/>
                <a:gd name="T49" fmla="*/ 0 h 11"/>
                <a:gd name="T50" fmla="*/ 5 w 11"/>
                <a:gd name="T51" fmla="*/ 0 h 11"/>
                <a:gd name="T52" fmla="*/ 5 w 11"/>
                <a:gd name="T5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8"/>
                    <a:pt x="2" y="10"/>
                    <a:pt x="4" y="10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11"/>
                    <a:pt x="10" y="9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1" y="6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ExtraShape106">
              <a:extLst>
                <a:ext uri="{FF2B5EF4-FFF2-40B4-BE49-F238E27FC236}">
                  <a16:creationId xmlns:a16="http://schemas.microsoft.com/office/drawing/2014/main" xmlns="" id="{0BCF73AB-26B5-4A91-8D27-24DC5F8E7D66}"/>
                </a:ext>
              </a:extLst>
            </p:cNvPr>
            <p:cNvSpPr/>
            <p:nvPr/>
          </p:nvSpPr>
          <p:spPr bwMode="auto">
            <a:xfrm>
              <a:off x="5077515" y="1876771"/>
              <a:ext cx="7053" cy="7053"/>
            </a:xfrm>
            <a:custGeom>
              <a:avLst/>
              <a:gdLst>
                <a:gd name="T0" fmla="*/ 5 w 5"/>
                <a:gd name="T1" fmla="*/ 0 h 5"/>
                <a:gd name="T2" fmla="*/ 5 w 5"/>
                <a:gd name="T3" fmla="*/ 0 h 5"/>
                <a:gd name="T4" fmla="*/ 5 w 5"/>
                <a:gd name="T5" fmla="*/ 0 h 5"/>
                <a:gd name="T6" fmla="*/ 5 w 5"/>
                <a:gd name="T7" fmla="*/ 0 h 5"/>
                <a:gd name="T8" fmla="*/ 5 w 5"/>
                <a:gd name="T9" fmla="*/ 0 h 5"/>
                <a:gd name="T10" fmla="*/ 5 w 5"/>
                <a:gd name="T11" fmla="*/ 0 h 5"/>
                <a:gd name="T12" fmla="*/ 5 w 5"/>
                <a:gd name="T13" fmla="*/ 0 h 5"/>
                <a:gd name="T14" fmla="*/ 5 w 5"/>
                <a:gd name="T15" fmla="*/ 0 h 5"/>
                <a:gd name="T16" fmla="*/ 0 w 5"/>
                <a:gd name="T17" fmla="*/ 5 h 5"/>
                <a:gd name="T18" fmla="*/ 0 w 5"/>
                <a:gd name="T19" fmla="*/ 5 h 5"/>
                <a:gd name="T20" fmla="*/ 0 w 5"/>
                <a:gd name="T21" fmla="*/ 5 h 5"/>
                <a:gd name="T22" fmla="*/ 5 w 5"/>
                <a:gd name="T23" fmla="*/ 0 h 5"/>
                <a:gd name="T24" fmla="*/ 5 w 5"/>
                <a:gd name="T25" fmla="*/ 0 h 5"/>
                <a:gd name="T26" fmla="*/ 5 w 5"/>
                <a:gd name="T27" fmla="*/ 0 h 5"/>
                <a:gd name="T28" fmla="*/ 5 w 5"/>
                <a:gd name="T29" fmla="*/ 0 h 5"/>
                <a:gd name="T30" fmla="*/ 5 w 5"/>
                <a:gd name="T31" fmla="*/ 0 h 5"/>
                <a:gd name="T32" fmla="*/ 5 w 5"/>
                <a:gd name="T33" fmla="*/ 0 h 5"/>
                <a:gd name="T34" fmla="*/ 5 w 5"/>
                <a:gd name="T3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ExtraShape107">
              <a:extLst>
                <a:ext uri="{FF2B5EF4-FFF2-40B4-BE49-F238E27FC236}">
                  <a16:creationId xmlns:a16="http://schemas.microsoft.com/office/drawing/2014/main" xmlns="" id="{4C94D36C-0057-402A-A9E5-AEC1D3C8A5A8}"/>
                </a:ext>
              </a:extLst>
            </p:cNvPr>
            <p:cNvSpPr/>
            <p:nvPr/>
          </p:nvSpPr>
          <p:spPr bwMode="auto">
            <a:xfrm>
              <a:off x="5077515" y="1876771"/>
              <a:ext cx="15516" cy="14105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0 w 11"/>
                <a:gd name="T5" fmla="*/ 5 h 10"/>
                <a:gd name="T6" fmla="*/ 5 w 11"/>
                <a:gd name="T7" fmla="*/ 10 h 10"/>
                <a:gd name="T8" fmla="*/ 11 w 11"/>
                <a:gd name="T9" fmla="*/ 5 h 10"/>
                <a:gd name="T10" fmla="*/ 11 w 11"/>
                <a:gd name="T11" fmla="*/ 5 h 10"/>
                <a:gd name="T12" fmla="*/ 5 w 11"/>
                <a:gd name="T13" fmla="*/ 0 h 10"/>
                <a:gd name="T14" fmla="*/ 5 w 11"/>
                <a:gd name="T15" fmla="*/ 0 h 10"/>
                <a:gd name="T16" fmla="*/ 5 w 11"/>
                <a:gd name="T17" fmla="*/ 0 h 10"/>
                <a:gd name="T18" fmla="*/ 5 w 11"/>
                <a:gd name="T19" fmla="*/ 0 h 10"/>
                <a:gd name="T20" fmla="*/ 5 w 11"/>
                <a:gd name="T21" fmla="*/ 0 h 10"/>
                <a:gd name="T22" fmla="*/ 5 w 11"/>
                <a:gd name="T23" fmla="*/ 0 h 10"/>
                <a:gd name="T24" fmla="*/ 5 w 11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ExtraShape108">
              <a:extLst>
                <a:ext uri="{FF2B5EF4-FFF2-40B4-BE49-F238E27FC236}">
                  <a16:creationId xmlns:a16="http://schemas.microsoft.com/office/drawing/2014/main" xmlns="" id="{5706AA5E-5978-499C-A41B-12E272ACA8EA}"/>
                </a:ext>
              </a:extLst>
            </p:cNvPr>
            <p:cNvSpPr/>
            <p:nvPr/>
          </p:nvSpPr>
          <p:spPr bwMode="auto">
            <a:xfrm>
              <a:off x="5073283" y="1842919"/>
              <a:ext cx="14105" cy="8463"/>
            </a:xfrm>
            <a:custGeom>
              <a:avLst/>
              <a:gdLst>
                <a:gd name="T0" fmla="*/ 10 w 10"/>
                <a:gd name="T1" fmla="*/ 4 h 6"/>
                <a:gd name="T2" fmla="*/ 10 w 10"/>
                <a:gd name="T3" fmla="*/ 4 h 6"/>
                <a:gd name="T4" fmla="*/ 10 w 10"/>
                <a:gd name="T5" fmla="*/ 4 h 6"/>
                <a:gd name="T6" fmla="*/ 10 w 10"/>
                <a:gd name="T7" fmla="*/ 4 h 6"/>
                <a:gd name="T8" fmla="*/ 10 w 10"/>
                <a:gd name="T9" fmla="*/ 4 h 6"/>
                <a:gd name="T10" fmla="*/ 4 w 10"/>
                <a:gd name="T11" fmla="*/ 1 h 6"/>
                <a:gd name="T12" fmla="*/ 4 w 10"/>
                <a:gd name="T13" fmla="*/ 1 h 6"/>
                <a:gd name="T14" fmla="*/ 4 w 10"/>
                <a:gd name="T15" fmla="*/ 1 h 6"/>
                <a:gd name="T16" fmla="*/ 0 w 10"/>
                <a:gd name="T17" fmla="*/ 6 h 6"/>
                <a:gd name="T18" fmla="*/ 0 w 10"/>
                <a:gd name="T19" fmla="*/ 6 h 6"/>
                <a:gd name="T20" fmla="*/ 4 w 10"/>
                <a:gd name="T21" fmla="*/ 1 h 6"/>
                <a:gd name="T22" fmla="*/ 4 w 10"/>
                <a:gd name="T23" fmla="*/ 1 h 6"/>
                <a:gd name="T24" fmla="*/ 5 w 10"/>
                <a:gd name="T25" fmla="*/ 0 h 6"/>
                <a:gd name="T26" fmla="*/ 5 w 10"/>
                <a:gd name="T27" fmla="*/ 0 h 6"/>
                <a:gd name="T28" fmla="*/ 4 w 10"/>
                <a:gd name="T29" fmla="*/ 1 h 6"/>
                <a:gd name="T30" fmla="*/ 4 w 10"/>
                <a:gd name="T31" fmla="*/ 1 h 6"/>
                <a:gd name="T32" fmla="*/ 5 w 10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6"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ExtraShape109">
              <a:extLst>
                <a:ext uri="{FF2B5EF4-FFF2-40B4-BE49-F238E27FC236}">
                  <a16:creationId xmlns:a16="http://schemas.microsoft.com/office/drawing/2014/main" xmlns="" id="{6288A558-C885-4318-B137-9AA9B998F286}"/>
                </a:ext>
              </a:extLst>
            </p:cNvPr>
            <p:cNvSpPr/>
            <p:nvPr/>
          </p:nvSpPr>
          <p:spPr bwMode="auto">
            <a:xfrm>
              <a:off x="5073283" y="1842919"/>
              <a:ext cx="15516" cy="15516"/>
            </a:xfrm>
            <a:custGeom>
              <a:avLst/>
              <a:gdLst>
                <a:gd name="T0" fmla="*/ 5 w 11"/>
                <a:gd name="T1" fmla="*/ 0 h 11"/>
                <a:gd name="T2" fmla="*/ 5 w 11"/>
                <a:gd name="T3" fmla="*/ 0 h 11"/>
                <a:gd name="T4" fmla="*/ 4 w 11"/>
                <a:gd name="T5" fmla="*/ 1 h 11"/>
                <a:gd name="T6" fmla="*/ 4 w 11"/>
                <a:gd name="T7" fmla="*/ 1 h 11"/>
                <a:gd name="T8" fmla="*/ 4 w 11"/>
                <a:gd name="T9" fmla="*/ 1 h 11"/>
                <a:gd name="T10" fmla="*/ 0 w 11"/>
                <a:gd name="T11" fmla="*/ 6 h 11"/>
                <a:gd name="T12" fmla="*/ 0 w 11"/>
                <a:gd name="T13" fmla="*/ 7 h 11"/>
                <a:gd name="T14" fmla="*/ 0 w 11"/>
                <a:gd name="T15" fmla="*/ 7 h 11"/>
                <a:gd name="T16" fmla="*/ 0 w 11"/>
                <a:gd name="T17" fmla="*/ 7 h 11"/>
                <a:gd name="T18" fmla="*/ 0 w 11"/>
                <a:gd name="T19" fmla="*/ 7 h 11"/>
                <a:gd name="T20" fmla="*/ 0 w 11"/>
                <a:gd name="T21" fmla="*/ 7 h 11"/>
                <a:gd name="T22" fmla="*/ 5 w 11"/>
                <a:gd name="T23" fmla="*/ 11 h 11"/>
                <a:gd name="T24" fmla="*/ 5 w 11"/>
                <a:gd name="T25" fmla="*/ 11 h 11"/>
                <a:gd name="T26" fmla="*/ 5 w 11"/>
                <a:gd name="T27" fmla="*/ 11 h 11"/>
                <a:gd name="T28" fmla="*/ 5 w 11"/>
                <a:gd name="T29" fmla="*/ 11 h 11"/>
                <a:gd name="T30" fmla="*/ 5 w 11"/>
                <a:gd name="T31" fmla="*/ 11 h 11"/>
                <a:gd name="T32" fmla="*/ 5 w 11"/>
                <a:gd name="T33" fmla="*/ 11 h 11"/>
                <a:gd name="T34" fmla="*/ 7 w 11"/>
                <a:gd name="T35" fmla="*/ 11 h 11"/>
                <a:gd name="T36" fmla="*/ 7 w 11"/>
                <a:gd name="T37" fmla="*/ 11 h 11"/>
                <a:gd name="T38" fmla="*/ 7 w 11"/>
                <a:gd name="T39" fmla="*/ 11 h 11"/>
                <a:gd name="T40" fmla="*/ 11 w 11"/>
                <a:gd name="T41" fmla="*/ 6 h 11"/>
                <a:gd name="T42" fmla="*/ 10 w 11"/>
                <a:gd name="T43" fmla="*/ 4 h 11"/>
                <a:gd name="T44" fmla="*/ 10 w 11"/>
                <a:gd name="T45" fmla="*/ 4 h 11"/>
                <a:gd name="T46" fmla="*/ 10 w 11"/>
                <a:gd name="T47" fmla="*/ 4 h 11"/>
                <a:gd name="T48" fmla="*/ 10 w 11"/>
                <a:gd name="T49" fmla="*/ 4 h 11"/>
                <a:gd name="T50" fmla="*/ 5 w 11"/>
                <a:gd name="T51" fmla="*/ 0 h 11"/>
                <a:gd name="T52" fmla="*/ 5 w 11"/>
                <a:gd name="T5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3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10"/>
                    <a:pt x="11" y="8"/>
                    <a:pt x="11" y="6"/>
                  </a:cubicBezTo>
                  <a:cubicBezTo>
                    <a:pt x="11" y="5"/>
                    <a:pt x="10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ExtraShape110">
              <a:extLst>
                <a:ext uri="{FF2B5EF4-FFF2-40B4-BE49-F238E27FC236}">
                  <a16:creationId xmlns:a16="http://schemas.microsoft.com/office/drawing/2014/main" xmlns="" id="{18FF47E9-93C9-4AAA-94E0-3C58220E7FEC}"/>
                </a:ext>
              </a:extLst>
            </p:cNvPr>
            <p:cNvSpPr/>
            <p:nvPr/>
          </p:nvSpPr>
          <p:spPr bwMode="auto">
            <a:xfrm>
              <a:off x="5073283" y="1842919"/>
              <a:ext cx="9874" cy="15516"/>
            </a:xfrm>
            <a:custGeom>
              <a:avLst/>
              <a:gdLst>
                <a:gd name="T0" fmla="*/ 5 w 7"/>
                <a:gd name="T1" fmla="*/ 11 h 11"/>
                <a:gd name="T2" fmla="*/ 5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7 w 7"/>
                <a:gd name="T9" fmla="*/ 11 h 11"/>
                <a:gd name="T10" fmla="*/ 5 w 7"/>
                <a:gd name="T11" fmla="*/ 11 h 11"/>
                <a:gd name="T12" fmla="*/ 7 w 7"/>
                <a:gd name="T13" fmla="*/ 11 h 11"/>
                <a:gd name="T14" fmla="*/ 0 w 7"/>
                <a:gd name="T15" fmla="*/ 7 h 11"/>
                <a:gd name="T16" fmla="*/ 0 w 7"/>
                <a:gd name="T17" fmla="*/ 7 h 11"/>
                <a:gd name="T18" fmla="*/ 0 w 7"/>
                <a:gd name="T19" fmla="*/ 7 h 11"/>
                <a:gd name="T20" fmla="*/ 5 w 7"/>
                <a:gd name="T21" fmla="*/ 0 h 11"/>
                <a:gd name="T22" fmla="*/ 5 w 7"/>
                <a:gd name="T23" fmla="*/ 0 h 11"/>
                <a:gd name="T24" fmla="*/ 5 w 7"/>
                <a:gd name="T25" fmla="*/ 0 h 11"/>
                <a:gd name="T26" fmla="*/ 5 w 7"/>
                <a:gd name="T27" fmla="*/ 0 h 11"/>
                <a:gd name="T28" fmla="*/ 5 w 7"/>
                <a:gd name="T29" fmla="*/ 0 h 11"/>
                <a:gd name="T30" fmla="*/ 5 w 7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1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7" y="11"/>
                  </a:moveTo>
                  <a:cubicBezTo>
                    <a:pt x="6" y="11"/>
                    <a:pt x="6" y="11"/>
                    <a:pt x="5" y="11"/>
                  </a:cubicBezTo>
                  <a:cubicBezTo>
                    <a:pt x="6" y="11"/>
                    <a:pt x="6" y="11"/>
                    <a:pt x="7" y="11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ExtraShape111">
              <a:extLst>
                <a:ext uri="{FF2B5EF4-FFF2-40B4-BE49-F238E27FC236}">
                  <a16:creationId xmlns:a16="http://schemas.microsoft.com/office/drawing/2014/main" xmlns="" id="{A9CFC806-2D85-4D13-B350-28048B7529D1}"/>
                </a:ext>
              </a:extLst>
            </p:cNvPr>
            <p:cNvSpPr/>
            <p:nvPr/>
          </p:nvSpPr>
          <p:spPr bwMode="auto">
            <a:xfrm>
              <a:off x="5060589" y="1811889"/>
              <a:ext cx="15516" cy="7053"/>
            </a:xfrm>
            <a:custGeom>
              <a:avLst/>
              <a:gdLst>
                <a:gd name="T0" fmla="*/ 10 w 11"/>
                <a:gd name="T1" fmla="*/ 2 h 5"/>
                <a:gd name="T2" fmla="*/ 10 w 11"/>
                <a:gd name="T3" fmla="*/ 2 h 5"/>
                <a:gd name="T4" fmla="*/ 11 w 11"/>
                <a:gd name="T5" fmla="*/ 5 h 5"/>
                <a:gd name="T6" fmla="*/ 11 w 11"/>
                <a:gd name="T7" fmla="*/ 5 h 5"/>
                <a:gd name="T8" fmla="*/ 10 w 11"/>
                <a:gd name="T9" fmla="*/ 2 h 5"/>
                <a:gd name="T10" fmla="*/ 10 w 11"/>
                <a:gd name="T11" fmla="*/ 2 h 5"/>
                <a:gd name="T12" fmla="*/ 10 w 11"/>
                <a:gd name="T13" fmla="*/ 2 h 5"/>
                <a:gd name="T14" fmla="*/ 3 w 11"/>
                <a:gd name="T15" fmla="*/ 0 h 5"/>
                <a:gd name="T16" fmla="*/ 3 w 11"/>
                <a:gd name="T17" fmla="*/ 0 h 5"/>
                <a:gd name="T18" fmla="*/ 3 w 11"/>
                <a:gd name="T19" fmla="*/ 0 h 5"/>
                <a:gd name="T20" fmla="*/ 0 w 11"/>
                <a:gd name="T21" fmla="*/ 5 h 5"/>
                <a:gd name="T22" fmla="*/ 0 w 11"/>
                <a:gd name="T23" fmla="*/ 5 h 5"/>
                <a:gd name="T24" fmla="*/ 3 w 11"/>
                <a:gd name="T25" fmla="*/ 0 h 5"/>
                <a:gd name="T26" fmla="*/ 3 w 11"/>
                <a:gd name="T27" fmla="*/ 0 h 5"/>
                <a:gd name="T28" fmla="*/ 5 w 11"/>
                <a:gd name="T29" fmla="*/ 0 h 5"/>
                <a:gd name="T30" fmla="*/ 5 w 11"/>
                <a:gd name="T31" fmla="*/ 0 h 5"/>
                <a:gd name="T32" fmla="*/ 3 w 11"/>
                <a:gd name="T33" fmla="*/ 0 h 5"/>
                <a:gd name="T34" fmla="*/ 3 w 11"/>
                <a:gd name="T35" fmla="*/ 0 h 5"/>
                <a:gd name="T36" fmla="*/ 5 w 11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5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ExtraShape112">
              <a:extLst>
                <a:ext uri="{FF2B5EF4-FFF2-40B4-BE49-F238E27FC236}">
                  <a16:creationId xmlns:a16="http://schemas.microsoft.com/office/drawing/2014/main" xmlns="" id="{E49E7EBD-9FA5-490A-A691-BFA80E2BCA94}"/>
                </a:ext>
              </a:extLst>
            </p:cNvPr>
            <p:cNvSpPr/>
            <p:nvPr/>
          </p:nvSpPr>
          <p:spPr bwMode="auto">
            <a:xfrm>
              <a:off x="5060589" y="1811889"/>
              <a:ext cx="15516" cy="14105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3 w 11"/>
                <a:gd name="T5" fmla="*/ 0 h 10"/>
                <a:gd name="T6" fmla="*/ 3 w 11"/>
                <a:gd name="T7" fmla="*/ 0 h 10"/>
                <a:gd name="T8" fmla="*/ 3 w 11"/>
                <a:gd name="T9" fmla="*/ 0 h 10"/>
                <a:gd name="T10" fmla="*/ 0 w 11"/>
                <a:gd name="T11" fmla="*/ 5 h 10"/>
                <a:gd name="T12" fmla="*/ 1 w 11"/>
                <a:gd name="T13" fmla="*/ 7 h 10"/>
                <a:gd name="T14" fmla="*/ 1 w 11"/>
                <a:gd name="T15" fmla="*/ 8 h 10"/>
                <a:gd name="T16" fmla="*/ 1 w 11"/>
                <a:gd name="T17" fmla="*/ 8 h 10"/>
                <a:gd name="T18" fmla="*/ 1 w 11"/>
                <a:gd name="T19" fmla="*/ 8 h 10"/>
                <a:gd name="T20" fmla="*/ 1 w 11"/>
                <a:gd name="T21" fmla="*/ 8 h 10"/>
                <a:gd name="T22" fmla="*/ 5 w 11"/>
                <a:gd name="T23" fmla="*/ 10 h 10"/>
                <a:gd name="T24" fmla="*/ 5 w 11"/>
                <a:gd name="T25" fmla="*/ 10 h 10"/>
                <a:gd name="T26" fmla="*/ 5 w 11"/>
                <a:gd name="T27" fmla="*/ 10 h 10"/>
                <a:gd name="T28" fmla="*/ 5 w 11"/>
                <a:gd name="T29" fmla="*/ 10 h 10"/>
                <a:gd name="T30" fmla="*/ 5 w 11"/>
                <a:gd name="T31" fmla="*/ 10 h 10"/>
                <a:gd name="T32" fmla="*/ 5 w 11"/>
                <a:gd name="T33" fmla="*/ 10 h 10"/>
                <a:gd name="T34" fmla="*/ 8 w 11"/>
                <a:gd name="T35" fmla="*/ 9 h 10"/>
                <a:gd name="T36" fmla="*/ 8 w 11"/>
                <a:gd name="T37" fmla="*/ 9 h 10"/>
                <a:gd name="T38" fmla="*/ 8 w 11"/>
                <a:gd name="T39" fmla="*/ 9 h 10"/>
                <a:gd name="T40" fmla="*/ 11 w 11"/>
                <a:gd name="T41" fmla="*/ 5 h 10"/>
                <a:gd name="T42" fmla="*/ 10 w 11"/>
                <a:gd name="T43" fmla="*/ 2 h 10"/>
                <a:gd name="T44" fmla="*/ 10 w 11"/>
                <a:gd name="T45" fmla="*/ 2 h 10"/>
                <a:gd name="T46" fmla="*/ 5 w 11"/>
                <a:gd name="T47" fmla="*/ 0 h 10"/>
                <a:gd name="T48" fmla="*/ 5 w 11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3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7" y="10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8"/>
                    <a:pt x="11" y="7"/>
                    <a:pt x="11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7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ExtraShape113">
              <a:extLst>
                <a:ext uri="{FF2B5EF4-FFF2-40B4-BE49-F238E27FC236}">
                  <a16:creationId xmlns:a16="http://schemas.microsoft.com/office/drawing/2014/main" xmlns="" id="{2501D337-0131-4EA0-A4A5-C4013FE80E6F}"/>
                </a:ext>
              </a:extLst>
            </p:cNvPr>
            <p:cNvSpPr/>
            <p:nvPr/>
          </p:nvSpPr>
          <p:spPr bwMode="auto">
            <a:xfrm>
              <a:off x="5061999" y="1811889"/>
              <a:ext cx="9874" cy="1410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4 w 7"/>
                <a:gd name="T5" fmla="*/ 10 h 10"/>
                <a:gd name="T6" fmla="*/ 4 w 7"/>
                <a:gd name="T7" fmla="*/ 10 h 10"/>
                <a:gd name="T8" fmla="*/ 7 w 7"/>
                <a:gd name="T9" fmla="*/ 9 h 10"/>
                <a:gd name="T10" fmla="*/ 4 w 7"/>
                <a:gd name="T11" fmla="*/ 10 h 10"/>
                <a:gd name="T12" fmla="*/ 7 w 7"/>
                <a:gd name="T13" fmla="*/ 9 h 10"/>
                <a:gd name="T14" fmla="*/ 0 w 7"/>
                <a:gd name="T15" fmla="*/ 8 h 10"/>
                <a:gd name="T16" fmla="*/ 0 w 7"/>
                <a:gd name="T17" fmla="*/ 8 h 10"/>
                <a:gd name="T18" fmla="*/ 0 w 7"/>
                <a:gd name="T19" fmla="*/ 8 h 10"/>
                <a:gd name="T20" fmla="*/ 4 w 7"/>
                <a:gd name="T21" fmla="*/ 0 h 10"/>
                <a:gd name="T22" fmla="*/ 4 w 7"/>
                <a:gd name="T23" fmla="*/ 0 h 10"/>
                <a:gd name="T24" fmla="*/ 4 w 7"/>
                <a:gd name="T25" fmla="*/ 0 h 10"/>
                <a:gd name="T26" fmla="*/ 4 w 7"/>
                <a:gd name="T27" fmla="*/ 0 h 10"/>
                <a:gd name="T28" fmla="*/ 4 w 7"/>
                <a:gd name="T29" fmla="*/ 0 h 10"/>
                <a:gd name="T30" fmla="*/ 4 w 7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moveTo>
                    <a:pt x="7" y="9"/>
                  </a:moveTo>
                  <a:cubicBezTo>
                    <a:pt x="6" y="10"/>
                    <a:pt x="5" y="10"/>
                    <a:pt x="4" y="10"/>
                  </a:cubicBezTo>
                  <a:cubicBezTo>
                    <a:pt x="5" y="10"/>
                    <a:pt x="6" y="10"/>
                    <a:pt x="7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ExtraShape114">
              <a:extLst>
                <a:ext uri="{FF2B5EF4-FFF2-40B4-BE49-F238E27FC236}">
                  <a16:creationId xmlns:a16="http://schemas.microsoft.com/office/drawing/2014/main" xmlns="" id="{549F053A-8D9E-4536-AC8F-2C0DE8856BBC}"/>
                </a:ext>
              </a:extLst>
            </p:cNvPr>
            <p:cNvSpPr/>
            <p:nvPr/>
          </p:nvSpPr>
          <p:spPr bwMode="auto">
            <a:xfrm>
              <a:off x="2023833" y="2755497"/>
              <a:ext cx="1222884" cy="672798"/>
            </a:xfrm>
            <a:custGeom>
              <a:avLst/>
              <a:gdLst>
                <a:gd name="T0" fmla="*/ 853 w 853"/>
                <a:gd name="T1" fmla="*/ 277 h 469"/>
                <a:gd name="T2" fmla="*/ 764 w 853"/>
                <a:gd name="T3" fmla="*/ 189 h 469"/>
                <a:gd name="T4" fmla="*/ 722 w 853"/>
                <a:gd name="T5" fmla="*/ 201 h 469"/>
                <a:gd name="T6" fmla="*/ 645 w 853"/>
                <a:gd name="T7" fmla="*/ 178 h 469"/>
                <a:gd name="T8" fmla="*/ 635 w 853"/>
                <a:gd name="T9" fmla="*/ 179 h 469"/>
                <a:gd name="T10" fmla="*/ 407 w 853"/>
                <a:gd name="T11" fmla="*/ 0 h 469"/>
                <a:gd name="T12" fmla="*/ 199 w 853"/>
                <a:gd name="T13" fmla="*/ 126 h 469"/>
                <a:gd name="T14" fmla="*/ 172 w 853"/>
                <a:gd name="T15" fmla="*/ 124 h 469"/>
                <a:gd name="T16" fmla="*/ 0 w 853"/>
                <a:gd name="T17" fmla="*/ 296 h 469"/>
                <a:gd name="T18" fmla="*/ 172 w 853"/>
                <a:gd name="T19" fmla="*/ 469 h 469"/>
                <a:gd name="T20" fmla="*/ 280 w 853"/>
                <a:gd name="T21" fmla="*/ 431 h 469"/>
                <a:gd name="T22" fmla="*/ 407 w 853"/>
                <a:gd name="T23" fmla="*/ 469 h 469"/>
                <a:gd name="T24" fmla="*/ 542 w 853"/>
                <a:gd name="T25" fmla="*/ 426 h 469"/>
                <a:gd name="T26" fmla="*/ 645 w 853"/>
                <a:gd name="T27" fmla="*/ 469 h 469"/>
                <a:gd name="T28" fmla="*/ 784 w 853"/>
                <a:gd name="T29" fmla="*/ 363 h 469"/>
                <a:gd name="T30" fmla="*/ 853 w 853"/>
                <a:gd name="T31" fmla="*/ 277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3" h="469">
                  <a:moveTo>
                    <a:pt x="853" y="277"/>
                  </a:moveTo>
                  <a:cubicBezTo>
                    <a:pt x="853" y="229"/>
                    <a:pt x="813" y="189"/>
                    <a:pt x="764" y="189"/>
                  </a:cubicBezTo>
                  <a:cubicBezTo>
                    <a:pt x="749" y="189"/>
                    <a:pt x="734" y="193"/>
                    <a:pt x="722" y="201"/>
                  </a:cubicBezTo>
                  <a:cubicBezTo>
                    <a:pt x="699" y="186"/>
                    <a:pt x="673" y="178"/>
                    <a:pt x="645" y="178"/>
                  </a:cubicBezTo>
                  <a:cubicBezTo>
                    <a:pt x="641" y="178"/>
                    <a:pt x="638" y="179"/>
                    <a:pt x="635" y="179"/>
                  </a:cubicBezTo>
                  <a:cubicBezTo>
                    <a:pt x="610" y="76"/>
                    <a:pt x="517" y="0"/>
                    <a:pt x="407" y="0"/>
                  </a:cubicBezTo>
                  <a:cubicBezTo>
                    <a:pt x="316" y="0"/>
                    <a:pt x="238" y="51"/>
                    <a:pt x="199" y="126"/>
                  </a:cubicBezTo>
                  <a:cubicBezTo>
                    <a:pt x="190" y="125"/>
                    <a:pt x="181" y="124"/>
                    <a:pt x="172" y="124"/>
                  </a:cubicBezTo>
                  <a:cubicBezTo>
                    <a:pt x="77" y="124"/>
                    <a:pt x="0" y="201"/>
                    <a:pt x="0" y="296"/>
                  </a:cubicBezTo>
                  <a:cubicBezTo>
                    <a:pt x="0" y="392"/>
                    <a:pt x="77" y="469"/>
                    <a:pt x="172" y="469"/>
                  </a:cubicBezTo>
                  <a:cubicBezTo>
                    <a:pt x="213" y="469"/>
                    <a:pt x="250" y="455"/>
                    <a:pt x="280" y="431"/>
                  </a:cubicBezTo>
                  <a:cubicBezTo>
                    <a:pt x="316" y="455"/>
                    <a:pt x="360" y="469"/>
                    <a:pt x="407" y="469"/>
                  </a:cubicBezTo>
                  <a:cubicBezTo>
                    <a:pt x="457" y="469"/>
                    <a:pt x="504" y="453"/>
                    <a:pt x="542" y="426"/>
                  </a:cubicBezTo>
                  <a:cubicBezTo>
                    <a:pt x="568" y="453"/>
                    <a:pt x="604" y="469"/>
                    <a:pt x="645" y="469"/>
                  </a:cubicBezTo>
                  <a:cubicBezTo>
                    <a:pt x="711" y="469"/>
                    <a:pt x="767" y="424"/>
                    <a:pt x="784" y="363"/>
                  </a:cubicBezTo>
                  <a:cubicBezTo>
                    <a:pt x="823" y="354"/>
                    <a:pt x="853" y="319"/>
                    <a:pt x="853" y="27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ExtraShape115">
              <a:extLst>
                <a:ext uri="{FF2B5EF4-FFF2-40B4-BE49-F238E27FC236}">
                  <a16:creationId xmlns:a16="http://schemas.microsoft.com/office/drawing/2014/main" xmlns="" id="{65307219-7B17-4AD1-B953-E8716531E042}"/>
                </a:ext>
              </a:extLst>
            </p:cNvPr>
            <p:cNvSpPr/>
            <p:nvPr/>
          </p:nvSpPr>
          <p:spPr bwMode="auto">
            <a:xfrm>
              <a:off x="3039376" y="2016408"/>
              <a:ext cx="847697" cy="712291"/>
            </a:xfrm>
            <a:custGeom>
              <a:avLst/>
              <a:gdLst>
                <a:gd name="T0" fmla="*/ 547 w 592"/>
                <a:gd name="T1" fmla="*/ 292 h 497"/>
                <a:gd name="T2" fmla="*/ 571 w 592"/>
                <a:gd name="T3" fmla="*/ 198 h 497"/>
                <a:gd name="T4" fmla="*/ 373 w 592"/>
                <a:gd name="T5" fmla="*/ 0 h 497"/>
                <a:gd name="T6" fmla="*/ 177 w 592"/>
                <a:gd name="T7" fmla="*/ 185 h 497"/>
                <a:gd name="T8" fmla="*/ 152 w 592"/>
                <a:gd name="T9" fmla="*/ 183 h 497"/>
                <a:gd name="T10" fmla="*/ 0 w 592"/>
                <a:gd name="T11" fmla="*/ 334 h 497"/>
                <a:gd name="T12" fmla="*/ 152 w 592"/>
                <a:gd name="T13" fmla="*/ 485 h 497"/>
                <a:gd name="T14" fmla="*/ 224 w 592"/>
                <a:gd name="T15" fmla="*/ 467 h 497"/>
                <a:gd name="T16" fmla="*/ 340 w 592"/>
                <a:gd name="T17" fmla="*/ 485 h 497"/>
                <a:gd name="T18" fmla="*/ 414 w 592"/>
                <a:gd name="T19" fmla="*/ 478 h 497"/>
                <a:gd name="T20" fmla="*/ 478 w 592"/>
                <a:gd name="T21" fmla="*/ 497 h 497"/>
                <a:gd name="T22" fmla="*/ 592 w 592"/>
                <a:gd name="T23" fmla="*/ 383 h 497"/>
                <a:gd name="T24" fmla="*/ 547 w 592"/>
                <a:gd name="T25" fmla="*/ 292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2" h="497">
                  <a:moveTo>
                    <a:pt x="547" y="292"/>
                  </a:moveTo>
                  <a:cubicBezTo>
                    <a:pt x="562" y="264"/>
                    <a:pt x="571" y="232"/>
                    <a:pt x="571" y="198"/>
                  </a:cubicBezTo>
                  <a:cubicBezTo>
                    <a:pt x="571" y="89"/>
                    <a:pt x="482" y="0"/>
                    <a:pt x="373" y="0"/>
                  </a:cubicBezTo>
                  <a:cubicBezTo>
                    <a:pt x="269" y="0"/>
                    <a:pt x="183" y="82"/>
                    <a:pt x="177" y="185"/>
                  </a:cubicBezTo>
                  <a:cubicBezTo>
                    <a:pt x="168" y="183"/>
                    <a:pt x="160" y="183"/>
                    <a:pt x="152" y="183"/>
                  </a:cubicBezTo>
                  <a:cubicBezTo>
                    <a:pt x="68" y="183"/>
                    <a:pt x="0" y="250"/>
                    <a:pt x="0" y="334"/>
                  </a:cubicBezTo>
                  <a:cubicBezTo>
                    <a:pt x="0" y="418"/>
                    <a:pt x="68" y="485"/>
                    <a:pt x="152" y="485"/>
                  </a:cubicBezTo>
                  <a:cubicBezTo>
                    <a:pt x="178" y="485"/>
                    <a:pt x="203" y="479"/>
                    <a:pt x="224" y="467"/>
                  </a:cubicBezTo>
                  <a:cubicBezTo>
                    <a:pt x="256" y="478"/>
                    <a:pt x="296" y="485"/>
                    <a:pt x="340" y="485"/>
                  </a:cubicBezTo>
                  <a:cubicBezTo>
                    <a:pt x="367" y="485"/>
                    <a:pt x="392" y="483"/>
                    <a:pt x="414" y="478"/>
                  </a:cubicBezTo>
                  <a:cubicBezTo>
                    <a:pt x="432" y="490"/>
                    <a:pt x="454" y="497"/>
                    <a:pt x="478" y="497"/>
                  </a:cubicBezTo>
                  <a:cubicBezTo>
                    <a:pt x="541" y="497"/>
                    <a:pt x="592" y="446"/>
                    <a:pt x="592" y="383"/>
                  </a:cubicBezTo>
                  <a:cubicBezTo>
                    <a:pt x="592" y="346"/>
                    <a:pt x="574" y="313"/>
                    <a:pt x="547" y="29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ExtraShape116">
              <a:extLst>
                <a:ext uri="{FF2B5EF4-FFF2-40B4-BE49-F238E27FC236}">
                  <a16:creationId xmlns:a16="http://schemas.microsoft.com/office/drawing/2014/main" xmlns="" id="{54D12B65-707E-4242-AE9E-2E0C25A81EAA}"/>
                </a:ext>
              </a:extLst>
            </p:cNvPr>
            <p:cNvSpPr/>
            <p:nvPr/>
          </p:nvSpPr>
          <p:spPr bwMode="auto">
            <a:xfrm>
              <a:off x="5204458" y="2793581"/>
              <a:ext cx="1002849" cy="717933"/>
            </a:xfrm>
            <a:custGeom>
              <a:avLst/>
              <a:gdLst>
                <a:gd name="T0" fmla="*/ 559 w 699"/>
                <a:gd name="T1" fmla="*/ 124 h 501"/>
                <a:gd name="T2" fmla="*/ 533 w 699"/>
                <a:gd name="T3" fmla="*/ 126 h 501"/>
                <a:gd name="T4" fmla="*/ 377 w 699"/>
                <a:gd name="T5" fmla="*/ 0 h 501"/>
                <a:gd name="T6" fmla="*/ 219 w 699"/>
                <a:gd name="T7" fmla="*/ 147 h 501"/>
                <a:gd name="T8" fmla="*/ 141 w 699"/>
                <a:gd name="T9" fmla="*/ 124 h 501"/>
                <a:gd name="T10" fmla="*/ 0 w 699"/>
                <a:gd name="T11" fmla="*/ 265 h 501"/>
                <a:gd name="T12" fmla="*/ 141 w 699"/>
                <a:gd name="T13" fmla="*/ 406 h 501"/>
                <a:gd name="T14" fmla="*/ 220 w 699"/>
                <a:gd name="T15" fmla="*/ 381 h 501"/>
                <a:gd name="T16" fmla="*/ 365 w 699"/>
                <a:gd name="T17" fmla="*/ 501 h 501"/>
                <a:gd name="T18" fmla="*/ 506 w 699"/>
                <a:gd name="T19" fmla="*/ 395 h 501"/>
                <a:gd name="T20" fmla="*/ 559 w 699"/>
                <a:gd name="T21" fmla="*/ 406 h 501"/>
                <a:gd name="T22" fmla="*/ 699 w 699"/>
                <a:gd name="T23" fmla="*/ 265 h 501"/>
                <a:gd name="T24" fmla="*/ 559 w 699"/>
                <a:gd name="T25" fmla="*/ 124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9" h="501">
                  <a:moveTo>
                    <a:pt x="559" y="124"/>
                  </a:moveTo>
                  <a:cubicBezTo>
                    <a:pt x="550" y="124"/>
                    <a:pt x="541" y="125"/>
                    <a:pt x="533" y="126"/>
                  </a:cubicBezTo>
                  <a:cubicBezTo>
                    <a:pt x="518" y="54"/>
                    <a:pt x="454" y="0"/>
                    <a:pt x="377" y="0"/>
                  </a:cubicBezTo>
                  <a:cubicBezTo>
                    <a:pt x="293" y="0"/>
                    <a:pt x="224" y="65"/>
                    <a:pt x="219" y="147"/>
                  </a:cubicBezTo>
                  <a:cubicBezTo>
                    <a:pt x="196" y="133"/>
                    <a:pt x="170" y="124"/>
                    <a:pt x="141" y="124"/>
                  </a:cubicBezTo>
                  <a:cubicBezTo>
                    <a:pt x="63" y="124"/>
                    <a:pt x="0" y="187"/>
                    <a:pt x="0" y="265"/>
                  </a:cubicBezTo>
                  <a:cubicBezTo>
                    <a:pt x="0" y="343"/>
                    <a:pt x="63" y="406"/>
                    <a:pt x="141" y="406"/>
                  </a:cubicBezTo>
                  <a:cubicBezTo>
                    <a:pt x="170" y="406"/>
                    <a:pt x="198" y="396"/>
                    <a:pt x="220" y="381"/>
                  </a:cubicBezTo>
                  <a:cubicBezTo>
                    <a:pt x="233" y="449"/>
                    <a:pt x="293" y="501"/>
                    <a:pt x="365" y="501"/>
                  </a:cubicBezTo>
                  <a:cubicBezTo>
                    <a:pt x="432" y="501"/>
                    <a:pt x="488" y="456"/>
                    <a:pt x="506" y="395"/>
                  </a:cubicBezTo>
                  <a:cubicBezTo>
                    <a:pt x="522" y="402"/>
                    <a:pt x="540" y="406"/>
                    <a:pt x="559" y="406"/>
                  </a:cubicBezTo>
                  <a:cubicBezTo>
                    <a:pt x="636" y="406"/>
                    <a:pt x="699" y="343"/>
                    <a:pt x="699" y="265"/>
                  </a:cubicBezTo>
                  <a:cubicBezTo>
                    <a:pt x="699" y="187"/>
                    <a:pt x="636" y="124"/>
                    <a:pt x="559" y="12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ValueText">
              <a:extLst>
                <a:ext uri="{FF2B5EF4-FFF2-40B4-BE49-F238E27FC236}">
                  <a16:creationId xmlns:a16="http://schemas.microsoft.com/office/drawing/2014/main" xmlns="" id="{800FD2E7-BB9F-4F83-B4B2-86336C3AA4E9}"/>
                </a:ext>
              </a:extLst>
            </p:cNvPr>
            <p:cNvSpPr txBox="1"/>
            <p:nvPr/>
          </p:nvSpPr>
          <p:spPr>
            <a:xfrm>
              <a:off x="6782235" y="1759701"/>
              <a:ext cx="1192007" cy="894005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lnSpcReduction="10000"/>
            </a:bodyPr>
            <a:lstStyle/>
            <a:p>
              <a:r>
                <a:rPr lang="en-US" sz="5400" dirty="0">
                  <a:solidFill>
                    <a:srgbClr val="FF6400"/>
                  </a:solidFill>
                  <a:latin typeface="Impact" panose="020B0806030902050204" pitchFamily="34" charset="0"/>
                </a:rPr>
                <a:t>71%</a:t>
              </a:r>
            </a:p>
          </p:txBody>
        </p:sp>
        <p:sp>
          <p:nvSpPr>
            <p:cNvPr id="155" name="IconShape">
              <a:extLst>
                <a:ext uri="{FF2B5EF4-FFF2-40B4-BE49-F238E27FC236}">
                  <a16:creationId xmlns:a16="http://schemas.microsoft.com/office/drawing/2014/main" xmlns="" id="{859CB2C3-1F11-4E87-B8C9-85D2E7E7D4FC}"/>
                </a:ext>
              </a:extLst>
            </p:cNvPr>
            <p:cNvSpPr/>
            <p:nvPr/>
          </p:nvSpPr>
          <p:spPr bwMode="auto">
            <a:xfrm>
              <a:off x="6518415" y="3057856"/>
              <a:ext cx="529694" cy="63396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FF64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IconShape">
              <a:extLst>
                <a:ext uri="{FF2B5EF4-FFF2-40B4-BE49-F238E27FC236}">
                  <a16:creationId xmlns:a16="http://schemas.microsoft.com/office/drawing/2014/main" xmlns="" id="{E752FD12-9446-4DC4-AB3A-FFBA08E9A7C6}"/>
                </a:ext>
              </a:extLst>
            </p:cNvPr>
            <p:cNvSpPr/>
            <p:nvPr/>
          </p:nvSpPr>
          <p:spPr bwMode="auto">
            <a:xfrm>
              <a:off x="7299238" y="3057856"/>
              <a:ext cx="529694" cy="63396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FF64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IconShape">
              <a:extLst>
                <a:ext uri="{FF2B5EF4-FFF2-40B4-BE49-F238E27FC236}">
                  <a16:creationId xmlns:a16="http://schemas.microsoft.com/office/drawing/2014/main" xmlns="" id="{089A42A4-0F31-49B7-AA43-2371163A5D67}"/>
                </a:ext>
              </a:extLst>
            </p:cNvPr>
            <p:cNvSpPr/>
            <p:nvPr/>
          </p:nvSpPr>
          <p:spPr bwMode="auto">
            <a:xfrm>
              <a:off x="8080061" y="3057856"/>
              <a:ext cx="529694" cy="63396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FF64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IconShape">
              <a:extLst>
                <a:ext uri="{FF2B5EF4-FFF2-40B4-BE49-F238E27FC236}">
                  <a16:creationId xmlns:a16="http://schemas.microsoft.com/office/drawing/2014/main" xmlns="" id="{F5CC5544-98FA-4082-8A88-690E1B47BEA6}"/>
                </a:ext>
              </a:extLst>
            </p:cNvPr>
            <p:cNvSpPr/>
            <p:nvPr/>
          </p:nvSpPr>
          <p:spPr bwMode="auto">
            <a:xfrm>
              <a:off x="8857650" y="3057856"/>
              <a:ext cx="529694" cy="63396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FF64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conShape">
              <a:extLst>
                <a:ext uri="{FF2B5EF4-FFF2-40B4-BE49-F238E27FC236}">
                  <a16:creationId xmlns:a16="http://schemas.microsoft.com/office/drawing/2014/main" xmlns="" id="{3DD37A7D-6266-4D8D-BAB0-E7EB230607BD}"/>
                </a:ext>
              </a:extLst>
            </p:cNvPr>
            <p:cNvSpPr/>
            <p:nvPr/>
          </p:nvSpPr>
          <p:spPr bwMode="auto">
            <a:xfrm>
              <a:off x="9638473" y="3057856"/>
              <a:ext cx="529694" cy="63396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FF64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IconShape">
              <a:extLst>
                <a:ext uri="{FF2B5EF4-FFF2-40B4-BE49-F238E27FC236}">
                  <a16:creationId xmlns:a16="http://schemas.microsoft.com/office/drawing/2014/main" xmlns="" id="{2B2A14E7-4B85-4A39-8A0D-EBBAF7B1F3F6}"/>
                </a:ext>
              </a:extLst>
            </p:cNvPr>
            <p:cNvSpPr/>
            <p:nvPr/>
          </p:nvSpPr>
          <p:spPr bwMode="auto">
            <a:xfrm>
              <a:off x="6518415" y="3867809"/>
              <a:ext cx="529694" cy="63396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FF64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IconShape">
              <a:extLst>
                <a:ext uri="{FF2B5EF4-FFF2-40B4-BE49-F238E27FC236}">
                  <a16:creationId xmlns:a16="http://schemas.microsoft.com/office/drawing/2014/main" xmlns="" id="{EE4047AB-A1AC-4211-AFD7-A663932403DE}"/>
                </a:ext>
              </a:extLst>
            </p:cNvPr>
            <p:cNvSpPr/>
            <p:nvPr/>
          </p:nvSpPr>
          <p:spPr bwMode="auto">
            <a:xfrm>
              <a:off x="7299238" y="3867809"/>
              <a:ext cx="529694" cy="63396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FF64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IconShape">
              <a:extLst>
                <a:ext uri="{FF2B5EF4-FFF2-40B4-BE49-F238E27FC236}">
                  <a16:creationId xmlns:a16="http://schemas.microsoft.com/office/drawing/2014/main" xmlns="" id="{542378A1-6441-4D2F-9D5A-0F080CA9B1AA}"/>
                </a:ext>
              </a:extLst>
            </p:cNvPr>
            <p:cNvSpPr/>
            <p:nvPr/>
          </p:nvSpPr>
          <p:spPr bwMode="auto">
            <a:xfrm>
              <a:off x="8080061" y="3867809"/>
              <a:ext cx="529694" cy="63396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6400"/>
                </a:gs>
                <a:gs pos="100000">
                  <a:schemeClr val="lt1">
                    <a:lumMod val="85000"/>
                  </a:schemeClr>
                </a:gs>
                <a:gs pos="10000">
                  <a:srgbClr val="FF6400"/>
                </a:gs>
                <a:gs pos="10100">
                  <a:schemeClr val="lt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IconShape">
              <a:extLst>
                <a:ext uri="{FF2B5EF4-FFF2-40B4-BE49-F238E27FC236}">
                  <a16:creationId xmlns:a16="http://schemas.microsoft.com/office/drawing/2014/main" xmlns="" id="{24A14D8F-850B-4A54-B69A-32DCD3572699}"/>
                </a:ext>
              </a:extLst>
            </p:cNvPr>
            <p:cNvSpPr/>
            <p:nvPr/>
          </p:nvSpPr>
          <p:spPr bwMode="auto">
            <a:xfrm>
              <a:off x="8857650" y="3867809"/>
              <a:ext cx="529694" cy="63396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IconShape">
              <a:extLst>
                <a:ext uri="{FF2B5EF4-FFF2-40B4-BE49-F238E27FC236}">
                  <a16:creationId xmlns:a16="http://schemas.microsoft.com/office/drawing/2014/main" xmlns="" id="{9B203075-0DE3-45A5-8C22-33FABA9C0D35}"/>
                </a:ext>
              </a:extLst>
            </p:cNvPr>
            <p:cNvSpPr/>
            <p:nvPr/>
          </p:nvSpPr>
          <p:spPr bwMode="auto">
            <a:xfrm>
              <a:off x="9638473" y="3867809"/>
              <a:ext cx="529694" cy="63396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65" name="ExtraShape31">
              <a:extLst>
                <a:ext uri="{FF2B5EF4-FFF2-40B4-BE49-F238E27FC236}">
                  <a16:creationId xmlns:a16="http://schemas.microsoft.com/office/drawing/2014/main" xmlns="" id="{D15DB77F-8317-4C94-995E-77B2C3306F6A}"/>
                </a:ext>
              </a:extLst>
            </p:cNvPr>
            <p:cNvCxnSpPr>
              <a:cxnSpLocks/>
            </p:cNvCxnSpPr>
            <p:nvPr/>
          </p:nvCxnSpPr>
          <p:spPr>
            <a:xfrm>
              <a:off x="8405153" y="2370947"/>
              <a:ext cx="1763015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CustomText1">
              <a:extLst>
                <a:ext uri="{FF2B5EF4-FFF2-40B4-BE49-F238E27FC236}">
                  <a16:creationId xmlns:a16="http://schemas.microsoft.com/office/drawing/2014/main" xmlns="" id="{E2C7197D-2CE7-4A60-A8EB-9C46B113D091}"/>
                </a:ext>
              </a:extLst>
            </p:cNvPr>
            <p:cNvSpPr/>
            <p:nvPr/>
          </p:nvSpPr>
          <p:spPr>
            <a:xfrm>
              <a:off x="8405152" y="2420259"/>
              <a:ext cx="1763015" cy="266022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167" name="CustomText2">
              <a:extLst>
                <a:ext uri="{FF2B5EF4-FFF2-40B4-BE49-F238E27FC236}">
                  <a16:creationId xmlns:a16="http://schemas.microsoft.com/office/drawing/2014/main" xmlns="" id="{28924B60-01FF-4B76-9A6D-604AAF2ABA41}"/>
                </a:ext>
              </a:extLst>
            </p:cNvPr>
            <p:cNvSpPr/>
            <p:nvPr/>
          </p:nvSpPr>
          <p:spPr>
            <a:xfrm>
              <a:off x="8405152" y="1955188"/>
              <a:ext cx="1763015" cy="397688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767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1960952" y="3022104"/>
            <a:ext cx="827009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22E3E2F-9DDE-4D94-A150-AF438CB8E6CA}"/>
              </a:ext>
            </a:extLst>
          </p:cNvPr>
          <p:cNvSpPr txBox="1"/>
          <p:nvPr/>
        </p:nvSpPr>
        <p:spPr>
          <a:xfrm>
            <a:off x="2059048" y="2021301"/>
            <a:ext cx="1101604" cy="95780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57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0456DC4-8CC3-47C7-BF84-99BEF3939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C4B1A8C-6F87-49B1-BBEF-966E3D96F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B549D38-BAF9-43C1-B764-4EC6F7C27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5b7040e3-f2f7-4b34-b7e6-4f725bc5ff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932A89A-D936-4241-A3CF-B55E59E168F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19540" y="1719000"/>
            <a:ext cx="10352920" cy="3965276"/>
            <a:chOff x="919540" y="1719000"/>
            <a:chExt cx="10352920" cy="3965276"/>
          </a:xfrm>
        </p:grpSpPr>
        <p:sp>
          <p:nvSpPr>
            <p:cNvPr id="6" name="îṣ1iḋê">
              <a:extLst>
                <a:ext uri="{FF2B5EF4-FFF2-40B4-BE49-F238E27FC236}">
                  <a16:creationId xmlns:a16="http://schemas.microsoft.com/office/drawing/2014/main" xmlns="" id="{99E0B2FE-CB38-4B3F-AA64-FEAB191261E4}"/>
                </a:ext>
              </a:extLst>
            </p:cNvPr>
            <p:cNvSpPr txBox="1"/>
            <p:nvPr/>
          </p:nvSpPr>
          <p:spPr>
            <a:xfrm>
              <a:off x="919540" y="1719000"/>
              <a:ext cx="2873344" cy="350353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</p:spPr>
          <p:txBody>
            <a:bodyPr wrap="none" anchor="b" anchorCtr="0">
              <a:normAutofit lnSpcReduction="10000"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iśľïde">
              <a:extLst>
                <a:ext uri="{FF2B5EF4-FFF2-40B4-BE49-F238E27FC236}">
                  <a16:creationId xmlns:a16="http://schemas.microsoft.com/office/drawing/2014/main" xmlns="" id="{13974122-EF5D-4B84-9B30-860C931A6915}"/>
                </a:ext>
              </a:extLst>
            </p:cNvPr>
            <p:cNvSpPr txBox="1"/>
            <p:nvPr/>
          </p:nvSpPr>
          <p:spPr>
            <a:xfrm>
              <a:off x="2191727" y="2492626"/>
              <a:ext cx="1212789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8" name="îŝ1íḓè">
              <a:extLst>
                <a:ext uri="{FF2B5EF4-FFF2-40B4-BE49-F238E27FC236}">
                  <a16:creationId xmlns:a16="http://schemas.microsoft.com/office/drawing/2014/main" xmlns="" id="{3E66DB03-799A-4E72-83CB-ECBF3DB48407}"/>
                </a:ext>
              </a:extLst>
            </p:cNvPr>
            <p:cNvSpPr/>
            <p:nvPr/>
          </p:nvSpPr>
          <p:spPr>
            <a:xfrm>
              <a:off x="1006219" y="2290968"/>
              <a:ext cx="863600" cy="781053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şḻïďê">
              <a:extLst>
                <a:ext uri="{FF2B5EF4-FFF2-40B4-BE49-F238E27FC236}">
                  <a16:creationId xmlns:a16="http://schemas.microsoft.com/office/drawing/2014/main" xmlns="" id="{7C9BD413-7FAB-46CD-B434-D50AF809EE92}"/>
                </a:ext>
              </a:extLst>
            </p:cNvPr>
            <p:cNvSpPr txBox="1"/>
            <p:nvPr/>
          </p:nvSpPr>
          <p:spPr>
            <a:xfrm>
              <a:off x="919540" y="3313661"/>
              <a:ext cx="2873344" cy="36000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lîḓê">
              <a:extLst>
                <a:ext uri="{FF2B5EF4-FFF2-40B4-BE49-F238E27FC236}">
                  <a16:creationId xmlns:a16="http://schemas.microsoft.com/office/drawing/2014/main" xmlns="" id="{3D24A952-2871-47A2-B237-0D6AE027BC4E}"/>
                </a:ext>
              </a:extLst>
            </p:cNvPr>
            <p:cNvSpPr txBox="1"/>
            <p:nvPr/>
          </p:nvSpPr>
          <p:spPr>
            <a:xfrm>
              <a:off x="919540" y="3593942"/>
              <a:ext cx="2873344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1" name="îŝḷïḓè">
              <a:extLst>
                <a:ext uri="{FF2B5EF4-FFF2-40B4-BE49-F238E27FC236}">
                  <a16:creationId xmlns:a16="http://schemas.microsoft.com/office/drawing/2014/main" xmlns="" id="{493089EB-DB55-4BD6-B04C-65623E66B378}"/>
                </a:ext>
              </a:extLst>
            </p:cNvPr>
            <p:cNvSpPr txBox="1"/>
            <p:nvPr/>
          </p:nvSpPr>
          <p:spPr>
            <a:xfrm>
              <a:off x="919540" y="4037699"/>
              <a:ext cx="2873343" cy="164657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12" name="ïsļïdé">
              <a:extLst>
                <a:ext uri="{FF2B5EF4-FFF2-40B4-BE49-F238E27FC236}">
                  <a16:creationId xmlns:a16="http://schemas.microsoft.com/office/drawing/2014/main" xmlns="" id="{8060F889-3DD8-446B-9343-11FAAAA8461F}"/>
                </a:ext>
              </a:extLst>
            </p:cNvPr>
            <p:cNvSpPr txBox="1"/>
            <p:nvPr/>
          </p:nvSpPr>
          <p:spPr>
            <a:xfrm>
              <a:off x="4659600" y="1719000"/>
              <a:ext cx="2872800" cy="35035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 anchor="b" anchorCtr="0">
              <a:normAutofit lnSpcReduction="10000"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ïṡļiḋè">
              <a:extLst>
                <a:ext uri="{FF2B5EF4-FFF2-40B4-BE49-F238E27FC236}">
                  <a16:creationId xmlns:a16="http://schemas.microsoft.com/office/drawing/2014/main" xmlns="" id="{84F2909A-3728-459C-958A-B6835E4C193D}"/>
                </a:ext>
              </a:extLst>
            </p:cNvPr>
            <p:cNvSpPr txBox="1"/>
            <p:nvPr/>
          </p:nvSpPr>
          <p:spPr>
            <a:xfrm>
              <a:off x="5931787" y="2492626"/>
              <a:ext cx="1212789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14" name="îşlïḓè">
              <a:extLst>
                <a:ext uri="{FF2B5EF4-FFF2-40B4-BE49-F238E27FC236}">
                  <a16:creationId xmlns:a16="http://schemas.microsoft.com/office/drawing/2014/main" xmlns="" id="{757847D5-E5A3-479D-B8A5-5CF86F776EC8}"/>
                </a:ext>
              </a:extLst>
            </p:cNvPr>
            <p:cNvSpPr/>
            <p:nvPr/>
          </p:nvSpPr>
          <p:spPr>
            <a:xfrm>
              <a:off x="4756930" y="2249694"/>
              <a:ext cx="829131" cy="863600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šḷiḑe">
              <a:extLst>
                <a:ext uri="{FF2B5EF4-FFF2-40B4-BE49-F238E27FC236}">
                  <a16:creationId xmlns:a16="http://schemas.microsoft.com/office/drawing/2014/main" xmlns="" id="{580F79C7-4594-4315-B6EC-82C9BBB24E40}"/>
                </a:ext>
              </a:extLst>
            </p:cNvPr>
            <p:cNvSpPr txBox="1"/>
            <p:nvPr/>
          </p:nvSpPr>
          <p:spPr>
            <a:xfrm>
              <a:off x="4659600" y="3313661"/>
              <a:ext cx="2872800" cy="36000"/>
            </a:xfrm>
            <a:prstGeom prst="rect">
              <a:avLst/>
            </a:prstGeom>
            <a:solidFill>
              <a:schemeClr val="accent1"/>
            </a:solidFill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ṩļîdè">
              <a:extLst>
                <a:ext uri="{FF2B5EF4-FFF2-40B4-BE49-F238E27FC236}">
                  <a16:creationId xmlns:a16="http://schemas.microsoft.com/office/drawing/2014/main" xmlns="" id="{3D24A952-2871-47A2-B237-0D6AE027BC4E}"/>
                </a:ext>
              </a:extLst>
            </p:cNvPr>
            <p:cNvSpPr txBox="1"/>
            <p:nvPr/>
          </p:nvSpPr>
          <p:spPr>
            <a:xfrm>
              <a:off x="4659328" y="3593942"/>
              <a:ext cx="2873344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7" name="îŝḻîḍé">
              <a:extLst>
                <a:ext uri="{FF2B5EF4-FFF2-40B4-BE49-F238E27FC236}">
                  <a16:creationId xmlns:a16="http://schemas.microsoft.com/office/drawing/2014/main" xmlns="" id="{493089EB-DB55-4BD6-B04C-65623E66B378}"/>
                </a:ext>
              </a:extLst>
            </p:cNvPr>
            <p:cNvSpPr txBox="1"/>
            <p:nvPr/>
          </p:nvSpPr>
          <p:spPr>
            <a:xfrm>
              <a:off x="4659328" y="4037699"/>
              <a:ext cx="2873343" cy="164657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18" name="îṣḻíďé">
              <a:extLst>
                <a:ext uri="{FF2B5EF4-FFF2-40B4-BE49-F238E27FC236}">
                  <a16:creationId xmlns:a16="http://schemas.microsoft.com/office/drawing/2014/main" xmlns="" id="{60E026E5-BEE8-4D64-9F1B-2C00E7BC4E48}"/>
                </a:ext>
              </a:extLst>
            </p:cNvPr>
            <p:cNvSpPr txBox="1"/>
            <p:nvPr/>
          </p:nvSpPr>
          <p:spPr>
            <a:xfrm>
              <a:off x="8399941" y="1719000"/>
              <a:ext cx="2871695" cy="350353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</p:spPr>
          <p:txBody>
            <a:bodyPr wrap="none" anchor="b" anchorCtr="0">
              <a:normAutofit lnSpcReduction="10000"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íṥḻïdê">
              <a:extLst>
                <a:ext uri="{FF2B5EF4-FFF2-40B4-BE49-F238E27FC236}">
                  <a16:creationId xmlns:a16="http://schemas.microsoft.com/office/drawing/2014/main" xmlns="" id="{778E22AB-846C-46EF-95C9-8535FF0BF96B}"/>
                </a:ext>
              </a:extLst>
            </p:cNvPr>
            <p:cNvSpPr txBox="1"/>
            <p:nvPr/>
          </p:nvSpPr>
          <p:spPr>
            <a:xfrm>
              <a:off x="9672128" y="2492626"/>
              <a:ext cx="1212789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20" name="íŝḻíḍê">
              <a:extLst>
                <a:ext uri="{FF2B5EF4-FFF2-40B4-BE49-F238E27FC236}">
                  <a16:creationId xmlns:a16="http://schemas.microsoft.com/office/drawing/2014/main" xmlns="" id="{D7B5BFF5-BCFE-490A-A1C7-50FB596AEC40}"/>
                </a:ext>
              </a:extLst>
            </p:cNvPr>
            <p:cNvSpPr/>
            <p:nvPr/>
          </p:nvSpPr>
          <p:spPr>
            <a:xfrm>
              <a:off x="8502097" y="2290968"/>
              <a:ext cx="863600" cy="781053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šļíḍé">
              <a:extLst>
                <a:ext uri="{FF2B5EF4-FFF2-40B4-BE49-F238E27FC236}">
                  <a16:creationId xmlns:a16="http://schemas.microsoft.com/office/drawing/2014/main" xmlns="" id="{C95F3474-F819-4C76-BE16-4B74CE522295}"/>
                </a:ext>
              </a:extLst>
            </p:cNvPr>
            <p:cNvSpPr txBox="1"/>
            <p:nvPr/>
          </p:nvSpPr>
          <p:spPr>
            <a:xfrm>
              <a:off x="8399941" y="3313661"/>
              <a:ext cx="2871695" cy="36000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2" name="iṡliḑé">
              <a:extLst>
                <a:ext uri="{FF2B5EF4-FFF2-40B4-BE49-F238E27FC236}">
                  <a16:creationId xmlns:a16="http://schemas.microsoft.com/office/drawing/2014/main" xmlns="" id="{3D24A952-2871-47A2-B237-0D6AE027BC4E}"/>
                </a:ext>
              </a:extLst>
            </p:cNvPr>
            <p:cNvSpPr txBox="1"/>
            <p:nvPr/>
          </p:nvSpPr>
          <p:spPr>
            <a:xfrm>
              <a:off x="8399116" y="3593942"/>
              <a:ext cx="2873344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23" name="íşļîḋe">
              <a:extLst>
                <a:ext uri="{FF2B5EF4-FFF2-40B4-BE49-F238E27FC236}">
                  <a16:creationId xmlns:a16="http://schemas.microsoft.com/office/drawing/2014/main" xmlns="" id="{493089EB-DB55-4BD6-B04C-65623E66B378}"/>
                </a:ext>
              </a:extLst>
            </p:cNvPr>
            <p:cNvSpPr txBox="1"/>
            <p:nvPr/>
          </p:nvSpPr>
          <p:spPr>
            <a:xfrm>
              <a:off x="8399116" y="4037699"/>
              <a:ext cx="2873343" cy="164657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6D300848-0C9E-466B-A4D0-43AD7ACF2099}"/>
                </a:ext>
              </a:extLst>
            </p:cNvPr>
            <p:cNvCxnSpPr/>
            <p:nvPr/>
          </p:nvCxnSpPr>
          <p:spPr>
            <a:xfrm>
              <a:off x="4226106" y="4194000"/>
              <a:ext cx="0" cy="1350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614846CA-4CF7-4617-A5E1-617424D2D012}"/>
                </a:ext>
              </a:extLst>
            </p:cNvPr>
            <p:cNvCxnSpPr/>
            <p:nvPr/>
          </p:nvCxnSpPr>
          <p:spPr>
            <a:xfrm>
              <a:off x="7965894" y="4194000"/>
              <a:ext cx="0" cy="1350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5567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B7B110-74C5-4DF1-867C-7B25A1024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E37C689-60A0-4851-A380-3AE018A8B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FA1F019-93EC-4165-8FCC-C83AC3603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5c902a40-0afe-49b5-9dcf-5f41f298164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04D3181-0761-4207-B241-963BC17180D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8982" y="1224268"/>
            <a:ext cx="10834037" cy="4859732"/>
            <a:chOff x="678982" y="1224268"/>
            <a:chExt cx="10834037" cy="4859732"/>
          </a:xfrm>
        </p:grpSpPr>
        <p:sp>
          <p:nvSpPr>
            <p:cNvPr id="6" name="í$ḻiḓe">
              <a:extLst>
                <a:ext uri="{FF2B5EF4-FFF2-40B4-BE49-F238E27FC236}">
                  <a16:creationId xmlns:a16="http://schemas.microsoft.com/office/drawing/2014/main" xmlns="" id="{EA24401C-7DBA-4176-A006-8A2320C594CF}"/>
                </a:ext>
              </a:extLst>
            </p:cNvPr>
            <p:cNvSpPr/>
            <p:nvPr/>
          </p:nvSpPr>
          <p:spPr bwMode="auto">
            <a:xfrm>
              <a:off x="5523921" y="3874017"/>
              <a:ext cx="1121286" cy="1245874"/>
            </a:xfrm>
            <a:custGeom>
              <a:avLst/>
              <a:gdLst>
                <a:gd name="T0" fmla="*/ 405 w 633"/>
                <a:gd name="T1" fmla="*/ 470 h 730"/>
                <a:gd name="T2" fmla="*/ 483 w 633"/>
                <a:gd name="T3" fmla="*/ 380 h 730"/>
                <a:gd name="T4" fmla="*/ 501 w 633"/>
                <a:gd name="T5" fmla="*/ 293 h 730"/>
                <a:gd name="T6" fmla="*/ 437 w 633"/>
                <a:gd name="T7" fmla="*/ 133 h 730"/>
                <a:gd name="T8" fmla="*/ 316 w 633"/>
                <a:gd name="T9" fmla="*/ 8 h 730"/>
                <a:gd name="T10" fmla="*/ 316 w 633"/>
                <a:gd name="T11" fmla="*/ 40 h 730"/>
                <a:gd name="T12" fmla="*/ 316 w 633"/>
                <a:gd name="T13" fmla="*/ 66 h 730"/>
                <a:gd name="T14" fmla="*/ 237 w 633"/>
                <a:gd name="T15" fmla="*/ 95 h 730"/>
                <a:gd name="T16" fmla="*/ 192 w 633"/>
                <a:gd name="T17" fmla="*/ 135 h 730"/>
                <a:gd name="T18" fmla="*/ 141 w 633"/>
                <a:gd name="T19" fmla="*/ 264 h 730"/>
                <a:gd name="T20" fmla="*/ 133 w 633"/>
                <a:gd name="T21" fmla="*/ 339 h 730"/>
                <a:gd name="T22" fmla="*/ 175 w 633"/>
                <a:gd name="T23" fmla="*/ 399 h 730"/>
                <a:gd name="T24" fmla="*/ 181 w 633"/>
                <a:gd name="T25" fmla="*/ 534 h 730"/>
                <a:gd name="T26" fmla="*/ 24 w 633"/>
                <a:gd name="T27" fmla="*/ 730 h 730"/>
                <a:gd name="T28" fmla="*/ 610 w 633"/>
                <a:gd name="T29" fmla="*/ 730 h 730"/>
                <a:gd name="T30" fmla="*/ 453 w 633"/>
                <a:gd name="T31" fmla="*/ 534 h 730"/>
                <a:gd name="T32" fmla="*/ 156 w 633"/>
                <a:gd name="T33" fmla="*/ 275 h 730"/>
                <a:gd name="T34" fmla="*/ 189 w 633"/>
                <a:gd name="T35" fmla="*/ 335 h 730"/>
                <a:gd name="T36" fmla="*/ 195 w 633"/>
                <a:gd name="T37" fmla="*/ 273 h 730"/>
                <a:gd name="T38" fmla="*/ 211 w 633"/>
                <a:gd name="T39" fmla="*/ 190 h 730"/>
                <a:gd name="T40" fmla="*/ 316 w 633"/>
                <a:gd name="T41" fmla="*/ 195 h 730"/>
                <a:gd name="T42" fmla="*/ 380 w 633"/>
                <a:gd name="T43" fmla="*/ 173 h 730"/>
                <a:gd name="T44" fmla="*/ 424 w 633"/>
                <a:gd name="T45" fmla="*/ 192 h 730"/>
                <a:gd name="T46" fmla="*/ 439 w 633"/>
                <a:gd name="T47" fmla="*/ 273 h 730"/>
                <a:gd name="T48" fmla="*/ 445 w 633"/>
                <a:gd name="T49" fmla="*/ 335 h 730"/>
                <a:gd name="T50" fmla="*/ 477 w 633"/>
                <a:gd name="T51" fmla="*/ 275 h 730"/>
                <a:gd name="T52" fmla="*/ 317 w 633"/>
                <a:gd name="T53" fmla="*/ 482 h 730"/>
                <a:gd name="T54" fmla="*/ 189 w 633"/>
                <a:gd name="T55" fmla="*/ 384 h 730"/>
                <a:gd name="T56" fmla="*/ 316 w 633"/>
                <a:gd name="T57" fmla="*/ 503 h 730"/>
                <a:gd name="T58" fmla="*/ 387 w 633"/>
                <a:gd name="T59" fmla="*/ 483 h 730"/>
                <a:gd name="T60" fmla="*/ 319 w 633"/>
                <a:gd name="T61" fmla="*/ 630 h 730"/>
                <a:gd name="T62" fmla="*/ 224 w 633"/>
                <a:gd name="T63" fmla="*/ 525 h 730"/>
                <a:gd name="T64" fmla="*/ 403 w 633"/>
                <a:gd name="T65" fmla="*/ 669 h 730"/>
                <a:gd name="T66" fmla="*/ 318 w 633"/>
                <a:gd name="T67" fmla="*/ 687 h 730"/>
                <a:gd name="T68" fmla="*/ 272 w 633"/>
                <a:gd name="T69" fmla="*/ 626 h 730"/>
                <a:gd name="T70" fmla="*/ 172 w 633"/>
                <a:gd name="T71" fmla="*/ 556 h 730"/>
                <a:gd name="T72" fmla="*/ 214 w 633"/>
                <a:gd name="T73" fmla="*/ 538 h 730"/>
                <a:gd name="T74" fmla="*/ 319 w 633"/>
                <a:gd name="T75" fmla="*/ 655 h 730"/>
                <a:gd name="T76" fmla="*/ 459 w 633"/>
                <a:gd name="T77" fmla="*/ 558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3" h="730">
                  <a:moveTo>
                    <a:pt x="453" y="534"/>
                  </a:moveTo>
                  <a:cubicBezTo>
                    <a:pt x="420" y="520"/>
                    <a:pt x="408" y="498"/>
                    <a:pt x="405" y="470"/>
                  </a:cubicBezTo>
                  <a:cubicBezTo>
                    <a:pt x="427" y="452"/>
                    <a:pt x="445" y="427"/>
                    <a:pt x="458" y="399"/>
                  </a:cubicBezTo>
                  <a:cubicBezTo>
                    <a:pt x="468" y="395"/>
                    <a:pt x="476" y="389"/>
                    <a:pt x="483" y="380"/>
                  </a:cubicBezTo>
                  <a:cubicBezTo>
                    <a:pt x="491" y="369"/>
                    <a:pt x="497" y="355"/>
                    <a:pt x="500" y="339"/>
                  </a:cubicBezTo>
                  <a:cubicBezTo>
                    <a:pt x="503" y="324"/>
                    <a:pt x="504" y="308"/>
                    <a:pt x="501" y="293"/>
                  </a:cubicBezTo>
                  <a:cubicBezTo>
                    <a:pt x="500" y="282"/>
                    <a:pt x="497" y="272"/>
                    <a:pt x="492" y="263"/>
                  </a:cubicBezTo>
                  <a:cubicBezTo>
                    <a:pt x="486" y="212"/>
                    <a:pt x="466" y="165"/>
                    <a:pt x="437" y="133"/>
                  </a:cubicBezTo>
                  <a:cubicBezTo>
                    <a:pt x="431" y="125"/>
                    <a:pt x="424" y="118"/>
                    <a:pt x="417" y="112"/>
                  </a:cubicBezTo>
                  <a:cubicBezTo>
                    <a:pt x="439" y="56"/>
                    <a:pt x="386" y="0"/>
                    <a:pt x="316" y="8"/>
                  </a:cubicBezTo>
                  <a:cubicBezTo>
                    <a:pt x="307" y="9"/>
                    <a:pt x="297" y="11"/>
                    <a:pt x="288" y="14"/>
                  </a:cubicBezTo>
                  <a:cubicBezTo>
                    <a:pt x="300" y="20"/>
                    <a:pt x="310" y="30"/>
                    <a:pt x="316" y="40"/>
                  </a:cubicBezTo>
                  <a:cubicBezTo>
                    <a:pt x="320" y="49"/>
                    <a:pt x="321" y="58"/>
                    <a:pt x="316" y="68"/>
                  </a:cubicBezTo>
                  <a:cubicBezTo>
                    <a:pt x="316" y="67"/>
                    <a:pt x="316" y="67"/>
                    <a:pt x="316" y="66"/>
                  </a:cubicBezTo>
                  <a:cubicBezTo>
                    <a:pt x="291" y="0"/>
                    <a:pt x="212" y="20"/>
                    <a:pt x="211" y="42"/>
                  </a:cubicBezTo>
                  <a:cubicBezTo>
                    <a:pt x="231" y="57"/>
                    <a:pt x="237" y="71"/>
                    <a:pt x="237" y="95"/>
                  </a:cubicBezTo>
                  <a:cubicBezTo>
                    <a:pt x="214" y="95"/>
                    <a:pt x="206" y="79"/>
                    <a:pt x="197" y="56"/>
                  </a:cubicBezTo>
                  <a:cubicBezTo>
                    <a:pt x="185" y="82"/>
                    <a:pt x="184" y="110"/>
                    <a:pt x="192" y="135"/>
                  </a:cubicBezTo>
                  <a:cubicBezTo>
                    <a:pt x="164" y="167"/>
                    <a:pt x="144" y="210"/>
                    <a:pt x="141" y="254"/>
                  </a:cubicBezTo>
                  <a:cubicBezTo>
                    <a:pt x="141" y="258"/>
                    <a:pt x="141" y="261"/>
                    <a:pt x="141" y="264"/>
                  </a:cubicBezTo>
                  <a:cubicBezTo>
                    <a:pt x="137" y="273"/>
                    <a:pt x="134" y="283"/>
                    <a:pt x="132" y="293"/>
                  </a:cubicBezTo>
                  <a:cubicBezTo>
                    <a:pt x="130" y="308"/>
                    <a:pt x="130" y="324"/>
                    <a:pt x="133" y="339"/>
                  </a:cubicBezTo>
                  <a:cubicBezTo>
                    <a:pt x="136" y="355"/>
                    <a:pt x="142" y="369"/>
                    <a:pt x="151" y="380"/>
                  </a:cubicBezTo>
                  <a:cubicBezTo>
                    <a:pt x="157" y="389"/>
                    <a:pt x="166" y="395"/>
                    <a:pt x="175" y="399"/>
                  </a:cubicBezTo>
                  <a:cubicBezTo>
                    <a:pt x="188" y="427"/>
                    <a:pt x="206" y="452"/>
                    <a:pt x="228" y="470"/>
                  </a:cubicBezTo>
                  <a:cubicBezTo>
                    <a:pt x="225" y="498"/>
                    <a:pt x="214" y="520"/>
                    <a:pt x="181" y="534"/>
                  </a:cubicBezTo>
                  <a:cubicBezTo>
                    <a:pt x="106" y="565"/>
                    <a:pt x="0" y="574"/>
                    <a:pt x="3" y="668"/>
                  </a:cubicBezTo>
                  <a:cubicBezTo>
                    <a:pt x="3" y="688"/>
                    <a:pt x="11" y="709"/>
                    <a:pt x="24" y="730"/>
                  </a:cubicBezTo>
                  <a:cubicBezTo>
                    <a:pt x="316" y="730"/>
                    <a:pt x="316" y="730"/>
                    <a:pt x="316" y="730"/>
                  </a:cubicBezTo>
                  <a:cubicBezTo>
                    <a:pt x="610" y="730"/>
                    <a:pt x="610" y="730"/>
                    <a:pt x="610" y="730"/>
                  </a:cubicBezTo>
                  <a:cubicBezTo>
                    <a:pt x="622" y="709"/>
                    <a:pt x="630" y="688"/>
                    <a:pt x="631" y="668"/>
                  </a:cubicBezTo>
                  <a:cubicBezTo>
                    <a:pt x="633" y="574"/>
                    <a:pt x="528" y="565"/>
                    <a:pt x="453" y="534"/>
                  </a:cubicBezTo>
                  <a:close/>
                  <a:moveTo>
                    <a:pt x="189" y="384"/>
                  </a:moveTo>
                  <a:cubicBezTo>
                    <a:pt x="154" y="378"/>
                    <a:pt x="140" y="313"/>
                    <a:pt x="156" y="275"/>
                  </a:cubicBezTo>
                  <a:cubicBezTo>
                    <a:pt x="157" y="275"/>
                    <a:pt x="158" y="274"/>
                    <a:pt x="158" y="274"/>
                  </a:cubicBezTo>
                  <a:cubicBezTo>
                    <a:pt x="182" y="259"/>
                    <a:pt x="189" y="329"/>
                    <a:pt x="189" y="335"/>
                  </a:cubicBezTo>
                  <a:cubicBezTo>
                    <a:pt x="189" y="360"/>
                    <a:pt x="216" y="369"/>
                    <a:pt x="210" y="352"/>
                  </a:cubicBezTo>
                  <a:cubicBezTo>
                    <a:pt x="204" y="334"/>
                    <a:pt x="196" y="307"/>
                    <a:pt x="195" y="273"/>
                  </a:cubicBezTo>
                  <a:cubicBezTo>
                    <a:pt x="195" y="272"/>
                    <a:pt x="195" y="272"/>
                    <a:pt x="195" y="271"/>
                  </a:cubicBezTo>
                  <a:cubicBezTo>
                    <a:pt x="194" y="245"/>
                    <a:pt x="200" y="216"/>
                    <a:pt x="211" y="190"/>
                  </a:cubicBezTo>
                  <a:cubicBezTo>
                    <a:pt x="215" y="185"/>
                    <a:pt x="218" y="180"/>
                    <a:pt x="223" y="177"/>
                  </a:cubicBezTo>
                  <a:cubicBezTo>
                    <a:pt x="244" y="194"/>
                    <a:pt x="275" y="202"/>
                    <a:pt x="316" y="195"/>
                  </a:cubicBezTo>
                  <a:cubicBezTo>
                    <a:pt x="335" y="191"/>
                    <a:pt x="356" y="185"/>
                    <a:pt x="379" y="174"/>
                  </a:cubicBezTo>
                  <a:cubicBezTo>
                    <a:pt x="380" y="174"/>
                    <a:pt x="380" y="173"/>
                    <a:pt x="380" y="173"/>
                  </a:cubicBezTo>
                  <a:cubicBezTo>
                    <a:pt x="405" y="167"/>
                    <a:pt x="412" y="175"/>
                    <a:pt x="423" y="191"/>
                  </a:cubicBezTo>
                  <a:cubicBezTo>
                    <a:pt x="423" y="191"/>
                    <a:pt x="423" y="191"/>
                    <a:pt x="424" y="192"/>
                  </a:cubicBezTo>
                  <a:cubicBezTo>
                    <a:pt x="434" y="216"/>
                    <a:pt x="440" y="243"/>
                    <a:pt x="440" y="269"/>
                  </a:cubicBezTo>
                  <a:cubicBezTo>
                    <a:pt x="439" y="270"/>
                    <a:pt x="439" y="272"/>
                    <a:pt x="439" y="273"/>
                  </a:cubicBezTo>
                  <a:cubicBezTo>
                    <a:pt x="438" y="307"/>
                    <a:pt x="430" y="334"/>
                    <a:pt x="424" y="352"/>
                  </a:cubicBezTo>
                  <a:cubicBezTo>
                    <a:pt x="418" y="369"/>
                    <a:pt x="445" y="360"/>
                    <a:pt x="445" y="335"/>
                  </a:cubicBezTo>
                  <a:cubicBezTo>
                    <a:pt x="445" y="329"/>
                    <a:pt x="452" y="259"/>
                    <a:pt x="476" y="274"/>
                  </a:cubicBezTo>
                  <a:cubicBezTo>
                    <a:pt x="476" y="274"/>
                    <a:pt x="477" y="274"/>
                    <a:pt x="477" y="275"/>
                  </a:cubicBezTo>
                  <a:cubicBezTo>
                    <a:pt x="494" y="313"/>
                    <a:pt x="480" y="378"/>
                    <a:pt x="445" y="384"/>
                  </a:cubicBezTo>
                  <a:cubicBezTo>
                    <a:pt x="421" y="440"/>
                    <a:pt x="377" y="482"/>
                    <a:pt x="317" y="482"/>
                  </a:cubicBezTo>
                  <a:cubicBezTo>
                    <a:pt x="316" y="482"/>
                    <a:pt x="316" y="482"/>
                    <a:pt x="316" y="482"/>
                  </a:cubicBezTo>
                  <a:cubicBezTo>
                    <a:pt x="256" y="482"/>
                    <a:pt x="213" y="440"/>
                    <a:pt x="189" y="384"/>
                  </a:cubicBezTo>
                  <a:close/>
                  <a:moveTo>
                    <a:pt x="249" y="484"/>
                  </a:moveTo>
                  <a:cubicBezTo>
                    <a:pt x="268" y="496"/>
                    <a:pt x="291" y="502"/>
                    <a:pt x="316" y="503"/>
                  </a:cubicBezTo>
                  <a:cubicBezTo>
                    <a:pt x="317" y="503"/>
                    <a:pt x="317" y="503"/>
                    <a:pt x="317" y="503"/>
                  </a:cubicBezTo>
                  <a:cubicBezTo>
                    <a:pt x="343" y="503"/>
                    <a:pt x="366" y="496"/>
                    <a:pt x="387" y="483"/>
                  </a:cubicBezTo>
                  <a:cubicBezTo>
                    <a:pt x="391" y="500"/>
                    <a:pt x="401" y="518"/>
                    <a:pt x="414" y="532"/>
                  </a:cubicBezTo>
                  <a:cubicBezTo>
                    <a:pt x="374" y="581"/>
                    <a:pt x="346" y="601"/>
                    <a:pt x="319" y="630"/>
                  </a:cubicBezTo>
                  <a:cubicBezTo>
                    <a:pt x="318" y="629"/>
                    <a:pt x="317" y="629"/>
                    <a:pt x="316" y="628"/>
                  </a:cubicBezTo>
                  <a:cubicBezTo>
                    <a:pt x="292" y="612"/>
                    <a:pt x="262" y="579"/>
                    <a:pt x="224" y="525"/>
                  </a:cubicBezTo>
                  <a:cubicBezTo>
                    <a:pt x="235" y="513"/>
                    <a:pt x="244" y="498"/>
                    <a:pt x="249" y="484"/>
                  </a:cubicBezTo>
                  <a:close/>
                  <a:moveTo>
                    <a:pt x="403" y="669"/>
                  </a:moveTo>
                  <a:cubicBezTo>
                    <a:pt x="391" y="655"/>
                    <a:pt x="383" y="631"/>
                    <a:pt x="362" y="619"/>
                  </a:cubicBezTo>
                  <a:cubicBezTo>
                    <a:pt x="344" y="631"/>
                    <a:pt x="321" y="669"/>
                    <a:pt x="318" y="687"/>
                  </a:cubicBezTo>
                  <a:cubicBezTo>
                    <a:pt x="318" y="684"/>
                    <a:pt x="317" y="680"/>
                    <a:pt x="316" y="677"/>
                  </a:cubicBezTo>
                  <a:cubicBezTo>
                    <a:pt x="308" y="654"/>
                    <a:pt x="281" y="635"/>
                    <a:pt x="272" y="626"/>
                  </a:cubicBezTo>
                  <a:cubicBezTo>
                    <a:pt x="252" y="635"/>
                    <a:pt x="246" y="653"/>
                    <a:pt x="233" y="670"/>
                  </a:cubicBezTo>
                  <a:cubicBezTo>
                    <a:pt x="220" y="653"/>
                    <a:pt x="183" y="602"/>
                    <a:pt x="172" y="556"/>
                  </a:cubicBezTo>
                  <a:cubicBezTo>
                    <a:pt x="187" y="553"/>
                    <a:pt x="201" y="545"/>
                    <a:pt x="213" y="535"/>
                  </a:cubicBezTo>
                  <a:cubicBezTo>
                    <a:pt x="213" y="536"/>
                    <a:pt x="214" y="537"/>
                    <a:pt x="214" y="538"/>
                  </a:cubicBezTo>
                  <a:cubicBezTo>
                    <a:pt x="240" y="574"/>
                    <a:pt x="285" y="626"/>
                    <a:pt x="316" y="652"/>
                  </a:cubicBezTo>
                  <a:cubicBezTo>
                    <a:pt x="317" y="653"/>
                    <a:pt x="318" y="654"/>
                    <a:pt x="319" y="655"/>
                  </a:cubicBezTo>
                  <a:cubicBezTo>
                    <a:pt x="351" y="612"/>
                    <a:pt x="388" y="581"/>
                    <a:pt x="425" y="541"/>
                  </a:cubicBezTo>
                  <a:cubicBezTo>
                    <a:pt x="435" y="549"/>
                    <a:pt x="446" y="555"/>
                    <a:pt x="459" y="558"/>
                  </a:cubicBezTo>
                  <a:cubicBezTo>
                    <a:pt x="446" y="592"/>
                    <a:pt x="425" y="648"/>
                    <a:pt x="403" y="66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ŝľîdè">
              <a:extLst>
                <a:ext uri="{FF2B5EF4-FFF2-40B4-BE49-F238E27FC236}">
                  <a16:creationId xmlns:a16="http://schemas.microsoft.com/office/drawing/2014/main" xmlns="" id="{B55D78DC-9F37-4988-80E7-6648FC2612E4}"/>
                </a:ext>
              </a:extLst>
            </p:cNvPr>
            <p:cNvSpPr/>
            <p:nvPr/>
          </p:nvSpPr>
          <p:spPr>
            <a:xfrm>
              <a:off x="5172710" y="3693587"/>
              <a:ext cx="1823708" cy="1919693"/>
            </a:xfrm>
            <a:prstGeom prst="ellipse">
              <a:avLst/>
            </a:prstGeom>
            <a:noFill/>
            <a:ln w="1016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slïďé">
              <a:extLst>
                <a:ext uri="{FF2B5EF4-FFF2-40B4-BE49-F238E27FC236}">
                  <a16:creationId xmlns:a16="http://schemas.microsoft.com/office/drawing/2014/main" xmlns="" id="{C4C834DA-7DE0-4672-89F1-44EB0C19DD99}"/>
                </a:ext>
              </a:extLst>
            </p:cNvPr>
            <p:cNvSpPr/>
            <p:nvPr/>
          </p:nvSpPr>
          <p:spPr>
            <a:xfrm>
              <a:off x="6817624" y="3682810"/>
              <a:ext cx="159974" cy="15997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$liḋé">
              <a:extLst>
                <a:ext uri="{FF2B5EF4-FFF2-40B4-BE49-F238E27FC236}">
                  <a16:creationId xmlns:a16="http://schemas.microsoft.com/office/drawing/2014/main" xmlns="" id="{7316B7A6-F5CC-4816-AA7A-E5C6E260A9CC}"/>
                </a:ext>
              </a:extLst>
            </p:cNvPr>
            <p:cNvSpPr/>
            <p:nvPr/>
          </p:nvSpPr>
          <p:spPr>
            <a:xfrm>
              <a:off x="6977598" y="3451574"/>
              <a:ext cx="191969" cy="19196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sḻíḍe">
              <a:extLst>
                <a:ext uri="{FF2B5EF4-FFF2-40B4-BE49-F238E27FC236}">
                  <a16:creationId xmlns:a16="http://schemas.microsoft.com/office/drawing/2014/main" xmlns="" id="{33834136-5166-4324-A8F1-47B4BAF860FB}"/>
                </a:ext>
              </a:extLst>
            </p:cNvPr>
            <p:cNvSpPr/>
            <p:nvPr/>
          </p:nvSpPr>
          <p:spPr>
            <a:xfrm>
              <a:off x="7159689" y="3227610"/>
              <a:ext cx="223964" cy="22396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šľïďè">
              <a:extLst>
                <a:ext uri="{FF2B5EF4-FFF2-40B4-BE49-F238E27FC236}">
                  <a16:creationId xmlns:a16="http://schemas.microsoft.com/office/drawing/2014/main" xmlns="" id="{3BEF4923-4AA4-47B8-BE3C-36FA375A313E}"/>
                </a:ext>
              </a:extLst>
            </p:cNvPr>
            <p:cNvSpPr/>
            <p:nvPr/>
          </p:nvSpPr>
          <p:spPr>
            <a:xfrm>
              <a:off x="7383653" y="2971650"/>
              <a:ext cx="255959" cy="255959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ṣ1îdé">
              <a:extLst>
                <a:ext uri="{FF2B5EF4-FFF2-40B4-BE49-F238E27FC236}">
                  <a16:creationId xmlns:a16="http://schemas.microsoft.com/office/drawing/2014/main" xmlns="" id="{A939C6B8-D41F-4249-A9D4-577EA6FFC8B0}"/>
                </a:ext>
              </a:extLst>
            </p:cNvPr>
            <p:cNvSpPr/>
            <p:nvPr/>
          </p:nvSpPr>
          <p:spPr>
            <a:xfrm>
              <a:off x="7569146" y="2074495"/>
              <a:ext cx="1087826" cy="1087826"/>
            </a:xfrm>
            <a:prstGeom prst="ellipse">
              <a:avLst/>
            </a:prstGeom>
            <a:noFill/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ślïḓè">
              <a:extLst>
                <a:ext uri="{FF2B5EF4-FFF2-40B4-BE49-F238E27FC236}">
                  <a16:creationId xmlns:a16="http://schemas.microsoft.com/office/drawing/2014/main" xmlns="" id="{A91C7785-B0D4-4BF7-A6B2-52DB74C82B21}"/>
                </a:ext>
              </a:extLst>
            </p:cNvPr>
            <p:cNvSpPr/>
            <p:nvPr/>
          </p:nvSpPr>
          <p:spPr>
            <a:xfrm rot="2047192">
              <a:off x="7183747" y="4533525"/>
              <a:ext cx="159974" cy="15997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ṥ1ïḍe">
              <a:extLst>
                <a:ext uri="{FF2B5EF4-FFF2-40B4-BE49-F238E27FC236}">
                  <a16:creationId xmlns:a16="http://schemas.microsoft.com/office/drawing/2014/main" xmlns="" id="{5A9ADF8B-A57B-44F3-BE6B-2DAB8BB349DD}"/>
                </a:ext>
              </a:extLst>
            </p:cNvPr>
            <p:cNvSpPr/>
            <p:nvPr/>
          </p:nvSpPr>
          <p:spPr>
            <a:xfrm rot="2047192">
              <a:off x="7434164" y="4438046"/>
              <a:ext cx="191969" cy="19196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$ḻíḓé">
              <a:extLst>
                <a:ext uri="{FF2B5EF4-FFF2-40B4-BE49-F238E27FC236}">
                  <a16:creationId xmlns:a16="http://schemas.microsoft.com/office/drawing/2014/main" xmlns="" id="{A6DFCB20-C1CA-4A33-9C65-A918D022B0A7}"/>
                </a:ext>
              </a:extLst>
            </p:cNvPr>
            <p:cNvSpPr/>
            <p:nvPr/>
          </p:nvSpPr>
          <p:spPr>
            <a:xfrm rot="2047192">
              <a:off x="7698810" y="4360992"/>
              <a:ext cx="223964" cy="22396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Sliḍe">
              <a:extLst>
                <a:ext uri="{FF2B5EF4-FFF2-40B4-BE49-F238E27FC236}">
                  <a16:creationId xmlns:a16="http://schemas.microsoft.com/office/drawing/2014/main" xmlns="" id="{E5F8B300-E912-4AB4-A8FF-5AE7C3198D6B}"/>
                </a:ext>
              </a:extLst>
            </p:cNvPr>
            <p:cNvSpPr/>
            <p:nvPr/>
          </p:nvSpPr>
          <p:spPr>
            <a:xfrm rot="2047192">
              <a:off x="8016069" y="4280939"/>
              <a:ext cx="255959" cy="255959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ṣ1ïďè">
              <a:extLst>
                <a:ext uri="{FF2B5EF4-FFF2-40B4-BE49-F238E27FC236}">
                  <a16:creationId xmlns:a16="http://schemas.microsoft.com/office/drawing/2014/main" xmlns="" id="{3B822F0C-C130-4D90-BD3E-A84257069830}"/>
                </a:ext>
              </a:extLst>
            </p:cNvPr>
            <p:cNvSpPr/>
            <p:nvPr/>
          </p:nvSpPr>
          <p:spPr>
            <a:xfrm rot="2047192">
              <a:off x="8367967" y="3803974"/>
              <a:ext cx="1087826" cy="1087826"/>
            </a:xfrm>
            <a:prstGeom prst="ellipse">
              <a:avLst/>
            </a:prstGeom>
            <a:noFill/>
            <a:ln w="635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ṣ1íďe">
              <a:extLst>
                <a:ext uri="{FF2B5EF4-FFF2-40B4-BE49-F238E27FC236}">
                  <a16:creationId xmlns:a16="http://schemas.microsoft.com/office/drawing/2014/main" xmlns="" id="{8BC9E0DD-FB6A-4D5B-9D29-DB3744986D83}"/>
                </a:ext>
              </a:extLst>
            </p:cNvPr>
            <p:cNvSpPr/>
            <p:nvPr/>
          </p:nvSpPr>
          <p:spPr>
            <a:xfrm flipH="1">
              <a:off x="5181491" y="3682810"/>
              <a:ext cx="158605" cy="15997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ṩľíďê">
              <a:extLst>
                <a:ext uri="{FF2B5EF4-FFF2-40B4-BE49-F238E27FC236}">
                  <a16:creationId xmlns:a16="http://schemas.microsoft.com/office/drawing/2014/main" xmlns="" id="{8A2DB171-7525-4F9C-98D3-9683D0E8DD5C}"/>
                </a:ext>
              </a:extLst>
            </p:cNvPr>
            <p:cNvSpPr/>
            <p:nvPr/>
          </p:nvSpPr>
          <p:spPr>
            <a:xfrm flipH="1">
              <a:off x="4991165" y="3451574"/>
              <a:ext cx="190326" cy="19196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śľíďê">
              <a:extLst>
                <a:ext uri="{FF2B5EF4-FFF2-40B4-BE49-F238E27FC236}">
                  <a16:creationId xmlns:a16="http://schemas.microsoft.com/office/drawing/2014/main" xmlns="" id="{67B5171C-C7EE-45E7-9CEB-32974C5FDC9C}"/>
                </a:ext>
              </a:extLst>
            </p:cNvPr>
            <p:cNvSpPr/>
            <p:nvPr/>
          </p:nvSpPr>
          <p:spPr>
            <a:xfrm flipH="1">
              <a:off x="4778913" y="3227610"/>
              <a:ext cx="222046" cy="223964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ŝḷíḍe">
              <a:extLst>
                <a:ext uri="{FF2B5EF4-FFF2-40B4-BE49-F238E27FC236}">
                  <a16:creationId xmlns:a16="http://schemas.microsoft.com/office/drawing/2014/main" xmlns="" id="{DFD8866D-4E93-4002-B267-8EBF183C5D56}"/>
                </a:ext>
              </a:extLst>
            </p:cNvPr>
            <p:cNvSpPr/>
            <p:nvPr/>
          </p:nvSpPr>
          <p:spPr>
            <a:xfrm flipH="1">
              <a:off x="4525146" y="2971650"/>
              <a:ext cx="253768" cy="25595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Sḻiḓe">
              <a:extLst>
                <a:ext uri="{FF2B5EF4-FFF2-40B4-BE49-F238E27FC236}">
                  <a16:creationId xmlns:a16="http://schemas.microsoft.com/office/drawing/2014/main" xmlns="" id="{1EBCEC45-8C40-4FD0-B78E-6DAF3FE9E0D8}"/>
                </a:ext>
              </a:extLst>
            </p:cNvPr>
            <p:cNvSpPr/>
            <p:nvPr/>
          </p:nvSpPr>
          <p:spPr>
            <a:xfrm flipH="1">
              <a:off x="3516496" y="2074495"/>
              <a:ext cx="1078513" cy="1087826"/>
            </a:xfrm>
            <a:prstGeom prst="ellipse">
              <a:avLst/>
            </a:prstGeom>
            <a:noFill/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ṡḷîḑê">
              <a:extLst>
                <a:ext uri="{FF2B5EF4-FFF2-40B4-BE49-F238E27FC236}">
                  <a16:creationId xmlns:a16="http://schemas.microsoft.com/office/drawing/2014/main" xmlns="" id="{7E05A74E-A4B8-4621-BA11-055D42031F1E}"/>
                </a:ext>
              </a:extLst>
            </p:cNvPr>
            <p:cNvSpPr/>
            <p:nvPr/>
          </p:nvSpPr>
          <p:spPr>
            <a:xfrm rot="19552808" flipH="1">
              <a:off x="4830852" y="4522001"/>
              <a:ext cx="158605" cy="15997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ṩlïḋè">
              <a:extLst>
                <a:ext uri="{FF2B5EF4-FFF2-40B4-BE49-F238E27FC236}">
                  <a16:creationId xmlns:a16="http://schemas.microsoft.com/office/drawing/2014/main" xmlns="" id="{D0CE83A0-2CE6-4CD7-A9BA-6EA68DFA56DD}"/>
                </a:ext>
              </a:extLst>
            </p:cNvPr>
            <p:cNvSpPr/>
            <p:nvPr/>
          </p:nvSpPr>
          <p:spPr>
            <a:xfrm rot="19552808" flipH="1">
              <a:off x="4549825" y="4425678"/>
              <a:ext cx="190326" cy="19196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ṣ1îde">
              <a:extLst>
                <a:ext uri="{FF2B5EF4-FFF2-40B4-BE49-F238E27FC236}">
                  <a16:creationId xmlns:a16="http://schemas.microsoft.com/office/drawing/2014/main" xmlns="" id="{0D26FC4F-A237-4F45-BAAE-8C0ECD04E84B}"/>
                </a:ext>
              </a:extLst>
            </p:cNvPr>
            <p:cNvSpPr/>
            <p:nvPr/>
          </p:nvSpPr>
          <p:spPr>
            <a:xfrm rot="19552808" flipH="1">
              <a:off x="4254725" y="4347672"/>
              <a:ext cx="222046" cy="2239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ṣḷíḑe">
              <a:extLst>
                <a:ext uri="{FF2B5EF4-FFF2-40B4-BE49-F238E27FC236}">
                  <a16:creationId xmlns:a16="http://schemas.microsoft.com/office/drawing/2014/main" xmlns="" id="{26B5DB8D-C782-4340-B2C2-4951945FB792}"/>
                </a:ext>
              </a:extLst>
            </p:cNvPr>
            <p:cNvSpPr/>
            <p:nvPr/>
          </p:nvSpPr>
          <p:spPr>
            <a:xfrm rot="19552808" flipH="1">
              <a:off x="3907308" y="4266468"/>
              <a:ext cx="253768" cy="255959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şlïdê">
              <a:extLst>
                <a:ext uri="{FF2B5EF4-FFF2-40B4-BE49-F238E27FC236}">
                  <a16:creationId xmlns:a16="http://schemas.microsoft.com/office/drawing/2014/main" xmlns="" id="{22C15688-CAB1-4794-9129-0042E3977B12}"/>
                </a:ext>
              </a:extLst>
            </p:cNvPr>
            <p:cNvSpPr/>
            <p:nvPr/>
          </p:nvSpPr>
          <p:spPr>
            <a:xfrm rot="19552808" flipH="1">
              <a:off x="2731368" y="3786614"/>
              <a:ext cx="1078513" cy="1087826"/>
            </a:xfrm>
            <a:prstGeom prst="ellipse">
              <a:avLst/>
            </a:prstGeom>
            <a:noFill/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</a:endParaRPr>
            </a:p>
          </p:txBody>
        </p:sp>
        <p:sp>
          <p:nvSpPr>
            <p:cNvPr id="28" name="iSļiḋé">
              <a:extLst>
                <a:ext uri="{FF2B5EF4-FFF2-40B4-BE49-F238E27FC236}">
                  <a16:creationId xmlns:a16="http://schemas.microsoft.com/office/drawing/2014/main" xmlns="" id="{C4F05D5F-A1A7-4A92-A3D8-8F41DA73BA17}"/>
                </a:ext>
              </a:extLst>
            </p:cNvPr>
            <p:cNvSpPr/>
            <p:nvPr/>
          </p:nvSpPr>
          <p:spPr>
            <a:xfrm rot="18870082">
              <a:off x="5916778" y="3357226"/>
              <a:ext cx="159974" cy="15997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ṡḷîḍè">
              <a:extLst>
                <a:ext uri="{FF2B5EF4-FFF2-40B4-BE49-F238E27FC236}">
                  <a16:creationId xmlns:a16="http://schemas.microsoft.com/office/drawing/2014/main" xmlns="" id="{D9073847-65D9-42A7-AED7-C4B83AD2258E}"/>
                </a:ext>
              </a:extLst>
            </p:cNvPr>
            <p:cNvSpPr/>
            <p:nvPr/>
          </p:nvSpPr>
          <p:spPr>
            <a:xfrm rot="18870082">
              <a:off x="5870609" y="3064853"/>
              <a:ext cx="191969" cy="19196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ṥļíḋê">
              <a:extLst>
                <a:ext uri="{FF2B5EF4-FFF2-40B4-BE49-F238E27FC236}">
                  <a16:creationId xmlns:a16="http://schemas.microsoft.com/office/drawing/2014/main" xmlns="" id="{22C898A7-2253-475C-9241-D0513665486E}"/>
                </a:ext>
              </a:extLst>
            </p:cNvPr>
            <p:cNvSpPr/>
            <p:nvPr/>
          </p:nvSpPr>
          <p:spPr>
            <a:xfrm rot="18870082">
              <a:off x="5845126" y="2761804"/>
              <a:ext cx="223964" cy="22396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ṧḻîḍe">
              <a:extLst>
                <a:ext uri="{FF2B5EF4-FFF2-40B4-BE49-F238E27FC236}">
                  <a16:creationId xmlns:a16="http://schemas.microsoft.com/office/drawing/2014/main" xmlns="" id="{197B1DEF-522C-4043-ACD9-1B51621B08FD}"/>
                </a:ext>
              </a:extLst>
            </p:cNvPr>
            <p:cNvSpPr/>
            <p:nvPr/>
          </p:nvSpPr>
          <p:spPr>
            <a:xfrm rot="18870082">
              <a:off x="5826176" y="2406462"/>
              <a:ext cx="255959" cy="255959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şḷîḋé">
              <a:extLst>
                <a:ext uri="{FF2B5EF4-FFF2-40B4-BE49-F238E27FC236}">
                  <a16:creationId xmlns:a16="http://schemas.microsoft.com/office/drawing/2014/main" xmlns="" id="{880ED773-D92F-4CFB-81D9-4A5D61511B8B}"/>
                </a:ext>
              </a:extLst>
            </p:cNvPr>
            <p:cNvSpPr/>
            <p:nvPr/>
          </p:nvSpPr>
          <p:spPr>
            <a:xfrm rot="18870082">
              <a:off x="5388553" y="1224268"/>
              <a:ext cx="1087826" cy="1087826"/>
            </a:xfrm>
            <a:prstGeom prst="ellipse">
              <a:avLst/>
            </a:prstGeom>
            <a:noFill/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şľíḓ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498300" y="5712487"/>
              <a:ext cx="1190560" cy="371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4" name="ïsľîḑ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765059" y="4160160"/>
              <a:ext cx="101113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Keyword</a:t>
              </a:r>
            </a:p>
          </p:txBody>
        </p:sp>
        <p:sp>
          <p:nvSpPr>
            <p:cNvPr id="35" name="íslíḓ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550187" y="2448041"/>
              <a:ext cx="101113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Keyword</a:t>
              </a:r>
            </a:p>
          </p:txBody>
        </p:sp>
        <p:sp>
          <p:nvSpPr>
            <p:cNvPr id="36" name="îsḷí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426901" y="1597814"/>
              <a:ext cx="101113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Keyword</a:t>
              </a:r>
            </a:p>
          </p:txBody>
        </p:sp>
        <p:sp>
          <p:nvSpPr>
            <p:cNvPr id="37" name="iṡļíḓ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607494" y="2448041"/>
              <a:ext cx="101113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Keyword</a:t>
              </a:r>
            </a:p>
          </p:txBody>
        </p:sp>
        <p:sp>
          <p:nvSpPr>
            <p:cNvPr id="38" name="ïṩlí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406315" y="4177520"/>
              <a:ext cx="101113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Keyword</a:t>
              </a:r>
            </a:p>
          </p:txBody>
        </p:sp>
        <p:sp>
          <p:nvSpPr>
            <p:cNvPr id="39" name="i$ḷíḑ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404956" y="488614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0" name="íṩliḍ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404956" y="449855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41" name="ïs1îď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703580" y="2601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2" name="îś1iḋ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703580" y="2214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43" name="íṡľi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375517" y="2601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4" name="îS1îḋ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375517" y="2214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45" name="íśļïď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78982" y="488614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6" name="ïşḻíḍ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8982" y="449855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34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8E5CBC-8B5C-4B7B-A4DA-44329A492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7D616B9-041A-48E4-8D81-90F297DED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9A015DA-5238-4ADC-93C9-8F669E959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2de8ea8b-b6a5-4002-9c96-93c3127a60d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D03A9AA-659D-4EAD-A04D-36EEFDDD7A8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2083838"/>
            <a:ext cx="10845800" cy="3234267"/>
            <a:chOff x="673100" y="2083838"/>
            <a:chExt cx="10845800" cy="3234267"/>
          </a:xfrm>
        </p:grpSpPr>
        <p:grpSp>
          <p:nvGrpSpPr>
            <p:cNvPr id="6" name="i$ľíḑe">
              <a:extLst>
                <a:ext uri="{FF2B5EF4-FFF2-40B4-BE49-F238E27FC236}">
                  <a16:creationId xmlns:a16="http://schemas.microsoft.com/office/drawing/2014/main" xmlns="" id="{947BC1B0-FCBF-461D-A8EF-9C44982D4834}"/>
                </a:ext>
              </a:extLst>
            </p:cNvPr>
            <p:cNvGrpSpPr/>
            <p:nvPr/>
          </p:nvGrpSpPr>
          <p:grpSpPr>
            <a:xfrm>
              <a:off x="4394201" y="2083838"/>
              <a:ext cx="3403600" cy="3234267"/>
              <a:chOff x="4394201" y="2083838"/>
              <a:chExt cx="3403600" cy="3234267"/>
            </a:xfrm>
          </p:grpSpPr>
          <p:sp>
            <p:nvSpPr>
              <p:cNvPr id="37" name="isļiḑé">
                <a:extLst>
                  <a:ext uri="{FF2B5EF4-FFF2-40B4-BE49-F238E27FC236}">
                    <a16:creationId xmlns:a16="http://schemas.microsoft.com/office/drawing/2014/main" xmlns="" id="{3FB7DF7D-E656-4817-B926-D0F21D5A212A}"/>
                  </a:ext>
                </a:extLst>
              </p:cNvPr>
              <p:cNvSpPr/>
              <p:nvPr/>
            </p:nvSpPr>
            <p:spPr bwMode="auto">
              <a:xfrm>
                <a:off x="4394201" y="3963438"/>
                <a:ext cx="3403600" cy="1354667"/>
              </a:xfrm>
              <a:custGeom>
                <a:avLst/>
                <a:gdLst/>
                <a:ahLst/>
                <a:cxnLst>
                  <a:cxn ang="0">
                    <a:pos x="886" y="99"/>
                  </a:cxn>
                  <a:cxn ang="0">
                    <a:pos x="553" y="133"/>
                  </a:cxn>
                  <a:cxn ang="0">
                    <a:pos x="220" y="99"/>
                  </a:cxn>
                  <a:cxn ang="0">
                    <a:pos x="0" y="4"/>
                  </a:cxn>
                  <a:cxn ang="0">
                    <a:pos x="0" y="194"/>
                  </a:cxn>
                  <a:cxn ang="0">
                    <a:pos x="0" y="312"/>
                  </a:cxn>
                  <a:cxn ang="0">
                    <a:pos x="2" y="314"/>
                  </a:cxn>
                  <a:cxn ang="0">
                    <a:pos x="553" y="441"/>
                  </a:cxn>
                  <a:cxn ang="0">
                    <a:pos x="1104" y="314"/>
                  </a:cxn>
                  <a:cxn ang="0">
                    <a:pos x="1109" y="309"/>
                  </a:cxn>
                  <a:cxn ang="0">
                    <a:pos x="1109" y="198"/>
                  </a:cxn>
                  <a:cxn ang="0">
                    <a:pos x="1109" y="0"/>
                  </a:cxn>
                  <a:cxn ang="0">
                    <a:pos x="886" y="99"/>
                  </a:cxn>
                </a:cxnLst>
                <a:rect l="0" t="0" r="r" b="b"/>
                <a:pathLst>
                  <a:path w="1109" h="441">
                    <a:moveTo>
                      <a:pt x="886" y="99"/>
                    </a:moveTo>
                    <a:cubicBezTo>
                      <a:pt x="791" y="120"/>
                      <a:pt x="677" y="133"/>
                      <a:pt x="553" y="133"/>
                    </a:cubicBezTo>
                    <a:cubicBezTo>
                      <a:pt x="429" y="133"/>
                      <a:pt x="314" y="120"/>
                      <a:pt x="220" y="99"/>
                    </a:cubicBezTo>
                    <a:cubicBezTo>
                      <a:pt x="118" y="76"/>
                      <a:pt x="40" y="43"/>
                      <a:pt x="0" y="4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312"/>
                      <a:pt x="0" y="312"/>
                      <a:pt x="0" y="312"/>
                    </a:cubicBezTo>
                    <a:cubicBezTo>
                      <a:pt x="0" y="313"/>
                      <a:pt x="1" y="313"/>
                      <a:pt x="2" y="314"/>
                    </a:cubicBezTo>
                    <a:cubicBezTo>
                      <a:pt x="80" y="388"/>
                      <a:pt x="297" y="441"/>
                      <a:pt x="553" y="441"/>
                    </a:cubicBezTo>
                    <a:cubicBezTo>
                      <a:pt x="809" y="441"/>
                      <a:pt x="1026" y="388"/>
                      <a:pt x="1104" y="314"/>
                    </a:cubicBezTo>
                    <a:cubicBezTo>
                      <a:pt x="1106" y="312"/>
                      <a:pt x="1108" y="310"/>
                      <a:pt x="1109" y="309"/>
                    </a:cubicBezTo>
                    <a:cubicBezTo>
                      <a:pt x="1109" y="198"/>
                      <a:pt x="1109" y="198"/>
                      <a:pt x="1109" y="198"/>
                    </a:cubicBezTo>
                    <a:cubicBezTo>
                      <a:pt x="1109" y="0"/>
                      <a:pt x="1109" y="0"/>
                      <a:pt x="1109" y="0"/>
                    </a:cubicBezTo>
                    <a:cubicBezTo>
                      <a:pt x="1071" y="41"/>
                      <a:pt x="991" y="75"/>
                      <a:pt x="886" y="9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íSḻíďè">
                <a:extLst>
                  <a:ext uri="{FF2B5EF4-FFF2-40B4-BE49-F238E27FC236}">
                    <a16:creationId xmlns:a16="http://schemas.microsoft.com/office/drawing/2014/main" xmlns="" id="{0F9FD70F-CFD3-495E-8ECC-3DB229454DDC}"/>
                  </a:ext>
                </a:extLst>
              </p:cNvPr>
              <p:cNvSpPr/>
              <p:nvPr/>
            </p:nvSpPr>
            <p:spPr bwMode="auto">
              <a:xfrm>
                <a:off x="4394201" y="3590905"/>
                <a:ext cx="3403600" cy="808567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î$ḷiḑè">
                <a:extLst>
                  <a:ext uri="{FF2B5EF4-FFF2-40B4-BE49-F238E27FC236}">
                    <a16:creationId xmlns:a16="http://schemas.microsoft.com/office/drawing/2014/main" xmlns="" id="{CCE0B9B7-A2D0-4022-A9A6-BD44FF982451}"/>
                  </a:ext>
                </a:extLst>
              </p:cNvPr>
              <p:cNvSpPr/>
              <p:nvPr/>
            </p:nvSpPr>
            <p:spPr bwMode="auto">
              <a:xfrm>
                <a:off x="4859869" y="3863955"/>
                <a:ext cx="4233" cy="423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0514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i$ḻíḋé">
                <a:extLst>
                  <a:ext uri="{FF2B5EF4-FFF2-40B4-BE49-F238E27FC236}">
                    <a16:creationId xmlns:a16="http://schemas.microsoft.com/office/drawing/2014/main" xmlns="" id="{171E26AA-C04F-4FDB-AF29-EFA066097B51}"/>
                  </a:ext>
                </a:extLst>
              </p:cNvPr>
              <p:cNvSpPr/>
              <p:nvPr/>
            </p:nvSpPr>
            <p:spPr bwMode="auto">
              <a:xfrm>
                <a:off x="4859868" y="3167575"/>
                <a:ext cx="2472267" cy="982134"/>
              </a:xfrm>
              <a:custGeom>
                <a:avLst/>
                <a:gdLst/>
                <a:ahLst/>
                <a:cxnLst>
                  <a:cxn ang="0">
                    <a:pos x="643" y="72"/>
                  </a:cxn>
                  <a:cxn ang="0">
                    <a:pos x="401" y="96"/>
                  </a:cxn>
                  <a:cxn ang="0">
                    <a:pos x="160" y="72"/>
                  </a:cxn>
                  <a:cxn ang="0">
                    <a:pos x="0" y="3"/>
                  </a:cxn>
                  <a:cxn ang="0">
                    <a:pos x="0" y="141"/>
                  </a:cxn>
                  <a:cxn ang="0">
                    <a:pos x="0" y="227"/>
                  </a:cxn>
                  <a:cxn ang="0">
                    <a:pos x="1" y="228"/>
                  </a:cxn>
                  <a:cxn ang="0">
                    <a:pos x="401" y="320"/>
                  </a:cxn>
                  <a:cxn ang="0">
                    <a:pos x="802" y="228"/>
                  </a:cxn>
                  <a:cxn ang="0">
                    <a:pos x="805" y="224"/>
                  </a:cxn>
                  <a:cxn ang="0">
                    <a:pos x="805" y="144"/>
                  </a:cxn>
                  <a:cxn ang="0">
                    <a:pos x="805" y="0"/>
                  </a:cxn>
                  <a:cxn ang="0">
                    <a:pos x="643" y="72"/>
                  </a:cxn>
                </a:cxnLst>
                <a:rect l="0" t="0" r="r" b="b"/>
                <a:pathLst>
                  <a:path w="805" h="320">
                    <a:moveTo>
                      <a:pt x="643" y="72"/>
                    </a:moveTo>
                    <a:cubicBezTo>
                      <a:pt x="574" y="87"/>
                      <a:pt x="491" y="96"/>
                      <a:pt x="401" y="96"/>
                    </a:cubicBezTo>
                    <a:cubicBezTo>
                      <a:pt x="311" y="96"/>
                      <a:pt x="228" y="87"/>
                      <a:pt x="160" y="72"/>
                    </a:cubicBezTo>
                    <a:cubicBezTo>
                      <a:pt x="86" y="55"/>
                      <a:pt x="29" y="31"/>
                      <a:pt x="0" y="3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0" y="227"/>
                      <a:pt x="0" y="227"/>
                      <a:pt x="0" y="227"/>
                    </a:cubicBezTo>
                    <a:cubicBezTo>
                      <a:pt x="0" y="227"/>
                      <a:pt x="1" y="227"/>
                      <a:pt x="1" y="228"/>
                    </a:cubicBezTo>
                    <a:cubicBezTo>
                      <a:pt x="58" y="282"/>
                      <a:pt x="216" y="320"/>
                      <a:pt x="401" y="320"/>
                    </a:cubicBezTo>
                    <a:cubicBezTo>
                      <a:pt x="587" y="320"/>
                      <a:pt x="745" y="282"/>
                      <a:pt x="802" y="228"/>
                    </a:cubicBezTo>
                    <a:cubicBezTo>
                      <a:pt x="803" y="227"/>
                      <a:pt x="804" y="225"/>
                      <a:pt x="805" y="224"/>
                    </a:cubicBezTo>
                    <a:cubicBezTo>
                      <a:pt x="805" y="144"/>
                      <a:pt x="805" y="144"/>
                      <a:pt x="805" y="144"/>
                    </a:cubicBezTo>
                    <a:cubicBezTo>
                      <a:pt x="805" y="0"/>
                      <a:pt x="805" y="0"/>
                      <a:pt x="805" y="0"/>
                    </a:cubicBezTo>
                    <a:cubicBezTo>
                      <a:pt x="777" y="30"/>
                      <a:pt x="719" y="55"/>
                      <a:pt x="643" y="72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îşľîdè">
                <a:extLst>
                  <a:ext uri="{FF2B5EF4-FFF2-40B4-BE49-F238E27FC236}">
                    <a16:creationId xmlns:a16="http://schemas.microsoft.com/office/drawing/2014/main" xmlns="" id="{3CE378CA-60E0-42B0-9A0B-29B2C7757309}"/>
                  </a:ext>
                </a:extLst>
              </p:cNvPr>
              <p:cNvSpPr/>
              <p:nvPr/>
            </p:nvSpPr>
            <p:spPr bwMode="auto">
              <a:xfrm>
                <a:off x="4859868" y="2896641"/>
                <a:ext cx="2472267" cy="586318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íSḻîdé">
                <a:extLst>
                  <a:ext uri="{FF2B5EF4-FFF2-40B4-BE49-F238E27FC236}">
                    <a16:creationId xmlns:a16="http://schemas.microsoft.com/office/drawing/2014/main" xmlns="" id="{6BE65E2D-3BB0-49F8-A9AD-FBDCC20F0C06}"/>
                  </a:ext>
                </a:extLst>
              </p:cNvPr>
              <p:cNvSpPr/>
              <p:nvPr/>
            </p:nvSpPr>
            <p:spPr bwMode="auto">
              <a:xfrm>
                <a:off x="5247218" y="3106188"/>
                <a:ext cx="2117" cy="21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567AD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îṩļíḍe">
                <a:extLst>
                  <a:ext uri="{FF2B5EF4-FFF2-40B4-BE49-F238E27FC236}">
                    <a16:creationId xmlns:a16="http://schemas.microsoft.com/office/drawing/2014/main" xmlns="" id="{C8823942-DE4D-4AE9-ADAC-E1259C3E7E97}"/>
                  </a:ext>
                </a:extLst>
              </p:cNvPr>
              <p:cNvSpPr/>
              <p:nvPr/>
            </p:nvSpPr>
            <p:spPr bwMode="auto">
              <a:xfrm>
                <a:off x="5247218" y="2420390"/>
                <a:ext cx="1756833" cy="41486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îšľidê">
                <a:extLst>
                  <a:ext uri="{FF2B5EF4-FFF2-40B4-BE49-F238E27FC236}">
                    <a16:creationId xmlns:a16="http://schemas.microsoft.com/office/drawing/2014/main" xmlns="" id="{5D57A96A-6324-4A53-BE9C-A6477627C2C4}"/>
                  </a:ext>
                </a:extLst>
              </p:cNvPr>
              <p:cNvSpPr/>
              <p:nvPr/>
            </p:nvSpPr>
            <p:spPr bwMode="auto">
              <a:xfrm>
                <a:off x="5247218" y="2610890"/>
                <a:ext cx="1756833" cy="698501"/>
              </a:xfrm>
              <a:custGeom>
                <a:avLst/>
                <a:gdLst/>
                <a:ahLst/>
                <a:cxnLst>
                  <a:cxn ang="0">
                    <a:pos x="457" y="51"/>
                  </a:cxn>
                  <a:cxn ang="0">
                    <a:pos x="285" y="68"/>
                  </a:cxn>
                  <a:cxn ang="0">
                    <a:pos x="114" y="51"/>
                  </a:cxn>
                  <a:cxn ang="0">
                    <a:pos x="0" y="2"/>
                  </a:cxn>
                  <a:cxn ang="0">
                    <a:pos x="0" y="100"/>
                  </a:cxn>
                  <a:cxn ang="0">
                    <a:pos x="0" y="161"/>
                  </a:cxn>
                  <a:cxn ang="0">
                    <a:pos x="1" y="162"/>
                  </a:cxn>
                  <a:cxn ang="0">
                    <a:pos x="285" y="227"/>
                  </a:cxn>
                  <a:cxn ang="0">
                    <a:pos x="570" y="162"/>
                  </a:cxn>
                  <a:cxn ang="0">
                    <a:pos x="572" y="159"/>
                  </a:cxn>
                  <a:cxn ang="0">
                    <a:pos x="572" y="102"/>
                  </a:cxn>
                  <a:cxn ang="0">
                    <a:pos x="572" y="0"/>
                  </a:cxn>
                  <a:cxn ang="0">
                    <a:pos x="457" y="51"/>
                  </a:cxn>
                </a:cxnLst>
                <a:rect l="0" t="0" r="r" b="b"/>
                <a:pathLst>
                  <a:path w="572" h="227">
                    <a:moveTo>
                      <a:pt x="457" y="51"/>
                    </a:moveTo>
                    <a:cubicBezTo>
                      <a:pt x="408" y="62"/>
                      <a:pt x="349" y="68"/>
                      <a:pt x="285" y="68"/>
                    </a:cubicBezTo>
                    <a:cubicBezTo>
                      <a:pt x="222" y="68"/>
                      <a:pt x="162" y="62"/>
                      <a:pt x="114" y="51"/>
                    </a:cubicBezTo>
                    <a:cubicBezTo>
                      <a:pt x="61" y="39"/>
                      <a:pt x="21" y="22"/>
                      <a:pt x="0" y="2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61"/>
                      <a:pt x="1" y="161"/>
                      <a:pt x="1" y="162"/>
                    </a:cubicBezTo>
                    <a:cubicBezTo>
                      <a:pt x="41" y="200"/>
                      <a:pt x="153" y="227"/>
                      <a:pt x="285" y="227"/>
                    </a:cubicBezTo>
                    <a:cubicBezTo>
                      <a:pt x="417" y="227"/>
                      <a:pt x="529" y="200"/>
                      <a:pt x="570" y="162"/>
                    </a:cubicBezTo>
                    <a:cubicBezTo>
                      <a:pt x="571" y="161"/>
                      <a:pt x="571" y="160"/>
                      <a:pt x="572" y="159"/>
                    </a:cubicBezTo>
                    <a:cubicBezTo>
                      <a:pt x="572" y="102"/>
                      <a:pt x="572" y="102"/>
                      <a:pt x="572" y="102"/>
                    </a:cubicBezTo>
                    <a:cubicBezTo>
                      <a:pt x="572" y="0"/>
                      <a:pt x="572" y="0"/>
                      <a:pt x="572" y="0"/>
                    </a:cubicBezTo>
                    <a:cubicBezTo>
                      <a:pt x="552" y="21"/>
                      <a:pt x="511" y="39"/>
                      <a:pt x="457" y="5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ïṧľîḋe">
                <a:extLst>
                  <a:ext uri="{FF2B5EF4-FFF2-40B4-BE49-F238E27FC236}">
                    <a16:creationId xmlns:a16="http://schemas.microsoft.com/office/drawing/2014/main" xmlns="" id="{C2F546B0-5E95-49FD-939D-44E2F2A4A31F}"/>
                  </a:ext>
                </a:extLst>
              </p:cNvPr>
              <p:cNvSpPr/>
              <p:nvPr/>
            </p:nvSpPr>
            <p:spPr bwMode="auto">
              <a:xfrm>
                <a:off x="5579535" y="2515638"/>
                <a:ext cx="2117" cy="2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CCAF2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ïŝḷïḑé">
                <a:extLst>
                  <a:ext uri="{FF2B5EF4-FFF2-40B4-BE49-F238E27FC236}">
                    <a16:creationId xmlns:a16="http://schemas.microsoft.com/office/drawing/2014/main" xmlns="" id="{B7AB3F20-DC3F-4A71-9138-2DBCF65E630B}"/>
                  </a:ext>
                </a:extLst>
              </p:cNvPr>
              <p:cNvSpPr/>
              <p:nvPr/>
            </p:nvSpPr>
            <p:spPr bwMode="auto">
              <a:xfrm>
                <a:off x="5579536" y="2202371"/>
                <a:ext cx="1107017" cy="442384"/>
              </a:xfrm>
              <a:custGeom>
                <a:avLst/>
                <a:gdLst/>
                <a:ahLst/>
                <a:cxnLst>
                  <a:cxn ang="0">
                    <a:pos x="288" y="32"/>
                  </a:cxn>
                  <a:cxn ang="0">
                    <a:pos x="180" y="43"/>
                  </a:cxn>
                  <a:cxn ang="0">
                    <a:pos x="71" y="32"/>
                  </a:cxn>
                  <a:cxn ang="0">
                    <a:pos x="0" y="1"/>
                  </a:cxn>
                  <a:cxn ang="0">
                    <a:pos x="0" y="63"/>
                  </a:cxn>
                  <a:cxn ang="0">
                    <a:pos x="0" y="102"/>
                  </a:cxn>
                  <a:cxn ang="0">
                    <a:pos x="0" y="102"/>
                  </a:cxn>
                  <a:cxn ang="0">
                    <a:pos x="180" y="144"/>
                  </a:cxn>
                  <a:cxn ang="0">
                    <a:pos x="359" y="102"/>
                  </a:cxn>
                  <a:cxn ang="0">
                    <a:pos x="361" y="101"/>
                  </a:cxn>
                  <a:cxn ang="0">
                    <a:pos x="361" y="64"/>
                  </a:cxn>
                  <a:cxn ang="0">
                    <a:pos x="361" y="0"/>
                  </a:cxn>
                  <a:cxn ang="0">
                    <a:pos x="288" y="32"/>
                  </a:cxn>
                </a:cxnLst>
                <a:rect l="0" t="0" r="r" b="b"/>
                <a:pathLst>
                  <a:path w="361" h="144">
                    <a:moveTo>
                      <a:pt x="288" y="32"/>
                    </a:moveTo>
                    <a:cubicBezTo>
                      <a:pt x="257" y="39"/>
                      <a:pt x="220" y="43"/>
                      <a:pt x="180" y="43"/>
                    </a:cubicBezTo>
                    <a:cubicBezTo>
                      <a:pt x="139" y="43"/>
                      <a:pt x="102" y="39"/>
                      <a:pt x="71" y="32"/>
                    </a:cubicBezTo>
                    <a:cubicBezTo>
                      <a:pt x="38" y="25"/>
                      <a:pt x="13" y="14"/>
                      <a:pt x="0" y="1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26" y="126"/>
                      <a:pt x="96" y="144"/>
                      <a:pt x="180" y="144"/>
                    </a:cubicBezTo>
                    <a:cubicBezTo>
                      <a:pt x="263" y="144"/>
                      <a:pt x="334" y="126"/>
                      <a:pt x="359" y="102"/>
                    </a:cubicBezTo>
                    <a:cubicBezTo>
                      <a:pt x="360" y="102"/>
                      <a:pt x="360" y="101"/>
                      <a:pt x="361" y="101"/>
                    </a:cubicBezTo>
                    <a:cubicBezTo>
                      <a:pt x="361" y="64"/>
                      <a:pt x="361" y="64"/>
                      <a:pt x="361" y="64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48" y="13"/>
                      <a:pt x="322" y="25"/>
                      <a:pt x="288" y="3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íṧ1îdê">
                <a:extLst>
                  <a:ext uri="{FF2B5EF4-FFF2-40B4-BE49-F238E27FC236}">
                    <a16:creationId xmlns:a16="http://schemas.microsoft.com/office/drawing/2014/main" xmlns="" id="{A006B9BB-EC11-4D55-96C5-AF7762CAB515}"/>
                  </a:ext>
                </a:extLst>
              </p:cNvPr>
              <p:cNvSpPr/>
              <p:nvPr/>
            </p:nvSpPr>
            <p:spPr bwMode="auto">
              <a:xfrm>
                <a:off x="5579536" y="2083838"/>
                <a:ext cx="1107017" cy="260351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íş1iḓe">
              <a:extLst>
                <a:ext uri="{FF2B5EF4-FFF2-40B4-BE49-F238E27FC236}">
                  <a16:creationId xmlns:a16="http://schemas.microsoft.com/office/drawing/2014/main" xmlns="" id="{2CBD497A-4A5D-44EC-B04B-D61C2AEC5AD9}"/>
                </a:ext>
              </a:extLst>
            </p:cNvPr>
            <p:cNvSpPr txBox="1"/>
            <p:nvPr/>
          </p:nvSpPr>
          <p:spPr>
            <a:xfrm>
              <a:off x="5750666" y="4654164"/>
              <a:ext cx="690670" cy="400110"/>
            </a:xfrm>
            <a:prstGeom prst="rect">
              <a:avLst/>
            </a:prstGeom>
          </p:spPr>
          <p:txBody>
            <a:bodyPr wrap="square" lIns="91440" tIns="45720" rIns="91440" bIns="45720" anchor="b">
              <a:normAutofit fontScale="92500" lnSpcReduction="10000"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en-US" sz="2400" b="0" dirty="0">
                  <a:solidFill>
                    <a:schemeClr val="bg1"/>
                  </a:solidFill>
                  <a:latin typeface="Impact" panose="020B0806030902050204" pitchFamily="34" charset="0"/>
                </a:rPr>
                <a:t>90%</a:t>
              </a:r>
            </a:p>
          </p:txBody>
        </p:sp>
        <p:sp>
          <p:nvSpPr>
            <p:cNvPr id="8" name="ïṣḻîḓè">
              <a:extLst>
                <a:ext uri="{FF2B5EF4-FFF2-40B4-BE49-F238E27FC236}">
                  <a16:creationId xmlns:a16="http://schemas.microsoft.com/office/drawing/2014/main" xmlns="" id="{2E55CA2C-ECD5-4C75-9FDC-375E82639000}"/>
                </a:ext>
              </a:extLst>
            </p:cNvPr>
            <p:cNvSpPr txBox="1"/>
            <p:nvPr/>
          </p:nvSpPr>
          <p:spPr>
            <a:xfrm>
              <a:off x="5750666" y="2279032"/>
              <a:ext cx="690670" cy="400110"/>
            </a:xfrm>
            <a:prstGeom prst="rect">
              <a:avLst/>
            </a:prstGeom>
          </p:spPr>
          <p:txBody>
            <a:bodyPr wrap="square" lIns="91440" tIns="45720" rIns="91440" bIns="45720" anchor="b">
              <a:normAutofit fontScale="92500" lnSpcReduction="10000"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en-US" sz="2400" b="0" dirty="0">
                  <a:solidFill>
                    <a:schemeClr val="bg1"/>
                  </a:solidFill>
                  <a:latin typeface="Impact" panose="020B0806030902050204" pitchFamily="34" charset="0"/>
                </a:rPr>
                <a:t>20%</a:t>
              </a:r>
            </a:p>
          </p:txBody>
        </p:sp>
        <p:sp>
          <p:nvSpPr>
            <p:cNvPr id="9" name="íśḻîďè">
              <a:extLst>
                <a:ext uri="{FF2B5EF4-FFF2-40B4-BE49-F238E27FC236}">
                  <a16:creationId xmlns:a16="http://schemas.microsoft.com/office/drawing/2014/main" xmlns="" id="{562A3615-501D-494C-9D49-CF78BED95418}"/>
                </a:ext>
              </a:extLst>
            </p:cNvPr>
            <p:cNvSpPr txBox="1"/>
            <p:nvPr/>
          </p:nvSpPr>
          <p:spPr>
            <a:xfrm>
              <a:off x="5750666" y="3629219"/>
              <a:ext cx="690670" cy="400110"/>
            </a:xfrm>
            <a:prstGeom prst="rect">
              <a:avLst/>
            </a:prstGeom>
          </p:spPr>
          <p:txBody>
            <a:bodyPr wrap="square" lIns="91440" tIns="45720" rIns="91440" bIns="45720" anchor="b">
              <a:normAutofit fontScale="92500" lnSpcReduction="10000"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en-US" sz="2400" b="0" dirty="0">
                  <a:solidFill>
                    <a:schemeClr val="bg1"/>
                  </a:solidFill>
                  <a:latin typeface="Impact" panose="020B0806030902050204" pitchFamily="34" charset="0"/>
                </a:rPr>
                <a:t>80%</a:t>
              </a:r>
            </a:p>
          </p:txBody>
        </p:sp>
        <p:sp>
          <p:nvSpPr>
            <p:cNvPr id="10" name="ïŝḷîďè">
              <a:extLst>
                <a:ext uri="{FF2B5EF4-FFF2-40B4-BE49-F238E27FC236}">
                  <a16:creationId xmlns:a16="http://schemas.microsoft.com/office/drawing/2014/main" xmlns="" id="{9F9000D9-44D7-4287-AA85-804A97BFA86C}"/>
                </a:ext>
              </a:extLst>
            </p:cNvPr>
            <p:cNvSpPr txBox="1"/>
            <p:nvPr/>
          </p:nvSpPr>
          <p:spPr>
            <a:xfrm>
              <a:off x="5750666" y="2861436"/>
              <a:ext cx="690670" cy="400110"/>
            </a:xfrm>
            <a:prstGeom prst="rect">
              <a:avLst/>
            </a:prstGeom>
          </p:spPr>
          <p:txBody>
            <a:bodyPr wrap="square" lIns="91440" tIns="45720" rIns="91440" bIns="45720" anchor="b">
              <a:normAutofit fontScale="92500" lnSpcReduction="10000"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en-US" sz="2400" b="0" dirty="0">
                  <a:solidFill>
                    <a:schemeClr val="bg1"/>
                  </a:solidFill>
                  <a:latin typeface="Impact" panose="020B0806030902050204" pitchFamily="34" charset="0"/>
                </a:rPr>
                <a:t>60%</a:t>
              </a:r>
            </a:p>
          </p:txBody>
        </p:sp>
        <p:grpSp>
          <p:nvGrpSpPr>
            <p:cNvPr id="11" name="îślïḋè">
              <a:extLst>
                <a:ext uri="{FF2B5EF4-FFF2-40B4-BE49-F238E27FC236}">
                  <a16:creationId xmlns:a16="http://schemas.microsoft.com/office/drawing/2014/main" xmlns="" id="{761D91C4-66B4-4F0D-B374-BB26F00FDC2C}"/>
                </a:ext>
              </a:extLst>
            </p:cNvPr>
            <p:cNvGrpSpPr/>
            <p:nvPr/>
          </p:nvGrpSpPr>
          <p:grpSpPr>
            <a:xfrm>
              <a:off x="673100" y="4325480"/>
              <a:ext cx="657827" cy="638993"/>
              <a:chOff x="861008" y="4361906"/>
              <a:chExt cx="657827" cy="638993"/>
            </a:xfrm>
          </p:grpSpPr>
          <p:sp>
            <p:nvSpPr>
              <p:cNvPr id="35" name="ïṣḻïdé">
                <a:extLst>
                  <a:ext uri="{FF2B5EF4-FFF2-40B4-BE49-F238E27FC236}">
                    <a16:creationId xmlns:a16="http://schemas.microsoft.com/office/drawing/2014/main" xmlns="" id="{2471F88A-69BF-4F64-9F5A-768703E5A2D6}"/>
                  </a:ext>
                </a:extLst>
              </p:cNvPr>
              <p:cNvSpPr/>
              <p:nvPr/>
            </p:nvSpPr>
            <p:spPr>
              <a:xfrm>
                <a:off x="861008" y="4361906"/>
                <a:ext cx="657827" cy="6389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isḷíďe">
                <a:extLst>
                  <a:ext uri="{FF2B5EF4-FFF2-40B4-BE49-F238E27FC236}">
                    <a16:creationId xmlns:a16="http://schemas.microsoft.com/office/drawing/2014/main" xmlns="" id="{CDE2E672-07BD-49DC-8506-3435C8588504}"/>
                  </a:ext>
                </a:extLst>
              </p:cNvPr>
              <p:cNvSpPr/>
              <p:nvPr/>
            </p:nvSpPr>
            <p:spPr bwMode="auto">
              <a:xfrm>
                <a:off x="1029560" y="4530785"/>
                <a:ext cx="311151" cy="287867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2" name="í$ḷíďe">
              <a:extLst>
                <a:ext uri="{FF2B5EF4-FFF2-40B4-BE49-F238E27FC236}">
                  <a16:creationId xmlns:a16="http://schemas.microsoft.com/office/drawing/2014/main" xmlns="" id="{42D78D12-8C96-42A0-9712-84BF7728E949}"/>
                </a:ext>
              </a:extLst>
            </p:cNvPr>
            <p:cNvGrpSpPr/>
            <p:nvPr/>
          </p:nvGrpSpPr>
          <p:grpSpPr>
            <a:xfrm>
              <a:off x="700372" y="2562270"/>
              <a:ext cx="657827" cy="638993"/>
              <a:chOff x="888280" y="2602360"/>
              <a:chExt cx="657827" cy="638993"/>
            </a:xfrm>
          </p:grpSpPr>
          <p:sp>
            <p:nvSpPr>
              <p:cNvPr id="33" name="îŝ1íḓé">
                <a:extLst>
                  <a:ext uri="{FF2B5EF4-FFF2-40B4-BE49-F238E27FC236}">
                    <a16:creationId xmlns:a16="http://schemas.microsoft.com/office/drawing/2014/main" xmlns="" id="{13EC3816-B2EC-4214-88FB-3AD5276C253E}"/>
                  </a:ext>
                </a:extLst>
              </p:cNvPr>
              <p:cNvSpPr/>
              <p:nvPr/>
            </p:nvSpPr>
            <p:spPr>
              <a:xfrm>
                <a:off x="888280" y="2602360"/>
                <a:ext cx="657827" cy="63899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íSḻíḑe">
                <a:extLst>
                  <a:ext uri="{FF2B5EF4-FFF2-40B4-BE49-F238E27FC236}">
                    <a16:creationId xmlns:a16="http://schemas.microsoft.com/office/drawing/2014/main" xmlns="" id="{A246C115-39C4-46C6-B0D3-783FF5B2B2F3}"/>
                  </a:ext>
                </a:extLst>
              </p:cNvPr>
              <p:cNvSpPr/>
              <p:nvPr/>
            </p:nvSpPr>
            <p:spPr bwMode="auto">
              <a:xfrm>
                <a:off x="1073336" y="2765737"/>
                <a:ext cx="292100" cy="251884"/>
              </a:xfrm>
              <a:custGeom>
                <a:avLst/>
                <a:gdLst/>
                <a:ahLst/>
                <a:cxnLst>
                  <a:cxn ang="0">
                    <a:pos x="64" y="51"/>
                  </a:cxn>
                  <a:cxn ang="0">
                    <a:pos x="60" y="55"/>
                  </a:cxn>
                  <a:cxn ang="0">
                    <a:pos x="49" y="55"/>
                  </a:cxn>
                  <a:cxn ang="0">
                    <a:pos x="45" y="51"/>
                  </a:cxn>
                  <a:cxn ang="0">
                    <a:pos x="45" y="40"/>
                  </a:cxn>
                  <a:cxn ang="0">
                    <a:pos x="49" y="36"/>
                  </a:cxn>
                  <a:cxn ang="0">
                    <a:pos x="52" y="36"/>
                  </a:cxn>
                  <a:cxn ang="0">
                    <a:pos x="52" y="30"/>
                  </a:cxn>
                  <a:cxn ang="0">
                    <a:pos x="34" y="30"/>
                  </a:cxn>
                  <a:cxn ang="0">
                    <a:pos x="34" y="36"/>
                  </a:cxn>
                  <a:cxn ang="0">
                    <a:pos x="37" y="36"/>
                  </a:cxn>
                  <a:cxn ang="0">
                    <a:pos x="41" y="40"/>
                  </a:cxn>
                  <a:cxn ang="0">
                    <a:pos x="41" y="51"/>
                  </a:cxn>
                  <a:cxn ang="0">
                    <a:pos x="37" y="55"/>
                  </a:cxn>
                  <a:cxn ang="0">
                    <a:pos x="26" y="55"/>
                  </a:cxn>
                  <a:cxn ang="0">
                    <a:pos x="23" y="51"/>
                  </a:cxn>
                  <a:cxn ang="0">
                    <a:pos x="23" y="40"/>
                  </a:cxn>
                  <a:cxn ang="0">
                    <a:pos x="26" y="36"/>
                  </a:cxn>
                  <a:cxn ang="0">
                    <a:pos x="29" y="36"/>
                  </a:cxn>
                  <a:cxn ang="0">
                    <a:pos x="29" y="30"/>
                  </a:cxn>
                  <a:cxn ang="0">
                    <a:pos x="11" y="30"/>
                  </a:cxn>
                  <a:cxn ang="0">
                    <a:pos x="11" y="36"/>
                  </a:cxn>
                  <a:cxn ang="0">
                    <a:pos x="15" y="36"/>
                  </a:cxn>
                  <a:cxn ang="0">
                    <a:pos x="18" y="40"/>
                  </a:cxn>
                  <a:cxn ang="0">
                    <a:pos x="18" y="51"/>
                  </a:cxn>
                  <a:cxn ang="0">
                    <a:pos x="15" y="55"/>
                  </a:cxn>
                  <a:cxn ang="0">
                    <a:pos x="3" y="55"/>
                  </a:cxn>
                  <a:cxn ang="0">
                    <a:pos x="0" y="51"/>
                  </a:cxn>
                  <a:cxn ang="0">
                    <a:pos x="0" y="40"/>
                  </a:cxn>
                  <a:cxn ang="0">
                    <a:pos x="3" y="36"/>
                  </a:cxn>
                  <a:cxn ang="0">
                    <a:pos x="7" y="36"/>
                  </a:cxn>
                  <a:cxn ang="0">
                    <a:pos x="7" y="30"/>
                  </a:cxn>
                  <a:cxn ang="0">
                    <a:pos x="11" y="25"/>
                  </a:cxn>
                  <a:cxn ang="0">
                    <a:pos x="29" y="25"/>
                  </a:cxn>
                  <a:cxn ang="0">
                    <a:pos x="29" y="18"/>
                  </a:cxn>
                  <a:cxn ang="0">
                    <a:pos x="26" y="18"/>
                  </a:cxn>
                  <a:cxn ang="0">
                    <a:pos x="23" y="15"/>
                  </a:cxn>
                  <a:cxn ang="0">
                    <a:pos x="23" y="3"/>
                  </a:cxn>
                  <a:cxn ang="0">
                    <a:pos x="26" y="0"/>
                  </a:cxn>
                  <a:cxn ang="0">
                    <a:pos x="37" y="0"/>
                  </a:cxn>
                  <a:cxn ang="0">
                    <a:pos x="41" y="3"/>
                  </a:cxn>
                  <a:cxn ang="0">
                    <a:pos x="41" y="15"/>
                  </a:cxn>
                  <a:cxn ang="0">
                    <a:pos x="37" y="18"/>
                  </a:cxn>
                  <a:cxn ang="0">
                    <a:pos x="34" y="18"/>
                  </a:cxn>
                  <a:cxn ang="0">
                    <a:pos x="34" y="25"/>
                  </a:cxn>
                  <a:cxn ang="0">
                    <a:pos x="52" y="25"/>
                  </a:cxn>
                  <a:cxn ang="0">
                    <a:pos x="57" y="30"/>
                  </a:cxn>
                  <a:cxn ang="0">
                    <a:pos x="57" y="36"/>
                  </a:cxn>
                  <a:cxn ang="0">
                    <a:pos x="60" y="36"/>
                  </a:cxn>
                  <a:cxn ang="0">
                    <a:pos x="64" y="40"/>
                  </a:cxn>
                  <a:cxn ang="0">
                    <a:pos x="64" y="51"/>
                  </a:cxn>
                </a:cxnLst>
                <a:rect l="0" t="0" r="r" b="b"/>
                <a:pathLst>
                  <a:path w="64" h="55">
                    <a:moveTo>
                      <a:pt x="64" y="51"/>
                    </a:moveTo>
                    <a:cubicBezTo>
                      <a:pt x="64" y="53"/>
                      <a:pt x="62" y="55"/>
                      <a:pt x="60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7" y="55"/>
                      <a:pt x="45" y="53"/>
                      <a:pt x="45" y="5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38"/>
                      <a:pt x="47" y="36"/>
                      <a:pt x="49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9" y="36"/>
                      <a:pt x="41" y="38"/>
                      <a:pt x="41" y="40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3"/>
                      <a:pt x="39" y="55"/>
                      <a:pt x="37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4" y="55"/>
                      <a:pt x="23" y="53"/>
                      <a:pt x="23" y="51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8"/>
                      <a:pt x="24" y="36"/>
                      <a:pt x="26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7" y="36"/>
                      <a:pt x="18" y="38"/>
                      <a:pt x="18" y="40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3"/>
                      <a:pt x="17" y="55"/>
                      <a:pt x="15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1" y="36"/>
                      <a:pt x="3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27"/>
                      <a:pt x="9" y="25"/>
                      <a:pt x="11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4" y="18"/>
                      <a:pt x="23" y="17"/>
                      <a:pt x="23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1"/>
                      <a:pt x="24" y="0"/>
                      <a:pt x="2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41" y="1"/>
                      <a:pt x="41" y="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7"/>
                      <a:pt x="39" y="18"/>
                      <a:pt x="37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5" y="25"/>
                      <a:pt x="57" y="27"/>
                      <a:pt x="57" y="30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2" y="36"/>
                      <a:pt x="64" y="38"/>
                      <a:pt x="64" y="40"/>
                    </a:cubicBezTo>
                    <a:lnTo>
                      <a:pt x="64" y="5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3" name="íşḻîďé">
              <a:extLst>
                <a:ext uri="{FF2B5EF4-FFF2-40B4-BE49-F238E27FC236}">
                  <a16:creationId xmlns:a16="http://schemas.microsoft.com/office/drawing/2014/main" xmlns="" id="{B74BAE05-F417-4593-B67E-9E365ABCEA6B}"/>
                </a:ext>
              </a:extLst>
            </p:cNvPr>
            <p:cNvGrpSpPr/>
            <p:nvPr/>
          </p:nvGrpSpPr>
          <p:grpSpPr>
            <a:xfrm>
              <a:off x="10847374" y="4325480"/>
              <a:ext cx="657827" cy="638993"/>
              <a:chOff x="10633811" y="4325480"/>
              <a:chExt cx="657827" cy="638993"/>
            </a:xfrm>
          </p:grpSpPr>
          <p:sp>
            <p:nvSpPr>
              <p:cNvPr id="31" name="îṧḻîḑè">
                <a:extLst>
                  <a:ext uri="{FF2B5EF4-FFF2-40B4-BE49-F238E27FC236}">
                    <a16:creationId xmlns:a16="http://schemas.microsoft.com/office/drawing/2014/main" xmlns="" id="{99C1ED58-9D0A-4E40-B08E-243335879505}"/>
                  </a:ext>
                </a:extLst>
              </p:cNvPr>
              <p:cNvSpPr/>
              <p:nvPr/>
            </p:nvSpPr>
            <p:spPr>
              <a:xfrm>
                <a:off x="10633811" y="4325480"/>
                <a:ext cx="657827" cy="638993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iṧḻïḋe">
                <a:extLst>
                  <a:ext uri="{FF2B5EF4-FFF2-40B4-BE49-F238E27FC236}">
                    <a16:creationId xmlns:a16="http://schemas.microsoft.com/office/drawing/2014/main" xmlns="" id="{C0FCDF59-E079-43DF-8AA1-EEF193516606}"/>
                  </a:ext>
                </a:extLst>
              </p:cNvPr>
              <p:cNvSpPr/>
              <p:nvPr/>
            </p:nvSpPr>
            <p:spPr bwMode="auto">
              <a:xfrm>
                <a:off x="10811382" y="4494133"/>
                <a:ext cx="329944" cy="244652"/>
              </a:xfrm>
              <a:custGeom>
                <a:avLst/>
                <a:gdLst/>
                <a:ahLst/>
                <a:cxnLst>
                  <a:cxn ang="0">
                    <a:pos x="55" y="50"/>
                  </a:cxn>
                  <a:cxn ang="0">
                    <a:pos x="16" y="50"/>
                  </a:cxn>
                  <a:cxn ang="0">
                    <a:pos x="0" y="34"/>
                  </a:cxn>
                  <a:cxn ang="0">
                    <a:pos x="9" y="20"/>
                  </a:cxn>
                  <a:cxn ang="0">
                    <a:pos x="9" y="18"/>
                  </a:cxn>
                  <a:cxn ang="0">
                    <a:pos x="27" y="0"/>
                  </a:cxn>
                  <a:cxn ang="0">
                    <a:pos x="44" y="11"/>
                  </a:cxn>
                  <a:cxn ang="0">
                    <a:pos x="50" y="9"/>
                  </a:cxn>
                  <a:cxn ang="0">
                    <a:pos x="59" y="18"/>
                  </a:cxn>
                  <a:cxn ang="0">
                    <a:pos x="58" y="23"/>
                  </a:cxn>
                  <a:cxn ang="0">
                    <a:pos x="68" y="36"/>
                  </a:cxn>
                  <a:cxn ang="0">
                    <a:pos x="55" y="50"/>
                  </a:cxn>
                  <a:cxn ang="0">
                    <a:pos x="45" y="25"/>
                  </a:cxn>
                  <a:cxn ang="0">
                    <a:pos x="33" y="13"/>
                  </a:cxn>
                  <a:cxn ang="0">
                    <a:pos x="32" y="12"/>
                  </a:cxn>
                  <a:cxn ang="0">
                    <a:pos x="31" y="13"/>
                  </a:cxn>
                  <a:cxn ang="0">
                    <a:pos x="18" y="25"/>
                  </a:cxn>
                  <a:cxn ang="0">
                    <a:pos x="18" y="26"/>
                  </a:cxn>
                  <a:cxn ang="0">
                    <a:pos x="19" y="27"/>
                  </a:cxn>
                  <a:cxn ang="0">
                    <a:pos x="27" y="27"/>
                  </a:cxn>
                  <a:cxn ang="0">
                    <a:pos x="27" y="40"/>
                  </a:cxn>
                  <a:cxn ang="0">
                    <a:pos x="28" y="41"/>
                  </a:cxn>
                  <a:cxn ang="0">
                    <a:pos x="35" y="41"/>
                  </a:cxn>
                  <a:cxn ang="0">
                    <a:pos x="36" y="40"/>
                  </a:cxn>
                  <a:cxn ang="0">
                    <a:pos x="36" y="27"/>
                  </a:cxn>
                  <a:cxn ang="0">
                    <a:pos x="44" y="27"/>
                  </a:cxn>
                  <a:cxn ang="0">
                    <a:pos x="45" y="26"/>
                  </a:cxn>
                  <a:cxn ang="0">
                    <a:pos x="45" y="25"/>
                  </a:cxn>
                </a:cxnLst>
                <a:rect l="0" t="0" r="r" b="b"/>
                <a:pathLst>
                  <a:path w="68" h="50">
                    <a:moveTo>
                      <a:pt x="55" y="50"/>
                    </a:moveTo>
                    <a:cubicBezTo>
                      <a:pt x="16" y="50"/>
                      <a:pt x="16" y="50"/>
                      <a:pt x="16" y="50"/>
                    </a:cubicBezTo>
                    <a:cubicBezTo>
                      <a:pt x="7" y="50"/>
                      <a:pt x="0" y="43"/>
                      <a:pt x="0" y="34"/>
                    </a:cubicBezTo>
                    <a:cubicBezTo>
                      <a:pt x="0" y="28"/>
                      <a:pt x="3" y="22"/>
                      <a:pt x="9" y="20"/>
                    </a:cubicBezTo>
                    <a:cubicBezTo>
                      <a:pt x="9" y="19"/>
                      <a:pt x="9" y="19"/>
                      <a:pt x="9" y="18"/>
                    </a:cubicBezTo>
                    <a:cubicBezTo>
                      <a:pt x="9" y="8"/>
                      <a:pt x="17" y="0"/>
                      <a:pt x="27" y="0"/>
                    </a:cubicBezTo>
                    <a:cubicBezTo>
                      <a:pt x="35" y="0"/>
                      <a:pt x="41" y="4"/>
                      <a:pt x="44" y="11"/>
                    </a:cubicBezTo>
                    <a:cubicBezTo>
                      <a:pt x="46" y="10"/>
                      <a:pt x="48" y="9"/>
                      <a:pt x="50" y="9"/>
                    </a:cubicBezTo>
                    <a:cubicBezTo>
                      <a:pt x="55" y="9"/>
                      <a:pt x="59" y="13"/>
                      <a:pt x="59" y="18"/>
                    </a:cubicBezTo>
                    <a:cubicBezTo>
                      <a:pt x="59" y="20"/>
                      <a:pt x="59" y="22"/>
                      <a:pt x="58" y="23"/>
                    </a:cubicBezTo>
                    <a:cubicBezTo>
                      <a:pt x="64" y="25"/>
                      <a:pt x="68" y="30"/>
                      <a:pt x="68" y="36"/>
                    </a:cubicBezTo>
                    <a:cubicBezTo>
                      <a:pt x="68" y="44"/>
                      <a:pt x="62" y="50"/>
                      <a:pt x="55" y="50"/>
                    </a:cubicBezTo>
                    <a:close/>
                    <a:moveTo>
                      <a:pt x="45" y="25"/>
                    </a:move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3"/>
                      <a:pt x="32" y="12"/>
                      <a:pt x="32" y="12"/>
                    </a:cubicBezTo>
                    <a:cubicBezTo>
                      <a:pt x="31" y="12"/>
                      <a:pt x="31" y="13"/>
                      <a:pt x="31" y="13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7"/>
                      <a:pt x="19" y="27"/>
                      <a:pt x="19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1"/>
                      <a:pt x="28" y="41"/>
                      <a:pt x="28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6" y="41"/>
                      <a:pt x="36" y="41"/>
                      <a:pt x="36" y="40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5" y="27"/>
                      <a:pt x="45" y="27"/>
                      <a:pt x="45" y="26"/>
                    </a:cubicBezTo>
                    <a:cubicBezTo>
                      <a:pt x="45" y="26"/>
                      <a:pt x="45" y="26"/>
                      <a:pt x="45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4" name="îsļïdê">
              <a:extLst>
                <a:ext uri="{FF2B5EF4-FFF2-40B4-BE49-F238E27FC236}">
                  <a16:creationId xmlns:a16="http://schemas.microsoft.com/office/drawing/2014/main" xmlns="" id="{DBB575AF-4F68-4F6E-BA6C-EB288691B05B}"/>
                </a:ext>
              </a:extLst>
            </p:cNvPr>
            <p:cNvGrpSpPr/>
            <p:nvPr/>
          </p:nvGrpSpPr>
          <p:grpSpPr>
            <a:xfrm>
              <a:off x="10861073" y="2562270"/>
              <a:ext cx="657827" cy="638993"/>
              <a:chOff x="10647509" y="2562270"/>
              <a:chExt cx="657827" cy="638993"/>
            </a:xfrm>
          </p:grpSpPr>
          <p:sp>
            <p:nvSpPr>
              <p:cNvPr id="29" name="işļíḑé">
                <a:extLst>
                  <a:ext uri="{FF2B5EF4-FFF2-40B4-BE49-F238E27FC236}">
                    <a16:creationId xmlns:a16="http://schemas.microsoft.com/office/drawing/2014/main" xmlns="" id="{ED300861-17D8-4168-BAB8-0AAD08BFFE84}"/>
                  </a:ext>
                </a:extLst>
              </p:cNvPr>
              <p:cNvSpPr/>
              <p:nvPr/>
            </p:nvSpPr>
            <p:spPr>
              <a:xfrm>
                <a:off x="10647509" y="2562270"/>
                <a:ext cx="657827" cy="63899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îšľîďe">
                <a:extLst>
                  <a:ext uri="{FF2B5EF4-FFF2-40B4-BE49-F238E27FC236}">
                    <a16:creationId xmlns:a16="http://schemas.microsoft.com/office/drawing/2014/main" xmlns="" id="{82A7403B-A02E-47FC-8DA6-4E66E285E3CF}"/>
                  </a:ext>
                </a:extLst>
              </p:cNvPr>
              <p:cNvSpPr/>
              <p:nvPr/>
            </p:nvSpPr>
            <p:spPr bwMode="auto">
              <a:xfrm>
                <a:off x="10820847" y="2725970"/>
                <a:ext cx="311151" cy="270933"/>
              </a:xfrm>
              <a:custGeom>
                <a:avLst/>
                <a:gdLst/>
                <a:ahLst/>
                <a:cxnLst>
                  <a:cxn ang="0">
                    <a:pos x="68" y="18"/>
                  </a:cxn>
                  <a:cxn ang="0">
                    <a:pos x="68" y="50"/>
                  </a:cxn>
                  <a:cxn ang="0">
                    <a:pos x="59" y="59"/>
                  </a:cxn>
                  <a:cxn ang="0">
                    <a:pos x="9" y="59"/>
                  </a:cxn>
                  <a:cxn ang="0">
                    <a:pos x="0" y="50"/>
                  </a:cxn>
                  <a:cxn ang="0">
                    <a:pos x="0" y="18"/>
                  </a:cxn>
                  <a:cxn ang="0">
                    <a:pos x="9" y="9"/>
                  </a:cxn>
                  <a:cxn ang="0">
                    <a:pos x="17" y="9"/>
                  </a:cxn>
                  <a:cxn ang="0">
                    <a:pos x="19" y="4"/>
                  </a:cxn>
                  <a:cxn ang="0">
                    <a:pos x="25" y="0"/>
                  </a:cxn>
                  <a:cxn ang="0">
                    <a:pos x="43" y="0"/>
                  </a:cxn>
                  <a:cxn ang="0">
                    <a:pos x="49" y="4"/>
                  </a:cxn>
                  <a:cxn ang="0">
                    <a:pos x="51" y="9"/>
                  </a:cxn>
                  <a:cxn ang="0">
                    <a:pos x="59" y="9"/>
                  </a:cxn>
                  <a:cxn ang="0">
                    <a:pos x="68" y="18"/>
                  </a:cxn>
                  <a:cxn ang="0">
                    <a:pos x="50" y="34"/>
                  </a:cxn>
                  <a:cxn ang="0">
                    <a:pos x="34" y="18"/>
                  </a:cxn>
                  <a:cxn ang="0">
                    <a:pos x="18" y="34"/>
                  </a:cxn>
                  <a:cxn ang="0">
                    <a:pos x="34" y="50"/>
                  </a:cxn>
                  <a:cxn ang="0">
                    <a:pos x="50" y="34"/>
                  </a:cxn>
                  <a:cxn ang="0">
                    <a:pos x="44" y="34"/>
                  </a:cxn>
                  <a:cxn ang="0">
                    <a:pos x="34" y="44"/>
                  </a:cxn>
                  <a:cxn ang="0">
                    <a:pos x="24" y="34"/>
                  </a:cxn>
                  <a:cxn ang="0">
                    <a:pos x="34" y="24"/>
                  </a:cxn>
                  <a:cxn ang="0">
                    <a:pos x="44" y="34"/>
                  </a:cxn>
                </a:cxnLst>
                <a:rect l="0" t="0" r="r" b="b"/>
                <a:pathLst>
                  <a:path w="68" h="59">
                    <a:moveTo>
                      <a:pt x="68" y="18"/>
                    </a:moveTo>
                    <a:cubicBezTo>
                      <a:pt x="68" y="50"/>
                      <a:pt x="68" y="50"/>
                      <a:pt x="68" y="50"/>
                    </a:cubicBezTo>
                    <a:cubicBezTo>
                      <a:pt x="68" y="55"/>
                      <a:pt x="64" y="59"/>
                      <a:pt x="59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4" y="59"/>
                      <a:pt x="0" y="55"/>
                      <a:pt x="0" y="5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3"/>
                      <a:pt x="4" y="9"/>
                      <a:pt x="9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2"/>
                      <a:pt x="22" y="0"/>
                      <a:pt x="2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6" y="0"/>
                      <a:pt x="48" y="2"/>
                      <a:pt x="49" y="4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64" y="9"/>
                      <a:pt x="68" y="13"/>
                      <a:pt x="68" y="18"/>
                    </a:cubicBezTo>
                    <a:close/>
                    <a:moveTo>
                      <a:pt x="50" y="34"/>
                    </a:moveTo>
                    <a:cubicBezTo>
                      <a:pt x="50" y="25"/>
                      <a:pt x="43" y="18"/>
                      <a:pt x="34" y="18"/>
                    </a:cubicBezTo>
                    <a:cubicBezTo>
                      <a:pt x="25" y="18"/>
                      <a:pt x="18" y="25"/>
                      <a:pt x="18" y="34"/>
                    </a:cubicBezTo>
                    <a:cubicBezTo>
                      <a:pt x="18" y="43"/>
                      <a:pt x="25" y="50"/>
                      <a:pt x="34" y="50"/>
                    </a:cubicBezTo>
                    <a:cubicBezTo>
                      <a:pt x="43" y="50"/>
                      <a:pt x="50" y="43"/>
                      <a:pt x="50" y="34"/>
                    </a:cubicBezTo>
                    <a:close/>
                    <a:moveTo>
                      <a:pt x="44" y="34"/>
                    </a:moveTo>
                    <a:cubicBezTo>
                      <a:pt x="44" y="40"/>
                      <a:pt x="40" y="44"/>
                      <a:pt x="34" y="44"/>
                    </a:cubicBezTo>
                    <a:cubicBezTo>
                      <a:pt x="28" y="44"/>
                      <a:pt x="24" y="40"/>
                      <a:pt x="24" y="34"/>
                    </a:cubicBezTo>
                    <a:cubicBezTo>
                      <a:pt x="24" y="28"/>
                      <a:pt x="28" y="24"/>
                      <a:pt x="34" y="24"/>
                    </a:cubicBezTo>
                    <a:cubicBezTo>
                      <a:pt x="40" y="24"/>
                      <a:pt x="44" y="28"/>
                      <a:pt x="44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5" name="iṧľíḋè">
              <a:extLst>
                <a:ext uri="{FF2B5EF4-FFF2-40B4-BE49-F238E27FC236}">
                  <a16:creationId xmlns:a16="http://schemas.microsoft.com/office/drawing/2014/main" xmlns="" id="{74E7A6DF-4016-4104-BA31-297307DB2F66}"/>
                </a:ext>
              </a:extLst>
            </p:cNvPr>
            <p:cNvGrpSpPr/>
            <p:nvPr/>
          </p:nvGrpSpPr>
          <p:grpSpPr>
            <a:xfrm>
              <a:off x="1451185" y="2455601"/>
              <a:ext cx="2079815" cy="944997"/>
              <a:chOff x="1551000" y="2529003"/>
              <a:chExt cx="2079815" cy="944997"/>
            </a:xfrm>
          </p:grpSpPr>
          <p:sp>
            <p:nvSpPr>
              <p:cNvPr id="27" name="iṥḻiḋ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551000" y="2916601"/>
                <a:ext cx="2079815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íṩ1îd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551000" y="2529003"/>
                <a:ext cx="207981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íṡľïde">
              <a:extLst>
                <a:ext uri="{FF2B5EF4-FFF2-40B4-BE49-F238E27FC236}">
                  <a16:creationId xmlns:a16="http://schemas.microsoft.com/office/drawing/2014/main" xmlns="" id="{60D8EE8B-0AD6-4D21-9C4C-4E9598C3B50B}"/>
                </a:ext>
              </a:extLst>
            </p:cNvPr>
            <p:cNvGrpSpPr/>
            <p:nvPr/>
          </p:nvGrpSpPr>
          <p:grpSpPr>
            <a:xfrm>
              <a:off x="8674699" y="2455601"/>
              <a:ext cx="2079815" cy="944997"/>
              <a:chOff x="8526000" y="2529003"/>
              <a:chExt cx="2079815" cy="944997"/>
            </a:xfrm>
          </p:grpSpPr>
          <p:sp>
            <p:nvSpPr>
              <p:cNvPr id="25" name="îṩļíḍ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526000" y="2916601"/>
                <a:ext cx="2079815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išļïḋ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526000" y="2529003"/>
                <a:ext cx="207981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îṥļiḓe">
              <a:extLst>
                <a:ext uri="{FF2B5EF4-FFF2-40B4-BE49-F238E27FC236}">
                  <a16:creationId xmlns:a16="http://schemas.microsoft.com/office/drawing/2014/main" xmlns="" id="{C7F8EB64-9AEC-4ADB-A747-10087EAB6F4F}"/>
                </a:ext>
              </a:extLst>
            </p:cNvPr>
            <p:cNvGrpSpPr/>
            <p:nvPr/>
          </p:nvGrpSpPr>
          <p:grpSpPr>
            <a:xfrm>
              <a:off x="1451185" y="4218811"/>
              <a:ext cx="2079815" cy="944997"/>
              <a:chOff x="1541185" y="4284003"/>
              <a:chExt cx="2079815" cy="944997"/>
            </a:xfrm>
          </p:grpSpPr>
          <p:sp>
            <p:nvSpPr>
              <p:cNvPr id="23" name="işļiḓ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541185" y="4671601"/>
                <a:ext cx="2079815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îşḻïḍ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541185" y="4284003"/>
                <a:ext cx="207981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ïṥľîḓé">
              <a:extLst>
                <a:ext uri="{FF2B5EF4-FFF2-40B4-BE49-F238E27FC236}">
                  <a16:creationId xmlns:a16="http://schemas.microsoft.com/office/drawing/2014/main" xmlns="" id="{DB2E7D1C-8615-4ABB-B56E-3F653F6905FC}"/>
                </a:ext>
              </a:extLst>
            </p:cNvPr>
            <p:cNvGrpSpPr/>
            <p:nvPr/>
          </p:nvGrpSpPr>
          <p:grpSpPr>
            <a:xfrm>
              <a:off x="8661000" y="4218811"/>
              <a:ext cx="2079815" cy="944997"/>
              <a:chOff x="8526000" y="4239000"/>
              <a:chExt cx="2079815" cy="944997"/>
            </a:xfrm>
          </p:grpSpPr>
          <p:sp>
            <p:nvSpPr>
              <p:cNvPr id="21" name="îṧľiḋ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526000" y="4626598"/>
                <a:ext cx="2079815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ïṡḷiḑ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526000" y="4239000"/>
                <a:ext cx="207981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B88EA3D3-6029-4932-ABAE-CA0D2F9F8592}"/>
                </a:ext>
              </a:extLst>
            </p:cNvPr>
            <p:cNvCxnSpPr/>
            <p:nvPr/>
          </p:nvCxnSpPr>
          <p:spPr>
            <a:xfrm>
              <a:off x="673100" y="3744000"/>
              <a:ext cx="269854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212DD176-DC7A-412D-8270-D23A2F42DD86}"/>
                </a:ext>
              </a:extLst>
            </p:cNvPr>
            <p:cNvCxnSpPr/>
            <p:nvPr/>
          </p:nvCxnSpPr>
          <p:spPr>
            <a:xfrm>
              <a:off x="8820358" y="3744000"/>
              <a:ext cx="269854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4187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6D7A4E-DAF4-4656-8243-37B1142E2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68D023E-0494-48C3-B829-ABB4758B5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367FEBE-3F55-4398-972E-CBC7CF4B5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5cf47140-bd9c-4953-a7a3-c1dfd34af1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B15656F-4455-4A00-849E-96CA3ACC55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8" y="1854000"/>
            <a:ext cx="10753724" cy="3657600"/>
            <a:chOff x="719138" y="1854000"/>
            <a:chExt cx="10753724" cy="3657600"/>
          </a:xfrm>
        </p:grpSpPr>
        <p:sp>
          <p:nvSpPr>
            <p:cNvPr id="6" name="ïṣliḓè">
              <a:extLst>
                <a:ext uri="{FF2B5EF4-FFF2-40B4-BE49-F238E27FC236}">
                  <a16:creationId xmlns:a16="http://schemas.microsoft.com/office/drawing/2014/main" xmlns="" id="{5A5DD4E3-AACA-49A0-983E-65CA7BA1F3C9}"/>
                </a:ext>
              </a:extLst>
            </p:cNvPr>
            <p:cNvSpPr/>
            <p:nvPr/>
          </p:nvSpPr>
          <p:spPr>
            <a:xfrm>
              <a:off x="4803457" y="1854000"/>
              <a:ext cx="6669405" cy="3657600"/>
            </a:xfrm>
            <a:prstGeom prst="rect">
              <a:avLst/>
            </a:prstGeom>
            <a:blipFill>
              <a:blip r:embed="rId3"/>
              <a:stretch>
                <a:fillRect t="-18443" b="-1831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ṥḻiḓè">
              <a:extLst>
                <a:ext uri="{FF2B5EF4-FFF2-40B4-BE49-F238E27FC236}">
                  <a16:creationId xmlns:a16="http://schemas.microsoft.com/office/drawing/2014/main" xmlns="" id="{81FDE5F3-3377-4741-BBC4-C64A07DD981E}"/>
                </a:ext>
              </a:extLst>
            </p:cNvPr>
            <p:cNvSpPr/>
            <p:nvPr/>
          </p:nvSpPr>
          <p:spPr>
            <a:xfrm>
              <a:off x="719138" y="3704064"/>
              <a:ext cx="1991284" cy="180753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ŝḻîdè">
              <a:extLst>
                <a:ext uri="{FF2B5EF4-FFF2-40B4-BE49-F238E27FC236}">
                  <a16:creationId xmlns:a16="http://schemas.microsoft.com/office/drawing/2014/main" xmlns="" id="{BF8D847D-3936-44DB-9505-93244FBA0C27}"/>
                </a:ext>
              </a:extLst>
            </p:cNvPr>
            <p:cNvSpPr/>
            <p:nvPr/>
          </p:nvSpPr>
          <p:spPr>
            <a:xfrm>
              <a:off x="719138" y="1854000"/>
              <a:ext cx="1991284" cy="18075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šļîďè">
              <a:extLst>
                <a:ext uri="{FF2B5EF4-FFF2-40B4-BE49-F238E27FC236}">
                  <a16:creationId xmlns:a16="http://schemas.microsoft.com/office/drawing/2014/main" xmlns="" id="{CF84147D-FFCC-4734-803F-1B61E3F4C9E2}"/>
                </a:ext>
              </a:extLst>
            </p:cNvPr>
            <p:cNvSpPr/>
            <p:nvPr/>
          </p:nvSpPr>
          <p:spPr>
            <a:xfrm>
              <a:off x="2761298" y="3704064"/>
              <a:ext cx="1991284" cy="18075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ľíḑè">
              <a:extLst>
                <a:ext uri="{FF2B5EF4-FFF2-40B4-BE49-F238E27FC236}">
                  <a16:creationId xmlns:a16="http://schemas.microsoft.com/office/drawing/2014/main" xmlns="" id="{802E287C-1A18-4ED6-BFD4-6F3A69C925FC}"/>
                </a:ext>
              </a:extLst>
            </p:cNvPr>
            <p:cNvSpPr/>
            <p:nvPr/>
          </p:nvSpPr>
          <p:spPr>
            <a:xfrm>
              <a:off x="2761298" y="1854000"/>
              <a:ext cx="1991284" cy="180753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sļídè">
              <a:extLst>
                <a:ext uri="{FF2B5EF4-FFF2-40B4-BE49-F238E27FC236}">
                  <a16:creationId xmlns:a16="http://schemas.microsoft.com/office/drawing/2014/main" xmlns="" id="{5EDDF974-2038-45F7-8821-EADC863BA673}"/>
                </a:ext>
              </a:extLst>
            </p:cNvPr>
            <p:cNvSpPr/>
            <p:nvPr/>
          </p:nvSpPr>
          <p:spPr bwMode="auto">
            <a:xfrm>
              <a:off x="4803457" y="1854732"/>
              <a:ext cx="2115503" cy="3656867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70000"/>
              </a:schemeClr>
            </a:solidFill>
            <a:ln w="25400" cap="flat">
              <a:noFill/>
              <a:miter lim="4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txBody>
            <a:bodyPr anchor="t"/>
            <a:lstStyle/>
            <a:p>
              <a:pPr algn="ctr"/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2" name="iṩ1íḓe">
              <a:extLst>
                <a:ext uri="{FF2B5EF4-FFF2-40B4-BE49-F238E27FC236}">
                  <a16:creationId xmlns:a16="http://schemas.microsoft.com/office/drawing/2014/main" xmlns="" id="{34DDEA1A-AA1C-4F39-A533-F6238A3E0704}"/>
                </a:ext>
              </a:extLst>
            </p:cNvPr>
            <p:cNvGrpSpPr/>
            <p:nvPr/>
          </p:nvGrpSpPr>
          <p:grpSpPr>
            <a:xfrm>
              <a:off x="719138" y="2555658"/>
              <a:ext cx="2108063" cy="944997"/>
              <a:chOff x="719138" y="2214000"/>
              <a:chExt cx="2108063" cy="944997"/>
            </a:xfrm>
          </p:grpSpPr>
          <p:sp>
            <p:nvSpPr>
              <p:cNvPr id="25" name="ïṡľiḑ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19138" y="260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26" name="ïṥ1îḓ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19138" y="221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3" name="îṥľîdè">
              <a:extLst>
                <a:ext uri="{FF2B5EF4-FFF2-40B4-BE49-F238E27FC236}">
                  <a16:creationId xmlns:a16="http://schemas.microsoft.com/office/drawing/2014/main" xmlns="" id="{B0C78615-B090-4056-B6B2-3918110447FB}"/>
                </a:ext>
              </a:extLst>
            </p:cNvPr>
            <p:cNvGrpSpPr/>
            <p:nvPr/>
          </p:nvGrpSpPr>
          <p:grpSpPr>
            <a:xfrm>
              <a:off x="2761298" y="2555658"/>
              <a:ext cx="2108063" cy="944997"/>
              <a:chOff x="719138" y="2214000"/>
              <a:chExt cx="2108063" cy="944997"/>
            </a:xfrm>
          </p:grpSpPr>
          <p:sp>
            <p:nvSpPr>
              <p:cNvPr id="23" name="isļi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19138" y="260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îṡḷi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19138" y="221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4" name="í$ḷíďè">
              <a:extLst>
                <a:ext uri="{FF2B5EF4-FFF2-40B4-BE49-F238E27FC236}">
                  <a16:creationId xmlns:a16="http://schemas.microsoft.com/office/drawing/2014/main" xmlns="" id="{4C2419BA-BDA3-44F8-B2C1-F531EAEE715D}"/>
                </a:ext>
              </a:extLst>
            </p:cNvPr>
            <p:cNvGrpSpPr/>
            <p:nvPr/>
          </p:nvGrpSpPr>
          <p:grpSpPr>
            <a:xfrm>
              <a:off x="4803457" y="4405722"/>
              <a:ext cx="2108063" cy="944997"/>
              <a:chOff x="719138" y="2214000"/>
              <a:chExt cx="2108063" cy="944997"/>
            </a:xfrm>
          </p:grpSpPr>
          <p:sp>
            <p:nvSpPr>
              <p:cNvPr id="21" name="ïSḻîḍ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19138" y="260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22" name="ïṧļîḑ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19138" y="221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5" name="išḷîḑê">
              <a:extLst>
                <a:ext uri="{FF2B5EF4-FFF2-40B4-BE49-F238E27FC236}">
                  <a16:creationId xmlns:a16="http://schemas.microsoft.com/office/drawing/2014/main" xmlns="" id="{578F0FCF-C3FE-4030-8F98-ED20FBCE2D44}"/>
                </a:ext>
              </a:extLst>
            </p:cNvPr>
            <p:cNvGrpSpPr/>
            <p:nvPr/>
          </p:nvGrpSpPr>
          <p:grpSpPr>
            <a:xfrm>
              <a:off x="719138" y="4405722"/>
              <a:ext cx="2108063" cy="944997"/>
              <a:chOff x="719138" y="2214000"/>
              <a:chExt cx="2108063" cy="944997"/>
            </a:xfrm>
          </p:grpSpPr>
          <p:sp>
            <p:nvSpPr>
              <p:cNvPr id="19" name="iṣlíḑ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19138" y="260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isľiḋ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19138" y="221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6" name="îṧḻïďé">
              <a:extLst>
                <a:ext uri="{FF2B5EF4-FFF2-40B4-BE49-F238E27FC236}">
                  <a16:creationId xmlns:a16="http://schemas.microsoft.com/office/drawing/2014/main" xmlns="" id="{89A5FBA7-8F5E-432B-913A-A24CBBB1EB00}"/>
                </a:ext>
              </a:extLst>
            </p:cNvPr>
            <p:cNvGrpSpPr/>
            <p:nvPr/>
          </p:nvGrpSpPr>
          <p:grpSpPr>
            <a:xfrm>
              <a:off x="2761298" y="4405722"/>
              <a:ext cx="2108063" cy="944997"/>
              <a:chOff x="719138" y="2214000"/>
              <a:chExt cx="2108063" cy="944997"/>
            </a:xfrm>
          </p:grpSpPr>
          <p:sp>
            <p:nvSpPr>
              <p:cNvPr id="17" name="ïṣ1ïḓ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19138" y="260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18" name="îşḻïḋ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19138" y="221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0817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215F231-311B-4566-A3E6-901364007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966DC3A-8E31-433D-B2B2-EED36E6F7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6C56E3F-2DA2-49E9-ADCE-55FF8CE22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eb71ab9f-326c-4dca-abb7-7879d6cb945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0D231DE-176E-4B3B-B263-C569BE6F7D5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07466" y="1436423"/>
            <a:ext cx="9377068" cy="4504001"/>
            <a:chOff x="1407466" y="1436423"/>
            <a:chExt cx="9377068" cy="4504001"/>
          </a:xfrm>
        </p:grpSpPr>
        <p:sp>
          <p:nvSpPr>
            <p:cNvPr id="6" name="iṥľîḓè">
              <a:extLst>
                <a:ext uri="{FF2B5EF4-FFF2-40B4-BE49-F238E27FC236}">
                  <a16:creationId xmlns:a16="http://schemas.microsoft.com/office/drawing/2014/main" xmlns="" id="{DF4A6196-A087-4CE2-83C1-4D0ADE6A09D3}"/>
                </a:ext>
              </a:extLst>
            </p:cNvPr>
            <p:cNvSpPr/>
            <p:nvPr/>
          </p:nvSpPr>
          <p:spPr bwMode="auto">
            <a:xfrm>
              <a:off x="3819685" y="1763711"/>
              <a:ext cx="4781551" cy="4176712"/>
            </a:xfrm>
            <a:custGeom>
              <a:avLst/>
              <a:gdLst>
                <a:gd name="T0" fmla="*/ 1199 w 1272"/>
                <a:gd name="T1" fmla="*/ 585 h 1111"/>
                <a:gd name="T2" fmla="*/ 1228 w 1272"/>
                <a:gd name="T3" fmla="*/ 365 h 1111"/>
                <a:gd name="T4" fmla="*/ 1070 w 1272"/>
                <a:gd name="T5" fmla="*/ 234 h 1111"/>
                <a:gd name="T6" fmla="*/ 845 w 1272"/>
                <a:gd name="T7" fmla="*/ 20 h 1111"/>
                <a:gd name="T8" fmla="*/ 603 w 1272"/>
                <a:gd name="T9" fmla="*/ 59 h 1111"/>
                <a:gd name="T10" fmla="*/ 469 w 1272"/>
                <a:gd name="T11" fmla="*/ 46 h 1111"/>
                <a:gd name="T12" fmla="*/ 381 w 1272"/>
                <a:gd name="T13" fmla="*/ 111 h 1111"/>
                <a:gd name="T14" fmla="*/ 198 w 1272"/>
                <a:gd name="T15" fmla="*/ 161 h 1111"/>
                <a:gd name="T16" fmla="*/ 108 w 1272"/>
                <a:gd name="T17" fmla="*/ 317 h 1111"/>
                <a:gd name="T18" fmla="*/ 5 w 1272"/>
                <a:gd name="T19" fmla="*/ 433 h 1111"/>
                <a:gd name="T20" fmla="*/ 33 w 1272"/>
                <a:gd name="T21" fmla="*/ 534 h 1111"/>
                <a:gd name="T22" fmla="*/ 38 w 1272"/>
                <a:gd name="T23" fmla="*/ 670 h 1111"/>
                <a:gd name="T24" fmla="*/ 319 w 1272"/>
                <a:gd name="T25" fmla="*/ 771 h 1111"/>
                <a:gd name="T26" fmla="*/ 344 w 1272"/>
                <a:gd name="T27" fmla="*/ 759 h 1111"/>
                <a:gd name="T28" fmla="*/ 349 w 1272"/>
                <a:gd name="T29" fmla="*/ 773 h 1111"/>
                <a:gd name="T30" fmla="*/ 630 w 1272"/>
                <a:gd name="T31" fmla="*/ 874 h 1111"/>
                <a:gd name="T32" fmla="*/ 641 w 1272"/>
                <a:gd name="T33" fmla="*/ 869 h 1111"/>
                <a:gd name="T34" fmla="*/ 768 w 1272"/>
                <a:gd name="T35" fmla="*/ 901 h 1111"/>
                <a:gd name="T36" fmla="*/ 790 w 1272"/>
                <a:gd name="T37" fmla="*/ 955 h 1111"/>
                <a:gd name="T38" fmla="*/ 1000 w 1272"/>
                <a:gd name="T39" fmla="*/ 1111 h 1111"/>
                <a:gd name="T40" fmla="*/ 1037 w 1272"/>
                <a:gd name="T41" fmla="*/ 1077 h 1111"/>
                <a:gd name="T42" fmla="*/ 1036 w 1272"/>
                <a:gd name="T43" fmla="*/ 1076 h 1111"/>
                <a:gd name="T44" fmla="*/ 906 w 1272"/>
                <a:gd name="T45" fmla="*/ 901 h 1111"/>
                <a:gd name="T46" fmla="*/ 907 w 1272"/>
                <a:gd name="T47" fmla="*/ 893 h 1111"/>
                <a:gd name="T48" fmla="*/ 1106 w 1272"/>
                <a:gd name="T49" fmla="*/ 904 h 1111"/>
                <a:gd name="T50" fmla="*/ 1228 w 1272"/>
                <a:gd name="T51" fmla="*/ 632 h 1111"/>
                <a:gd name="T52" fmla="*/ 1199 w 1272"/>
                <a:gd name="T53" fmla="*/ 585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72" h="1111">
                  <a:moveTo>
                    <a:pt x="1199" y="585"/>
                  </a:moveTo>
                  <a:cubicBezTo>
                    <a:pt x="1249" y="533"/>
                    <a:pt x="1263" y="446"/>
                    <a:pt x="1228" y="365"/>
                  </a:cubicBezTo>
                  <a:cubicBezTo>
                    <a:pt x="1197" y="291"/>
                    <a:pt x="1135" y="243"/>
                    <a:pt x="1070" y="234"/>
                  </a:cubicBezTo>
                  <a:cubicBezTo>
                    <a:pt x="1083" y="144"/>
                    <a:pt x="985" y="49"/>
                    <a:pt x="845" y="20"/>
                  </a:cubicBezTo>
                  <a:cubicBezTo>
                    <a:pt x="749" y="0"/>
                    <a:pt x="657" y="17"/>
                    <a:pt x="603" y="59"/>
                  </a:cubicBezTo>
                  <a:cubicBezTo>
                    <a:pt x="563" y="37"/>
                    <a:pt x="515" y="31"/>
                    <a:pt x="469" y="46"/>
                  </a:cubicBezTo>
                  <a:cubicBezTo>
                    <a:pt x="432" y="58"/>
                    <a:pt x="401" y="82"/>
                    <a:pt x="381" y="111"/>
                  </a:cubicBezTo>
                  <a:cubicBezTo>
                    <a:pt x="323" y="99"/>
                    <a:pt x="255" y="116"/>
                    <a:pt x="198" y="161"/>
                  </a:cubicBezTo>
                  <a:cubicBezTo>
                    <a:pt x="144" y="203"/>
                    <a:pt x="113" y="261"/>
                    <a:pt x="108" y="317"/>
                  </a:cubicBezTo>
                  <a:cubicBezTo>
                    <a:pt x="54" y="331"/>
                    <a:pt x="12" y="375"/>
                    <a:pt x="5" y="433"/>
                  </a:cubicBezTo>
                  <a:cubicBezTo>
                    <a:pt x="0" y="470"/>
                    <a:pt x="11" y="506"/>
                    <a:pt x="33" y="534"/>
                  </a:cubicBezTo>
                  <a:cubicBezTo>
                    <a:pt x="19" y="578"/>
                    <a:pt x="20" y="625"/>
                    <a:pt x="38" y="670"/>
                  </a:cubicBezTo>
                  <a:cubicBezTo>
                    <a:pt x="82" y="773"/>
                    <a:pt x="208" y="818"/>
                    <a:pt x="319" y="771"/>
                  </a:cubicBezTo>
                  <a:cubicBezTo>
                    <a:pt x="327" y="767"/>
                    <a:pt x="336" y="763"/>
                    <a:pt x="344" y="759"/>
                  </a:cubicBezTo>
                  <a:cubicBezTo>
                    <a:pt x="346" y="763"/>
                    <a:pt x="347" y="768"/>
                    <a:pt x="349" y="773"/>
                  </a:cubicBezTo>
                  <a:cubicBezTo>
                    <a:pt x="393" y="876"/>
                    <a:pt x="519" y="921"/>
                    <a:pt x="630" y="874"/>
                  </a:cubicBezTo>
                  <a:cubicBezTo>
                    <a:pt x="633" y="873"/>
                    <a:pt x="637" y="871"/>
                    <a:pt x="641" y="869"/>
                  </a:cubicBezTo>
                  <a:cubicBezTo>
                    <a:pt x="671" y="902"/>
                    <a:pt x="721" y="916"/>
                    <a:pt x="768" y="901"/>
                  </a:cubicBezTo>
                  <a:cubicBezTo>
                    <a:pt x="774" y="920"/>
                    <a:pt x="781" y="938"/>
                    <a:pt x="790" y="955"/>
                  </a:cubicBezTo>
                  <a:cubicBezTo>
                    <a:pt x="837" y="1044"/>
                    <a:pt x="918" y="1100"/>
                    <a:pt x="1000" y="1111"/>
                  </a:cubicBezTo>
                  <a:cubicBezTo>
                    <a:pt x="1037" y="1077"/>
                    <a:pt x="1037" y="1077"/>
                    <a:pt x="1037" y="1077"/>
                  </a:cubicBezTo>
                  <a:cubicBezTo>
                    <a:pt x="1037" y="1077"/>
                    <a:pt x="1036" y="1076"/>
                    <a:pt x="1036" y="1076"/>
                  </a:cubicBezTo>
                  <a:cubicBezTo>
                    <a:pt x="961" y="1053"/>
                    <a:pt x="906" y="983"/>
                    <a:pt x="906" y="901"/>
                  </a:cubicBezTo>
                  <a:cubicBezTo>
                    <a:pt x="906" y="898"/>
                    <a:pt x="906" y="896"/>
                    <a:pt x="907" y="893"/>
                  </a:cubicBezTo>
                  <a:cubicBezTo>
                    <a:pt x="964" y="927"/>
                    <a:pt x="1038" y="933"/>
                    <a:pt x="1106" y="904"/>
                  </a:cubicBezTo>
                  <a:cubicBezTo>
                    <a:pt x="1217" y="857"/>
                    <a:pt x="1272" y="735"/>
                    <a:pt x="1228" y="632"/>
                  </a:cubicBezTo>
                  <a:cubicBezTo>
                    <a:pt x="1220" y="614"/>
                    <a:pt x="1211" y="599"/>
                    <a:pt x="1199" y="5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ṧlíďè">
              <a:extLst>
                <a:ext uri="{FF2B5EF4-FFF2-40B4-BE49-F238E27FC236}">
                  <a16:creationId xmlns:a16="http://schemas.microsoft.com/office/drawing/2014/main" xmlns="" id="{7AB57E6B-62C0-479C-8FBB-AA624754BD74}"/>
                </a:ext>
              </a:extLst>
            </p:cNvPr>
            <p:cNvSpPr/>
            <p:nvPr/>
          </p:nvSpPr>
          <p:spPr bwMode="auto">
            <a:xfrm>
              <a:off x="4770597" y="3200399"/>
              <a:ext cx="3830639" cy="2740025"/>
            </a:xfrm>
            <a:custGeom>
              <a:avLst/>
              <a:gdLst>
                <a:gd name="T0" fmla="*/ 853 w 1019"/>
                <a:gd name="T1" fmla="*/ 522 h 729"/>
                <a:gd name="T2" fmla="*/ 975 w 1019"/>
                <a:gd name="T3" fmla="*/ 250 h 729"/>
                <a:gd name="T4" fmla="*/ 946 w 1019"/>
                <a:gd name="T5" fmla="*/ 203 h 729"/>
                <a:gd name="T6" fmla="*/ 991 w 1019"/>
                <a:gd name="T7" fmla="*/ 110 h 729"/>
                <a:gd name="T8" fmla="*/ 580 w 1019"/>
                <a:gd name="T9" fmla="*/ 105 h 729"/>
                <a:gd name="T10" fmla="*/ 524 w 1019"/>
                <a:gd name="T11" fmla="*/ 258 h 729"/>
                <a:gd name="T12" fmla="*/ 505 w 1019"/>
                <a:gd name="T13" fmla="*/ 253 h 729"/>
                <a:gd name="T14" fmla="*/ 0 w 1019"/>
                <a:gd name="T15" fmla="*/ 406 h 729"/>
                <a:gd name="T16" fmla="*/ 66 w 1019"/>
                <a:gd name="T17" fmla="*/ 389 h 729"/>
                <a:gd name="T18" fmla="*/ 91 w 1019"/>
                <a:gd name="T19" fmla="*/ 377 h 729"/>
                <a:gd name="T20" fmla="*/ 96 w 1019"/>
                <a:gd name="T21" fmla="*/ 391 h 729"/>
                <a:gd name="T22" fmla="*/ 377 w 1019"/>
                <a:gd name="T23" fmla="*/ 492 h 729"/>
                <a:gd name="T24" fmla="*/ 388 w 1019"/>
                <a:gd name="T25" fmla="*/ 487 h 729"/>
                <a:gd name="T26" fmla="*/ 515 w 1019"/>
                <a:gd name="T27" fmla="*/ 519 h 729"/>
                <a:gd name="T28" fmla="*/ 537 w 1019"/>
                <a:gd name="T29" fmla="*/ 573 h 729"/>
                <a:gd name="T30" fmla="*/ 747 w 1019"/>
                <a:gd name="T31" fmla="*/ 729 h 729"/>
                <a:gd name="T32" fmla="*/ 784 w 1019"/>
                <a:gd name="T33" fmla="*/ 695 h 729"/>
                <a:gd name="T34" fmla="*/ 783 w 1019"/>
                <a:gd name="T35" fmla="*/ 694 h 729"/>
                <a:gd name="T36" fmla="*/ 653 w 1019"/>
                <a:gd name="T37" fmla="*/ 519 h 729"/>
                <a:gd name="T38" fmla="*/ 654 w 1019"/>
                <a:gd name="T39" fmla="*/ 511 h 729"/>
                <a:gd name="T40" fmla="*/ 853 w 1019"/>
                <a:gd name="T41" fmla="*/ 522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9" h="729">
                  <a:moveTo>
                    <a:pt x="853" y="522"/>
                  </a:moveTo>
                  <a:cubicBezTo>
                    <a:pt x="964" y="475"/>
                    <a:pt x="1019" y="353"/>
                    <a:pt x="975" y="250"/>
                  </a:cubicBezTo>
                  <a:cubicBezTo>
                    <a:pt x="967" y="232"/>
                    <a:pt x="958" y="217"/>
                    <a:pt x="946" y="203"/>
                  </a:cubicBezTo>
                  <a:cubicBezTo>
                    <a:pt x="969" y="178"/>
                    <a:pt x="985" y="146"/>
                    <a:pt x="991" y="110"/>
                  </a:cubicBezTo>
                  <a:cubicBezTo>
                    <a:pt x="851" y="5"/>
                    <a:pt x="673" y="0"/>
                    <a:pt x="580" y="105"/>
                  </a:cubicBezTo>
                  <a:cubicBezTo>
                    <a:pt x="543" y="147"/>
                    <a:pt x="524" y="200"/>
                    <a:pt x="524" y="258"/>
                  </a:cubicBezTo>
                  <a:cubicBezTo>
                    <a:pt x="518" y="256"/>
                    <a:pt x="511" y="255"/>
                    <a:pt x="505" y="253"/>
                  </a:cubicBezTo>
                  <a:cubicBezTo>
                    <a:pt x="294" y="202"/>
                    <a:pt x="90" y="270"/>
                    <a:pt x="0" y="406"/>
                  </a:cubicBezTo>
                  <a:cubicBezTo>
                    <a:pt x="22" y="404"/>
                    <a:pt x="44" y="398"/>
                    <a:pt x="66" y="389"/>
                  </a:cubicBezTo>
                  <a:cubicBezTo>
                    <a:pt x="74" y="385"/>
                    <a:pt x="83" y="381"/>
                    <a:pt x="91" y="377"/>
                  </a:cubicBezTo>
                  <a:cubicBezTo>
                    <a:pt x="93" y="381"/>
                    <a:pt x="94" y="386"/>
                    <a:pt x="96" y="391"/>
                  </a:cubicBezTo>
                  <a:cubicBezTo>
                    <a:pt x="140" y="494"/>
                    <a:pt x="266" y="539"/>
                    <a:pt x="377" y="492"/>
                  </a:cubicBezTo>
                  <a:cubicBezTo>
                    <a:pt x="380" y="491"/>
                    <a:pt x="384" y="489"/>
                    <a:pt x="388" y="487"/>
                  </a:cubicBezTo>
                  <a:cubicBezTo>
                    <a:pt x="418" y="520"/>
                    <a:pt x="468" y="534"/>
                    <a:pt x="515" y="519"/>
                  </a:cubicBezTo>
                  <a:cubicBezTo>
                    <a:pt x="521" y="538"/>
                    <a:pt x="528" y="556"/>
                    <a:pt x="537" y="573"/>
                  </a:cubicBezTo>
                  <a:cubicBezTo>
                    <a:pt x="584" y="662"/>
                    <a:pt x="665" y="718"/>
                    <a:pt x="747" y="729"/>
                  </a:cubicBezTo>
                  <a:cubicBezTo>
                    <a:pt x="784" y="695"/>
                    <a:pt x="784" y="695"/>
                    <a:pt x="784" y="695"/>
                  </a:cubicBezTo>
                  <a:cubicBezTo>
                    <a:pt x="784" y="695"/>
                    <a:pt x="783" y="694"/>
                    <a:pt x="783" y="694"/>
                  </a:cubicBezTo>
                  <a:cubicBezTo>
                    <a:pt x="708" y="671"/>
                    <a:pt x="653" y="601"/>
                    <a:pt x="653" y="519"/>
                  </a:cubicBezTo>
                  <a:cubicBezTo>
                    <a:pt x="653" y="516"/>
                    <a:pt x="653" y="514"/>
                    <a:pt x="654" y="511"/>
                  </a:cubicBezTo>
                  <a:cubicBezTo>
                    <a:pt x="711" y="545"/>
                    <a:pt x="785" y="551"/>
                    <a:pt x="853" y="522"/>
                  </a:cubicBezTo>
                  <a:close/>
                </a:path>
              </a:pathLst>
            </a:custGeom>
            <a:solidFill>
              <a:schemeClr val="accent4"/>
            </a:solidFill>
            <a:ln w="873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ş1ídé">
              <a:extLst>
                <a:ext uri="{FF2B5EF4-FFF2-40B4-BE49-F238E27FC236}">
                  <a16:creationId xmlns:a16="http://schemas.microsoft.com/office/drawing/2014/main" xmlns="" id="{9CFFE201-39E4-4C82-9300-94FBD26E954F}"/>
                </a:ext>
              </a:extLst>
            </p:cNvPr>
            <p:cNvSpPr/>
            <p:nvPr/>
          </p:nvSpPr>
          <p:spPr bwMode="auto">
            <a:xfrm>
              <a:off x="5737385" y="1763711"/>
              <a:ext cx="2830513" cy="2940051"/>
            </a:xfrm>
            <a:custGeom>
              <a:avLst/>
              <a:gdLst>
                <a:gd name="T0" fmla="*/ 718 w 753"/>
                <a:gd name="T1" fmla="*/ 632 h 782"/>
                <a:gd name="T2" fmla="*/ 689 w 753"/>
                <a:gd name="T3" fmla="*/ 585 h 782"/>
                <a:gd name="T4" fmla="*/ 718 w 753"/>
                <a:gd name="T5" fmla="*/ 365 h 782"/>
                <a:gd name="T6" fmla="*/ 560 w 753"/>
                <a:gd name="T7" fmla="*/ 234 h 782"/>
                <a:gd name="T8" fmla="*/ 335 w 753"/>
                <a:gd name="T9" fmla="*/ 20 h 782"/>
                <a:gd name="T10" fmla="*/ 93 w 753"/>
                <a:gd name="T11" fmla="*/ 59 h 782"/>
                <a:gd name="T12" fmla="*/ 36 w 753"/>
                <a:gd name="T13" fmla="*/ 146 h 782"/>
                <a:gd name="T14" fmla="*/ 233 w 753"/>
                <a:gd name="T15" fmla="*/ 450 h 782"/>
                <a:gd name="T16" fmla="*/ 362 w 753"/>
                <a:gd name="T17" fmla="*/ 458 h 782"/>
                <a:gd name="T18" fmla="*/ 406 w 753"/>
                <a:gd name="T19" fmla="*/ 614 h 782"/>
                <a:gd name="T20" fmla="*/ 489 w 753"/>
                <a:gd name="T21" fmla="*/ 667 h 782"/>
                <a:gd name="T22" fmla="*/ 590 w 753"/>
                <a:gd name="T23" fmla="*/ 777 h 782"/>
                <a:gd name="T24" fmla="*/ 732 w 753"/>
                <a:gd name="T25" fmla="*/ 689 h 782"/>
                <a:gd name="T26" fmla="*/ 718 w 753"/>
                <a:gd name="T27" fmla="*/ 632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53" h="782">
                  <a:moveTo>
                    <a:pt x="718" y="632"/>
                  </a:moveTo>
                  <a:cubicBezTo>
                    <a:pt x="710" y="614"/>
                    <a:pt x="701" y="599"/>
                    <a:pt x="689" y="585"/>
                  </a:cubicBezTo>
                  <a:cubicBezTo>
                    <a:pt x="739" y="533"/>
                    <a:pt x="753" y="446"/>
                    <a:pt x="718" y="365"/>
                  </a:cubicBezTo>
                  <a:cubicBezTo>
                    <a:pt x="687" y="291"/>
                    <a:pt x="625" y="243"/>
                    <a:pt x="560" y="234"/>
                  </a:cubicBezTo>
                  <a:cubicBezTo>
                    <a:pt x="573" y="144"/>
                    <a:pt x="475" y="49"/>
                    <a:pt x="335" y="20"/>
                  </a:cubicBezTo>
                  <a:cubicBezTo>
                    <a:pt x="239" y="0"/>
                    <a:pt x="147" y="17"/>
                    <a:pt x="93" y="59"/>
                  </a:cubicBezTo>
                  <a:cubicBezTo>
                    <a:pt x="91" y="58"/>
                    <a:pt x="46" y="111"/>
                    <a:pt x="36" y="146"/>
                  </a:cubicBezTo>
                  <a:cubicBezTo>
                    <a:pt x="0" y="273"/>
                    <a:pt x="89" y="409"/>
                    <a:pt x="233" y="450"/>
                  </a:cubicBezTo>
                  <a:cubicBezTo>
                    <a:pt x="277" y="462"/>
                    <a:pt x="321" y="464"/>
                    <a:pt x="362" y="458"/>
                  </a:cubicBezTo>
                  <a:cubicBezTo>
                    <a:pt x="354" y="515"/>
                    <a:pt x="368" y="571"/>
                    <a:pt x="406" y="614"/>
                  </a:cubicBezTo>
                  <a:cubicBezTo>
                    <a:pt x="428" y="639"/>
                    <a:pt x="457" y="657"/>
                    <a:pt x="489" y="667"/>
                  </a:cubicBezTo>
                  <a:cubicBezTo>
                    <a:pt x="481" y="730"/>
                    <a:pt x="524" y="774"/>
                    <a:pt x="590" y="777"/>
                  </a:cubicBezTo>
                  <a:cubicBezTo>
                    <a:pt x="703" y="782"/>
                    <a:pt x="729" y="689"/>
                    <a:pt x="732" y="689"/>
                  </a:cubicBezTo>
                  <a:cubicBezTo>
                    <a:pt x="730" y="669"/>
                    <a:pt x="726" y="650"/>
                    <a:pt x="718" y="632"/>
                  </a:cubicBezTo>
                  <a:close/>
                </a:path>
              </a:pathLst>
            </a:custGeom>
            <a:solidFill>
              <a:schemeClr val="accent3"/>
            </a:solidFill>
            <a:ln w="873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ṣḷïḓè">
              <a:extLst>
                <a:ext uri="{FF2B5EF4-FFF2-40B4-BE49-F238E27FC236}">
                  <a16:creationId xmlns:a16="http://schemas.microsoft.com/office/drawing/2014/main" xmlns="" id="{463D9369-FA66-416B-8DB8-464CF29F9071}"/>
                </a:ext>
              </a:extLst>
            </p:cNvPr>
            <p:cNvSpPr/>
            <p:nvPr/>
          </p:nvSpPr>
          <p:spPr bwMode="auto">
            <a:xfrm>
              <a:off x="3819685" y="2940047"/>
              <a:ext cx="1555751" cy="1898651"/>
            </a:xfrm>
            <a:custGeom>
              <a:avLst/>
              <a:gdLst>
                <a:gd name="T0" fmla="*/ 377 w 414"/>
                <a:gd name="T1" fmla="*/ 215 h 505"/>
                <a:gd name="T2" fmla="*/ 374 w 414"/>
                <a:gd name="T3" fmla="*/ 70 h 505"/>
                <a:gd name="T4" fmla="*/ 249 w 414"/>
                <a:gd name="T5" fmla="*/ 49 h 505"/>
                <a:gd name="T6" fmla="*/ 132 w 414"/>
                <a:gd name="T7" fmla="*/ 0 h 505"/>
                <a:gd name="T8" fmla="*/ 108 w 414"/>
                <a:gd name="T9" fmla="*/ 4 h 505"/>
                <a:gd name="T10" fmla="*/ 5 w 414"/>
                <a:gd name="T11" fmla="*/ 120 h 505"/>
                <a:gd name="T12" fmla="*/ 33 w 414"/>
                <a:gd name="T13" fmla="*/ 221 h 505"/>
                <a:gd name="T14" fmla="*/ 38 w 414"/>
                <a:gd name="T15" fmla="*/ 357 h 505"/>
                <a:gd name="T16" fmla="*/ 319 w 414"/>
                <a:gd name="T17" fmla="*/ 458 h 505"/>
                <a:gd name="T18" fmla="*/ 344 w 414"/>
                <a:gd name="T19" fmla="*/ 446 h 505"/>
                <a:gd name="T20" fmla="*/ 398 w 414"/>
                <a:gd name="T21" fmla="*/ 307 h 505"/>
                <a:gd name="T22" fmla="*/ 377 w 414"/>
                <a:gd name="T23" fmla="*/ 21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4" h="505">
                  <a:moveTo>
                    <a:pt x="377" y="215"/>
                  </a:moveTo>
                  <a:cubicBezTo>
                    <a:pt x="414" y="174"/>
                    <a:pt x="413" y="110"/>
                    <a:pt x="374" y="70"/>
                  </a:cubicBezTo>
                  <a:cubicBezTo>
                    <a:pt x="340" y="35"/>
                    <a:pt x="289" y="28"/>
                    <a:pt x="249" y="49"/>
                  </a:cubicBezTo>
                  <a:cubicBezTo>
                    <a:pt x="219" y="19"/>
                    <a:pt x="178" y="0"/>
                    <a:pt x="132" y="0"/>
                  </a:cubicBezTo>
                  <a:cubicBezTo>
                    <a:pt x="124" y="0"/>
                    <a:pt x="108" y="3"/>
                    <a:pt x="108" y="4"/>
                  </a:cubicBezTo>
                  <a:cubicBezTo>
                    <a:pt x="54" y="18"/>
                    <a:pt x="12" y="62"/>
                    <a:pt x="5" y="120"/>
                  </a:cubicBezTo>
                  <a:cubicBezTo>
                    <a:pt x="0" y="157"/>
                    <a:pt x="11" y="193"/>
                    <a:pt x="33" y="221"/>
                  </a:cubicBezTo>
                  <a:cubicBezTo>
                    <a:pt x="19" y="265"/>
                    <a:pt x="20" y="312"/>
                    <a:pt x="38" y="357"/>
                  </a:cubicBezTo>
                  <a:cubicBezTo>
                    <a:pt x="82" y="460"/>
                    <a:pt x="208" y="505"/>
                    <a:pt x="319" y="458"/>
                  </a:cubicBezTo>
                  <a:cubicBezTo>
                    <a:pt x="327" y="454"/>
                    <a:pt x="336" y="450"/>
                    <a:pt x="344" y="446"/>
                  </a:cubicBezTo>
                  <a:cubicBezTo>
                    <a:pt x="344" y="446"/>
                    <a:pt x="404" y="391"/>
                    <a:pt x="398" y="307"/>
                  </a:cubicBezTo>
                  <a:cubicBezTo>
                    <a:pt x="396" y="274"/>
                    <a:pt x="391" y="242"/>
                    <a:pt x="377" y="215"/>
                  </a:cubicBezTo>
                  <a:close/>
                </a:path>
              </a:pathLst>
            </a:custGeom>
            <a:solidFill>
              <a:schemeClr val="accent5"/>
            </a:solidFill>
            <a:ln w="873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îṩḷîḑe">
              <a:extLst>
                <a:ext uri="{FF2B5EF4-FFF2-40B4-BE49-F238E27FC236}">
                  <a16:creationId xmlns:a16="http://schemas.microsoft.com/office/drawing/2014/main" xmlns="" id="{885387A5-322C-48DA-80A4-A509F2E5A54A}"/>
                </a:ext>
              </a:extLst>
            </p:cNvPr>
            <p:cNvGrpSpPr/>
            <p:nvPr/>
          </p:nvGrpSpPr>
          <p:grpSpPr>
            <a:xfrm>
              <a:off x="2466688" y="1436423"/>
              <a:ext cx="2188444" cy="856558"/>
              <a:chOff x="2615766" y="2382903"/>
              <a:chExt cx="2188444" cy="856558"/>
            </a:xfrm>
          </p:grpSpPr>
          <p:sp>
            <p:nvSpPr>
              <p:cNvPr id="32" name="iṥľîďé">
                <a:extLst>
                  <a:ext uri="{FF2B5EF4-FFF2-40B4-BE49-F238E27FC236}">
                    <a16:creationId xmlns:a16="http://schemas.microsoft.com/office/drawing/2014/main" xmlns="" id="{CAD8F7F2-BB82-40C4-A6D1-E354DDE260BA}"/>
                  </a:ext>
                </a:extLst>
              </p:cNvPr>
              <p:cNvSpPr txBox="1"/>
              <p:nvPr/>
            </p:nvSpPr>
            <p:spPr>
              <a:xfrm>
                <a:off x="3388438" y="2382903"/>
                <a:ext cx="1415772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r"/>
                <a:r>
                  <a:rPr lang="en-US" altLang="zh-CN" sz="1600" b="1" dirty="0">
                    <a:solidFill>
                      <a:schemeClr val="accent2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3" name="íṥ1îḍé">
                <a:extLst>
                  <a:ext uri="{FF2B5EF4-FFF2-40B4-BE49-F238E27FC236}">
                    <a16:creationId xmlns:a16="http://schemas.microsoft.com/office/drawing/2014/main" xmlns="" id="{921BCFED-2442-4C8D-BEBF-B138CD466902}"/>
                  </a:ext>
                </a:extLst>
              </p:cNvPr>
              <p:cNvSpPr txBox="1"/>
              <p:nvPr/>
            </p:nvSpPr>
            <p:spPr>
              <a:xfrm>
                <a:off x="2615766" y="2639296"/>
                <a:ext cx="2188443" cy="600165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11" name="íŝḻidè">
              <a:extLst>
                <a:ext uri="{FF2B5EF4-FFF2-40B4-BE49-F238E27FC236}">
                  <a16:creationId xmlns:a16="http://schemas.microsoft.com/office/drawing/2014/main" xmlns="" id="{3C91C957-71F9-4D13-9FF6-EE24B493C286}"/>
                </a:ext>
              </a:extLst>
            </p:cNvPr>
            <p:cNvGrpSpPr/>
            <p:nvPr/>
          </p:nvGrpSpPr>
          <p:grpSpPr>
            <a:xfrm>
              <a:off x="8330491" y="1976176"/>
              <a:ext cx="2188441" cy="855320"/>
              <a:chOff x="2615766" y="3418610"/>
              <a:chExt cx="2188443" cy="855320"/>
            </a:xfrm>
          </p:grpSpPr>
          <p:sp>
            <p:nvSpPr>
              <p:cNvPr id="30" name="iṣļïḋè">
                <a:extLst>
                  <a:ext uri="{FF2B5EF4-FFF2-40B4-BE49-F238E27FC236}">
                    <a16:creationId xmlns:a16="http://schemas.microsoft.com/office/drawing/2014/main" xmlns="" id="{1B216F9B-29EF-468A-B55B-D1D75ABEA275}"/>
                  </a:ext>
                </a:extLst>
              </p:cNvPr>
              <p:cNvSpPr txBox="1"/>
              <p:nvPr/>
            </p:nvSpPr>
            <p:spPr>
              <a:xfrm>
                <a:off x="2615766" y="3418610"/>
                <a:ext cx="1415773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accent3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31" name="iśḷidê">
                <a:extLst>
                  <a:ext uri="{FF2B5EF4-FFF2-40B4-BE49-F238E27FC236}">
                    <a16:creationId xmlns:a16="http://schemas.microsoft.com/office/drawing/2014/main" xmlns="" id="{61BEEAFF-3EAD-4E74-BFEC-AC4DEA9CC07F}"/>
                  </a:ext>
                </a:extLst>
              </p:cNvPr>
              <p:cNvSpPr txBox="1"/>
              <p:nvPr/>
            </p:nvSpPr>
            <p:spPr>
              <a:xfrm>
                <a:off x="2615766" y="3673767"/>
                <a:ext cx="2188443" cy="600163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12" name="íś1îḑê">
              <a:extLst>
                <a:ext uri="{FF2B5EF4-FFF2-40B4-BE49-F238E27FC236}">
                  <a16:creationId xmlns:a16="http://schemas.microsoft.com/office/drawing/2014/main" xmlns="" id="{F3A0D346-5DEA-4DFB-BC70-C3C1C664FDE9}"/>
                </a:ext>
              </a:extLst>
            </p:cNvPr>
            <p:cNvGrpSpPr/>
            <p:nvPr/>
          </p:nvGrpSpPr>
          <p:grpSpPr>
            <a:xfrm>
              <a:off x="8596091" y="4864250"/>
              <a:ext cx="2188443" cy="855320"/>
              <a:chOff x="2615766" y="4433853"/>
              <a:chExt cx="2188443" cy="855320"/>
            </a:xfrm>
          </p:grpSpPr>
          <p:sp>
            <p:nvSpPr>
              <p:cNvPr id="28" name="iŝľïďe">
                <a:extLst>
                  <a:ext uri="{FF2B5EF4-FFF2-40B4-BE49-F238E27FC236}">
                    <a16:creationId xmlns:a16="http://schemas.microsoft.com/office/drawing/2014/main" xmlns="" id="{87B0646E-C7A7-4BB2-BAF9-3BB9D53B386A}"/>
                  </a:ext>
                </a:extLst>
              </p:cNvPr>
              <p:cNvSpPr txBox="1"/>
              <p:nvPr/>
            </p:nvSpPr>
            <p:spPr>
              <a:xfrm>
                <a:off x="2615766" y="4433853"/>
                <a:ext cx="1415772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accent4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29" name="ïṡḷiḑe">
                <a:extLst>
                  <a:ext uri="{FF2B5EF4-FFF2-40B4-BE49-F238E27FC236}">
                    <a16:creationId xmlns:a16="http://schemas.microsoft.com/office/drawing/2014/main" xmlns="" id="{70870B6E-C499-4A5A-BAF6-6982B40330C0}"/>
                  </a:ext>
                </a:extLst>
              </p:cNvPr>
              <p:cNvSpPr txBox="1"/>
              <p:nvPr/>
            </p:nvSpPr>
            <p:spPr>
              <a:xfrm>
                <a:off x="2615766" y="4689010"/>
                <a:ext cx="2188443" cy="600163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13" name="îsḷîde">
              <a:extLst>
                <a:ext uri="{FF2B5EF4-FFF2-40B4-BE49-F238E27FC236}">
                  <a16:creationId xmlns:a16="http://schemas.microsoft.com/office/drawing/2014/main" xmlns="" id="{7081EB2A-F954-4253-A368-1EB681E59298}"/>
                </a:ext>
              </a:extLst>
            </p:cNvPr>
            <p:cNvGrpSpPr/>
            <p:nvPr/>
          </p:nvGrpSpPr>
          <p:grpSpPr>
            <a:xfrm>
              <a:off x="1407466" y="4214411"/>
              <a:ext cx="2188443" cy="855320"/>
              <a:chOff x="2615766" y="5589923"/>
              <a:chExt cx="2188443" cy="855320"/>
            </a:xfrm>
          </p:grpSpPr>
          <p:sp>
            <p:nvSpPr>
              <p:cNvPr id="26" name="iSḻîdè">
                <a:extLst>
                  <a:ext uri="{FF2B5EF4-FFF2-40B4-BE49-F238E27FC236}">
                    <a16:creationId xmlns:a16="http://schemas.microsoft.com/office/drawing/2014/main" xmlns="" id="{F23E263B-1FC8-4BFF-8540-5E3400A12251}"/>
                  </a:ext>
                </a:extLst>
              </p:cNvPr>
              <p:cNvSpPr txBox="1"/>
              <p:nvPr/>
            </p:nvSpPr>
            <p:spPr>
              <a:xfrm>
                <a:off x="3388437" y="5589923"/>
                <a:ext cx="1415772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r"/>
                <a:r>
                  <a:rPr lang="en-US" altLang="zh-CN" sz="1600" b="1" dirty="0">
                    <a:solidFill>
                      <a:schemeClr val="accent5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27" name="íṡļídè">
                <a:extLst>
                  <a:ext uri="{FF2B5EF4-FFF2-40B4-BE49-F238E27FC236}">
                    <a16:creationId xmlns:a16="http://schemas.microsoft.com/office/drawing/2014/main" xmlns="" id="{6DEC4ED5-42DE-482E-B74A-861DBFB36121}"/>
                  </a:ext>
                </a:extLst>
              </p:cNvPr>
              <p:cNvSpPr txBox="1"/>
              <p:nvPr/>
            </p:nvSpPr>
            <p:spPr>
              <a:xfrm>
                <a:off x="2615766" y="5845080"/>
                <a:ext cx="2188443" cy="600163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14" name="íṧḷíḑé">
              <a:extLst>
                <a:ext uri="{FF2B5EF4-FFF2-40B4-BE49-F238E27FC236}">
                  <a16:creationId xmlns:a16="http://schemas.microsoft.com/office/drawing/2014/main" xmlns="" id="{C34A366B-B07A-4936-B09F-8F297C373180}"/>
                </a:ext>
              </a:extLst>
            </p:cNvPr>
            <p:cNvGrpSpPr/>
            <p:nvPr/>
          </p:nvGrpSpPr>
          <p:grpSpPr>
            <a:xfrm>
              <a:off x="4852345" y="1667943"/>
              <a:ext cx="277647" cy="276819"/>
              <a:chOff x="4779160" y="1531137"/>
              <a:chExt cx="277647" cy="276819"/>
            </a:xfrm>
          </p:grpSpPr>
          <p:sp>
            <p:nvSpPr>
              <p:cNvPr id="24" name="iṧľíḓé">
                <a:extLst>
                  <a:ext uri="{FF2B5EF4-FFF2-40B4-BE49-F238E27FC236}">
                    <a16:creationId xmlns:a16="http://schemas.microsoft.com/office/drawing/2014/main" xmlns="" id="{1C388EBC-83F2-488B-80BF-3E6E8F8005F7}"/>
                  </a:ext>
                </a:extLst>
              </p:cNvPr>
              <p:cNvSpPr/>
              <p:nvPr/>
            </p:nvSpPr>
            <p:spPr>
              <a:xfrm>
                <a:off x="4812881" y="1564444"/>
                <a:ext cx="199270" cy="199270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šľîḍe">
                <a:extLst>
                  <a:ext uri="{FF2B5EF4-FFF2-40B4-BE49-F238E27FC236}">
                    <a16:creationId xmlns:a16="http://schemas.microsoft.com/office/drawing/2014/main" xmlns="" id="{BE7548D7-A0EC-42A3-937A-6D65E64EA6C7}"/>
                  </a:ext>
                </a:extLst>
              </p:cNvPr>
              <p:cNvSpPr/>
              <p:nvPr/>
            </p:nvSpPr>
            <p:spPr bwMode="auto">
              <a:xfrm>
                <a:off x="4779160" y="1531137"/>
                <a:ext cx="277647" cy="276819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ïṣḻïḑè">
              <a:extLst>
                <a:ext uri="{FF2B5EF4-FFF2-40B4-BE49-F238E27FC236}">
                  <a16:creationId xmlns:a16="http://schemas.microsoft.com/office/drawing/2014/main" xmlns="" id="{1BE546DC-7F90-41BB-8BCE-030DFDE429D8}"/>
                </a:ext>
              </a:extLst>
            </p:cNvPr>
            <p:cNvGrpSpPr/>
            <p:nvPr/>
          </p:nvGrpSpPr>
          <p:grpSpPr>
            <a:xfrm>
              <a:off x="7942386" y="2205235"/>
              <a:ext cx="277647" cy="276819"/>
              <a:chOff x="7869202" y="2205237"/>
              <a:chExt cx="277647" cy="276819"/>
            </a:xfrm>
          </p:grpSpPr>
          <p:sp>
            <p:nvSpPr>
              <p:cNvPr id="22" name="iṣļïḑe">
                <a:extLst>
                  <a:ext uri="{FF2B5EF4-FFF2-40B4-BE49-F238E27FC236}">
                    <a16:creationId xmlns:a16="http://schemas.microsoft.com/office/drawing/2014/main" xmlns="" id="{E169C398-9D4F-406D-B005-2EE37E780A30}"/>
                  </a:ext>
                </a:extLst>
              </p:cNvPr>
              <p:cNvSpPr/>
              <p:nvPr/>
            </p:nvSpPr>
            <p:spPr>
              <a:xfrm>
                <a:off x="7902923" y="2238544"/>
                <a:ext cx="199270" cy="199270"/>
              </a:xfrm>
              <a:prstGeom prst="ellipse">
                <a:avLst/>
              </a:pr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s1íďè">
                <a:extLst>
                  <a:ext uri="{FF2B5EF4-FFF2-40B4-BE49-F238E27FC236}">
                    <a16:creationId xmlns:a16="http://schemas.microsoft.com/office/drawing/2014/main" xmlns="" id="{A706F26A-86DA-4C8A-BC6F-E6980F438409}"/>
                  </a:ext>
                </a:extLst>
              </p:cNvPr>
              <p:cNvSpPr/>
              <p:nvPr/>
            </p:nvSpPr>
            <p:spPr bwMode="auto">
              <a:xfrm>
                <a:off x="7869202" y="2205237"/>
                <a:ext cx="277647" cy="276819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ïṣ1íḑe">
              <a:extLst>
                <a:ext uri="{FF2B5EF4-FFF2-40B4-BE49-F238E27FC236}">
                  <a16:creationId xmlns:a16="http://schemas.microsoft.com/office/drawing/2014/main" xmlns="" id="{6CC35B03-30EE-4E7E-B8FC-814BE70E8E51}"/>
                </a:ext>
              </a:extLst>
            </p:cNvPr>
            <p:cNvGrpSpPr/>
            <p:nvPr/>
          </p:nvGrpSpPr>
          <p:grpSpPr>
            <a:xfrm>
              <a:off x="8175377" y="5100623"/>
              <a:ext cx="277647" cy="276819"/>
              <a:chOff x="8102193" y="5100625"/>
              <a:chExt cx="277647" cy="276819"/>
            </a:xfrm>
          </p:grpSpPr>
          <p:sp>
            <p:nvSpPr>
              <p:cNvPr id="20" name="íṩlíḓé">
                <a:extLst>
                  <a:ext uri="{FF2B5EF4-FFF2-40B4-BE49-F238E27FC236}">
                    <a16:creationId xmlns:a16="http://schemas.microsoft.com/office/drawing/2014/main" xmlns="" id="{D9FDB607-4675-4527-9574-24EFBE198462}"/>
                  </a:ext>
                </a:extLst>
              </p:cNvPr>
              <p:cNvSpPr/>
              <p:nvPr/>
            </p:nvSpPr>
            <p:spPr>
              <a:xfrm>
                <a:off x="8135914" y="5133932"/>
                <a:ext cx="199270" cy="199270"/>
              </a:xfrm>
              <a:prstGeom prst="ellipse">
                <a:avLst/>
              </a:pr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ṥļïḓe">
                <a:extLst>
                  <a:ext uri="{FF2B5EF4-FFF2-40B4-BE49-F238E27FC236}">
                    <a16:creationId xmlns:a16="http://schemas.microsoft.com/office/drawing/2014/main" xmlns="" id="{D56774DB-483C-469E-A0AB-0F74058CF702}"/>
                  </a:ext>
                </a:extLst>
              </p:cNvPr>
              <p:cNvSpPr/>
              <p:nvPr/>
            </p:nvSpPr>
            <p:spPr bwMode="auto">
              <a:xfrm>
                <a:off x="8102193" y="5100625"/>
                <a:ext cx="277647" cy="276819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iŝľíḓe">
              <a:extLst>
                <a:ext uri="{FF2B5EF4-FFF2-40B4-BE49-F238E27FC236}">
                  <a16:creationId xmlns:a16="http://schemas.microsoft.com/office/drawing/2014/main" xmlns="" id="{C3AF0014-1562-4905-9392-897C211806EE}"/>
                </a:ext>
              </a:extLst>
            </p:cNvPr>
            <p:cNvGrpSpPr/>
            <p:nvPr/>
          </p:nvGrpSpPr>
          <p:grpSpPr>
            <a:xfrm>
              <a:off x="3726028" y="4445319"/>
              <a:ext cx="277647" cy="276819"/>
              <a:chOff x="4779160" y="1531137"/>
              <a:chExt cx="277647" cy="276819"/>
            </a:xfrm>
            <a:solidFill>
              <a:schemeClr val="accent5"/>
            </a:solidFill>
          </p:grpSpPr>
          <p:sp>
            <p:nvSpPr>
              <p:cNvPr id="18" name="ïṥļiḍê">
                <a:extLst>
                  <a:ext uri="{FF2B5EF4-FFF2-40B4-BE49-F238E27FC236}">
                    <a16:creationId xmlns:a16="http://schemas.microsoft.com/office/drawing/2014/main" xmlns="" id="{931AC643-E693-432C-A484-3C23E20A1B3E}"/>
                  </a:ext>
                </a:extLst>
              </p:cNvPr>
              <p:cNvSpPr/>
              <p:nvPr/>
            </p:nvSpPr>
            <p:spPr>
              <a:xfrm>
                <a:off x="4812881" y="1564444"/>
                <a:ext cx="199270" cy="19927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śļïḍè">
                <a:extLst>
                  <a:ext uri="{FF2B5EF4-FFF2-40B4-BE49-F238E27FC236}">
                    <a16:creationId xmlns:a16="http://schemas.microsoft.com/office/drawing/2014/main" xmlns="" id="{EE8FD7A4-0AF7-4F07-96A6-2EF7C487CD62}"/>
                  </a:ext>
                </a:extLst>
              </p:cNvPr>
              <p:cNvSpPr/>
              <p:nvPr/>
            </p:nvSpPr>
            <p:spPr bwMode="auto">
              <a:xfrm>
                <a:off x="4779160" y="1531137"/>
                <a:ext cx="277647" cy="276819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1754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A00AFA4-D8D8-47D5-A7BF-081112D3D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404486A-6EC3-4FB3-B7C8-9468CEA94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F6746D4-3A43-4A8B-9376-5C7BA9061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3a7ac3ac-4f9c-42a9-9265-9e2a6db3688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35596A2-1C09-4646-8FEF-B9B8D7C9C06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39538" y="1449000"/>
            <a:ext cx="10512924" cy="4341635"/>
            <a:chOff x="839538" y="1449000"/>
            <a:chExt cx="10512924" cy="4341635"/>
          </a:xfrm>
        </p:grpSpPr>
        <p:sp>
          <p:nvSpPr>
            <p:cNvPr id="6" name="î$ḷîdè">
              <a:extLst>
                <a:ext uri="{FF2B5EF4-FFF2-40B4-BE49-F238E27FC236}">
                  <a16:creationId xmlns:a16="http://schemas.microsoft.com/office/drawing/2014/main" xmlns="" id="{03E32F14-77CB-446C-B7F3-7F29AFB9582D}"/>
                </a:ext>
              </a:extLst>
            </p:cNvPr>
            <p:cNvSpPr/>
            <p:nvPr/>
          </p:nvSpPr>
          <p:spPr>
            <a:xfrm>
              <a:off x="839538" y="1449000"/>
              <a:ext cx="1784843" cy="1785351"/>
            </a:xfrm>
            <a:prstGeom prst="teardrop">
              <a:avLst/>
            </a:prstGeom>
            <a:blipFill>
              <a:blip r:embed="rId3"/>
              <a:stretch>
                <a:fillRect l="-16711" r="-1647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sľîd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2624381" y="2175596"/>
              <a:ext cx="3157232" cy="745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8" name="í$1iḋ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624381" y="1762717"/>
              <a:ext cx="315723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9" name="íṥļîḓê">
              <a:extLst>
                <a:ext uri="{FF2B5EF4-FFF2-40B4-BE49-F238E27FC236}">
                  <a16:creationId xmlns:a16="http://schemas.microsoft.com/office/drawing/2014/main" xmlns="" id="{AC93C5F6-D34A-4E7B-905E-6D5963B5CC8B}"/>
                </a:ext>
              </a:extLst>
            </p:cNvPr>
            <p:cNvSpPr/>
            <p:nvPr/>
          </p:nvSpPr>
          <p:spPr>
            <a:xfrm>
              <a:off x="839538" y="4005284"/>
              <a:ext cx="1784843" cy="1785351"/>
            </a:xfrm>
            <a:prstGeom prst="teardrop">
              <a:avLst/>
            </a:prstGeom>
            <a:blipFill>
              <a:blip r:embed="rId4"/>
              <a:stretch>
                <a:fillRect l="-24143" r="-5368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sļîḋ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2624381" y="4731880"/>
              <a:ext cx="3157232" cy="745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1" name="îSḻîḑ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624381" y="4319001"/>
              <a:ext cx="315723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2" name="ï$ļîḋè">
              <a:extLst>
                <a:ext uri="{FF2B5EF4-FFF2-40B4-BE49-F238E27FC236}">
                  <a16:creationId xmlns:a16="http://schemas.microsoft.com/office/drawing/2014/main" xmlns="" id="{49D30847-4DC2-4C18-807E-CACBCFADCA3B}"/>
                </a:ext>
              </a:extLst>
            </p:cNvPr>
            <p:cNvSpPr/>
            <p:nvPr/>
          </p:nvSpPr>
          <p:spPr>
            <a:xfrm>
              <a:off x="6410387" y="4005284"/>
              <a:ext cx="1784843" cy="1785351"/>
            </a:xfrm>
            <a:prstGeom prst="teardrop">
              <a:avLst/>
            </a:prstGeom>
            <a:blipFill>
              <a:blip r:embed="rId5"/>
              <a:stretch>
                <a:fillRect l="-25497" r="-2513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ṡľíd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195230" y="4731880"/>
              <a:ext cx="3157232" cy="745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4" name="ïşľid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195230" y="4319001"/>
              <a:ext cx="315723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5" name="íSļïḓê">
              <a:extLst>
                <a:ext uri="{FF2B5EF4-FFF2-40B4-BE49-F238E27FC236}">
                  <a16:creationId xmlns:a16="http://schemas.microsoft.com/office/drawing/2014/main" xmlns="" id="{627F3102-C8B6-4205-8DD1-F7EC98B2C70E}"/>
                </a:ext>
              </a:extLst>
            </p:cNvPr>
            <p:cNvSpPr/>
            <p:nvPr/>
          </p:nvSpPr>
          <p:spPr>
            <a:xfrm>
              <a:off x="6410387" y="1449000"/>
              <a:ext cx="1784843" cy="1785351"/>
            </a:xfrm>
            <a:prstGeom prst="teardrop">
              <a:avLst/>
            </a:prstGeom>
            <a:blipFill>
              <a:blip r:embed="rId6"/>
              <a:stretch>
                <a:fillRect l="-25734" r="-2537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šḻïď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195230" y="2175596"/>
              <a:ext cx="3157232" cy="745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7" name="ïŝļïḍ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195230" y="1762717"/>
              <a:ext cx="315723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70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1960952" y="3022104"/>
            <a:ext cx="827009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22E3E2F-9DDE-4D94-A150-AF438CB8E6CA}"/>
              </a:ext>
            </a:extLst>
          </p:cNvPr>
          <p:cNvSpPr txBox="1"/>
          <p:nvPr/>
        </p:nvSpPr>
        <p:spPr>
          <a:xfrm>
            <a:off x="2059048" y="2021301"/>
            <a:ext cx="1101604" cy="95780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18B17AE-3C08-4039-9B3C-388F1AD8F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583305E-0569-4E20-B678-B425D4C37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33129DD-E3E4-4804-B3BE-6392B4AD5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04f8d0b8-52d2-4eac-b011-56ad07ec58b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28D369E-563C-45FA-BC85-3CC4E46E386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60032" y="1377932"/>
            <a:ext cx="10360457" cy="4521236"/>
            <a:chOff x="1160032" y="1377932"/>
            <a:chExt cx="10360457" cy="4521236"/>
          </a:xfrm>
        </p:grpSpPr>
        <p:grpSp>
          <p:nvGrpSpPr>
            <p:cNvPr id="6" name="iş1iḋê">
              <a:extLst>
                <a:ext uri="{FF2B5EF4-FFF2-40B4-BE49-F238E27FC236}">
                  <a16:creationId xmlns:a16="http://schemas.microsoft.com/office/drawing/2014/main" xmlns="" id="{30184A3E-BAFE-443D-AF7D-E52521459376}"/>
                </a:ext>
              </a:extLst>
            </p:cNvPr>
            <p:cNvGrpSpPr/>
            <p:nvPr/>
          </p:nvGrpSpPr>
          <p:grpSpPr>
            <a:xfrm>
              <a:off x="1160032" y="1377932"/>
              <a:ext cx="3566626" cy="4521236"/>
              <a:chOff x="702504" y="1547262"/>
              <a:chExt cx="3566626" cy="4521236"/>
            </a:xfrm>
          </p:grpSpPr>
          <p:grpSp>
            <p:nvGrpSpPr>
              <p:cNvPr id="27" name="iṧlïďe">
                <a:extLst>
                  <a:ext uri="{FF2B5EF4-FFF2-40B4-BE49-F238E27FC236}">
                    <a16:creationId xmlns:a16="http://schemas.microsoft.com/office/drawing/2014/main" xmlns="" id="{73BF2647-8FC4-461D-BC77-0E60D2F17972}"/>
                  </a:ext>
                </a:extLst>
              </p:cNvPr>
              <p:cNvGrpSpPr/>
              <p:nvPr/>
            </p:nvGrpSpPr>
            <p:grpSpPr>
              <a:xfrm>
                <a:off x="1817010" y="1547262"/>
                <a:ext cx="2452120" cy="4521236"/>
                <a:chOff x="1817010" y="1547262"/>
                <a:chExt cx="2452120" cy="4521236"/>
              </a:xfrm>
            </p:grpSpPr>
            <p:sp>
              <p:nvSpPr>
                <p:cNvPr id="39" name="îṩḻîďè">
                  <a:extLst>
                    <a:ext uri="{FF2B5EF4-FFF2-40B4-BE49-F238E27FC236}">
                      <a16:creationId xmlns:a16="http://schemas.microsoft.com/office/drawing/2014/main" xmlns="" id="{EE9390BA-42E9-4788-B4FF-880AAFD00021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2279854" y="5172402"/>
                  <a:ext cx="495784" cy="1296408"/>
                </a:xfrm>
                <a:custGeom>
                  <a:avLst/>
                  <a:gdLst>
                    <a:gd name="T0" fmla="*/ 14 w 32"/>
                    <a:gd name="T1" fmla="*/ 9 h 83"/>
                    <a:gd name="T2" fmla="*/ 18 w 32"/>
                    <a:gd name="T3" fmla="*/ 16 h 83"/>
                    <a:gd name="T4" fmla="*/ 3 w 32"/>
                    <a:gd name="T5" fmla="*/ 73 h 83"/>
                    <a:gd name="T6" fmla="*/ 0 w 32"/>
                    <a:gd name="T7" fmla="*/ 78 h 83"/>
                    <a:gd name="T8" fmla="*/ 5 w 32"/>
                    <a:gd name="T9" fmla="*/ 83 h 83"/>
                    <a:gd name="T10" fmla="*/ 10 w 32"/>
                    <a:gd name="T11" fmla="*/ 78 h 83"/>
                    <a:gd name="T12" fmla="*/ 7 w 32"/>
                    <a:gd name="T13" fmla="*/ 74 h 83"/>
                    <a:gd name="T14" fmla="*/ 21 w 32"/>
                    <a:gd name="T15" fmla="*/ 17 h 83"/>
                    <a:gd name="T16" fmla="*/ 23 w 32"/>
                    <a:gd name="T17" fmla="*/ 18 h 83"/>
                    <a:gd name="T18" fmla="*/ 32 w 32"/>
                    <a:gd name="T19" fmla="*/ 9 h 83"/>
                    <a:gd name="T20" fmla="*/ 23 w 32"/>
                    <a:gd name="T21" fmla="*/ 0 h 83"/>
                    <a:gd name="T22" fmla="*/ 14 w 32"/>
                    <a:gd name="T23" fmla="*/ 9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2" h="83">
                      <a:moveTo>
                        <a:pt x="14" y="9"/>
                      </a:moveTo>
                      <a:cubicBezTo>
                        <a:pt x="14" y="12"/>
                        <a:pt x="16" y="14"/>
                        <a:pt x="18" y="16"/>
                      </a:cubicBezTo>
                      <a:cubicBezTo>
                        <a:pt x="9" y="34"/>
                        <a:pt x="4" y="53"/>
                        <a:pt x="3" y="73"/>
                      </a:cubicBezTo>
                      <a:cubicBezTo>
                        <a:pt x="2" y="74"/>
                        <a:pt x="0" y="76"/>
                        <a:pt x="0" y="78"/>
                      </a:cubicBezTo>
                      <a:cubicBezTo>
                        <a:pt x="0" y="81"/>
                        <a:pt x="2" y="83"/>
                        <a:pt x="5" y="83"/>
                      </a:cubicBezTo>
                      <a:cubicBezTo>
                        <a:pt x="8" y="83"/>
                        <a:pt x="10" y="81"/>
                        <a:pt x="10" y="78"/>
                      </a:cubicBezTo>
                      <a:cubicBezTo>
                        <a:pt x="10" y="76"/>
                        <a:pt x="8" y="74"/>
                        <a:pt x="7" y="74"/>
                      </a:cubicBezTo>
                      <a:cubicBezTo>
                        <a:pt x="7" y="54"/>
                        <a:pt x="12" y="35"/>
                        <a:pt x="21" y="17"/>
                      </a:cubicBezTo>
                      <a:cubicBezTo>
                        <a:pt x="22" y="17"/>
                        <a:pt x="22" y="18"/>
                        <a:pt x="23" y="18"/>
                      </a:cubicBezTo>
                      <a:cubicBezTo>
                        <a:pt x="28" y="18"/>
                        <a:pt x="32" y="14"/>
                        <a:pt x="32" y="9"/>
                      </a:cubicBezTo>
                      <a:cubicBezTo>
                        <a:pt x="32" y="4"/>
                        <a:pt x="28" y="0"/>
                        <a:pt x="23" y="0"/>
                      </a:cubicBezTo>
                      <a:cubicBezTo>
                        <a:pt x="18" y="0"/>
                        <a:pt x="14" y="4"/>
                        <a:pt x="14" y="9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" name="îṧḻíďê">
                  <a:extLst>
                    <a:ext uri="{FF2B5EF4-FFF2-40B4-BE49-F238E27FC236}">
                      <a16:creationId xmlns:a16="http://schemas.microsoft.com/office/drawing/2014/main" xmlns="" id="{14918874-2344-4CFE-8F44-AB174352E7F7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2976631" y="4779347"/>
                  <a:ext cx="991567" cy="999384"/>
                </a:xfrm>
                <a:custGeom>
                  <a:avLst/>
                  <a:gdLst>
                    <a:gd name="T0" fmla="*/ 46 w 64"/>
                    <a:gd name="T1" fmla="*/ 9 h 64"/>
                    <a:gd name="T2" fmla="*/ 47 w 64"/>
                    <a:gd name="T3" fmla="*/ 12 h 64"/>
                    <a:gd name="T4" fmla="*/ 6 w 64"/>
                    <a:gd name="T5" fmla="*/ 55 h 64"/>
                    <a:gd name="T6" fmla="*/ 5 w 64"/>
                    <a:gd name="T7" fmla="*/ 55 h 64"/>
                    <a:gd name="T8" fmla="*/ 0 w 64"/>
                    <a:gd name="T9" fmla="*/ 59 h 64"/>
                    <a:gd name="T10" fmla="*/ 5 w 64"/>
                    <a:gd name="T11" fmla="*/ 64 h 64"/>
                    <a:gd name="T12" fmla="*/ 9 w 64"/>
                    <a:gd name="T13" fmla="*/ 59 h 64"/>
                    <a:gd name="T14" fmla="*/ 8 w 64"/>
                    <a:gd name="T15" fmla="*/ 56 h 64"/>
                    <a:gd name="T16" fmla="*/ 49 w 64"/>
                    <a:gd name="T17" fmla="*/ 15 h 64"/>
                    <a:gd name="T18" fmla="*/ 55 w 64"/>
                    <a:gd name="T19" fmla="*/ 18 h 64"/>
                    <a:gd name="T20" fmla="*/ 64 w 64"/>
                    <a:gd name="T21" fmla="*/ 9 h 64"/>
                    <a:gd name="T22" fmla="*/ 55 w 64"/>
                    <a:gd name="T23" fmla="*/ 0 h 64"/>
                    <a:gd name="T24" fmla="*/ 46 w 64"/>
                    <a:gd name="T25" fmla="*/ 9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" h="64">
                      <a:moveTo>
                        <a:pt x="46" y="9"/>
                      </a:moveTo>
                      <a:cubicBezTo>
                        <a:pt x="46" y="10"/>
                        <a:pt x="47" y="11"/>
                        <a:pt x="47" y="12"/>
                      </a:cubicBezTo>
                      <a:cubicBezTo>
                        <a:pt x="30" y="23"/>
                        <a:pt x="16" y="38"/>
                        <a:pt x="6" y="55"/>
                      </a:cubicBezTo>
                      <a:cubicBezTo>
                        <a:pt x="5" y="55"/>
                        <a:pt x="5" y="55"/>
                        <a:pt x="5" y="55"/>
                      </a:cubicBezTo>
                      <a:cubicBezTo>
                        <a:pt x="2" y="55"/>
                        <a:pt x="0" y="57"/>
                        <a:pt x="0" y="59"/>
                      </a:cubicBezTo>
                      <a:cubicBezTo>
                        <a:pt x="0" y="62"/>
                        <a:pt x="2" y="64"/>
                        <a:pt x="5" y="64"/>
                      </a:cubicBezTo>
                      <a:cubicBezTo>
                        <a:pt x="7" y="64"/>
                        <a:pt x="9" y="62"/>
                        <a:pt x="9" y="59"/>
                      </a:cubicBezTo>
                      <a:cubicBezTo>
                        <a:pt x="9" y="58"/>
                        <a:pt x="9" y="57"/>
                        <a:pt x="8" y="56"/>
                      </a:cubicBezTo>
                      <a:cubicBezTo>
                        <a:pt x="19" y="40"/>
                        <a:pt x="32" y="25"/>
                        <a:pt x="49" y="15"/>
                      </a:cubicBezTo>
                      <a:cubicBezTo>
                        <a:pt x="50" y="16"/>
                        <a:pt x="53" y="18"/>
                        <a:pt x="55" y="18"/>
                      </a:cubicBezTo>
                      <a:cubicBezTo>
                        <a:pt x="60" y="18"/>
                        <a:pt x="64" y="14"/>
                        <a:pt x="64" y="9"/>
                      </a:cubicBezTo>
                      <a:cubicBezTo>
                        <a:pt x="64" y="4"/>
                        <a:pt x="60" y="0"/>
                        <a:pt x="55" y="0"/>
                      </a:cubicBezTo>
                      <a:cubicBezTo>
                        <a:pt x="50" y="0"/>
                        <a:pt x="46" y="4"/>
                        <a:pt x="46" y="9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iṥ1îďé">
                  <a:extLst>
                    <a:ext uri="{FF2B5EF4-FFF2-40B4-BE49-F238E27FC236}">
                      <a16:creationId xmlns:a16="http://schemas.microsoft.com/office/drawing/2014/main" xmlns="" id="{241B6BD0-7FD0-4F7E-A9B1-5C10A8047F21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3376942" y="4092063"/>
                  <a:ext cx="1284125" cy="500250"/>
                </a:xfrm>
                <a:custGeom>
                  <a:avLst/>
                  <a:gdLst>
                    <a:gd name="T0" fmla="*/ 65 w 83"/>
                    <a:gd name="T1" fmla="*/ 8 h 32"/>
                    <a:gd name="T2" fmla="*/ 7 w 83"/>
                    <a:gd name="T3" fmla="*/ 24 h 32"/>
                    <a:gd name="T4" fmla="*/ 4 w 83"/>
                    <a:gd name="T5" fmla="*/ 23 h 32"/>
                    <a:gd name="T6" fmla="*/ 0 w 83"/>
                    <a:gd name="T7" fmla="*/ 28 h 32"/>
                    <a:gd name="T8" fmla="*/ 4 w 83"/>
                    <a:gd name="T9" fmla="*/ 32 h 32"/>
                    <a:gd name="T10" fmla="*/ 9 w 83"/>
                    <a:gd name="T11" fmla="*/ 28 h 32"/>
                    <a:gd name="T12" fmla="*/ 9 w 83"/>
                    <a:gd name="T13" fmla="*/ 27 h 32"/>
                    <a:gd name="T14" fmla="*/ 65 w 83"/>
                    <a:gd name="T15" fmla="*/ 11 h 32"/>
                    <a:gd name="T16" fmla="*/ 74 w 83"/>
                    <a:gd name="T17" fmla="*/ 18 h 32"/>
                    <a:gd name="T18" fmla="*/ 83 w 83"/>
                    <a:gd name="T19" fmla="*/ 9 h 32"/>
                    <a:gd name="T20" fmla="*/ 74 w 83"/>
                    <a:gd name="T21" fmla="*/ 0 h 32"/>
                    <a:gd name="T22" fmla="*/ 65 w 83"/>
                    <a:gd name="T23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3" h="32">
                      <a:moveTo>
                        <a:pt x="65" y="8"/>
                      </a:moveTo>
                      <a:cubicBezTo>
                        <a:pt x="45" y="9"/>
                        <a:pt x="25" y="15"/>
                        <a:pt x="7" y="24"/>
                      </a:cubicBezTo>
                      <a:cubicBezTo>
                        <a:pt x="7" y="23"/>
                        <a:pt x="5" y="23"/>
                        <a:pt x="4" y="23"/>
                      </a:cubicBezTo>
                      <a:cubicBezTo>
                        <a:pt x="2" y="23"/>
                        <a:pt x="0" y="25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ubicBezTo>
                        <a:pt x="7" y="32"/>
                        <a:pt x="9" y="30"/>
                        <a:pt x="9" y="28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6" y="17"/>
                        <a:pt x="46" y="12"/>
                        <a:pt x="65" y="11"/>
                      </a:cubicBezTo>
                      <a:cubicBezTo>
                        <a:pt x="66" y="15"/>
                        <a:pt x="70" y="18"/>
                        <a:pt x="74" y="18"/>
                      </a:cubicBezTo>
                      <a:cubicBezTo>
                        <a:pt x="79" y="18"/>
                        <a:pt x="83" y="14"/>
                        <a:pt x="83" y="9"/>
                      </a:cubicBezTo>
                      <a:cubicBezTo>
                        <a:pt x="83" y="4"/>
                        <a:pt x="79" y="0"/>
                        <a:pt x="74" y="0"/>
                      </a:cubicBezTo>
                      <a:cubicBezTo>
                        <a:pt x="70" y="0"/>
                        <a:pt x="66" y="3"/>
                        <a:pt x="65" y="8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" name="î$ḷídé">
                  <a:extLst>
                    <a:ext uri="{FF2B5EF4-FFF2-40B4-BE49-F238E27FC236}">
                      <a16:creationId xmlns:a16="http://schemas.microsoft.com/office/drawing/2014/main" xmlns="" id="{FE5A0756-E3E6-4C12-9B26-9B8FCD69E91D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3313852" y="3024005"/>
                  <a:ext cx="1285241" cy="500250"/>
                </a:xfrm>
                <a:custGeom>
                  <a:avLst/>
                  <a:gdLst>
                    <a:gd name="T0" fmla="*/ 5 w 83"/>
                    <a:gd name="T1" fmla="*/ 0 h 32"/>
                    <a:gd name="T2" fmla="*/ 0 w 83"/>
                    <a:gd name="T3" fmla="*/ 5 h 32"/>
                    <a:gd name="T4" fmla="*/ 5 w 83"/>
                    <a:gd name="T5" fmla="*/ 10 h 32"/>
                    <a:gd name="T6" fmla="*/ 9 w 83"/>
                    <a:gd name="T7" fmla="*/ 7 h 32"/>
                    <a:gd name="T8" fmla="*/ 66 w 83"/>
                    <a:gd name="T9" fmla="*/ 21 h 32"/>
                    <a:gd name="T10" fmla="*/ 66 w 83"/>
                    <a:gd name="T11" fmla="*/ 23 h 32"/>
                    <a:gd name="T12" fmla="*/ 74 w 83"/>
                    <a:gd name="T13" fmla="*/ 32 h 32"/>
                    <a:gd name="T14" fmla="*/ 83 w 83"/>
                    <a:gd name="T15" fmla="*/ 23 h 32"/>
                    <a:gd name="T16" fmla="*/ 74 w 83"/>
                    <a:gd name="T17" fmla="*/ 15 h 32"/>
                    <a:gd name="T18" fmla="*/ 67 w 83"/>
                    <a:gd name="T19" fmla="*/ 18 h 32"/>
                    <a:gd name="T20" fmla="*/ 10 w 83"/>
                    <a:gd name="T21" fmla="*/ 3 h 32"/>
                    <a:gd name="T22" fmla="*/ 5 w 83"/>
                    <a:gd name="T2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3" h="32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7" y="10"/>
                        <a:pt x="9" y="8"/>
                        <a:pt x="9" y="7"/>
                      </a:cubicBezTo>
                      <a:cubicBezTo>
                        <a:pt x="29" y="7"/>
                        <a:pt x="48" y="12"/>
                        <a:pt x="66" y="21"/>
                      </a:cubicBezTo>
                      <a:cubicBezTo>
                        <a:pt x="66" y="22"/>
                        <a:pt x="66" y="23"/>
                        <a:pt x="66" y="23"/>
                      </a:cubicBezTo>
                      <a:cubicBezTo>
                        <a:pt x="66" y="28"/>
                        <a:pt x="70" y="32"/>
                        <a:pt x="74" y="32"/>
                      </a:cubicBezTo>
                      <a:cubicBezTo>
                        <a:pt x="79" y="32"/>
                        <a:pt x="83" y="28"/>
                        <a:pt x="83" y="23"/>
                      </a:cubicBezTo>
                      <a:cubicBezTo>
                        <a:pt x="83" y="19"/>
                        <a:pt x="79" y="15"/>
                        <a:pt x="74" y="15"/>
                      </a:cubicBezTo>
                      <a:cubicBezTo>
                        <a:pt x="72" y="15"/>
                        <a:pt x="69" y="16"/>
                        <a:pt x="67" y="18"/>
                      </a:cubicBezTo>
                      <a:cubicBezTo>
                        <a:pt x="50" y="9"/>
                        <a:pt x="30" y="4"/>
                        <a:pt x="10" y="3"/>
                      </a:cubicBezTo>
                      <a:cubicBezTo>
                        <a:pt x="9" y="2"/>
                        <a:pt x="7" y="0"/>
                        <a:pt x="5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śľîďè">
                  <a:extLst>
                    <a:ext uri="{FF2B5EF4-FFF2-40B4-BE49-F238E27FC236}">
                      <a16:creationId xmlns:a16="http://schemas.microsoft.com/office/drawing/2014/main" xmlns="" id="{DB5CB52A-ED9B-43A0-AA96-74A33CBF976D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2906282" y="1829211"/>
                  <a:ext cx="991567" cy="1015016"/>
                </a:xfrm>
                <a:custGeom>
                  <a:avLst/>
                  <a:gdLst>
                    <a:gd name="T0" fmla="*/ 0 w 64"/>
                    <a:gd name="T1" fmla="*/ 4 h 65"/>
                    <a:gd name="T2" fmla="*/ 4 w 64"/>
                    <a:gd name="T3" fmla="*/ 9 h 65"/>
                    <a:gd name="T4" fmla="*/ 8 w 64"/>
                    <a:gd name="T5" fmla="*/ 8 h 65"/>
                    <a:gd name="T6" fmla="*/ 50 w 64"/>
                    <a:gd name="T7" fmla="*/ 49 h 65"/>
                    <a:gd name="T8" fmla="*/ 47 w 64"/>
                    <a:gd name="T9" fmla="*/ 56 h 65"/>
                    <a:gd name="T10" fmla="*/ 56 w 64"/>
                    <a:gd name="T11" fmla="*/ 65 h 65"/>
                    <a:gd name="T12" fmla="*/ 64 w 64"/>
                    <a:gd name="T13" fmla="*/ 56 h 65"/>
                    <a:gd name="T14" fmla="*/ 56 w 64"/>
                    <a:gd name="T15" fmla="*/ 47 h 65"/>
                    <a:gd name="T16" fmla="*/ 52 w 64"/>
                    <a:gd name="T17" fmla="*/ 47 h 65"/>
                    <a:gd name="T18" fmla="*/ 9 w 64"/>
                    <a:gd name="T19" fmla="*/ 5 h 65"/>
                    <a:gd name="T20" fmla="*/ 9 w 64"/>
                    <a:gd name="T21" fmla="*/ 4 h 65"/>
                    <a:gd name="T22" fmla="*/ 4 w 64"/>
                    <a:gd name="T23" fmla="*/ 0 h 65"/>
                    <a:gd name="T24" fmla="*/ 0 w 64"/>
                    <a:gd name="T25" fmla="*/ 4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" h="65">
                      <a:moveTo>
                        <a:pt x="0" y="4"/>
                      </a:moveTo>
                      <a:cubicBezTo>
                        <a:pt x="0" y="7"/>
                        <a:pt x="2" y="9"/>
                        <a:pt x="4" y="9"/>
                      </a:cubicBezTo>
                      <a:cubicBezTo>
                        <a:pt x="6" y="9"/>
                        <a:pt x="7" y="9"/>
                        <a:pt x="8" y="8"/>
                      </a:cubicBezTo>
                      <a:cubicBezTo>
                        <a:pt x="24" y="19"/>
                        <a:pt x="39" y="33"/>
                        <a:pt x="50" y="49"/>
                      </a:cubicBezTo>
                      <a:cubicBezTo>
                        <a:pt x="48" y="51"/>
                        <a:pt x="47" y="53"/>
                        <a:pt x="47" y="56"/>
                      </a:cubicBezTo>
                      <a:cubicBezTo>
                        <a:pt x="47" y="61"/>
                        <a:pt x="51" y="65"/>
                        <a:pt x="56" y="65"/>
                      </a:cubicBezTo>
                      <a:cubicBezTo>
                        <a:pt x="60" y="65"/>
                        <a:pt x="64" y="61"/>
                        <a:pt x="64" y="56"/>
                      </a:cubicBezTo>
                      <a:cubicBezTo>
                        <a:pt x="64" y="51"/>
                        <a:pt x="60" y="47"/>
                        <a:pt x="56" y="47"/>
                      </a:cubicBezTo>
                      <a:cubicBezTo>
                        <a:pt x="54" y="47"/>
                        <a:pt x="53" y="47"/>
                        <a:pt x="52" y="47"/>
                      </a:cubicBezTo>
                      <a:cubicBezTo>
                        <a:pt x="41" y="30"/>
                        <a:pt x="26" y="16"/>
                        <a:pt x="9" y="5"/>
                      </a:cubicBezTo>
                      <a:cubicBezTo>
                        <a:pt x="9" y="5"/>
                        <a:pt x="9" y="5"/>
                        <a:pt x="9" y="4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" name="iśḷiďè">
                  <a:extLst>
                    <a:ext uri="{FF2B5EF4-FFF2-40B4-BE49-F238E27FC236}">
                      <a16:creationId xmlns:a16="http://schemas.microsoft.com/office/drawing/2014/main" xmlns="" id="{35773B8E-1B63-4D2F-AD64-1E60F532DE71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2217322" y="1146950"/>
                  <a:ext cx="495784" cy="1296408"/>
                </a:xfrm>
                <a:custGeom>
                  <a:avLst/>
                  <a:gdLst>
                    <a:gd name="T0" fmla="*/ 0 w 32"/>
                    <a:gd name="T1" fmla="*/ 5 h 83"/>
                    <a:gd name="T2" fmla="*/ 5 w 32"/>
                    <a:gd name="T3" fmla="*/ 9 h 83"/>
                    <a:gd name="T4" fmla="*/ 5 w 32"/>
                    <a:gd name="T5" fmla="*/ 9 h 83"/>
                    <a:gd name="T6" fmla="*/ 21 w 32"/>
                    <a:gd name="T7" fmla="*/ 65 h 83"/>
                    <a:gd name="T8" fmla="*/ 14 w 32"/>
                    <a:gd name="T9" fmla="*/ 74 h 83"/>
                    <a:gd name="T10" fmla="*/ 23 w 32"/>
                    <a:gd name="T11" fmla="*/ 83 h 83"/>
                    <a:gd name="T12" fmla="*/ 32 w 32"/>
                    <a:gd name="T13" fmla="*/ 74 h 83"/>
                    <a:gd name="T14" fmla="*/ 24 w 32"/>
                    <a:gd name="T15" fmla="*/ 65 h 83"/>
                    <a:gd name="T16" fmla="*/ 8 w 32"/>
                    <a:gd name="T17" fmla="*/ 8 h 83"/>
                    <a:gd name="T18" fmla="*/ 9 w 32"/>
                    <a:gd name="T19" fmla="*/ 5 h 83"/>
                    <a:gd name="T20" fmla="*/ 5 w 32"/>
                    <a:gd name="T21" fmla="*/ 0 h 83"/>
                    <a:gd name="T22" fmla="*/ 0 w 32"/>
                    <a:gd name="T23" fmla="*/ 5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2" h="83">
                      <a:moveTo>
                        <a:pt x="0" y="5"/>
                      </a:moveTo>
                      <a:cubicBezTo>
                        <a:pt x="0" y="7"/>
                        <a:pt x="2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15" y="27"/>
                        <a:pt x="20" y="46"/>
                        <a:pt x="21" y="65"/>
                      </a:cubicBezTo>
                      <a:cubicBezTo>
                        <a:pt x="17" y="66"/>
                        <a:pt x="14" y="70"/>
                        <a:pt x="14" y="74"/>
                      </a:cubicBezTo>
                      <a:cubicBezTo>
                        <a:pt x="14" y="79"/>
                        <a:pt x="18" y="83"/>
                        <a:pt x="23" y="83"/>
                      </a:cubicBezTo>
                      <a:cubicBezTo>
                        <a:pt x="28" y="83"/>
                        <a:pt x="32" y="79"/>
                        <a:pt x="32" y="74"/>
                      </a:cubicBezTo>
                      <a:cubicBezTo>
                        <a:pt x="32" y="69"/>
                        <a:pt x="29" y="66"/>
                        <a:pt x="24" y="65"/>
                      </a:cubicBezTo>
                      <a:cubicBezTo>
                        <a:pt x="23" y="45"/>
                        <a:pt x="18" y="25"/>
                        <a:pt x="8" y="8"/>
                      </a:cubicBezTo>
                      <a:cubicBezTo>
                        <a:pt x="9" y="7"/>
                        <a:pt x="9" y="6"/>
                        <a:pt x="9" y="5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íṣľídê">
                <a:extLst>
                  <a:ext uri="{FF2B5EF4-FFF2-40B4-BE49-F238E27FC236}">
                    <a16:creationId xmlns:a16="http://schemas.microsoft.com/office/drawing/2014/main" xmlns="" id="{CDFDE730-631F-40CF-B32D-964872E8A8B6}"/>
                  </a:ext>
                </a:extLst>
              </p:cNvPr>
              <p:cNvGrpSpPr/>
              <p:nvPr/>
            </p:nvGrpSpPr>
            <p:grpSpPr>
              <a:xfrm>
                <a:off x="702504" y="2079423"/>
                <a:ext cx="3106010" cy="3456915"/>
                <a:chOff x="957263" y="2343150"/>
                <a:chExt cx="2459038" cy="2736850"/>
              </a:xfrm>
            </p:grpSpPr>
            <p:sp>
              <p:nvSpPr>
                <p:cNvPr id="29" name="îṥliḑe">
                  <a:extLst>
                    <a:ext uri="{FF2B5EF4-FFF2-40B4-BE49-F238E27FC236}">
                      <a16:creationId xmlns:a16="http://schemas.microsoft.com/office/drawing/2014/main" xmlns="" id="{C0964C0A-EE0E-43E4-8407-AAF2C9B186E9}"/>
                    </a:ext>
                  </a:extLst>
                </p:cNvPr>
                <p:cNvSpPr/>
                <p:nvPr/>
              </p:nvSpPr>
              <p:spPr bwMode="auto">
                <a:xfrm>
                  <a:off x="957263" y="2343150"/>
                  <a:ext cx="976313" cy="2736850"/>
                </a:xfrm>
                <a:custGeom>
                  <a:avLst/>
                  <a:gdLst>
                    <a:gd name="T0" fmla="*/ 122 w 139"/>
                    <a:gd name="T1" fmla="*/ 0 h 390"/>
                    <a:gd name="T2" fmla="*/ 122 w 139"/>
                    <a:gd name="T3" fmla="*/ 22 h 390"/>
                    <a:gd name="T4" fmla="*/ 42 w 139"/>
                    <a:gd name="T5" fmla="*/ 50 h 390"/>
                    <a:gd name="T6" fmla="*/ 60 w 139"/>
                    <a:gd name="T7" fmla="*/ 192 h 390"/>
                    <a:gd name="T8" fmla="*/ 122 w 139"/>
                    <a:gd name="T9" fmla="*/ 213 h 390"/>
                    <a:gd name="T10" fmla="*/ 122 w 139"/>
                    <a:gd name="T11" fmla="*/ 290 h 390"/>
                    <a:gd name="T12" fmla="*/ 90 w 139"/>
                    <a:gd name="T13" fmla="*/ 242 h 390"/>
                    <a:gd name="T14" fmla="*/ 2 w 139"/>
                    <a:gd name="T15" fmla="*/ 252 h 390"/>
                    <a:gd name="T16" fmla="*/ 122 w 139"/>
                    <a:gd name="T17" fmla="*/ 349 h 390"/>
                    <a:gd name="T18" fmla="*/ 122 w 139"/>
                    <a:gd name="T19" fmla="*/ 390 h 390"/>
                    <a:gd name="T20" fmla="*/ 139 w 139"/>
                    <a:gd name="T21" fmla="*/ 390 h 390"/>
                    <a:gd name="T22" fmla="*/ 139 w 139"/>
                    <a:gd name="T23" fmla="*/ 0 h 390"/>
                    <a:gd name="T24" fmla="*/ 122 w 139"/>
                    <a:gd name="T25" fmla="*/ 0 h 390"/>
                    <a:gd name="T26" fmla="*/ 122 w 139"/>
                    <a:gd name="T27" fmla="*/ 134 h 390"/>
                    <a:gd name="T28" fmla="*/ 103 w 139"/>
                    <a:gd name="T29" fmla="*/ 122 h 390"/>
                    <a:gd name="T30" fmla="*/ 122 w 139"/>
                    <a:gd name="T31" fmla="*/ 78 h 390"/>
                    <a:gd name="T32" fmla="*/ 122 w 139"/>
                    <a:gd name="T33" fmla="*/ 134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39" h="390">
                      <a:moveTo>
                        <a:pt x="122" y="0"/>
                      </a:moveTo>
                      <a:cubicBezTo>
                        <a:pt x="122" y="22"/>
                        <a:pt x="122" y="22"/>
                        <a:pt x="122" y="22"/>
                      </a:cubicBezTo>
                      <a:cubicBezTo>
                        <a:pt x="87" y="23"/>
                        <a:pt x="60" y="33"/>
                        <a:pt x="42" y="50"/>
                      </a:cubicBezTo>
                      <a:cubicBezTo>
                        <a:pt x="0" y="91"/>
                        <a:pt x="6" y="166"/>
                        <a:pt x="60" y="192"/>
                      </a:cubicBezTo>
                      <a:cubicBezTo>
                        <a:pt x="72" y="198"/>
                        <a:pt x="93" y="205"/>
                        <a:pt x="122" y="213"/>
                      </a:cubicBezTo>
                      <a:cubicBezTo>
                        <a:pt x="122" y="290"/>
                        <a:pt x="122" y="290"/>
                        <a:pt x="122" y="290"/>
                      </a:cubicBezTo>
                      <a:cubicBezTo>
                        <a:pt x="99" y="279"/>
                        <a:pt x="94" y="266"/>
                        <a:pt x="90" y="242"/>
                      </a:cubicBezTo>
                      <a:cubicBezTo>
                        <a:pt x="2" y="252"/>
                        <a:pt x="2" y="252"/>
                        <a:pt x="2" y="252"/>
                      </a:cubicBezTo>
                      <a:cubicBezTo>
                        <a:pt x="14" y="319"/>
                        <a:pt x="57" y="343"/>
                        <a:pt x="122" y="349"/>
                      </a:cubicBezTo>
                      <a:cubicBezTo>
                        <a:pt x="122" y="390"/>
                        <a:pt x="122" y="390"/>
                        <a:pt x="122" y="390"/>
                      </a:cubicBezTo>
                      <a:cubicBezTo>
                        <a:pt x="139" y="390"/>
                        <a:pt x="139" y="390"/>
                        <a:pt x="139" y="390"/>
                      </a:cubicBezTo>
                      <a:cubicBezTo>
                        <a:pt x="139" y="0"/>
                        <a:pt x="139" y="0"/>
                        <a:pt x="139" y="0"/>
                      </a:cubicBezTo>
                      <a:lnTo>
                        <a:pt x="122" y="0"/>
                      </a:lnTo>
                      <a:close/>
                      <a:moveTo>
                        <a:pt x="122" y="134"/>
                      </a:moveTo>
                      <a:cubicBezTo>
                        <a:pt x="113" y="130"/>
                        <a:pt x="107" y="127"/>
                        <a:pt x="103" y="122"/>
                      </a:cubicBezTo>
                      <a:cubicBezTo>
                        <a:pt x="88" y="103"/>
                        <a:pt x="102" y="84"/>
                        <a:pt x="122" y="78"/>
                      </a:cubicBezTo>
                      <a:lnTo>
                        <a:pt x="122" y="134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" name="işľîďè">
                  <a:extLst>
                    <a:ext uri="{FF2B5EF4-FFF2-40B4-BE49-F238E27FC236}">
                      <a16:creationId xmlns:a16="http://schemas.microsoft.com/office/drawing/2014/main" xmlns="" id="{7ADA0C42-1079-4143-BEE1-237B63B4196E}"/>
                    </a:ext>
                  </a:extLst>
                </p:cNvPr>
                <p:cNvSpPr/>
                <p:nvPr/>
              </p:nvSpPr>
              <p:spPr bwMode="auto">
                <a:xfrm>
                  <a:off x="2312988" y="2778125"/>
                  <a:ext cx="484188" cy="330200"/>
                </a:xfrm>
                <a:custGeom>
                  <a:avLst/>
                  <a:gdLst>
                    <a:gd name="T0" fmla="*/ 0 w 69"/>
                    <a:gd name="T1" fmla="*/ 0 h 47"/>
                    <a:gd name="T2" fmla="*/ 69 w 69"/>
                    <a:gd name="T3" fmla="*/ 47 h 47"/>
                    <a:gd name="T4" fmla="*/ 20 w 69"/>
                    <a:gd name="T5" fmla="*/ 47 h 47"/>
                    <a:gd name="T6" fmla="*/ 0 w 69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9" h="47">
                      <a:moveTo>
                        <a:pt x="0" y="0"/>
                      </a:moveTo>
                      <a:cubicBezTo>
                        <a:pt x="28" y="9"/>
                        <a:pt x="51" y="25"/>
                        <a:pt x="69" y="47"/>
                      </a:cubicBezTo>
                      <a:cubicBezTo>
                        <a:pt x="20" y="47"/>
                        <a:pt x="20" y="47"/>
                        <a:pt x="20" y="47"/>
                      </a:cubicBezTo>
                      <a:cubicBezTo>
                        <a:pt x="15" y="31"/>
                        <a:pt x="8" y="16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ṡľïḓè">
                  <a:extLst>
                    <a:ext uri="{FF2B5EF4-FFF2-40B4-BE49-F238E27FC236}">
                      <a16:creationId xmlns:a16="http://schemas.microsoft.com/office/drawing/2014/main" xmlns="" id="{E4BE8965-B29B-4EFA-8B95-8EED19530602}"/>
                    </a:ext>
                  </a:extLst>
                </p:cNvPr>
                <p:cNvSpPr/>
                <p:nvPr/>
              </p:nvSpPr>
              <p:spPr bwMode="auto">
                <a:xfrm>
                  <a:off x="2032001" y="2735263"/>
                  <a:ext cx="309563" cy="373063"/>
                </a:xfrm>
                <a:custGeom>
                  <a:avLst/>
                  <a:gdLst>
                    <a:gd name="T0" fmla="*/ 0 w 44"/>
                    <a:gd name="T1" fmla="*/ 0 h 53"/>
                    <a:gd name="T2" fmla="*/ 22 w 44"/>
                    <a:gd name="T3" fmla="*/ 2 h 53"/>
                    <a:gd name="T4" fmla="*/ 44 w 44"/>
                    <a:gd name="T5" fmla="*/ 53 h 53"/>
                    <a:gd name="T6" fmla="*/ 0 w 44"/>
                    <a:gd name="T7" fmla="*/ 53 h 53"/>
                    <a:gd name="T8" fmla="*/ 0 w 44"/>
                    <a:gd name="T9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53">
                      <a:moveTo>
                        <a:pt x="0" y="0"/>
                      </a:moveTo>
                      <a:cubicBezTo>
                        <a:pt x="8" y="0"/>
                        <a:pt x="15" y="1"/>
                        <a:pt x="22" y="2"/>
                      </a:cubicBezTo>
                      <a:cubicBezTo>
                        <a:pt x="31" y="19"/>
                        <a:pt x="39" y="36"/>
                        <a:pt x="44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" name="íṡľíḓé">
                  <a:extLst>
                    <a:ext uri="{FF2B5EF4-FFF2-40B4-BE49-F238E27FC236}">
                      <a16:creationId xmlns:a16="http://schemas.microsoft.com/office/drawing/2014/main" xmlns="" id="{1D052918-DD75-4A90-90B4-B96F3CFD3580}"/>
                    </a:ext>
                  </a:extLst>
                </p:cNvPr>
                <p:cNvSpPr/>
                <p:nvPr/>
              </p:nvSpPr>
              <p:spPr bwMode="auto">
                <a:xfrm>
                  <a:off x="2489201" y="3233738"/>
                  <a:ext cx="519113" cy="414338"/>
                </a:xfrm>
                <a:custGeom>
                  <a:avLst/>
                  <a:gdLst>
                    <a:gd name="T0" fmla="*/ 0 w 74"/>
                    <a:gd name="T1" fmla="*/ 0 h 59"/>
                    <a:gd name="T2" fmla="*/ 56 w 74"/>
                    <a:gd name="T3" fmla="*/ 0 h 59"/>
                    <a:gd name="T4" fmla="*/ 74 w 74"/>
                    <a:gd name="T5" fmla="*/ 59 h 59"/>
                    <a:gd name="T6" fmla="*/ 7 w 74"/>
                    <a:gd name="T7" fmla="*/ 59 h 59"/>
                    <a:gd name="T8" fmla="*/ 0 w 74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59">
                      <a:moveTo>
                        <a:pt x="0" y="0"/>
                      </a:move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66" y="17"/>
                        <a:pt x="72" y="38"/>
                        <a:pt x="74" y="59"/>
                      </a:cubicBezTo>
                      <a:cubicBezTo>
                        <a:pt x="7" y="59"/>
                        <a:pt x="7" y="59"/>
                        <a:pt x="7" y="59"/>
                      </a:cubicBezTo>
                      <a:cubicBezTo>
                        <a:pt x="7" y="39"/>
                        <a:pt x="5" y="19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" name="isḻîdé">
                  <a:extLst>
                    <a:ext uri="{FF2B5EF4-FFF2-40B4-BE49-F238E27FC236}">
                      <a16:creationId xmlns:a16="http://schemas.microsoft.com/office/drawing/2014/main" xmlns="" id="{08681E6D-188D-4A38-A5B6-FD91A34C0ED8}"/>
                    </a:ext>
                  </a:extLst>
                </p:cNvPr>
                <p:cNvSpPr/>
                <p:nvPr/>
              </p:nvSpPr>
              <p:spPr bwMode="auto">
                <a:xfrm>
                  <a:off x="2032001" y="3233738"/>
                  <a:ext cx="400050" cy="414338"/>
                </a:xfrm>
                <a:custGeom>
                  <a:avLst/>
                  <a:gdLst>
                    <a:gd name="T0" fmla="*/ 0 w 57"/>
                    <a:gd name="T1" fmla="*/ 0 h 59"/>
                    <a:gd name="T2" fmla="*/ 49 w 57"/>
                    <a:gd name="T3" fmla="*/ 0 h 59"/>
                    <a:gd name="T4" fmla="*/ 57 w 57"/>
                    <a:gd name="T5" fmla="*/ 59 h 59"/>
                    <a:gd name="T6" fmla="*/ 0 w 57"/>
                    <a:gd name="T7" fmla="*/ 59 h 59"/>
                    <a:gd name="T8" fmla="*/ 0 w 57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59">
                      <a:moveTo>
                        <a:pt x="0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54" y="19"/>
                        <a:pt x="57" y="39"/>
                        <a:pt x="57" y="59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" name="išḷîďè">
                  <a:extLst>
                    <a:ext uri="{FF2B5EF4-FFF2-40B4-BE49-F238E27FC236}">
                      <a16:creationId xmlns:a16="http://schemas.microsoft.com/office/drawing/2014/main" xmlns="" id="{E4768708-5A56-4F53-BAEE-AB6602954F24}"/>
                    </a:ext>
                  </a:extLst>
                </p:cNvPr>
                <p:cNvSpPr/>
                <p:nvPr/>
              </p:nvSpPr>
              <p:spPr bwMode="auto">
                <a:xfrm>
                  <a:off x="2474913" y="3775075"/>
                  <a:ext cx="533400" cy="420688"/>
                </a:xfrm>
                <a:custGeom>
                  <a:avLst/>
                  <a:gdLst>
                    <a:gd name="T0" fmla="*/ 9 w 76"/>
                    <a:gd name="T1" fmla="*/ 0 h 60"/>
                    <a:gd name="T2" fmla="*/ 76 w 76"/>
                    <a:gd name="T3" fmla="*/ 0 h 60"/>
                    <a:gd name="T4" fmla="*/ 58 w 76"/>
                    <a:gd name="T5" fmla="*/ 60 h 60"/>
                    <a:gd name="T6" fmla="*/ 0 w 76"/>
                    <a:gd name="T7" fmla="*/ 60 h 60"/>
                    <a:gd name="T8" fmla="*/ 9 w 76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60">
                      <a:moveTo>
                        <a:pt x="9" y="0"/>
                      </a:move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74" y="22"/>
                        <a:pt x="68" y="42"/>
                        <a:pt x="58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5" y="40"/>
                        <a:pt x="8" y="20"/>
                        <a:pt x="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" name="íṥḷîḋe">
                  <a:extLst>
                    <a:ext uri="{FF2B5EF4-FFF2-40B4-BE49-F238E27FC236}">
                      <a16:creationId xmlns:a16="http://schemas.microsoft.com/office/drawing/2014/main" xmlns="" id="{F36A902A-90C4-4454-B20B-DF5DAE120AF1}"/>
                    </a:ext>
                  </a:extLst>
                </p:cNvPr>
                <p:cNvSpPr/>
                <p:nvPr/>
              </p:nvSpPr>
              <p:spPr bwMode="auto">
                <a:xfrm>
                  <a:off x="2032001" y="3775075"/>
                  <a:ext cx="393700" cy="420688"/>
                </a:xfrm>
                <a:custGeom>
                  <a:avLst/>
                  <a:gdLst>
                    <a:gd name="T0" fmla="*/ 0 w 56"/>
                    <a:gd name="T1" fmla="*/ 0 h 60"/>
                    <a:gd name="T2" fmla="*/ 56 w 56"/>
                    <a:gd name="T3" fmla="*/ 0 h 60"/>
                    <a:gd name="T4" fmla="*/ 45 w 56"/>
                    <a:gd name="T5" fmla="*/ 60 h 60"/>
                    <a:gd name="T6" fmla="*/ 0 w 56"/>
                    <a:gd name="T7" fmla="*/ 60 h 60"/>
                    <a:gd name="T8" fmla="*/ 0 w 56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60">
                      <a:moveTo>
                        <a:pt x="0" y="0"/>
                      </a:move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55" y="20"/>
                        <a:pt x="51" y="40"/>
                        <a:pt x="45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sľïďé">
                  <a:extLst>
                    <a:ext uri="{FF2B5EF4-FFF2-40B4-BE49-F238E27FC236}">
                      <a16:creationId xmlns:a16="http://schemas.microsoft.com/office/drawing/2014/main" xmlns="" id="{E4B5B3FD-0035-466E-9EC7-2840EA8D2832}"/>
                    </a:ext>
                  </a:extLst>
                </p:cNvPr>
                <p:cNvSpPr/>
                <p:nvPr/>
              </p:nvSpPr>
              <p:spPr bwMode="auto">
                <a:xfrm>
                  <a:off x="2305051" y="4321175"/>
                  <a:ext cx="492125" cy="330200"/>
                </a:xfrm>
                <a:custGeom>
                  <a:avLst/>
                  <a:gdLst>
                    <a:gd name="T0" fmla="*/ 19 w 70"/>
                    <a:gd name="T1" fmla="*/ 0 h 47"/>
                    <a:gd name="T2" fmla="*/ 70 w 70"/>
                    <a:gd name="T3" fmla="*/ 0 h 47"/>
                    <a:gd name="T4" fmla="*/ 0 w 70"/>
                    <a:gd name="T5" fmla="*/ 47 h 47"/>
                    <a:gd name="T6" fmla="*/ 19 w 70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0" h="47">
                      <a:moveTo>
                        <a:pt x="19" y="0"/>
                      </a:move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52" y="22"/>
                        <a:pt x="28" y="39"/>
                        <a:pt x="0" y="47"/>
                      </a:cubicBezTo>
                      <a:cubicBezTo>
                        <a:pt x="7" y="31"/>
                        <a:pt x="13" y="15"/>
                        <a:pt x="1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ïśļíḓè">
                  <a:extLst>
                    <a:ext uri="{FF2B5EF4-FFF2-40B4-BE49-F238E27FC236}">
                      <a16:creationId xmlns:a16="http://schemas.microsoft.com/office/drawing/2014/main" xmlns="" id="{BBA81B67-7BF1-4AB2-A97C-F9535BD6F983}"/>
                    </a:ext>
                  </a:extLst>
                </p:cNvPr>
                <p:cNvSpPr/>
                <p:nvPr/>
              </p:nvSpPr>
              <p:spPr bwMode="auto">
                <a:xfrm>
                  <a:off x="2032001" y="2447925"/>
                  <a:ext cx="1384300" cy="2527300"/>
                </a:xfrm>
                <a:custGeom>
                  <a:avLst/>
                  <a:gdLst>
                    <a:gd name="T0" fmla="*/ 0 w 197"/>
                    <a:gd name="T1" fmla="*/ 0 h 360"/>
                    <a:gd name="T2" fmla="*/ 127 w 197"/>
                    <a:gd name="T3" fmla="*/ 53 h 360"/>
                    <a:gd name="T4" fmla="*/ 127 w 197"/>
                    <a:gd name="T5" fmla="*/ 308 h 360"/>
                    <a:gd name="T6" fmla="*/ 0 w 197"/>
                    <a:gd name="T7" fmla="*/ 360 h 360"/>
                    <a:gd name="T8" fmla="*/ 0 w 197"/>
                    <a:gd name="T9" fmla="*/ 334 h 360"/>
                    <a:gd name="T10" fmla="*/ 109 w 197"/>
                    <a:gd name="T11" fmla="*/ 289 h 360"/>
                    <a:gd name="T12" fmla="*/ 109 w 197"/>
                    <a:gd name="T13" fmla="*/ 71 h 360"/>
                    <a:gd name="T14" fmla="*/ 0 w 197"/>
                    <a:gd name="T15" fmla="*/ 27 h 360"/>
                    <a:gd name="T16" fmla="*/ 0 w 197"/>
                    <a:gd name="T17" fmla="*/ 0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7" h="360">
                      <a:moveTo>
                        <a:pt x="0" y="0"/>
                      </a:moveTo>
                      <a:cubicBezTo>
                        <a:pt x="46" y="0"/>
                        <a:pt x="92" y="18"/>
                        <a:pt x="127" y="53"/>
                      </a:cubicBezTo>
                      <a:cubicBezTo>
                        <a:pt x="197" y="123"/>
                        <a:pt x="197" y="238"/>
                        <a:pt x="127" y="308"/>
                      </a:cubicBezTo>
                      <a:cubicBezTo>
                        <a:pt x="92" y="342"/>
                        <a:pt x="46" y="360"/>
                        <a:pt x="0" y="360"/>
                      </a:cubicBezTo>
                      <a:cubicBezTo>
                        <a:pt x="0" y="334"/>
                        <a:pt x="0" y="334"/>
                        <a:pt x="0" y="334"/>
                      </a:cubicBezTo>
                      <a:cubicBezTo>
                        <a:pt x="40" y="334"/>
                        <a:pt x="79" y="319"/>
                        <a:pt x="109" y="289"/>
                      </a:cubicBezTo>
                      <a:cubicBezTo>
                        <a:pt x="169" y="229"/>
                        <a:pt x="169" y="131"/>
                        <a:pt x="109" y="71"/>
                      </a:cubicBezTo>
                      <a:cubicBezTo>
                        <a:pt x="79" y="42"/>
                        <a:pt x="40" y="27"/>
                        <a:pt x="0" y="27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ṡḷîdè">
                  <a:extLst>
                    <a:ext uri="{FF2B5EF4-FFF2-40B4-BE49-F238E27FC236}">
                      <a16:creationId xmlns:a16="http://schemas.microsoft.com/office/drawing/2014/main" xmlns="" id="{D0459AF0-8A29-4D8B-AE85-B843787EB9BA}"/>
                    </a:ext>
                  </a:extLst>
                </p:cNvPr>
                <p:cNvSpPr/>
                <p:nvPr/>
              </p:nvSpPr>
              <p:spPr bwMode="auto">
                <a:xfrm>
                  <a:off x="2032001" y="4321175"/>
                  <a:ext cx="280988" cy="365125"/>
                </a:xfrm>
                <a:custGeom>
                  <a:avLst/>
                  <a:gdLst>
                    <a:gd name="T0" fmla="*/ 0 w 40"/>
                    <a:gd name="T1" fmla="*/ 0 h 52"/>
                    <a:gd name="T2" fmla="*/ 40 w 40"/>
                    <a:gd name="T3" fmla="*/ 0 h 52"/>
                    <a:gd name="T4" fmla="*/ 18 w 40"/>
                    <a:gd name="T5" fmla="*/ 51 h 52"/>
                    <a:gd name="T6" fmla="*/ 0 w 40"/>
                    <a:gd name="T7" fmla="*/ 52 h 52"/>
                    <a:gd name="T8" fmla="*/ 0 w 40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52">
                      <a:moveTo>
                        <a:pt x="0" y="0"/>
                      </a:move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4" y="17"/>
                        <a:pt x="27" y="34"/>
                        <a:pt x="18" y="51"/>
                      </a:cubicBezTo>
                      <a:cubicBezTo>
                        <a:pt x="12" y="52"/>
                        <a:pt x="6" y="52"/>
                        <a:pt x="0" y="52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ïśḻïḍé">
              <a:extLst>
                <a:ext uri="{FF2B5EF4-FFF2-40B4-BE49-F238E27FC236}">
                  <a16:creationId xmlns:a16="http://schemas.microsoft.com/office/drawing/2014/main" xmlns="" id="{AD30DCB2-A638-439A-B6F1-89F913588734}"/>
                </a:ext>
              </a:extLst>
            </p:cNvPr>
            <p:cNvGrpSpPr/>
            <p:nvPr/>
          </p:nvGrpSpPr>
          <p:grpSpPr>
            <a:xfrm>
              <a:off x="5570674" y="3154017"/>
              <a:ext cx="2679414" cy="2493780"/>
              <a:chOff x="8472264" y="3117449"/>
              <a:chExt cx="2448272" cy="2493780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B7332328-8503-447A-A449-7BC4C0C63F43}"/>
                  </a:ext>
                </a:extLst>
              </p:cNvPr>
              <p:cNvCxnSpPr/>
              <p:nvPr/>
            </p:nvCxnSpPr>
            <p:spPr>
              <a:xfrm>
                <a:off x="8472264" y="3117449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A6058ABB-E744-449F-BCA5-B0E96FE25350}"/>
                  </a:ext>
                </a:extLst>
              </p:cNvPr>
              <p:cNvCxnSpPr/>
              <p:nvPr/>
            </p:nvCxnSpPr>
            <p:spPr>
              <a:xfrm>
                <a:off x="8472264" y="441769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18AD9287-8EBC-4ECA-86B9-FB2DAE4D2775}"/>
                  </a:ext>
                </a:extLst>
              </p:cNvPr>
              <p:cNvCxnSpPr/>
              <p:nvPr/>
            </p:nvCxnSpPr>
            <p:spPr>
              <a:xfrm>
                <a:off x="8472264" y="5611229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ïsḷïḍe">
              <a:extLst>
                <a:ext uri="{FF2B5EF4-FFF2-40B4-BE49-F238E27FC236}">
                  <a16:creationId xmlns:a16="http://schemas.microsoft.com/office/drawing/2014/main" xmlns="" id="{924574A2-2572-4F47-B54D-575FC5CC74DA}"/>
                </a:ext>
              </a:extLst>
            </p:cNvPr>
            <p:cNvGrpSpPr/>
            <p:nvPr/>
          </p:nvGrpSpPr>
          <p:grpSpPr>
            <a:xfrm>
              <a:off x="8840454" y="3154017"/>
              <a:ext cx="2679414" cy="2493780"/>
              <a:chOff x="8472264" y="3117449"/>
              <a:chExt cx="2448272" cy="2493780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48D3B5E9-8A89-4372-9CD8-73F6A81726EC}"/>
                  </a:ext>
                </a:extLst>
              </p:cNvPr>
              <p:cNvCxnSpPr/>
              <p:nvPr/>
            </p:nvCxnSpPr>
            <p:spPr>
              <a:xfrm>
                <a:off x="8472264" y="3117449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9AD09714-8E9F-4E17-85D5-4DFCE3492045}"/>
                  </a:ext>
                </a:extLst>
              </p:cNvPr>
              <p:cNvCxnSpPr/>
              <p:nvPr/>
            </p:nvCxnSpPr>
            <p:spPr>
              <a:xfrm>
                <a:off x="8472264" y="441769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265FAF93-00C2-4E09-95A8-8230D5FF104E}"/>
                  </a:ext>
                </a:extLst>
              </p:cNvPr>
              <p:cNvCxnSpPr/>
              <p:nvPr/>
            </p:nvCxnSpPr>
            <p:spPr>
              <a:xfrm>
                <a:off x="8472264" y="5611229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iṩḷîḑ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610937" y="2467818"/>
              <a:ext cx="267941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ïšľï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610937" y="2080220"/>
              <a:ext cx="267941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îṣlíd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609208" y="3700127"/>
              <a:ext cx="267941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ís1íḓ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609208" y="3312529"/>
              <a:ext cx="267941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3" name="iš1iḓ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609208" y="4959630"/>
              <a:ext cx="267941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îŝľí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609208" y="4572032"/>
              <a:ext cx="267941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5" name="íṥļí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839835" y="2467022"/>
              <a:ext cx="268003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işḷí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39835" y="2079424"/>
              <a:ext cx="268003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íṥliḍ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839835" y="3715316"/>
              <a:ext cx="268003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íṧḷï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39835" y="3327718"/>
              <a:ext cx="268003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ïṥ1ïḋ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840455" y="4959630"/>
              <a:ext cx="268003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ïṩḻíd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40455" y="4572032"/>
              <a:ext cx="268003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687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88ACE33-67AA-4700-9FC5-9DD5A3C1B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A2F09C5-042C-4353-AAE6-FCA0189CA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085657F-FD99-46F4-A1E0-93433EDB2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f8ae8543-ce9f-4d5c-a514-70dd3233ddb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CB058AF-F4A7-4390-BA6C-CF030609AB2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854029" y="1422019"/>
            <a:ext cx="6832773" cy="4311477"/>
            <a:chOff x="2854029" y="1422019"/>
            <a:chExt cx="6832773" cy="4311477"/>
          </a:xfrm>
        </p:grpSpPr>
        <p:grpSp>
          <p:nvGrpSpPr>
            <p:cNvPr id="6" name="îṩļîḋè">
              <a:extLst>
                <a:ext uri="{FF2B5EF4-FFF2-40B4-BE49-F238E27FC236}">
                  <a16:creationId xmlns:a16="http://schemas.microsoft.com/office/drawing/2014/main" xmlns="" id="{7C669802-39E6-4557-9F6B-B9C0BCAA6EC4}"/>
                </a:ext>
              </a:extLst>
            </p:cNvPr>
            <p:cNvGrpSpPr/>
            <p:nvPr/>
          </p:nvGrpSpPr>
          <p:grpSpPr>
            <a:xfrm>
              <a:off x="2854029" y="1545129"/>
              <a:ext cx="2847411" cy="4188367"/>
              <a:chOff x="1990055" y="662512"/>
              <a:chExt cx="2847411" cy="4188367"/>
            </a:xfrm>
          </p:grpSpPr>
          <p:grpSp>
            <p:nvGrpSpPr>
              <p:cNvPr id="17" name="iṩḷidê">
                <a:extLst>
                  <a:ext uri="{FF2B5EF4-FFF2-40B4-BE49-F238E27FC236}">
                    <a16:creationId xmlns:a16="http://schemas.microsoft.com/office/drawing/2014/main" xmlns="" id="{404EDC78-8365-4ABF-AFB6-3CA6A194A35D}"/>
                  </a:ext>
                </a:extLst>
              </p:cNvPr>
              <p:cNvGrpSpPr/>
              <p:nvPr/>
            </p:nvGrpSpPr>
            <p:grpSpPr>
              <a:xfrm>
                <a:off x="1990055" y="662512"/>
                <a:ext cx="2847411" cy="2876550"/>
                <a:chOff x="1922526" y="662512"/>
                <a:chExt cx="2847411" cy="2876550"/>
              </a:xfrm>
            </p:grpSpPr>
            <p:sp>
              <p:nvSpPr>
                <p:cNvPr id="22" name="ïśľîde">
                  <a:extLst>
                    <a:ext uri="{FF2B5EF4-FFF2-40B4-BE49-F238E27FC236}">
                      <a16:creationId xmlns:a16="http://schemas.microsoft.com/office/drawing/2014/main" xmlns="" id="{F1BC43EE-7A8B-49E8-BE86-B7271308179E}"/>
                    </a:ext>
                  </a:extLst>
                </p:cNvPr>
                <p:cNvSpPr/>
                <p:nvPr/>
              </p:nvSpPr>
              <p:spPr>
                <a:xfrm flipH="1">
                  <a:off x="3164096" y="2568575"/>
                  <a:ext cx="1605841" cy="481752"/>
                </a:xfrm>
                <a:prstGeom prst="parallelogram">
                  <a:avLst>
                    <a:gd name="adj" fmla="val 63945"/>
                  </a:avLst>
                </a:prstGeom>
                <a:solidFill>
                  <a:schemeClr val="accent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iŝľíḍé">
                  <a:extLst>
                    <a:ext uri="{FF2B5EF4-FFF2-40B4-BE49-F238E27FC236}">
                      <a16:creationId xmlns:a16="http://schemas.microsoft.com/office/drawing/2014/main" xmlns="" id="{9A1E77A5-76F7-4037-92BC-2B0B906339DA}"/>
                    </a:ext>
                  </a:extLst>
                </p:cNvPr>
                <p:cNvSpPr/>
                <p:nvPr/>
              </p:nvSpPr>
              <p:spPr>
                <a:xfrm>
                  <a:off x="2851120" y="2568575"/>
                  <a:ext cx="1605841" cy="970487"/>
                </a:xfrm>
                <a:prstGeom prst="parallelogram">
                  <a:avLst>
                    <a:gd name="adj" fmla="val 38669"/>
                  </a:avLst>
                </a:prstGeom>
                <a:solidFill>
                  <a:schemeClr val="accent2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24" name="îṧḷïdè">
                  <a:extLst>
                    <a:ext uri="{FF2B5EF4-FFF2-40B4-BE49-F238E27FC236}">
                      <a16:creationId xmlns:a16="http://schemas.microsoft.com/office/drawing/2014/main" xmlns="" id="{20F87F6D-E7FF-4338-8456-997E481D4D84}"/>
                    </a:ext>
                  </a:extLst>
                </p:cNvPr>
                <p:cNvGrpSpPr/>
                <p:nvPr/>
              </p:nvGrpSpPr>
              <p:grpSpPr>
                <a:xfrm>
                  <a:off x="1922526" y="662512"/>
                  <a:ext cx="2150430" cy="2876550"/>
                  <a:chOff x="1922526" y="662512"/>
                  <a:chExt cx="2150430" cy="2876550"/>
                </a:xfrm>
                <a:solidFill>
                  <a:schemeClr val="accent2"/>
                </a:solidFill>
              </p:grpSpPr>
              <p:sp>
                <p:nvSpPr>
                  <p:cNvPr id="25" name="ïsļïḓé">
                    <a:extLst>
                      <a:ext uri="{FF2B5EF4-FFF2-40B4-BE49-F238E27FC236}">
                        <a16:creationId xmlns:a16="http://schemas.microsoft.com/office/drawing/2014/main" xmlns="" id="{1EA2BA96-930B-4F18-B5BB-C129858BADE2}"/>
                      </a:ext>
                    </a:extLst>
                  </p:cNvPr>
                  <p:cNvSpPr/>
                  <p:nvPr/>
                </p:nvSpPr>
                <p:spPr>
                  <a:xfrm flipH="1">
                    <a:off x="1922526" y="662512"/>
                    <a:ext cx="2150430" cy="1368456"/>
                  </a:xfrm>
                  <a:prstGeom prst="triangle">
                    <a:avLst>
                      <a:gd name="adj" fmla="val 65232"/>
                    </a:avLst>
                  </a:prstGeom>
                  <a:grpFill/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6" name="ïś1îḑè">
                    <a:extLst>
                      <a:ext uri="{FF2B5EF4-FFF2-40B4-BE49-F238E27FC236}">
                        <a16:creationId xmlns:a16="http://schemas.microsoft.com/office/drawing/2014/main" xmlns="" id="{F60F0CFF-A704-4DAB-B42E-5AB355B1C2A2}"/>
                      </a:ext>
                    </a:extLst>
                  </p:cNvPr>
                  <p:cNvSpPr/>
                  <p:nvPr/>
                </p:nvSpPr>
                <p:spPr>
                  <a:xfrm flipH="1">
                    <a:off x="2371923" y="2023986"/>
                    <a:ext cx="1701033" cy="1515076"/>
                  </a:xfrm>
                  <a:prstGeom prst="parallelogram">
                    <a:avLst>
                      <a:gd name="adj" fmla="val 30532"/>
                    </a:avLst>
                  </a:prstGeom>
                  <a:grpFill/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18" name="ïṣḷiďê">
                <a:extLst>
                  <a:ext uri="{FF2B5EF4-FFF2-40B4-BE49-F238E27FC236}">
                    <a16:creationId xmlns:a16="http://schemas.microsoft.com/office/drawing/2014/main" xmlns="" id="{733BF669-4211-4F69-86E0-D7D67F449072}"/>
                  </a:ext>
                </a:extLst>
              </p:cNvPr>
              <p:cNvSpPr txBox="1"/>
              <p:nvPr/>
            </p:nvSpPr>
            <p:spPr>
              <a:xfrm>
                <a:off x="2305110" y="42613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algn="ctr" defTabSz="914378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paste fonts. Choose the only option to retain text.</a:t>
                </a:r>
                <a:r>
                  <a:rPr lang="zh-CN" altLang="en-US" sz="1100" dirty="0"/>
                  <a:t/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19" name="iŝḷïḓé">
                <a:extLst>
                  <a:ext uri="{FF2B5EF4-FFF2-40B4-BE49-F238E27FC236}">
                    <a16:creationId xmlns:a16="http://schemas.microsoft.com/office/drawing/2014/main" xmlns="" id="{585F00E2-7840-47BD-B41C-F0CCED7ABD5E}"/>
                  </a:ext>
                </a:extLst>
              </p:cNvPr>
              <p:cNvSpPr/>
              <p:nvPr/>
            </p:nvSpPr>
            <p:spPr>
              <a:xfrm>
                <a:off x="2305110" y="3953558"/>
                <a:ext cx="2457329" cy="304590"/>
              </a:xfrm>
              <a:prstGeom prst="rect">
                <a:avLst/>
              </a:prstGeom>
            </p:spPr>
            <p:txBody>
              <a:bodyPr wrap="none" lIns="90000" tIns="46800" rIns="90000" bIns="46800">
                <a:noAutofit/>
              </a:bodyPr>
              <a:lstStyle/>
              <a:p>
                <a:pPr lvl="0" algn="ctr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0" name="ïṥ1îde">
                <a:extLst>
                  <a:ext uri="{FF2B5EF4-FFF2-40B4-BE49-F238E27FC236}">
                    <a16:creationId xmlns:a16="http://schemas.microsoft.com/office/drawing/2014/main" xmlns="" id="{B33E95C3-7F4E-433B-A1C5-BC4C6BC21E6F}"/>
                  </a:ext>
                </a:extLst>
              </p:cNvPr>
              <p:cNvSpPr/>
              <p:nvPr/>
            </p:nvSpPr>
            <p:spPr bwMode="auto">
              <a:xfrm>
                <a:off x="2661123" y="1315323"/>
                <a:ext cx="515051" cy="514096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šľiḑé">
                <a:extLst>
                  <a:ext uri="{FF2B5EF4-FFF2-40B4-BE49-F238E27FC236}">
                    <a16:creationId xmlns:a16="http://schemas.microsoft.com/office/drawing/2014/main" xmlns="" id="{5C316FAE-58C9-4AB9-899E-29923BB40735}"/>
                  </a:ext>
                </a:extLst>
              </p:cNvPr>
              <p:cNvSpPr/>
              <p:nvPr/>
            </p:nvSpPr>
            <p:spPr>
              <a:xfrm>
                <a:off x="2723573" y="2555787"/>
                <a:ext cx="1132790" cy="523220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+15%</a:t>
                </a:r>
              </a:p>
            </p:txBody>
          </p:sp>
        </p:grpSp>
        <p:grpSp>
          <p:nvGrpSpPr>
            <p:cNvPr id="7" name="îs1íḑé">
              <a:extLst>
                <a:ext uri="{FF2B5EF4-FFF2-40B4-BE49-F238E27FC236}">
                  <a16:creationId xmlns:a16="http://schemas.microsoft.com/office/drawing/2014/main" xmlns="" id="{AA8D4C26-D1CA-4CF4-A745-50764D1C6985}"/>
                </a:ext>
              </a:extLst>
            </p:cNvPr>
            <p:cNvGrpSpPr/>
            <p:nvPr/>
          </p:nvGrpSpPr>
          <p:grpSpPr>
            <a:xfrm>
              <a:off x="6780076" y="1422019"/>
              <a:ext cx="2906726" cy="4023106"/>
              <a:chOff x="7354535" y="1422019"/>
              <a:chExt cx="2906726" cy="4023106"/>
            </a:xfrm>
          </p:grpSpPr>
          <p:grpSp>
            <p:nvGrpSpPr>
              <p:cNvPr id="8" name="iş1ïḓe">
                <a:extLst>
                  <a:ext uri="{FF2B5EF4-FFF2-40B4-BE49-F238E27FC236}">
                    <a16:creationId xmlns:a16="http://schemas.microsoft.com/office/drawing/2014/main" xmlns="" id="{D5FF0C27-8E05-4FD1-BE90-9D7B64C3D336}"/>
                  </a:ext>
                </a:extLst>
              </p:cNvPr>
              <p:cNvGrpSpPr/>
              <p:nvPr/>
            </p:nvGrpSpPr>
            <p:grpSpPr>
              <a:xfrm flipH="1" flipV="1">
                <a:off x="7354535" y="2568575"/>
                <a:ext cx="2847411" cy="2876550"/>
                <a:chOff x="2074926" y="1130300"/>
                <a:chExt cx="2847411" cy="2876550"/>
              </a:xfrm>
            </p:grpSpPr>
            <p:sp>
              <p:nvSpPr>
                <p:cNvPr id="13" name="íŝ1ídé">
                  <a:extLst>
                    <a:ext uri="{FF2B5EF4-FFF2-40B4-BE49-F238E27FC236}">
                      <a16:creationId xmlns:a16="http://schemas.microsoft.com/office/drawing/2014/main" xmlns="" id="{FA3F0637-500D-4C57-BBF3-223D1B1FEF55}"/>
                    </a:ext>
                  </a:extLst>
                </p:cNvPr>
                <p:cNvSpPr/>
                <p:nvPr/>
              </p:nvSpPr>
              <p:spPr>
                <a:xfrm>
                  <a:off x="2074926" y="3036363"/>
                  <a:ext cx="1605841" cy="481752"/>
                </a:xfrm>
                <a:prstGeom prst="parallelogram">
                  <a:avLst>
                    <a:gd name="adj" fmla="val 63945"/>
                  </a:avLst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" name="îṡļiďé">
                  <a:extLst>
                    <a:ext uri="{FF2B5EF4-FFF2-40B4-BE49-F238E27FC236}">
                      <a16:creationId xmlns:a16="http://schemas.microsoft.com/office/drawing/2014/main" xmlns="" id="{F264EF17-DA15-46AA-9FD4-4A1F763C02F9}"/>
                    </a:ext>
                  </a:extLst>
                </p:cNvPr>
                <p:cNvSpPr/>
                <p:nvPr/>
              </p:nvSpPr>
              <p:spPr>
                <a:xfrm flipH="1">
                  <a:off x="2387902" y="3036363"/>
                  <a:ext cx="1605841" cy="970487"/>
                </a:xfrm>
                <a:prstGeom prst="parallelogram">
                  <a:avLst>
                    <a:gd name="adj" fmla="val 38669"/>
                  </a:avLst>
                </a:prstGeom>
                <a:solidFill>
                  <a:schemeClr val="accent6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íSḷíḋé">
                  <a:extLst>
                    <a:ext uri="{FF2B5EF4-FFF2-40B4-BE49-F238E27FC236}">
                      <a16:creationId xmlns:a16="http://schemas.microsoft.com/office/drawing/2014/main" xmlns="" id="{2A53C662-039E-47F4-827D-DC89F3F18242}"/>
                    </a:ext>
                  </a:extLst>
                </p:cNvPr>
                <p:cNvSpPr/>
                <p:nvPr/>
              </p:nvSpPr>
              <p:spPr>
                <a:xfrm>
                  <a:off x="2771907" y="1130300"/>
                  <a:ext cx="2150430" cy="1368456"/>
                </a:xfrm>
                <a:prstGeom prst="triangle">
                  <a:avLst>
                    <a:gd name="adj" fmla="val 65232"/>
                  </a:avLst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" name="ï$lïďe">
                  <a:extLst>
                    <a:ext uri="{FF2B5EF4-FFF2-40B4-BE49-F238E27FC236}">
                      <a16:creationId xmlns:a16="http://schemas.microsoft.com/office/drawing/2014/main" xmlns="" id="{B8C15BC7-B817-4FF3-BC11-EE1874981315}"/>
                    </a:ext>
                  </a:extLst>
                </p:cNvPr>
                <p:cNvSpPr/>
                <p:nvPr/>
              </p:nvSpPr>
              <p:spPr>
                <a:xfrm>
                  <a:off x="2771907" y="2491774"/>
                  <a:ext cx="1701033" cy="1515076"/>
                </a:xfrm>
                <a:prstGeom prst="parallelogram">
                  <a:avLst>
                    <a:gd name="adj" fmla="val 30532"/>
                  </a:avLst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9" name="í$1ïḓê">
                <a:extLst>
                  <a:ext uri="{FF2B5EF4-FFF2-40B4-BE49-F238E27FC236}">
                    <a16:creationId xmlns:a16="http://schemas.microsoft.com/office/drawing/2014/main" xmlns="" id="{6457EAF6-0F03-44E9-8D1B-294D56320A62}"/>
                  </a:ext>
                </a:extLst>
              </p:cNvPr>
              <p:cNvSpPr txBox="1"/>
              <p:nvPr/>
            </p:nvSpPr>
            <p:spPr>
              <a:xfrm>
                <a:off x="7803932" y="172978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algn="ctr" defTabSz="914378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paste fonts. Choose the only option to retain text.</a:t>
                </a:r>
                <a:r>
                  <a:rPr lang="zh-CN" altLang="en-US" sz="1100" dirty="0"/>
                  <a:t/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10" name="iṣ1íďè">
                <a:extLst>
                  <a:ext uri="{FF2B5EF4-FFF2-40B4-BE49-F238E27FC236}">
                    <a16:creationId xmlns:a16="http://schemas.microsoft.com/office/drawing/2014/main" xmlns="" id="{80F46D7C-82A4-4658-81F6-0C6A365494A6}"/>
                  </a:ext>
                </a:extLst>
              </p:cNvPr>
              <p:cNvSpPr/>
              <p:nvPr/>
            </p:nvSpPr>
            <p:spPr>
              <a:xfrm>
                <a:off x="7803932" y="1422019"/>
                <a:ext cx="2457329" cy="304590"/>
              </a:xfrm>
              <a:prstGeom prst="rect">
                <a:avLst/>
              </a:prstGeom>
            </p:spPr>
            <p:txBody>
              <a:bodyPr wrap="none" lIns="90000" tIns="46800" rIns="90000" bIns="46800">
                <a:noAutofit/>
              </a:bodyPr>
              <a:lstStyle/>
              <a:p>
                <a:pPr lvl="0" algn="ctr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11" name="ïṥļidè">
                <a:extLst>
                  <a:ext uri="{FF2B5EF4-FFF2-40B4-BE49-F238E27FC236}">
                    <a16:creationId xmlns:a16="http://schemas.microsoft.com/office/drawing/2014/main" xmlns="" id="{74954C0E-9958-4E7F-A8B0-C9BC0FB33886}"/>
                  </a:ext>
                </a:extLst>
              </p:cNvPr>
              <p:cNvSpPr/>
              <p:nvPr/>
            </p:nvSpPr>
            <p:spPr bwMode="auto">
              <a:xfrm>
                <a:off x="7991981" y="4311082"/>
                <a:ext cx="441736" cy="425669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ṧļîḋe">
                <a:extLst>
                  <a:ext uri="{FF2B5EF4-FFF2-40B4-BE49-F238E27FC236}">
                    <a16:creationId xmlns:a16="http://schemas.microsoft.com/office/drawing/2014/main" xmlns="" id="{DDCE2AB6-3C4A-48EC-BC73-EB563B2F89C0}"/>
                  </a:ext>
                </a:extLst>
              </p:cNvPr>
              <p:cNvSpPr/>
              <p:nvPr/>
            </p:nvSpPr>
            <p:spPr>
              <a:xfrm>
                <a:off x="8171783" y="3012667"/>
                <a:ext cx="1024639" cy="523220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2800">
                    <a:solidFill>
                      <a:schemeClr val="bg1"/>
                    </a:solidFill>
                    <a:latin typeface="Impact" panose="020B0806030902050204" pitchFamily="34" charset="0"/>
                  </a:rPr>
                  <a:t>-15%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816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b="0" dirty="0"/>
              <a:t>And Your Slogan Here.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F4F15C4-B1DB-483D-B6FE-8D9D585D7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E268048-6604-4246-98E8-4F582BF7A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17D2FA7-7922-4DDB-9BE2-631AFB123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abbe63a9-a36b-45a0-a0ee-f026c626143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E3307B0-EB80-4EE6-A0CC-6CE45E78D3B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50563" cy="4778217"/>
            <a:chOff x="669925" y="1130300"/>
            <a:chExt cx="10850563" cy="4778217"/>
          </a:xfrm>
        </p:grpSpPr>
        <p:sp>
          <p:nvSpPr>
            <p:cNvPr id="6" name="isļîde">
              <a:extLst>
                <a:ext uri="{FF2B5EF4-FFF2-40B4-BE49-F238E27FC236}">
                  <a16:creationId xmlns:a16="http://schemas.microsoft.com/office/drawing/2014/main" xmlns="" id="{84950791-11F7-423C-BB61-6A9130DB665B}"/>
                </a:ext>
              </a:extLst>
            </p:cNvPr>
            <p:cNvSpPr/>
            <p:nvPr/>
          </p:nvSpPr>
          <p:spPr bwMode="auto">
            <a:xfrm>
              <a:off x="3621088" y="2063750"/>
              <a:ext cx="4949825" cy="2730500"/>
            </a:xfrm>
            <a:custGeom>
              <a:avLst/>
              <a:gdLst>
                <a:gd name="T0" fmla="*/ 1146 w 1317"/>
                <a:gd name="T1" fmla="*/ 19 h 725"/>
                <a:gd name="T2" fmla="*/ 975 w 1317"/>
                <a:gd name="T3" fmla="*/ 191 h 725"/>
                <a:gd name="T4" fmla="*/ 989 w 1317"/>
                <a:gd name="T5" fmla="*/ 259 h 725"/>
                <a:gd name="T6" fmla="*/ 912 w 1317"/>
                <a:gd name="T7" fmla="*/ 362 h 725"/>
                <a:gd name="T8" fmla="*/ 912 w 1317"/>
                <a:gd name="T9" fmla="*/ 362 h 725"/>
                <a:gd name="T10" fmla="*/ 884 w 1317"/>
                <a:gd name="T11" fmla="*/ 359 h 725"/>
                <a:gd name="T12" fmla="*/ 868 w 1317"/>
                <a:gd name="T13" fmla="*/ 360 h 725"/>
                <a:gd name="T14" fmla="*/ 868 w 1317"/>
                <a:gd name="T15" fmla="*/ 360 h 725"/>
                <a:gd name="T16" fmla="*/ 799 w 1317"/>
                <a:gd name="T17" fmla="*/ 249 h 725"/>
                <a:gd name="T18" fmla="*/ 819 w 1317"/>
                <a:gd name="T19" fmla="*/ 168 h 725"/>
                <a:gd name="T20" fmla="*/ 651 w 1317"/>
                <a:gd name="T21" fmla="*/ 0 h 725"/>
                <a:gd name="T22" fmla="*/ 483 w 1317"/>
                <a:gd name="T23" fmla="*/ 168 h 725"/>
                <a:gd name="T24" fmla="*/ 505 w 1317"/>
                <a:gd name="T25" fmla="*/ 250 h 725"/>
                <a:gd name="T26" fmla="*/ 505 w 1317"/>
                <a:gd name="T27" fmla="*/ 250 h 725"/>
                <a:gd name="T28" fmla="*/ 440 w 1317"/>
                <a:gd name="T29" fmla="*/ 339 h 725"/>
                <a:gd name="T30" fmla="*/ 441 w 1317"/>
                <a:gd name="T31" fmla="*/ 339 h 725"/>
                <a:gd name="T32" fmla="*/ 417 w 1317"/>
                <a:gd name="T33" fmla="*/ 337 h 725"/>
                <a:gd name="T34" fmla="*/ 356 w 1317"/>
                <a:gd name="T35" fmla="*/ 347 h 725"/>
                <a:gd name="T36" fmla="*/ 356 w 1317"/>
                <a:gd name="T37" fmla="*/ 347 h 725"/>
                <a:gd name="T38" fmla="*/ 285 w 1317"/>
                <a:gd name="T39" fmla="*/ 289 h 725"/>
                <a:gd name="T40" fmla="*/ 291 w 1317"/>
                <a:gd name="T41" fmla="*/ 245 h 725"/>
                <a:gd name="T42" fmla="*/ 146 w 1317"/>
                <a:gd name="T43" fmla="*/ 100 h 725"/>
                <a:gd name="T44" fmla="*/ 0 w 1317"/>
                <a:gd name="T45" fmla="*/ 245 h 725"/>
                <a:gd name="T46" fmla="*/ 146 w 1317"/>
                <a:gd name="T47" fmla="*/ 391 h 725"/>
                <a:gd name="T48" fmla="*/ 183 w 1317"/>
                <a:gd name="T49" fmla="*/ 386 h 725"/>
                <a:gd name="T50" fmla="*/ 237 w 1317"/>
                <a:gd name="T51" fmla="*/ 460 h 725"/>
                <a:gd name="T52" fmla="*/ 237 w 1317"/>
                <a:gd name="T53" fmla="*/ 460 h 725"/>
                <a:gd name="T54" fmla="*/ 223 w 1317"/>
                <a:gd name="T55" fmla="*/ 531 h 725"/>
                <a:gd name="T56" fmla="*/ 417 w 1317"/>
                <a:gd name="T57" fmla="*/ 725 h 725"/>
                <a:gd name="T58" fmla="*/ 611 w 1317"/>
                <a:gd name="T59" fmla="*/ 531 h 725"/>
                <a:gd name="T60" fmla="*/ 583 w 1317"/>
                <a:gd name="T61" fmla="*/ 430 h 725"/>
                <a:gd name="T62" fmla="*/ 637 w 1317"/>
                <a:gd name="T63" fmla="*/ 336 h 725"/>
                <a:gd name="T64" fmla="*/ 637 w 1317"/>
                <a:gd name="T65" fmla="*/ 336 h 725"/>
                <a:gd name="T66" fmla="*/ 651 w 1317"/>
                <a:gd name="T67" fmla="*/ 336 h 725"/>
                <a:gd name="T68" fmla="*/ 684 w 1317"/>
                <a:gd name="T69" fmla="*/ 333 h 725"/>
                <a:gd name="T70" fmla="*/ 770 w 1317"/>
                <a:gd name="T71" fmla="*/ 432 h 725"/>
                <a:gd name="T72" fmla="*/ 770 w 1317"/>
                <a:gd name="T73" fmla="*/ 432 h 725"/>
                <a:gd name="T74" fmla="*/ 758 w 1317"/>
                <a:gd name="T75" fmla="*/ 485 h 725"/>
                <a:gd name="T76" fmla="*/ 884 w 1317"/>
                <a:gd name="T77" fmla="*/ 611 h 725"/>
                <a:gd name="T78" fmla="*/ 1010 w 1317"/>
                <a:gd name="T79" fmla="*/ 485 h 725"/>
                <a:gd name="T80" fmla="*/ 1003 w 1317"/>
                <a:gd name="T81" fmla="*/ 443 h 725"/>
                <a:gd name="T82" fmla="*/ 1096 w 1317"/>
                <a:gd name="T83" fmla="*/ 355 h 725"/>
                <a:gd name="T84" fmla="*/ 1146 w 1317"/>
                <a:gd name="T85" fmla="*/ 362 h 725"/>
                <a:gd name="T86" fmla="*/ 1317 w 1317"/>
                <a:gd name="T87" fmla="*/ 191 h 725"/>
                <a:gd name="T88" fmla="*/ 1146 w 1317"/>
                <a:gd name="T89" fmla="*/ 19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7" h="725">
                  <a:moveTo>
                    <a:pt x="1146" y="19"/>
                  </a:moveTo>
                  <a:cubicBezTo>
                    <a:pt x="1051" y="19"/>
                    <a:pt x="975" y="96"/>
                    <a:pt x="975" y="191"/>
                  </a:cubicBezTo>
                  <a:cubicBezTo>
                    <a:pt x="975" y="215"/>
                    <a:pt x="980" y="238"/>
                    <a:pt x="989" y="259"/>
                  </a:cubicBezTo>
                  <a:cubicBezTo>
                    <a:pt x="1018" y="327"/>
                    <a:pt x="965" y="374"/>
                    <a:pt x="912" y="362"/>
                  </a:cubicBezTo>
                  <a:cubicBezTo>
                    <a:pt x="912" y="362"/>
                    <a:pt x="912" y="362"/>
                    <a:pt x="912" y="362"/>
                  </a:cubicBezTo>
                  <a:cubicBezTo>
                    <a:pt x="903" y="360"/>
                    <a:pt x="894" y="359"/>
                    <a:pt x="884" y="359"/>
                  </a:cubicBezTo>
                  <a:cubicBezTo>
                    <a:pt x="879" y="359"/>
                    <a:pt x="873" y="359"/>
                    <a:pt x="868" y="360"/>
                  </a:cubicBezTo>
                  <a:cubicBezTo>
                    <a:pt x="868" y="360"/>
                    <a:pt x="868" y="360"/>
                    <a:pt x="868" y="360"/>
                  </a:cubicBezTo>
                  <a:cubicBezTo>
                    <a:pt x="812" y="367"/>
                    <a:pt x="764" y="314"/>
                    <a:pt x="799" y="249"/>
                  </a:cubicBezTo>
                  <a:cubicBezTo>
                    <a:pt x="812" y="225"/>
                    <a:pt x="819" y="197"/>
                    <a:pt x="819" y="168"/>
                  </a:cubicBezTo>
                  <a:cubicBezTo>
                    <a:pt x="819" y="75"/>
                    <a:pt x="744" y="0"/>
                    <a:pt x="651" y="0"/>
                  </a:cubicBezTo>
                  <a:cubicBezTo>
                    <a:pt x="558" y="0"/>
                    <a:pt x="483" y="75"/>
                    <a:pt x="483" y="168"/>
                  </a:cubicBezTo>
                  <a:cubicBezTo>
                    <a:pt x="483" y="198"/>
                    <a:pt x="491" y="226"/>
                    <a:pt x="505" y="250"/>
                  </a:cubicBezTo>
                  <a:cubicBezTo>
                    <a:pt x="505" y="250"/>
                    <a:pt x="505" y="250"/>
                    <a:pt x="505" y="250"/>
                  </a:cubicBezTo>
                  <a:cubicBezTo>
                    <a:pt x="529" y="294"/>
                    <a:pt x="499" y="346"/>
                    <a:pt x="440" y="339"/>
                  </a:cubicBezTo>
                  <a:cubicBezTo>
                    <a:pt x="441" y="339"/>
                    <a:pt x="441" y="339"/>
                    <a:pt x="441" y="339"/>
                  </a:cubicBezTo>
                  <a:cubicBezTo>
                    <a:pt x="433" y="338"/>
                    <a:pt x="425" y="337"/>
                    <a:pt x="417" y="337"/>
                  </a:cubicBezTo>
                  <a:cubicBezTo>
                    <a:pt x="396" y="337"/>
                    <a:pt x="375" y="341"/>
                    <a:pt x="356" y="347"/>
                  </a:cubicBezTo>
                  <a:cubicBezTo>
                    <a:pt x="356" y="347"/>
                    <a:pt x="356" y="347"/>
                    <a:pt x="356" y="347"/>
                  </a:cubicBezTo>
                  <a:cubicBezTo>
                    <a:pt x="306" y="364"/>
                    <a:pt x="273" y="327"/>
                    <a:pt x="285" y="289"/>
                  </a:cubicBezTo>
                  <a:cubicBezTo>
                    <a:pt x="289" y="275"/>
                    <a:pt x="291" y="261"/>
                    <a:pt x="291" y="245"/>
                  </a:cubicBezTo>
                  <a:cubicBezTo>
                    <a:pt x="291" y="165"/>
                    <a:pt x="226" y="100"/>
                    <a:pt x="146" y="100"/>
                  </a:cubicBezTo>
                  <a:cubicBezTo>
                    <a:pt x="66" y="100"/>
                    <a:pt x="0" y="165"/>
                    <a:pt x="0" y="245"/>
                  </a:cubicBezTo>
                  <a:cubicBezTo>
                    <a:pt x="0" y="326"/>
                    <a:pt x="66" y="391"/>
                    <a:pt x="146" y="391"/>
                  </a:cubicBezTo>
                  <a:cubicBezTo>
                    <a:pt x="159" y="391"/>
                    <a:pt x="171" y="389"/>
                    <a:pt x="183" y="386"/>
                  </a:cubicBezTo>
                  <a:cubicBezTo>
                    <a:pt x="221" y="377"/>
                    <a:pt x="256" y="411"/>
                    <a:pt x="237" y="460"/>
                  </a:cubicBezTo>
                  <a:cubicBezTo>
                    <a:pt x="237" y="460"/>
                    <a:pt x="237" y="460"/>
                    <a:pt x="237" y="460"/>
                  </a:cubicBezTo>
                  <a:cubicBezTo>
                    <a:pt x="228" y="482"/>
                    <a:pt x="223" y="506"/>
                    <a:pt x="223" y="531"/>
                  </a:cubicBezTo>
                  <a:cubicBezTo>
                    <a:pt x="223" y="638"/>
                    <a:pt x="310" y="725"/>
                    <a:pt x="417" y="725"/>
                  </a:cubicBezTo>
                  <a:cubicBezTo>
                    <a:pt x="525" y="725"/>
                    <a:pt x="611" y="638"/>
                    <a:pt x="611" y="531"/>
                  </a:cubicBezTo>
                  <a:cubicBezTo>
                    <a:pt x="611" y="494"/>
                    <a:pt x="601" y="460"/>
                    <a:pt x="583" y="430"/>
                  </a:cubicBezTo>
                  <a:cubicBezTo>
                    <a:pt x="553" y="380"/>
                    <a:pt x="587" y="331"/>
                    <a:pt x="637" y="336"/>
                  </a:cubicBezTo>
                  <a:cubicBezTo>
                    <a:pt x="637" y="336"/>
                    <a:pt x="637" y="336"/>
                    <a:pt x="637" y="336"/>
                  </a:cubicBezTo>
                  <a:cubicBezTo>
                    <a:pt x="642" y="336"/>
                    <a:pt x="647" y="336"/>
                    <a:pt x="651" y="336"/>
                  </a:cubicBezTo>
                  <a:cubicBezTo>
                    <a:pt x="663" y="336"/>
                    <a:pt x="673" y="335"/>
                    <a:pt x="684" y="333"/>
                  </a:cubicBezTo>
                  <a:cubicBezTo>
                    <a:pt x="757" y="319"/>
                    <a:pt x="793" y="381"/>
                    <a:pt x="770" y="432"/>
                  </a:cubicBezTo>
                  <a:cubicBezTo>
                    <a:pt x="770" y="432"/>
                    <a:pt x="770" y="432"/>
                    <a:pt x="770" y="432"/>
                  </a:cubicBezTo>
                  <a:cubicBezTo>
                    <a:pt x="762" y="448"/>
                    <a:pt x="758" y="466"/>
                    <a:pt x="758" y="485"/>
                  </a:cubicBezTo>
                  <a:cubicBezTo>
                    <a:pt x="758" y="555"/>
                    <a:pt x="815" y="611"/>
                    <a:pt x="884" y="611"/>
                  </a:cubicBezTo>
                  <a:cubicBezTo>
                    <a:pt x="954" y="611"/>
                    <a:pt x="1010" y="555"/>
                    <a:pt x="1010" y="485"/>
                  </a:cubicBezTo>
                  <a:cubicBezTo>
                    <a:pt x="1010" y="470"/>
                    <a:pt x="1008" y="456"/>
                    <a:pt x="1003" y="443"/>
                  </a:cubicBezTo>
                  <a:cubicBezTo>
                    <a:pt x="985" y="392"/>
                    <a:pt x="1026" y="334"/>
                    <a:pt x="1096" y="355"/>
                  </a:cubicBezTo>
                  <a:cubicBezTo>
                    <a:pt x="1112" y="360"/>
                    <a:pt x="1129" y="362"/>
                    <a:pt x="1146" y="362"/>
                  </a:cubicBezTo>
                  <a:cubicBezTo>
                    <a:pt x="1241" y="362"/>
                    <a:pt x="1317" y="285"/>
                    <a:pt x="1317" y="191"/>
                  </a:cubicBezTo>
                  <a:cubicBezTo>
                    <a:pt x="1317" y="96"/>
                    <a:pt x="1241" y="19"/>
                    <a:pt x="1146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ŝ1iḓe">
              <a:extLst>
                <a:ext uri="{FF2B5EF4-FFF2-40B4-BE49-F238E27FC236}">
                  <a16:creationId xmlns:a16="http://schemas.microsoft.com/office/drawing/2014/main" xmlns="" id="{4216A3E4-CF11-4AD5-AA03-5D632C5069A6}"/>
                </a:ext>
              </a:extLst>
            </p:cNvPr>
            <p:cNvSpPr/>
            <p:nvPr/>
          </p:nvSpPr>
          <p:spPr bwMode="auto">
            <a:xfrm>
              <a:off x="3684588" y="2500313"/>
              <a:ext cx="969963" cy="97472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sliḍé">
              <a:extLst>
                <a:ext uri="{FF2B5EF4-FFF2-40B4-BE49-F238E27FC236}">
                  <a16:creationId xmlns:a16="http://schemas.microsoft.com/office/drawing/2014/main" xmlns="" id="{AED5F7E8-CA0F-4C69-8A69-0D0E41999269}"/>
                </a:ext>
              </a:extLst>
            </p:cNvPr>
            <p:cNvSpPr/>
            <p:nvPr/>
          </p:nvSpPr>
          <p:spPr bwMode="auto">
            <a:xfrm>
              <a:off x="4522788" y="3397250"/>
              <a:ext cx="1333500" cy="13366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ś1iḋé">
              <a:extLst>
                <a:ext uri="{FF2B5EF4-FFF2-40B4-BE49-F238E27FC236}">
                  <a16:creationId xmlns:a16="http://schemas.microsoft.com/office/drawing/2014/main" xmlns="" id="{1BFC899F-F399-4517-8E17-27F5D21F0BE2}"/>
                </a:ext>
              </a:extLst>
            </p:cNvPr>
            <p:cNvSpPr/>
            <p:nvPr/>
          </p:nvSpPr>
          <p:spPr bwMode="auto">
            <a:xfrm>
              <a:off x="5495926" y="2124075"/>
              <a:ext cx="1143000" cy="114458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ṡļïḑé">
              <a:extLst>
                <a:ext uri="{FF2B5EF4-FFF2-40B4-BE49-F238E27FC236}">
                  <a16:creationId xmlns:a16="http://schemas.microsoft.com/office/drawing/2014/main" xmlns="" id="{290263CA-1A06-48BA-A25E-EADEA56E78B4}"/>
                </a:ext>
              </a:extLst>
            </p:cNvPr>
            <p:cNvSpPr/>
            <p:nvPr/>
          </p:nvSpPr>
          <p:spPr bwMode="auto">
            <a:xfrm>
              <a:off x="6529388" y="3475038"/>
              <a:ext cx="827088" cy="8286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śļide">
              <a:extLst>
                <a:ext uri="{FF2B5EF4-FFF2-40B4-BE49-F238E27FC236}">
                  <a16:creationId xmlns:a16="http://schemas.microsoft.com/office/drawing/2014/main" xmlns="" id="{5DD4D459-DE06-442F-9131-0F453B48863F}"/>
                </a:ext>
              </a:extLst>
            </p:cNvPr>
            <p:cNvSpPr/>
            <p:nvPr/>
          </p:nvSpPr>
          <p:spPr bwMode="auto">
            <a:xfrm>
              <a:off x="7345363" y="2198688"/>
              <a:ext cx="1165225" cy="11684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slíďe">
              <a:extLst>
                <a:ext uri="{FF2B5EF4-FFF2-40B4-BE49-F238E27FC236}">
                  <a16:creationId xmlns:a16="http://schemas.microsoft.com/office/drawing/2014/main" xmlns="" id="{F96C43B7-0F33-4356-8DAD-75B5E6E5987D}"/>
                </a:ext>
              </a:extLst>
            </p:cNvPr>
            <p:cNvSpPr/>
            <p:nvPr/>
          </p:nvSpPr>
          <p:spPr bwMode="auto">
            <a:xfrm>
              <a:off x="7664451" y="2519763"/>
              <a:ext cx="527050" cy="526250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ïṡ1ïḍé">
              <a:extLst>
                <a:ext uri="{FF2B5EF4-FFF2-40B4-BE49-F238E27FC236}">
                  <a16:creationId xmlns:a16="http://schemas.microsoft.com/office/drawing/2014/main" xmlns="" id="{4BC5F753-9B14-4719-B566-2E13CF199304}"/>
                </a:ext>
              </a:extLst>
            </p:cNvPr>
            <p:cNvSpPr/>
            <p:nvPr/>
          </p:nvSpPr>
          <p:spPr bwMode="auto">
            <a:xfrm>
              <a:off x="6729565" y="3676331"/>
              <a:ext cx="426735" cy="426088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ïśḻïḍè">
              <a:extLst>
                <a:ext uri="{FF2B5EF4-FFF2-40B4-BE49-F238E27FC236}">
                  <a16:creationId xmlns:a16="http://schemas.microsoft.com/office/drawing/2014/main" xmlns="" id="{0FF1A17D-8F9B-48B0-A8D5-F9E4C7825C65}"/>
                </a:ext>
              </a:extLst>
            </p:cNvPr>
            <p:cNvSpPr/>
            <p:nvPr/>
          </p:nvSpPr>
          <p:spPr bwMode="auto">
            <a:xfrm>
              <a:off x="4854578" y="3731134"/>
              <a:ext cx="669922" cy="668906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ïsḻïḓé">
              <a:extLst>
                <a:ext uri="{FF2B5EF4-FFF2-40B4-BE49-F238E27FC236}">
                  <a16:creationId xmlns:a16="http://schemas.microsoft.com/office/drawing/2014/main" xmlns="" id="{ACD002F7-39E7-4BB4-89A6-4AFF9F1917F9}"/>
                </a:ext>
              </a:extLst>
            </p:cNvPr>
            <p:cNvSpPr/>
            <p:nvPr/>
          </p:nvSpPr>
          <p:spPr bwMode="auto">
            <a:xfrm>
              <a:off x="3956202" y="2774631"/>
              <a:ext cx="426735" cy="426088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îś1ídè">
              <a:extLst>
                <a:ext uri="{FF2B5EF4-FFF2-40B4-BE49-F238E27FC236}">
                  <a16:creationId xmlns:a16="http://schemas.microsoft.com/office/drawing/2014/main" xmlns="" id="{D46C0C3B-B655-4DB3-B4E1-9F52473B76F0}"/>
                </a:ext>
              </a:extLst>
            </p:cNvPr>
            <p:cNvSpPr/>
            <p:nvPr/>
          </p:nvSpPr>
          <p:spPr bwMode="auto">
            <a:xfrm>
              <a:off x="5803902" y="2433244"/>
              <a:ext cx="527050" cy="526250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C8736732-25C4-49A0-807F-09EBCC0D1422}"/>
                </a:ext>
              </a:extLst>
            </p:cNvPr>
            <p:cNvCxnSpPr/>
            <p:nvPr/>
          </p:nvCxnSpPr>
          <p:spPr>
            <a:xfrm flipH="1">
              <a:off x="669925" y="3564000"/>
              <a:ext cx="317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F34AB497-FA4A-48DD-9424-014AE3634F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25" y="2198688"/>
              <a:ext cx="475107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FC02D141-1A32-4824-9B1C-EE247121B41F}"/>
                </a:ext>
              </a:extLst>
            </p:cNvPr>
            <p:cNvCxnSpPr/>
            <p:nvPr/>
          </p:nvCxnSpPr>
          <p:spPr>
            <a:xfrm>
              <a:off x="8510588" y="3429000"/>
              <a:ext cx="3009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iṣľîďê">
              <a:extLst>
                <a:ext uri="{FF2B5EF4-FFF2-40B4-BE49-F238E27FC236}">
                  <a16:creationId xmlns:a16="http://schemas.microsoft.com/office/drawing/2014/main" xmlns="" id="{75359566-7BDE-41D9-926D-33A8709B2386}"/>
                </a:ext>
              </a:extLst>
            </p:cNvPr>
            <p:cNvGrpSpPr/>
            <p:nvPr/>
          </p:nvGrpSpPr>
          <p:grpSpPr>
            <a:xfrm>
              <a:off x="673099" y="2450779"/>
              <a:ext cx="2887663" cy="1017430"/>
              <a:chOff x="8661000" y="1781570"/>
              <a:chExt cx="2295000" cy="1017430"/>
            </a:xfrm>
          </p:grpSpPr>
          <p:sp>
            <p:nvSpPr>
              <p:cNvPr id="34" name="îŝ1iḓè">
                <a:extLst>
                  <a:ext uri="{FF2B5EF4-FFF2-40B4-BE49-F238E27FC236}">
                    <a16:creationId xmlns:a16="http://schemas.microsoft.com/office/drawing/2014/main" xmlns="" id="{B1668C33-6D36-4D8A-9AF0-15506E79DA3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35" name="i$ľiḋê">
                <a:extLst>
                  <a:ext uri="{FF2B5EF4-FFF2-40B4-BE49-F238E27FC236}">
                    <a16:creationId xmlns:a16="http://schemas.microsoft.com/office/drawing/2014/main" xmlns="" id="{73C0592E-34F8-4191-9AC5-74CC0FF4722B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1" name="îşľíḑê">
              <a:extLst>
                <a:ext uri="{FF2B5EF4-FFF2-40B4-BE49-F238E27FC236}">
                  <a16:creationId xmlns:a16="http://schemas.microsoft.com/office/drawing/2014/main" xmlns="" id="{AB145E56-0FC2-47CE-8467-E2AD3D3CB8BF}"/>
                </a:ext>
              </a:extLst>
            </p:cNvPr>
            <p:cNvGrpSpPr/>
            <p:nvPr/>
          </p:nvGrpSpPr>
          <p:grpSpPr>
            <a:xfrm>
              <a:off x="2829668" y="1130300"/>
              <a:ext cx="2887663" cy="1017430"/>
              <a:chOff x="8661000" y="1781570"/>
              <a:chExt cx="2295000" cy="1017430"/>
            </a:xfrm>
          </p:grpSpPr>
          <p:sp>
            <p:nvSpPr>
              <p:cNvPr id="32" name="îṧ1iḓè">
                <a:extLst>
                  <a:ext uri="{FF2B5EF4-FFF2-40B4-BE49-F238E27FC236}">
                    <a16:creationId xmlns:a16="http://schemas.microsoft.com/office/drawing/2014/main" xmlns="" id="{170677A4-5522-4B07-88B2-C0721B0215B9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33" name="îśḻíḋê">
                <a:extLst>
                  <a:ext uri="{FF2B5EF4-FFF2-40B4-BE49-F238E27FC236}">
                    <a16:creationId xmlns:a16="http://schemas.microsoft.com/office/drawing/2014/main" xmlns="" id="{99ADCA68-F353-4542-AC9B-8E112506A489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2" name="ïsļîḍè">
              <a:extLst>
                <a:ext uri="{FF2B5EF4-FFF2-40B4-BE49-F238E27FC236}">
                  <a16:creationId xmlns:a16="http://schemas.microsoft.com/office/drawing/2014/main" xmlns="" id="{8D5092DB-CEC1-4C64-B6C6-944E2412623A}"/>
                </a:ext>
              </a:extLst>
            </p:cNvPr>
            <p:cNvGrpSpPr/>
            <p:nvPr/>
          </p:nvGrpSpPr>
          <p:grpSpPr>
            <a:xfrm>
              <a:off x="8631239" y="2222658"/>
              <a:ext cx="2887663" cy="1017430"/>
              <a:chOff x="8661000" y="1781570"/>
              <a:chExt cx="2295000" cy="1017430"/>
            </a:xfrm>
          </p:grpSpPr>
          <p:sp>
            <p:nvSpPr>
              <p:cNvPr id="30" name="íṡlîḓé">
                <a:extLst>
                  <a:ext uri="{FF2B5EF4-FFF2-40B4-BE49-F238E27FC236}">
                    <a16:creationId xmlns:a16="http://schemas.microsoft.com/office/drawing/2014/main" xmlns="" id="{A5BB6137-A913-4081-95E1-2D1900555D96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31" name="iṡlîḋé">
                <a:extLst>
                  <a:ext uri="{FF2B5EF4-FFF2-40B4-BE49-F238E27FC236}">
                    <a16:creationId xmlns:a16="http://schemas.microsoft.com/office/drawing/2014/main" xmlns="" id="{530C7EBE-EC7A-4E36-8783-391C3BD1289E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3" name="is1ídè">
              <a:extLst>
                <a:ext uri="{FF2B5EF4-FFF2-40B4-BE49-F238E27FC236}">
                  <a16:creationId xmlns:a16="http://schemas.microsoft.com/office/drawing/2014/main" xmlns="" id="{A7B7DF2C-2674-4D39-A743-0AC9C44AF99C}"/>
                </a:ext>
              </a:extLst>
            </p:cNvPr>
            <p:cNvGrpSpPr/>
            <p:nvPr/>
          </p:nvGrpSpPr>
          <p:grpSpPr>
            <a:xfrm>
              <a:off x="3730563" y="4891087"/>
              <a:ext cx="2887663" cy="1017430"/>
              <a:chOff x="8661000" y="1781570"/>
              <a:chExt cx="2295000" cy="1017430"/>
            </a:xfrm>
          </p:grpSpPr>
          <p:sp>
            <p:nvSpPr>
              <p:cNvPr id="28" name="îşľîḑe">
                <a:extLst>
                  <a:ext uri="{FF2B5EF4-FFF2-40B4-BE49-F238E27FC236}">
                    <a16:creationId xmlns:a16="http://schemas.microsoft.com/office/drawing/2014/main" xmlns="" id="{7259B28B-B346-4AE2-8386-641B2D10C033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ct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9" name="ïšḻiḋe">
                <a:extLst>
                  <a:ext uri="{FF2B5EF4-FFF2-40B4-BE49-F238E27FC236}">
                    <a16:creationId xmlns:a16="http://schemas.microsoft.com/office/drawing/2014/main" xmlns="" id="{8652353B-D13E-466E-A8F8-1AD5987CC793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4" name="iṡļídê">
              <a:extLst>
                <a:ext uri="{FF2B5EF4-FFF2-40B4-BE49-F238E27FC236}">
                  <a16:creationId xmlns:a16="http://schemas.microsoft.com/office/drawing/2014/main" xmlns="" id="{4FA9256B-46A2-4766-A2D9-884622441724}"/>
                </a:ext>
              </a:extLst>
            </p:cNvPr>
            <p:cNvGrpSpPr/>
            <p:nvPr/>
          </p:nvGrpSpPr>
          <p:grpSpPr>
            <a:xfrm>
              <a:off x="7576528" y="3610038"/>
              <a:ext cx="3942374" cy="1017430"/>
              <a:chOff x="8661000" y="1781570"/>
              <a:chExt cx="2295000" cy="1017430"/>
            </a:xfrm>
          </p:grpSpPr>
          <p:sp>
            <p:nvSpPr>
              <p:cNvPr id="26" name="îṥľîḓê">
                <a:extLst>
                  <a:ext uri="{FF2B5EF4-FFF2-40B4-BE49-F238E27FC236}">
                    <a16:creationId xmlns:a16="http://schemas.microsoft.com/office/drawing/2014/main" xmlns="" id="{5E12C58B-E8A1-4BCC-9F85-0D834291A52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7" name="îṡļiḓè">
                <a:extLst>
                  <a:ext uri="{FF2B5EF4-FFF2-40B4-BE49-F238E27FC236}">
                    <a16:creationId xmlns:a16="http://schemas.microsoft.com/office/drawing/2014/main" xmlns="" id="{ED8915C4-6125-4A31-8A70-B9333EAD9BA7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4750C3BC-3485-44E6-BBF6-40FA05861A2A}"/>
                </a:ext>
              </a:extLst>
            </p:cNvPr>
            <p:cNvCxnSpPr/>
            <p:nvPr/>
          </p:nvCxnSpPr>
          <p:spPr>
            <a:xfrm>
              <a:off x="6861000" y="4693761"/>
              <a:ext cx="46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4001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49951" y="1868539"/>
            <a:ext cx="52471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9451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C4A3BD-4A24-4763-B63B-31625C13B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372D4EF-A375-4195-8395-CEEB33E24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8018382-A5DA-41EC-8B3A-7210F4A54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6332a577-c2e7-43dc-b286-edc224ffa6d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72B19CD-A549-4F8A-91B3-0A08322CD61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50563" cy="5003800"/>
            <a:chOff x="669925" y="1130300"/>
            <a:chExt cx="10850563" cy="5003800"/>
          </a:xfrm>
        </p:grpSpPr>
        <p:sp>
          <p:nvSpPr>
            <p:cNvPr id="6" name="îŝľiḍè">
              <a:extLst>
                <a:ext uri="{FF2B5EF4-FFF2-40B4-BE49-F238E27FC236}">
                  <a16:creationId xmlns:a16="http://schemas.microsoft.com/office/drawing/2014/main" xmlns="" id="{02ED598D-5586-4A20-845C-BDFE4635D203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</a:p>
          </p:txBody>
        </p:sp>
        <p:grpSp>
          <p:nvGrpSpPr>
            <p:cNvPr id="7" name="i$ľíde">
              <a:extLst>
                <a:ext uri="{FF2B5EF4-FFF2-40B4-BE49-F238E27FC236}">
                  <a16:creationId xmlns:a16="http://schemas.microsoft.com/office/drawing/2014/main" xmlns="" id="{EC1F78B7-B5C7-48C4-B5BB-66FD45D0DCED}"/>
                </a:ext>
              </a:extLst>
            </p:cNvPr>
            <p:cNvGrpSpPr/>
            <p:nvPr/>
          </p:nvGrpSpPr>
          <p:grpSpPr>
            <a:xfrm>
              <a:off x="4045292" y="2809875"/>
              <a:ext cx="3231966" cy="1220232"/>
              <a:chOff x="4045292" y="2809875"/>
              <a:chExt cx="3231966" cy="1220232"/>
            </a:xfrm>
            <a:solidFill>
              <a:schemeClr val="bg1">
                <a:lumMod val="95000"/>
              </a:schemeClr>
            </a:solidFill>
          </p:grpSpPr>
          <p:sp>
            <p:nvSpPr>
              <p:cNvPr id="51" name="işľíḋé">
                <a:extLst>
                  <a:ext uri="{FF2B5EF4-FFF2-40B4-BE49-F238E27FC236}">
                    <a16:creationId xmlns:a16="http://schemas.microsoft.com/office/drawing/2014/main" xmlns="" id="{68689AD5-B820-4D17-A672-A10935BCC9E7}"/>
                  </a:ext>
                </a:extLst>
              </p:cNvPr>
              <p:cNvSpPr/>
              <p:nvPr/>
            </p:nvSpPr>
            <p:spPr bwMode="auto">
              <a:xfrm>
                <a:off x="5823173" y="3088700"/>
                <a:ext cx="1454085" cy="941407"/>
              </a:xfrm>
              <a:custGeom>
                <a:avLst/>
                <a:gdLst>
                  <a:gd name="T0" fmla="*/ 485 w 485"/>
                  <a:gd name="T1" fmla="*/ 0 h 314"/>
                  <a:gd name="T2" fmla="*/ 311 w 485"/>
                  <a:gd name="T3" fmla="*/ 0 h 314"/>
                  <a:gd name="T4" fmla="*/ 0 w 485"/>
                  <a:gd name="T5" fmla="*/ 314 h 314"/>
                  <a:gd name="T6" fmla="*/ 174 w 485"/>
                  <a:gd name="T7" fmla="*/ 314 h 314"/>
                  <a:gd name="T8" fmla="*/ 485 w 485"/>
                  <a:gd name="T9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5" h="314">
                    <a:moveTo>
                      <a:pt x="485" y="0"/>
                    </a:moveTo>
                    <a:lnTo>
                      <a:pt x="311" y="0"/>
                    </a:lnTo>
                    <a:lnTo>
                      <a:pt x="0" y="314"/>
                    </a:lnTo>
                    <a:lnTo>
                      <a:pt x="174" y="314"/>
                    </a:lnTo>
                    <a:lnTo>
                      <a:pt x="48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i$ḻidè">
                <a:extLst>
                  <a:ext uri="{FF2B5EF4-FFF2-40B4-BE49-F238E27FC236}">
                    <a16:creationId xmlns:a16="http://schemas.microsoft.com/office/drawing/2014/main" xmlns="" id="{9B33EF1F-A777-4788-A457-E35F496788BF}"/>
                  </a:ext>
                </a:extLst>
              </p:cNvPr>
              <p:cNvSpPr/>
              <p:nvPr/>
            </p:nvSpPr>
            <p:spPr bwMode="auto">
              <a:xfrm>
                <a:off x="4797819" y="3088700"/>
                <a:ext cx="2479438" cy="542659"/>
              </a:xfrm>
              <a:custGeom>
                <a:avLst/>
                <a:gdLst>
                  <a:gd name="T0" fmla="*/ 644 w 827"/>
                  <a:gd name="T1" fmla="*/ 181 h 181"/>
                  <a:gd name="T2" fmla="*/ 0 w 827"/>
                  <a:gd name="T3" fmla="*/ 181 h 181"/>
                  <a:gd name="T4" fmla="*/ 0 w 827"/>
                  <a:gd name="T5" fmla="*/ 0 h 181"/>
                  <a:gd name="T6" fmla="*/ 827 w 827"/>
                  <a:gd name="T7" fmla="*/ 0 h 181"/>
                  <a:gd name="T8" fmla="*/ 644 w 827"/>
                  <a:gd name="T9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7" h="181">
                    <a:moveTo>
                      <a:pt x="644" y="181"/>
                    </a:moveTo>
                    <a:lnTo>
                      <a:pt x="0" y="181"/>
                    </a:lnTo>
                    <a:lnTo>
                      <a:pt x="0" y="0"/>
                    </a:lnTo>
                    <a:lnTo>
                      <a:pt x="827" y="0"/>
                    </a:lnTo>
                    <a:lnTo>
                      <a:pt x="644" y="18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</a:t>
                </a:r>
              </a:p>
            </p:txBody>
          </p:sp>
          <p:sp>
            <p:nvSpPr>
              <p:cNvPr id="53" name="ïṧḻiḍé">
                <a:extLst>
                  <a:ext uri="{FF2B5EF4-FFF2-40B4-BE49-F238E27FC236}">
                    <a16:creationId xmlns:a16="http://schemas.microsoft.com/office/drawing/2014/main" xmlns="" id="{CB1D189E-7FF4-480D-8395-CA2DBD9FB39C}"/>
                  </a:ext>
                </a:extLst>
              </p:cNvPr>
              <p:cNvSpPr/>
              <p:nvPr/>
            </p:nvSpPr>
            <p:spPr bwMode="auto">
              <a:xfrm>
                <a:off x="4045292" y="2809875"/>
                <a:ext cx="752527" cy="1100308"/>
              </a:xfrm>
              <a:custGeom>
                <a:avLst/>
                <a:gdLst>
                  <a:gd name="T0" fmla="*/ 251 w 251"/>
                  <a:gd name="T1" fmla="*/ 367 h 367"/>
                  <a:gd name="T2" fmla="*/ 0 w 251"/>
                  <a:gd name="T3" fmla="*/ 183 h 367"/>
                  <a:gd name="T4" fmla="*/ 251 w 251"/>
                  <a:gd name="T5" fmla="*/ 0 h 367"/>
                  <a:gd name="T6" fmla="*/ 251 w 251"/>
                  <a:gd name="T7" fmla="*/ 367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1" h="367">
                    <a:moveTo>
                      <a:pt x="251" y="367"/>
                    </a:moveTo>
                    <a:lnTo>
                      <a:pt x="0" y="183"/>
                    </a:lnTo>
                    <a:lnTo>
                      <a:pt x="251" y="0"/>
                    </a:lnTo>
                    <a:lnTo>
                      <a:pt x="251" y="3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" name="ïS1îḓè">
              <a:extLst>
                <a:ext uri="{FF2B5EF4-FFF2-40B4-BE49-F238E27FC236}">
                  <a16:creationId xmlns:a16="http://schemas.microsoft.com/office/drawing/2014/main" xmlns="" id="{A10FD127-6FF6-450E-BB1B-41AE6822171E}"/>
                </a:ext>
              </a:extLst>
            </p:cNvPr>
            <p:cNvGrpSpPr/>
            <p:nvPr/>
          </p:nvGrpSpPr>
          <p:grpSpPr>
            <a:xfrm>
              <a:off x="4884763" y="4030107"/>
              <a:ext cx="3261945" cy="1229226"/>
              <a:chOff x="4884763" y="4030107"/>
              <a:chExt cx="3261945" cy="1229226"/>
            </a:xfrm>
            <a:solidFill>
              <a:schemeClr val="accent1"/>
            </a:solidFill>
          </p:grpSpPr>
          <p:sp>
            <p:nvSpPr>
              <p:cNvPr id="48" name="ïṡļíḓè">
                <a:extLst>
                  <a:ext uri="{FF2B5EF4-FFF2-40B4-BE49-F238E27FC236}">
                    <a16:creationId xmlns:a16="http://schemas.microsoft.com/office/drawing/2014/main" xmlns="" id="{73D8C916-CA7A-48EE-A92E-E13C87F86EED}"/>
                  </a:ext>
                </a:extLst>
              </p:cNvPr>
              <p:cNvSpPr/>
              <p:nvPr/>
            </p:nvSpPr>
            <p:spPr bwMode="auto">
              <a:xfrm>
                <a:off x="4884763" y="4030107"/>
                <a:ext cx="1460081" cy="944405"/>
              </a:xfrm>
              <a:custGeom>
                <a:avLst/>
                <a:gdLst>
                  <a:gd name="T0" fmla="*/ 0 w 487"/>
                  <a:gd name="T1" fmla="*/ 315 h 315"/>
                  <a:gd name="T2" fmla="*/ 173 w 487"/>
                  <a:gd name="T3" fmla="*/ 315 h 315"/>
                  <a:gd name="T4" fmla="*/ 487 w 487"/>
                  <a:gd name="T5" fmla="*/ 0 h 315"/>
                  <a:gd name="T6" fmla="*/ 313 w 487"/>
                  <a:gd name="T7" fmla="*/ 0 h 315"/>
                  <a:gd name="T8" fmla="*/ 0 w 487"/>
                  <a:gd name="T9" fmla="*/ 315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315">
                    <a:moveTo>
                      <a:pt x="0" y="315"/>
                    </a:moveTo>
                    <a:lnTo>
                      <a:pt x="173" y="315"/>
                    </a:lnTo>
                    <a:lnTo>
                      <a:pt x="487" y="0"/>
                    </a:lnTo>
                    <a:lnTo>
                      <a:pt x="313" y="0"/>
                    </a:lnTo>
                    <a:lnTo>
                      <a:pt x="0" y="3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íSḻïḑê">
                <a:extLst>
                  <a:ext uri="{FF2B5EF4-FFF2-40B4-BE49-F238E27FC236}">
                    <a16:creationId xmlns:a16="http://schemas.microsoft.com/office/drawing/2014/main" xmlns="" id="{F7F214A2-BD7D-4C31-8C35-DA0E14553D14}"/>
                  </a:ext>
                </a:extLst>
              </p:cNvPr>
              <p:cNvSpPr/>
              <p:nvPr/>
            </p:nvSpPr>
            <p:spPr bwMode="auto">
              <a:xfrm>
                <a:off x="4884763" y="4458836"/>
                <a:ext cx="2506421" cy="515675"/>
              </a:xfrm>
              <a:custGeom>
                <a:avLst/>
                <a:gdLst>
                  <a:gd name="T0" fmla="*/ 173 w 836"/>
                  <a:gd name="T1" fmla="*/ 0 h 172"/>
                  <a:gd name="T2" fmla="*/ 836 w 836"/>
                  <a:gd name="T3" fmla="*/ 0 h 172"/>
                  <a:gd name="T4" fmla="*/ 836 w 836"/>
                  <a:gd name="T5" fmla="*/ 172 h 172"/>
                  <a:gd name="T6" fmla="*/ 0 w 836"/>
                  <a:gd name="T7" fmla="*/ 172 h 172"/>
                  <a:gd name="T8" fmla="*/ 173 w 836"/>
                  <a:gd name="T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6" h="172">
                    <a:moveTo>
                      <a:pt x="173" y="0"/>
                    </a:moveTo>
                    <a:lnTo>
                      <a:pt x="836" y="0"/>
                    </a:lnTo>
                    <a:lnTo>
                      <a:pt x="836" y="172"/>
                    </a:lnTo>
                    <a:lnTo>
                      <a:pt x="0" y="17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</a:t>
                </a:r>
              </a:p>
            </p:txBody>
          </p:sp>
          <p:sp>
            <p:nvSpPr>
              <p:cNvPr id="50" name="i$lidé">
                <a:extLst>
                  <a:ext uri="{FF2B5EF4-FFF2-40B4-BE49-F238E27FC236}">
                    <a16:creationId xmlns:a16="http://schemas.microsoft.com/office/drawing/2014/main" xmlns="" id="{F1DA5892-D2A1-4557-AF47-A99F236464AC}"/>
                  </a:ext>
                </a:extLst>
              </p:cNvPr>
              <p:cNvSpPr/>
              <p:nvPr/>
            </p:nvSpPr>
            <p:spPr bwMode="auto">
              <a:xfrm>
                <a:off x="7391184" y="4159025"/>
                <a:ext cx="755524" cy="1100308"/>
              </a:xfrm>
              <a:custGeom>
                <a:avLst/>
                <a:gdLst>
                  <a:gd name="T0" fmla="*/ 0 w 252"/>
                  <a:gd name="T1" fmla="*/ 0 h 367"/>
                  <a:gd name="T2" fmla="*/ 252 w 252"/>
                  <a:gd name="T3" fmla="*/ 183 h 367"/>
                  <a:gd name="T4" fmla="*/ 0 w 252"/>
                  <a:gd name="T5" fmla="*/ 367 h 367"/>
                  <a:gd name="T6" fmla="*/ 0 w 252"/>
                  <a:gd name="T7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2" h="367">
                    <a:moveTo>
                      <a:pt x="0" y="0"/>
                    </a:moveTo>
                    <a:lnTo>
                      <a:pt x="252" y="183"/>
                    </a:lnTo>
                    <a:lnTo>
                      <a:pt x="0" y="3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ïṥliďè">
              <a:extLst>
                <a:ext uri="{FF2B5EF4-FFF2-40B4-BE49-F238E27FC236}">
                  <a16:creationId xmlns:a16="http://schemas.microsoft.com/office/drawing/2014/main" xmlns="" id="{F4F41563-2218-4F0B-BE4A-187352B07E96}"/>
                </a:ext>
              </a:extLst>
            </p:cNvPr>
            <p:cNvGrpSpPr/>
            <p:nvPr/>
          </p:nvGrpSpPr>
          <p:grpSpPr>
            <a:xfrm>
              <a:off x="8376955" y="1935108"/>
              <a:ext cx="3141945" cy="4198992"/>
              <a:chOff x="8376954" y="1935108"/>
              <a:chExt cx="3141945" cy="4198992"/>
            </a:xfrm>
          </p:grpSpPr>
          <p:grpSp>
            <p:nvGrpSpPr>
              <p:cNvPr id="30" name="îṡ1ïde">
                <a:extLst>
                  <a:ext uri="{FF2B5EF4-FFF2-40B4-BE49-F238E27FC236}">
                    <a16:creationId xmlns:a16="http://schemas.microsoft.com/office/drawing/2014/main" xmlns="" id="{21EE8195-CE72-4CBD-9A1B-984D4E61D664}"/>
                  </a:ext>
                </a:extLst>
              </p:cNvPr>
              <p:cNvGrpSpPr/>
              <p:nvPr/>
            </p:nvGrpSpPr>
            <p:grpSpPr>
              <a:xfrm>
                <a:off x="8376954" y="1935108"/>
                <a:ext cx="3141945" cy="1189092"/>
                <a:chOff x="8376954" y="1935108"/>
                <a:chExt cx="3141945" cy="1189092"/>
              </a:xfrm>
            </p:grpSpPr>
            <p:grpSp>
              <p:nvGrpSpPr>
                <p:cNvPr id="43" name="ï$ľîḑe">
                  <a:extLst>
                    <a:ext uri="{FF2B5EF4-FFF2-40B4-BE49-F238E27FC236}">
                      <a16:creationId xmlns:a16="http://schemas.microsoft.com/office/drawing/2014/main" xmlns="" id="{29E075EC-11AC-4BCC-9AB1-6E297D779AC8}"/>
                    </a:ext>
                  </a:extLst>
                </p:cNvPr>
                <p:cNvGrpSpPr/>
                <p:nvPr/>
              </p:nvGrpSpPr>
              <p:grpSpPr>
                <a:xfrm>
                  <a:off x="8376954" y="2242886"/>
                  <a:ext cx="643355" cy="643355"/>
                  <a:chOff x="8182665" y="2680604"/>
                  <a:chExt cx="643355" cy="643355"/>
                </a:xfrm>
              </p:grpSpPr>
              <p:sp>
                <p:nvSpPr>
                  <p:cNvPr id="46" name="ïśḷiḍe">
                    <a:extLst>
                      <a:ext uri="{FF2B5EF4-FFF2-40B4-BE49-F238E27FC236}">
                        <a16:creationId xmlns:a16="http://schemas.microsoft.com/office/drawing/2014/main" xmlns="" id="{AD2AE609-D3E1-4C75-B209-5AA69463E0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82665" y="2680604"/>
                    <a:ext cx="643355" cy="643355"/>
                  </a:xfrm>
                  <a:prstGeom prst="ellipse">
                    <a:avLst/>
                  </a:prstGeom>
                  <a:solidFill>
                    <a:schemeClr val="bg1"/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7" name="išļíḓé">
                    <a:extLst>
                      <a:ext uri="{FF2B5EF4-FFF2-40B4-BE49-F238E27FC236}">
                        <a16:creationId xmlns:a16="http://schemas.microsoft.com/office/drawing/2014/main" xmlns="" id="{48F88B79-CB6A-4D48-B465-0ECCD56D548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12233" y="2817272"/>
                    <a:ext cx="384218" cy="370017"/>
                  </a:xfrm>
                  <a:custGeom>
                    <a:avLst/>
                    <a:gdLst>
                      <a:gd name="connsiteX0" fmla="*/ 216243 w 609050"/>
                      <a:gd name="connsiteY0" fmla="*/ 412730 h 586540"/>
                      <a:gd name="connsiteX1" fmla="*/ 216243 w 609050"/>
                      <a:gd name="connsiteY1" fmla="*/ 456594 h 586540"/>
                      <a:gd name="connsiteX2" fmla="*/ 293953 w 609050"/>
                      <a:gd name="connsiteY2" fmla="*/ 456594 h 586540"/>
                      <a:gd name="connsiteX3" fmla="*/ 293953 w 609050"/>
                      <a:gd name="connsiteY3" fmla="*/ 412730 h 586540"/>
                      <a:gd name="connsiteX4" fmla="*/ 69884 w 609050"/>
                      <a:gd name="connsiteY4" fmla="*/ 412730 h 586540"/>
                      <a:gd name="connsiteX5" fmla="*/ 69884 w 609050"/>
                      <a:gd name="connsiteY5" fmla="*/ 456594 h 586540"/>
                      <a:gd name="connsiteX6" fmla="*/ 147595 w 609050"/>
                      <a:gd name="connsiteY6" fmla="*/ 456594 h 586540"/>
                      <a:gd name="connsiteX7" fmla="*/ 147595 w 609050"/>
                      <a:gd name="connsiteY7" fmla="*/ 412730 h 586540"/>
                      <a:gd name="connsiteX8" fmla="*/ 460769 w 609050"/>
                      <a:gd name="connsiteY8" fmla="*/ 376268 h 586540"/>
                      <a:gd name="connsiteX9" fmla="*/ 460769 w 609050"/>
                      <a:gd name="connsiteY9" fmla="*/ 414786 h 586540"/>
                      <a:gd name="connsiteX10" fmla="*/ 555916 w 609050"/>
                      <a:gd name="connsiteY10" fmla="*/ 414786 h 586540"/>
                      <a:gd name="connsiteX11" fmla="*/ 555916 w 609050"/>
                      <a:gd name="connsiteY11" fmla="*/ 376268 h 586540"/>
                      <a:gd name="connsiteX12" fmla="*/ 216243 w 609050"/>
                      <a:gd name="connsiteY12" fmla="*/ 339670 h 586540"/>
                      <a:gd name="connsiteX13" fmla="*/ 216243 w 609050"/>
                      <a:gd name="connsiteY13" fmla="*/ 383533 h 586540"/>
                      <a:gd name="connsiteX14" fmla="*/ 293953 w 609050"/>
                      <a:gd name="connsiteY14" fmla="*/ 383533 h 586540"/>
                      <a:gd name="connsiteX15" fmla="*/ 293953 w 609050"/>
                      <a:gd name="connsiteY15" fmla="*/ 339670 h 586540"/>
                      <a:gd name="connsiteX16" fmla="*/ 69884 w 609050"/>
                      <a:gd name="connsiteY16" fmla="*/ 339670 h 586540"/>
                      <a:gd name="connsiteX17" fmla="*/ 69884 w 609050"/>
                      <a:gd name="connsiteY17" fmla="*/ 383533 h 586540"/>
                      <a:gd name="connsiteX18" fmla="*/ 147595 w 609050"/>
                      <a:gd name="connsiteY18" fmla="*/ 383533 h 586540"/>
                      <a:gd name="connsiteX19" fmla="*/ 147595 w 609050"/>
                      <a:gd name="connsiteY19" fmla="*/ 339670 h 586540"/>
                      <a:gd name="connsiteX20" fmla="*/ 460769 w 609050"/>
                      <a:gd name="connsiteY20" fmla="*/ 303071 h 586540"/>
                      <a:gd name="connsiteX21" fmla="*/ 460769 w 609050"/>
                      <a:gd name="connsiteY21" fmla="*/ 341726 h 586540"/>
                      <a:gd name="connsiteX22" fmla="*/ 555916 w 609050"/>
                      <a:gd name="connsiteY22" fmla="*/ 341726 h 586540"/>
                      <a:gd name="connsiteX23" fmla="*/ 555916 w 609050"/>
                      <a:gd name="connsiteY23" fmla="*/ 303071 h 586540"/>
                      <a:gd name="connsiteX24" fmla="*/ 216243 w 609050"/>
                      <a:gd name="connsiteY24" fmla="*/ 266609 h 586540"/>
                      <a:gd name="connsiteX25" fmla="*/ 216243 w 609050"/>
                      <a:gd name="connsiteY25" fmla="*/ 310473 h 586540"/>
                      <a:gd name="connsiteX26" fmla="*/ 293953 w 609050"/>
                      <a:gd name="connsiteY26" fmla="*/ 310473 h 586540"/>
                      <a:gd name="connsiteX27" fmla="*/ 293953 w 609050"/>
                      <a:gd name="connsiteY27" fmla="*/ 266609 h 586540"/>
                      <a:gd name="connsiteX28" fmla="*/ 69884 w 609050"/>
                      <a:gd name="connsiteY28" fmla="*/ 266609 h 586540"/>
                      <a:gd name="connsiteX29" fmla="*/ 69884 w 609050"/>
                      <a:gd name="connsiteY29" fmla="*/ 310473 h 586540"/>
                      <a:gd name="connsiteX30" fmla="*/ 147595 w 609050"/>
                      <a:gd name="connsiteY30" fmla="*/ 310473 h 586540"/>
                      <a:gd name="connsiteX31" fmla="*/ 147595 w 609050"/>
                      <a:gd name="connsiteY31" fmla="*/ 266609 h 586540"/>
                      <a:gd name="connsiteX32" fmla="*/ 460769 w 609050"/>
                      <a:gd name="connsiteY32" fmla="*/ 230010 h 586540"/>
                      <a:gd name="connsiteX33" fmla="*/ 460769 w 609050"/>
                      <a:gd name="connsiteY33" fmla="*/ 268528 h 586540"/>
                      <a:gd name="connsiteX34" fmla="*/ 555916 w 609050"/>
                      <a:gd name="connsiteY34" fmla="*/ 268528 h 586540"/>
                      <a:gd name="connsiteX35" fmla="*/ 555916 w 609050"/>
                      <a:gd name="connsiteY35" fmla="*/ 230010 h 586540"/>
                      <a:gd name="connsiteX36" fmla="*/ 216243 w 609050"/>
                      <a:gd name="connsiteY36" fmla="*/ 193549 h 586540"/>
                      <a:gd name="connsiteX37" fmla="*/ 216243 w 609050"/>
                      <a:gd name="connsiteY37" fmla="*/ 237412 h 586540"/>
                      <a:gd name="connsiteX38" fmla="*/ 293953 w 609050"/>
                      <a:gd name="connsiteY38" fmla="*/ 237412 h 586540"/>
                      <a:gd name="connsiteX39" fmla="*/ 293953 w 609050"/>
                      <a:gd name="connsiteY39" fmla="*/ 193549 h 586540"/>
                      <a:gd name="connsiteX40" fmla="*/ 69884 w 609050"/>
                      <a:gd name="connsiteY40" fmla="*/ 193549 h 586540"/>
                      <a:gd name="connsiteX41" fmla="*/ 69884 w 609050"/>
                      <a:gd name="connsiteY41" fmla="*/ 237412 h 586540"/>
                      <a:gd name="connsiteX42" fmla="*/ 147595 w 609050"/>
                      <a:gd name="connsiteY42" fmla="*/ 237412 h 586540"/>
                      <a:gd name="connsiteX43" fmla="*/ 147595 w 609050"/>
                      <a:gd name="connsiteY43" fmla="*/ 193549 h 586540"/>
                      <a:gd name="connsiteX44" fmla="*/ 460769 w 609050"/>
                      <a:gd name="connsiteY44" fmla="*/ 156950 h 586540"/>
                      <a:gd name="connsiteX45" fmla="*/ 460769 w 609050"/>
                      <a:gd name="connsiteY45" fmla="*/ 195468 h 586540"/>
                      <a:gd name="connsiteX46" fmla="*/ 555916 w 609050"/>
                      <a:gd name="connsiteY46" fmla="*/ 195468 h 586540"/>
                      <a:gd name="connsiteX47" fmla="*/ 555916 w 609050"/>
                      <a:gd name="connsiteY47" fmla="*/ 156950 h 586540"/>
                      <a:gd name="connsiteX48" fmla="*/ 192926 w 609050"/>
                      <a:gd name="connsiteY48" fmla="*/ 96251 h 586540"/>
                      <a:gd name="connsiteX49" fmla="*/ 361366 w 609050"/>
                      <a:gd name="connsiteY49" fmla="*/ 96251 h 586540"/>
                      <a:gd name="connsiteX50" fmla="*/ 361366 w 609050"/>
                      <a:gd name="connsiteY50" fmla="*/ 114880 h 586540"/>
                      <a:gd name="connsiteX51" fmla="*/ 192926 w 609050"/>
                      <a:gd name="connsiteY51" fmla="*/ 114880 h 586540"/>
                      <a:gd name="connsiteX52" fmla="*/ 192926 w 609050"/>
                      <a:gd name="connsiteY52" fmla="*/ 49819 h 586540"/>
                      <a:gd name="connsiteX53" fmla="*/ 361366 w 609050"/>
                      <a:gd name="connsiteY53" fmla="*/ 49819 h 586540"/>
                      <a:gd name="connsiteX54" fmla="*/ 361366 w 609050"/>
                      <a:gd name="connsiteY54" fmla="*/ 68307 h 586540"/>
                      <a:gd name="connsiteX55" fmla="*/ 192926 w 609050"/>
                      <a:gd name="connsiteY55" fmla="*/ 68307 h 586540"/>
                      <a:gd name="connsiteX56" fmla="*/ 166130 w 609050"/>
                      <a:gd name="connsiteY56" fmla="*/ 25222 h 586540"/>
                      <a:gd name="connsiteX57" fmla="*/ 166130 w 609050"/>
                      <a:gd name="connsiteY57" fmla="*/ 155716 h 586540"/>
                      <a:gd name="connsiteX58" fmla="*/ 338987 w 609050"/>
                      <a:gd name="connsiteY58" fmla="*/ 155716 h 586540"/>
                      <a:gd name="connsiteX59" fmla="*/ 338987 w 609050"/>
                      <a:gd name="connsiteY59" fmla="*/ 341040 h 586540"/>
                      <a:gd name="connsiteX60" fmla="*/ 338987 w 609050"/>
                      <a:gd name="connsiteY60" fmla="*/ 531710 h 586540"/>
                      <a:gd name="connsiteX61" fmla="*/ 366721 w 609050"/>
                      <a:gd name="connsiteY61" fmla="*/ 531710 h 586540"/>
                      <a:gd name="connsiteX62" fmla="*/ 366721 w 609050"/>
                      <a:gd name="connsiteY62" fmla="*/ 341040 h 586540"/>
                      <a:gd name="connsiteX63" fmla="*/ 366721 w 609050"/>
                      <a:gd name="connsiteY63" fmla="*/ 155305 h 586540"/>
                      <a:gd name="connsiteX64" fmla="*/ 388002 w 609050"/>
                      <a:gd name="connsiteY64" fmla="*/ 143517 h 586540"/>
                      <a:gd name="connsiteX65" fmla="*/ 388002 w 609050"/>
                      <a:gd name="connsiteY65" fmla="*/ 25222 h 586540"/>
                      <a:gd name="connsiteX66" fmla="*/ 140867 w 609050"/>
                      <a:gd name="connsiteY66" fmla="*/ 0 h 586540"/>
                      <a:gd name="connsiteX67" fmla="*/ 413402 w 609050"/>
                      <a:gd name="connsiteY67" fmla="*/ 0 h 586540"/>
                      <a:gd name="connsiteX68" fmla="*/ 413402 w 609050"/>
                      <a:gd name="connsiteY68" fmla="*/ 129398 h 586540"/>
                      <a:gd name="connsiteX69" fmla="*/ 432486 w 609050"/>
                      <a:gd name="connsiteY69" fmla="*/ 118843 h 586540"/>
                      <a:gd name="connsiteX70" fmla="*/ 584199 w 609050"/>
                      <a:gd name="connsiteY70" fmla="*/ 118843 h 586540"/>
                      <a:gd name="connsiteX71" fmla="*/ 584199 w 609050"/>
                      <a:gd name="connsiteY71" fmla="*/ 531710 h 586540"/>
                      <a:gd name="connsiteX72" fmla="*/ 609050 w 609050"/>
                      <a:gd name="connsiteY72" fmla="*/ 531710 h 586540"/>
                      <a:gd name="connsiteX73" fmla="*/ 609050 w 609050"/>
                      <a:gd name="connsiteY73" fmla="*/ 586540 h 586540"/>
                      <a:gd name="connsiteX74" fmla="*/ 0 w 609050"/>
                      <a:gd name="connsiteY74" fmla="*/ 586540 h 586540"/>
                      <a:gd name="connsiteX75" fmla="*/ 0 w 609050"/>
                      <a:gd name="connsiteY75" fmla="*/ 531710 h 586540"/>
                      <a:gd name="connsiteX76" fmla="*/ 24851 w 609050"/>
                      <a:gd name="connsiteY76" fmla="*/ 531710 h 586540"/>
                      <a:gd name="connsiteX77" fmla="*/ 24851 w 609050"/>
                      <a:gd name="connsiteY77" fmla="*/ 155716 h 586540"/>
                      <a:gd name="connsiteX78" fmla="*/ 140867 w 609050"/>
                      <a:gd name="connsiteY78" fmla="*/ 155716 h 586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</a:cxnLst>
                    <a:rect l="l" t="t" r="r" b="b"/>
                    <a:pathLst>
                      <a:path w="609050" h="586540">
                        <a:moveTo>
                          <a:pt x="216243" y="412730"/>
                        </a:moveTo>
                        <a:lnTo>
                          <a:pt x="216243" y="456594"/>
                        </a:lnTo>
                        <a:lnTo>
                          <a:pt x="293953" y="456594"/>
                        </a:lnTo>
                        <a:lnTo>
                          <a:pt x="293953" y="412730"/>
                        </a:lnTo>
                        <a:close/>
                        <a:moveTo>
                          <a:pt x="69884" y="412730"/>
                        </a:moveTo>
                        <a:lnTo>
                          <a:pt x="69884" y="456594"/>
                        </a:lnTo>
                        <a:lnTo>
                          <a:pt x="147595" y="456594"/>
                        </a:lnTo>
                        <a:lnTo>
                          <a:pt x="147595" y="412730"/>
                        </a:lnTo>
                        <a:close/>
                        <a:moveTo>
                          <a:pt x="460769" y="376268"/>
                        </a:moveTo>
                        <a:lnTo>
                          <a:pt x="460769" y="414786"/>
                        </a:lnTo>
                        <a:lnTo>
                          <a:pt x="555916" y="414786"/>
                        </a:lnTo>
                        <a:lnTo>
                          <a:pt x="555916" y="376268"/>
                        </a:lnTo>
                        <a:close/>
                        <a:moveTo>
                          <a:pt x="216243" y="339670"/>
                        </a:moveTo>
                        <a:lnTo>
                          <a:pt x="216243" y="383533"/>
                        </a:lnTo>
                        <a:lnTo>
                          <a:pt x="293953" y="383533"/>
                        </a:lnTo>
                        <a:lnTo>
                          <a:pt x="293953" y="339670"/>
                        </a:lnTo>
                        <a:close/>
                        <a:moveTo>
                          <a:pt x="69884" y="339670"/>
                        </a:moveTo>
                        <a:lnTo>
                          <a:pt x="69884" y="383533"/>
                        </a:lnTo>
                        <a:lnTo>
                          <a:pt x="147595" y="383533"/>
                        </a:lnTo>
                        <a:lnTo>
                          <a:pt x="147595" y="339670"/>
                        </a:lnTo>
                        <a:close/>
                        <a:moveTo>
                          <a:pt x="460769" y="303071"/>
                        </a:moveTo>
                        <a:lnTo>
                          <a:pt x="460769" y="341726"/>
                        </a:lnTo>
                        <a:lnTo>
                          <a:pt x="555916" y="341726"/>
                        </a:lnTo>
                        <a:lnTo>
                          <a:pt x="555916" y="303071"/>
                        </a:lnTo>
                        <a:close/>
                        <a:moveTo>
                          <a:pt x="216243" y="266609"/>
                        </a:moveTo>
                        <a:lnTo>
                          <a:pt x="216243" y="310473"/>
                        </a:lnTo>
                        <a:lnTo>
                          <a:pt x="293953" y="310473"/>
                        </a:lnTo>
                        <a:lnTo>
                          <a:pt x="293953" y="266609"/>
                        </a:lnTo>
                        <a:close/>
                        <a:moveTo>
                          <a:pt x="69884" y="266609"/>
                        </a:moveTo>
                        <a:lnTo>
                          <a:pt x="69884" y="310473"/>
                        </a:lnTo>
                        <a:lnTo>
                          <a:pt x="147595" y="310473"/>
                        </a:lnTo>
                        <a:lnTo>
                          <a:pt x="147595" y="266609"/>
                        </a:lnTo>
                        <a:close/>
                        <a:moveTo>
                          <a:pt x="460769" y="230010"/>
                        </a:moveTo>
                        <a:lnTo>
                          <a:pt x="460769" y="268528"/>
                        </a:lnTo>
                        <a:lnTo>
                          <a:pt x="555916" y="268528"/>
                        </a:lnTo>
                        <a:lnTo>
                          <a:pt x="555916" y="230010"/>
                        </a:lnTo>
                        <a:close/>
                        <a:moveTo>
                          <a:pt x="216243" y="193549"/>
                        </a:moveTo>
                        <a:lnTo>
                          <a:pt x="216243" y="237412"/>
                        </a:lnTo>
                        <a:lnTo>
                          <a:pt x="293953" y="237412"/>
                        </a:lnTo>
                        <a:lnTo>
                          <a:pt x="293953" y="193549"/>
                        </a:lnTo>
                        <a:close/>
                        <a:moveTo>
                          <a:pt x="69884" y="193549"/>
                        </a:moveTo>
                        <a:lnTo>
                          <a:pt x="69884" y="237412"/>
                        </a:lnTo>
                        <a:lnTo>
                          <a:pt x="147595" y="237412"/>
                        </a:lnTo>
                        <a:lnTo>
                          <a:pt x="147595" y="193549"/>
                        </a:lnTo>
                        <a:close/>
                        <a:moveTo>
                          <a:pt x="460769" y="156950"/>
                        </a:moveTo>
                        <a:lnTo>
                          <a:pt x="460769" y="195468"/>
                        </a:lnTo>
                        <a:lnTo>
                          <a:pt x="555916" y="195468"/>
                        </a:lnTo>
                        <a:lnTo>
                          <a:pt x="555916" y="156950"/>
                        </a:lnTo>
                        <a:close/>
                        <a:moveTo>
                          <a:pt x="192926" y="96251"/>
                        </a:moveTo>
                        <a:lnTo>
                          <a:pt x="361366" y="96251"/>
                        </a:lnTo>
                        <a:lnTo>
                          <a:pt x="361366" y="114880"/>
                        </a:lnTo>
                        <a:lnTo>
                          <a:pt x="192926" y="114880"/>
                        </a:lnTo>
                        <a:close/>
                        <a:moveTo>
                          <a:pt x="192926" y="49819"/>
                        </a:moveTo>
                        <a:lnTo>
                          <a:pt x="361366" y="49819"/>
                        </a:lnTo>
                        <a:lnTo>
                          <a:pt x="361366" y="68307"/>
                        </a:lnTo>
                        <a:lnTo>
                          <a:pt x="192926" y="68307"/>
                        </a:lnTo>
                        <a:close/>
                        <a:moveTo>
                          <a:pt x="166130" y="25222"/>
                        </a:moveTo>
                        <a:lnTo>
                          <a:pt x="166130" y="155716"/>
                        </a:lnTo>
                        <a:lnTo>
                          <a:pt x="338987" y="155716"/>
                        </a:lnTo>
                        <a:lnTo>
                          <a:pt x="338987" y="341040"/>
                        </a:lnTo>
                        <a:lnTo>
                          <a:pt x="338987" y="531710"/>
                        </a:lnTo>
                        <a:lnTo>
                          <a:pt x="366721" y="531710"/>
                        </a:lnTo>
                        <a:lnTo>
                          <a:pt x="366721" y="341040"/>
                        </a:lnTo>
                        <a:lnTo>
                          <a:pt x="366721" y="155305"/>
                        </a:lnTo>
                        <a:lnTo>
                          <a:pt x="388002" y="143517"/>
                        </a:lnTo>
                        <a:lnTo>
                          <a:pt x="388002" y="25222"/>
                        </a:lnTo>
                        <a:close/>
                        <a:moveTo>
                          <a:pt x="140867" y="0"/>
                        </a:moveTo>
                        <a:lnTo>
                          <a:pt x="413402" y="0"/>
                        </a:lnTo>
                        <a:lnTo>
                          <a:pt x="413402" y="129398"/>
                        </a:lnTo>
                        <a:lnTo>
                          <a:pt x="432486" y="118843"/>
                        </a:lnTo>
                        <a:lnTo>
                          <a:pt x="584199" y="118843"/>
                        </a:lnTo>
                        <a:lnTo>
                          <a:pt x="584199" y="531710"/>
                        </a:lnTo>
                        <a:lnTo>
                          <a:pt x="609050" y="531710"/>
                        </a:lnTo>
                        <a:lnTo>
                          <a:pt x="609050" y="586540"/>
                        </a:lnTo>
                        <a:lnTo>
                          <a:pt x="0" y="586540"/>
                        </a:lnTo>
                        <a:lnTo>
                          <a:pt x="0" y="531710"/>
                        </a:lnTo>
                        <a:lnTo>
                          <a:pt x="24851" y="531710"/>
                        </a:lnTo>
                        <a:lnTo>
                          <a:pt x="24851" y="155716"/>
                        </a:lnTo>
                        <a:lnTo>
                          <a:pt x="140867" y="15571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38100">
                    <a:noFill/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44" name="ïṡlïdê">
                  <a:extLst>
                    <a:ext uri="{FF2B5EF4-FFF2-40B4-BE49-F238E27FC236}">
                      <a16:creationId xmlns:a16="http://schemas.microsoft.com/office/drawing/2014/main" xmlns="" id="{C9955A28-4E05-4409-BA8A-EB430D6545F1}"/>
                    </a:ext>
                  </a:extLst>
                </p:cNvPr>
                <p:cNvSpPr txBox="1"/>
                <p:nvPr/>
              </p:nvSpPr>
              <p:spPr bwMode="auto">
                <a:xfrm>
                  <a:off x="9149877" y="1935108"/>
                  <a:ext cx="236902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45" name="ïṣ1iďe">
                  <a:extLst>
                    <a:ext uri="{FF2B5EF4-FFF2-40B4-BE49-F238E27FC236}">
                      <a16:creationId xmlns:a16="http://schemas.microsoft.com/office/drawing/2014/main" xmlns="" id="{9C7733A3-6A21-46BA-8264-E5049C36EC49}"/>
                    </a:ext>
                  </a:extLst>
                </p:cNvPr>
                <p:cNvSpPr/>
                <p:nvPr/>
              </p:nvSpPr>
              <p:spPr bwMode="auto">
                <a:xfrm>
                  <a:off x="9149877" y="2376914"/>
                  <a:ext cx="2369022" cy="7472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Supporting text here. </a:t>
                  </a: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</p:grpSp>
          <p:grpSp>
            <p:nvGrpSpPr>
              <p:cNvPr id="31" name="îşḻiḍe">
                <a:extLst>
                  <a:ext uri="{FF2B5EF4-FFF2-40B4-BE49-F238E27FC236}">
                    <a16:creationId xmlns:a16="http://schemas.microsoft.com/office/drawing/2014/main" xmlns="" id="{6D22936B-EA26-4E0B-AA01-90C894B17A1A}"/>
                  </a:ext>
                </a:extLst>
              </p:cNvPr>
              <p:cNvGrpSpPr/>
              <p:nvPr/>
            </p:nvGrpSpPr>
            <p:grpSpPr>
              <a:xfrm>
                <a:off x="8376954" y="3440058"/>
                <a:ext cx="3141945" cy="1189092"/>
                <a:chOff x="8376954" y="1935108"/>
                <a:chExt cx="3141945" cy="1189092"/>
              </a:xfrm>
            </p:grpSpPr>
            <p:grpSp>
              <p:nvGrpSpPr>
                <p:cNvPr id="38" name="îṣḻiďe">
                  <a:extLst>
                    <a:ext uri="{FF2B5EF4-FFF2-40B4-BE49-F238E27FC236}">
                      <a16:creationId xmlns:a16="http://schemas.microsoft.com/office/drawing/2014/main" xmlns="" id="{841FEFAB-B771-4DB4-989A-E688FDD1ECB7}"/>
                    </a:ext>
                  </a:extLst>
                </p:cNvPr>
                <p:cNvGrpSpPr/>
                <p:nvPr/>
              </p:nvGrpSpPr>
              <p:grpSpPr>
                <a:xfrm>
                  <a:off x="8376954" y="2242886"/>
                  <a:ext cx="643355" cy="643355"/>
                  <a:chOff x="8182665" y="2680604"/>
                  <a:chExt cx="643355" cy="643355"/>
                </a:xfrm>
              </p:grpSpPr>
              <p:sp>
                <p:nvSpPr>
                  <p:cNvPr id="41" name="îśḷidê">
                    <a:extLst>
                      <a:ext uri="{FF2B5EF4-FFF2-40B4-BE49-F238E27FC236}">
                        <a16:creationId xmlns:a16="http://schemas.microsoft.com/office/drawing/2014/main" xmlns="" id="{D897F9B2-8F6B-4AC6-8FE1-5CCDAF8A36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82665" y="2680604"/>
                    <a:ext cx="643355" cy="643355"/>
                  </a:xfrm>
                  <a:prstGeom prst="ellipse">
                    <a:avLst/>
                  </a:prstGeom>
                  <a:solidFill>
                    <a:schemeClr val="bg1"/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2" name="ïṧļíḋe">
                    <a:extLst>
                      <a:ext uri="{FF2B5EF4-FFF2-40B4-BE49-F238E27FC236}">
                        <a16:creationId xmlns:a16="http://schemas.microsoft.com/office/drawing/2014/main" xmlns="" id="{8A5F0F24-44EC-4AA7-98F5-9125034582F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12233" y="2817272"/>
                    <a:ext cx="384218" cy="370017"/>
                  </a:xfrm>
                  <a:custGeom>
                    <a:avLst/>
                    <a:gdLst>
                      <a:gd name="connsiteX0" fmla="*/ 216243 w 609050"/>
                      <a:gd name="connsiteY0" fmla="*/ 412730 h 586540"/>
                      <a:gd name="connsiteX1" fmla="*/ 216243 w 609050"/>
                      <a:gd name="connsiteY1" fmla="*/ 456594 h 586540"/>
                      <a:gd name="connsiteX2" fmla="*/ 293953 w 609050"/>
                      <a:gd name="connsiteY2" fmla="*/ 456594 h 586540"/>
                      <a:gd name="connsiteX3" fmla="*/ 293953 w 609050"/>
                      <a:gd name="connsiteY3" fmla="*/ 412730 h 586540"/>
                      <a:gd name="connsiteX4" fmla="*/ 69884 w 609050"/>
                      <a:gd name="connsiteY4" fmla="*/ 412730 h 586540"/>
                      <a:gd name="connsiteX5" fmla="*/ 69884 w 609050"/>
                      <a:gd name="connsiteY5" fmla="*/ 456594 h 586540"/>
                      <a:gd name="connsiteX6" fmla="*/ 147595 w 609050"/>
                      <a:gd name="connsiteY6" fmla="*/ 456594 h 586540"/>
                      <a:gd name="connsiteX7" fmla="*/ 147595 w 609050"/>
                      <a:gd name="connsiteY7" fmla="*/ 412730 h 586540"/>
                      <a:gd name="connsiteX8" fmla="*/ 460769 w 609050"/>
                      <a:gd name="connsiteY8" fmla="*/ 376268 h 586540"/>
                      <a:gd name="connsiteX9" fmla="*/ 460769 w 609050"/>
                      <a:gd name="connsiteY9" fmla="*/ 414786 h 586540"/>
                      <a:gd name="connsiteX10" fmla="*/ 555916 w 609050"/>
                      <a:gd name="connsiteY10" fmla="*/ 414786 h 586540"/>
                      <a:gd name="connsiteX11" fmla="*/ 555916 w 609050"/>
                      <a:gd name="connsiteY11" fmla="*/ 376268 h 586540"/>
                      <a:gd name="connsiteX12" fmla="*/ 216243 w 609050"/>
                      <a:gd name="connsiteY12" fmla="*/ 339670 h 586540"/>
                      <a:gd name="connsiteX13" fmla="*/ 216243 w 609050"/>
                      <a:gd name="connsiteY13" fmla="*/ 383533 h 586540"/>
                      <a:gd name="connsiteX14" fmla="*/ 293953 w 609050"/>
                      <a:gd name="connsiteY14" fmla="*/ 383533 h 586540"/>
                      <a:gd name="connsiteX15" fmla="*/ 293953 w 609050"/>
                      <a:gd name="connsiteY15" fmla="*/ 339670 h 586540"/>
                      <a:gd name="connsiteX16" fmla="*/ 69884 w 609050"/>
                      <a:gd name="connsiteY16" fmla="*/ 339670 h 586540"/>
                      <a:gd name="connsiteX17" fmla="*/ 69884 w 609050"/>
                      <a:gd name="connsiteY17" fmla="*/ 383533 h 586540"/>
                      <a:gd name="connsiteX18" fmla="*/ 147595 w 609050"/>
                      <a:gd name="connsiteY18" fmla="*/ 383533 h 586540"/>
                      <a:gd name="connsiteX19" fmla="*/ 147595 w 609050"/>
                      <a:gd name="connsiteY19" fmla="*/ 339670 h 586540"/>
                      <a:gd name="connsiteX20" fmla="*/ 460769 w 609050"/>
                      <a:gd name="connsiteY20" fmla="*/ 303071 h 586540"/>
                      <a:gd name="connsiteX21" fmla="*/ 460769 w 609050"/>
                      <a:gd name="connsiteY21" fmla="*/ 341726 h 586540"/>
                      <a:gd name="connsiteX22" fmla="*/ 555916 w 609050"/>
                      <a:gd name="connsiteY22" fmla="*/ 341726 h 586540"/>
                      <a:gd name="connsiteX23" fmla="*/ 555916 w 609050"/>
                      <a:gd name="connsiteY23" fmla="*/ 303071 h 586540"/>
                      <a:gd name="connsiteX24" fmla="*/ 216243 w 609050"/>
                      <a:gd name="connsiteY24" fmla="*/ 266609 h 586540"/>
                      <a:gd name="connsiteX25" fmla="*/ 216243 w 609050"/>
                      <a:gd name="connsiteY25" fmla="*/ 310473 h 586540"/>
                      <a:gd name="connsiteX26" fmla="*/ 293953 w 609050"/>
                      <a:gd name="connsiteY26" fmla="*/ 310473 h 586540"/>
                      <a:gd name="connsiteX27" fmla="*/ 293953 w 609050"/>
                      <a:gd name="connsiteY27" fmla="*/ 266609 h 586540"/>
                      <a:gd name="connsiteX28" fmla="*/ 69884 w 609050"/>
                      <a:gd name="connsiteY28" fmla="*/ 266609 h 586540"/>
                      <a:gd name="connsiteX29" fmla="*/ 69884 w 609050"/>
                      <a:gd name="connsiteY29" fmla="*/ 310473 h 586540"/>
                      <a:gd name="connsiteX30" fmla="*/ 147595 w 609050"/>
                      <a:gd name="connsiteY30" fmla="*/ 310473 h 586540"/>
                      <a:gd name="connsiteX31" fmla="*/ 147595 w 609050"/>
                      <a:gd name="connsiteY31" fmla="*/ 266609 h 586540"/>
                      <a:gd name="connsiteX32" fmla="*/ 460769 w 609050"/>
                      <a:gd name="connsiteY32" fmla="*/ 230010 h 586540"/>
                      <a:gd name="connsiteX33" fmla="*/ 460769 w 609050"/>
                      <a:gd name="connsiteY33" fmla="*/ 268528 h 586540"/>
                      <a:gd name="connsiteX34" fmla="*/ 555916 w 609050"/>
                      <a:gd name="connsiteY34" fmla="*/ 268528 h 586540"/>
                      <a:gd name="connsiteX35" fmla="*/ 555916 w 609050"/>
                      <a:gd name="connsiteY35" fmla="*/ 230010 h 586540"/>
                      <a:gd name="connsiteX36" fmla="*/ 216243 w 609050"/>
                      <a:gd name="connsiteY36" fmla="*/ 193549 h 586540"/>
                      <a:gd name="connsiteX37" fmla="*/ 216243 w 609050"/>
                      <a:gd name="connsiteY37" fmla="*/ 237412 h 586540"/>
                      <a:gd name="connsiteX38" fmla="*/ 293953 w 609050"/>
                      <a:gd name="connsiteY38" fmla="*/ 237412 h 586540"/>
                      <a:gd name="connsiteX39" fmla="*/ 293953 w 609050"/>
                      <a:gd name="connsiteY39" fmla="*/ 193549 h 586540"/>
                      <a:gd name="connsiteX40" fmla="*/ 69884 w 609050"/>
                      <a:gd name="connsiteY40" fmla="*/ 193549 h 586540"/>
                      <a:gd name="connsiteX41" fmla="*/ 69884 w 609050"/>
                      <a:gd name="connsiteY41" fmla="*/ 237412 h 586540"/>
                      <a:gd name="connsiteX42" fmla="*/ 147595 w 609050"/>
                      <a:gd name="connsiteY42" fmla="*/ 237412 h 586540"/>
                      <a:gd name="connsiteX43" fmla="*/ 147595 w 609050"/>
                      <a:gd name="connsiteY43" fmla="*/ 193549 h 586540"/>
                      <a:gd name="connsiteX44" fmla="*/ 460769 w 609050"/>
                      <a:gd name="connsiteY44" fmla="*/ 156950 h 586540"/>
                      <a:gd name="connsiteX45" fmla="*/ 460769 w 609050"/>
                      <a:gd name="connsiteY45" fmla="*/ 195468 h 586540"/>
                      <a:gd name="connsiteX46" fmla="*/ 555916 w 609050"/>
                      <a:gd name="connsiteY46" fmla="*/ 195468 h 586540"/>
                      <a:gd name="connsiteX47" fmla="*/ 555916 w 609050"/>
                      <a:gd name="connsiteY47" fmla="*/ 156950 h 586540"/>
                      <a:gd name="connsiteX48" fmla="*/ 192926 w 609050"/>
                      <a:gd name="connsiteY48" fmla="*/ 96251 h 586540"/>
                      <a:gd name="connsiteX49" fmla="*/ 361366 w 609050"/>
                      <a:gd name="connsiteY49" fmla="*/ 96251 h 586540"/>
                      <a:gd name="connsiteX50" fmla="*/ 361366 w 609050"/>
                      <a:gd name="connsiteY50" fmla="*/ 114880 h 586540"/>
                      <a:gd name="connsiteX51" fmla="*/ 192926 w 609050"/>
                      <a:gd name="connsiteY51" fmla="*/ 114880 h 586540"/>
                      <a:gd name="connsiteX52" fmla="*/ 192926 w 609050"/>
                      <a:gd name="connsiteY52" fmla="*/ 49819 h 586540"/>
                      <a:gd name="connsiteX53" fmla="*/ 361366 w 609050"/>
                      <a:gd name="connsiteY53" fmla="*/ 49819 h 586540"/>
                      <a:gd name="connsiteX54" fmla="*/ 361366 w 609050"/>
                      <a:gd name="connsiteY54" fmla="*/ 68307 h 586540"/>
                      <a:gd name="connsiteX55" fmla="*/ 192926 w 609050"/>
                      <a:gd name="connsiteY55" fmla="*/ 68307 h 586540"/>
                      <a:gd name="connsiteX56" fmla="*/ 166130 w 609050"/>
                      <a:gd name="connsiteY56" fmla="*/ 25222 h 586540"/>
                      <a:gd name="connsiteX57" fmla="*/ 166130 w 609050"/>
                      <a:gd name="connsiteY57" fmla="*/ 155716 h 586540"/>
                      <a:gd name="connsiteX58" fmla="*/ 338987 w 609050"/>
                      <a:gd name="connsiteY58" fmla="*/ 155716 h 586540"/>
                      <a:gd name="connsiteX59" fmla="*/ 338987 w 609050"/>
                      <a:gd name="connsiteY59" fmla="*/ 341040 h 586540"/>
                      <a:gd name="connsiteX60" fmla="*/ 338987 w 609050"/>
                      <a:gd name="connsiteY60" fmla="*/ 531710 h 586540"/>
                      <a:gd name="connsiteX61" fmla="*/ 366721 w 609050"/>
                      <a:gd name="connsiteY61" fmla="*/ 531710 h 586540"/>
                      <a:gd name="connsiteX62" fmla="*/ 366721 w 609050"/>
                      <a:gd name="connsiteY62" fmla="*/ 341040 h 586540"/>
                      <a:gd name="connsiteX63" fmla="*/ 366721 w 609050"/>
                      <a:gd name="connsiteY63" fmla="*/ 155305 h 586540"/>
                      <a:gd name="connsiteX64" fmla="*/ 388002 w 609050"/>
                      <a:gd name="connsiteY64" fmla="*/ 143517 h 586540"/>
                      <a:gd name="connsiteX65" fmla="*/ 388002 w 609050"/>
                      <a:gd name="connsiteY65" fmla="*/ 25222 h 586540"/>
                      <a:gd name="connsiteX66" fmla="*/ 140867 w 609050"/>
                      <a:gd name="connsiteY66" fmla="*/ 0 h 586540"/>
                      <a:gd name="connsiteX67" fmla="*/ 413402 w 609050"/>
                      <a:gd name="connsiteY67" fmla="*/ 0 h 586540"/>
                      <a:gd name="connsiteX68" fmla="*/ 413402 w 609050"/>
                      <a:gd name="connsiteY68" fmla="*/ 129398 h 586540"/>
                      <a:gd name="connsiteX69" fmla="*/ 432486 w 609050"/>
                      <a:gd name="connsiteY69" fmla="*/ 118843 h 586540"/>
                      <a:gd name="connsiteX70" fmla="*/ 584199 w 609050"/>
                      <a:gd name="connsiteY70" fmla="*/ 118843 h 586540"/>
                      <a:gd name="connsiteX71" fmla="*/ 584199 w 609050"/>
                      <a:gd name="connsiteY71" fmla="*/ 531710 h 586540"/>
                      <a:gd name="connsiteX72" fmla="*/ 609050 w 609050"/>
                      <a:gd name="connsiteY72" fmla="*/ 531710 h 586540"/>
                      <a:gd name="connsiteX73" fmla="*/ 609050 w 609050"/>
                      <a:gd name="connsiteY73" fmla="*/ 586540 h 586540"/>
                      <a:gd name="connsiteX74" fmla="*/ 0 w 609050"/>
                      <a:gd name="connsiteY74" fmla="*/ 586540 h 586540"/>
                      <a:gd name="connsiteX75" fmla="*/ 0 w 609050"/>
                      <a:gd name="connsiteY75" fmla="*/ 531710 h 586540"/>
                      <a:gd name="connsiteX76" fmla="*/ 24851 w 609050"/>
                      <a:gd name="connsiteY76" fmla="*/ 531710 h 586540"/>
                      <a:gd name="connsiteX77" fmla="*/ 24851 w 609050"/>
                      <a:gd name="connsiteY77" fmla="*/ 155716 h 586540"/>
                      <a:gd name="connsiteX78" fmla="*/ 140867 w 609050"/>
                      <a:gd name="connsiteY78" fmla="*/ 155716 h 586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</a:cxnLst>
                    <a:rect l="l" t="t" r="r" b="b"/>
                    <a:pathLst>
                      <a:path w="609050" h="586540">
                        <a:moveTo>
                          <a:pt x="216243" y="412730"/>
                        </a:moveTo>
                        <a:lnTo>
                          <a:pt x="216243" y="456594"/>
                        </a:lnTo>
                        <a:lnTo>
                          <a:pt x="293953" y="456594"/>
                        </a:lnTo>
                        <a:lnTo>
                          <a:pt x="293953" y="412730"/>
                        </a:lnTo>
                        <a:close/>
                        <a:moveTo>
                          <a:pt x="69884" y="412730"/>
                        </a:moveTo>
                        <a:lnTo>
                          <a:pt x="69884" y="456594"/>
                        </a:lnTo>
                        <a:lnTo>
                          <a:pt x="147595" y="456594"/>
                        </a:lnTo>
                        <a:lnTo>
                          <a:pt x="147595" y="412730"/>
                        </a:lnTo>
                        <a:close/>
                        <a:moveTo>
                          <a:pt x="460769" y="376268"/>
                        </a:moveTo>
                        <a:lnTo>
                          <a:pt x="460769" y="414786"/>
                        </a:lnTo>
                        <a:lnTo>
                          <a:pt x="555916" y="414786"/>
                        </a:lnTo>
                        <a:lnTo>
                          <a:pt x="555916" y="376268"/>
                        </a:lnTo>
                        <a:close/>
                        <a:moveTo>
                          <a:pt x="216243" y="339670"/>
                        </a:moveTo>
                        <a:lnTo>
                          <a:pt x="216243" y="383533"/>
                        </a:lnTo>
                        <a:lnTo>
                          <a:pt x="293953" y="383533"/>
                        </a:lnTo>
                        <a:lnTo>
                          <a:pt x="293953" y="339670"/>
                        </a:lnTo>
                        <a:close/>
                        <a:moveTo>
                          <a:pt x="69884" y="339670"/>
                        </a:moveTo>
                        <a:lnTo>
                          <a:pt x="69884" y="383533"/>
                        </a:lnTo>
                        <a:lnTo>
                          <a:pt x="147595" y="383533"/>
                        </a:lnTo>
                        <a:lnTo>
                          <a:pt x="147595" y="339670"/>
                        </a:lnTo>
                        <a:close/>
                        <a:moveTo>
                          <a:pt x="460769" y="303071"/>
                        </a:moveTo>
                        <a:lnTo>
                          <a:pt x="460769" y="341726"/>
                        </a:lnTo>
                        <a:lnTo>
                          <a:pt x="555916" y="341726"/>
                        </a:lnTo>
                        <a:lnTo>
                          <a:pt x="555916" y="303071"/>
                        </a:lnTo>
                        <a:close/>
                        <a:moveTo>
                          <a:pt x="216243" y="266609"/>
                        </a:moveTo>
                        <a:lnTo>
                          <a:pt x="216243" y="310473"/>
                        </a:lnTo>
                        <a:lnTo>
                          <a:pt x="293953" y="310473"/>
                        </a:lnTo>
                        <a:lnTo>
                          <a:pt x="293953" y="266609"/>
                        </a:lnTo>
                        <a:close/>
                        <a:moveTo>
                          <a:pt x="69884" y="266609"/>
                        </a:moveTo>
                        <a:lnTo>
                          <a:pt x="69884" y="310473"/>
                        </a:lnTo>
                        <a:lnTo>
                          <a:pt x="147595" y="310473"/>
                        </a:lnTo>
                        <a:lnTo>
                          <a:pt x="147595" y="266609"/>
                        </a:lnTo>
                        <a:close/>
                        <a:moveTo>
                          <a:pt x="460769" y="230010"/>
                        </a:moveTo>
                        <a:lnTo>
                          <a:pt x="460769" y="268528"/>
                        </a:lnTo>
                        <a:lnTo>
                          <a:pt x="555916" y="268528"/>
                        </a:lnTo>
                        <a:lnTo>
                          <a:pt x="555916" y="230010"/>
                        </a:lnTo>
                        <a:close/>
                        <a:moveTo>
                          <a:pt x="216243" y="193549"/>
                        </a:moveTo>
                        <a:lnTo>
                          <a:pt x="216243" y="237412"/>
                        </a:lnTo>
                        <a:lnTo>
                          <a:pt x="293953" y="237412"/>
                        </a:lnTo>
                        <a:lnTo>
                          <a:pt x="293953" y="193549"/>
                        </a:lnTo>
                        <a:close/>
                        <a:moveTo>
                          <a:pt x="69884" y="193549"/>
                        </a:moveTo>
                        <a:lnTo>
                          <a:pt x="69884" y="237412"/>
                        </a:lnTo>
                        <a:lnTo>
                          <a:pt x="147595" y="237412"/>
                        </a:lnTo>
                        <a:lnTo>
                          <a:pt x="147595" y="193549"/>
                        </a:lnTo>
                        <a:close/>
                        <a:moveTo>
                          <a:pt x="460769" y="156950"/>
                        </a:moveTo>
                        <a:lnTo>
                          <a:pt x="460769" y="195468"/>
                        </a:lnTo>
                        <a:lnTo>
                          <a:pt x="555916" y="195468"/>
                        </a:lnTo>
                        <a:lnTo>
                          <a:pt x="555916" y="156950"/>
                        </a:lnTo>
                        <a:close/>
                        <a:moveTo>
                          <a:pt x="192926" y="96251"/>
                        </a:moveTo>
                        <a:lnTo>
                          <a:pt x="361366" y="96251"/>
                        </a:lnTo>
                        <a:lnTo>
                          <a:pt x="361366" y="114880"/>
                        </a:lnTo>
                        <a:lnTo>
                          <a:pt x="192926" y="114880"/>
                        </a:lnTo>
                        <a:close/>
                        <a:moveTo>
                          <a:pt x="192926" y="49819"/>
                        </a:moveTo>
                        <a:lnTo>
                          <a:pt x="361366" y="49819"/>
                        </a:lnTo>
                        <a:lnTo>
                          <a:pt x="361366" y="68307"/>
                        </a:lnTo>
                        <a:lnTo>
                          <a:pt x="192926" y="68307"/>
                        </a:lnTo>
                        <a:close/>
                        <a:moveTo>
                          <a:pt x="166130" y="25222"/>
                        </a:moveTo>
                        <a:lnTo>
                          <a:pt x="166130" y="155716"/>
                        </a:lnTo>
                        <a:lnTo>
                          <a:pt x="338987" y="155716"/>
                        </a:lnTo>
                        <a:lnTo>
                          <a:pt x="338987" y="341040"/>
                        </a:lnTo>
                        <a:lnTo>
                          <a:pt x="338987" y="531710"/>
                        </a:lnTo>
                        <a:lnTo>
                          <a:pt x="366721" y="531710"/>
                        </a:lnTo>
                        <a:lnTo>
                          <a:pt x="366721" y="341040"/>
                        </a:lnTo>
                        <a:lnTo>
                          <a:pt x="366721" y="155305"/>
                        </a:lnTo>
                        <a:lnTo>
                          <a:pt x="388002" y="143517"/>
                        </a:lnTo>
                        <a:lnTo>
                          <a:pt x="388002" y="25222"/>
                        </a:lnTo>
                        <a:close/>
                        <a:moveTo>
                          <a:pt x="140867" y="0"/>
                        </a:moveTo>
                        <a:lnTo>
                          <a:pt x="413402" y="0"/>
                        </a:lnTo>
                        <a:lnTo>
                          <a:pt x="413402" y="129398"/>
                        </a:lnTo>
                        <a:lnTo>
                          <a:pt x="432486" y="118843"/>
                        </a:lnTo>
                        <a:lnTo>
                          <a:pt x="584199" y="118843"/>
                        </a:lnTo>
                        <a:lnTo>
                          <a:pt x="584199" y="531710"/>
                        </a:lnTo>
                        <a:lnTo>
                          <a:pt x="609050" y="531710"/>
                        </a:lnTo>
                        <a:lnTo>
                          <a:pt x="609050" y="586540"/>
                        </a:lnTo>
                        <a:lnTo>
                          <a:pt x="0" y="586540"/>
                        </a:lnTo>
                        <a:lnTo>
                          <a:pt x="0" y="531710"/>
                        </a:lnTo>
                        <a:lnTo>
                          <a:pt x="24851" y="531710"/>
                        </a:lnTo>
                        <a:lnTo>
                          <a:pt x="24851" y="155716"/>
                        </a:lnTo>
                        <a:lnTo>
                          <a:pt x="140867" y="15571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38100">
                    <a:noFill/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39" name="îṧ1íḍê">
                  <a:extLst>
                    <a:ext uri="{FF2B5EF4-FFF2-40B4-BE49-F238E27FC236}">
                      <a16:creationId xmlns:a16="http://schemas.microsoft.com/office/drawing/2014/main" xmlns="" id="{0C3FE310-02D9-4B88-B999-2DA052F9CCB1}"/>
                    </a:ext>
                  </a:extLst>
                </p:cNvPr>
                <p:cNvSpPr txBox="1"/>
                <p:nvPr/>
              </p:nvSpPr>
              <p:spPr bwMode="auto">
                <a:xfrm>
                  <a:off x="9149877" y="1935108"/>
                  <a:ext cx="236902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40" name="îşlíde">
                  <a:extLst>
                    <a:ext uri="{FF2B5EF4-FFF2-40B4-BE49-F238E27FC236}">
                      <a16:creationId xmlns:a16="http://schemas.microsoft.com/office/drawing/2014/main" xmlns="" id="{A7257BC6-4DCE-4BFA-BDC8-8E44E646C8B3}"/>
                    </a:ext>
                  </a:extLst>
                </p:cNvPr>
                <p:cNvSpPr/>
                <p:nvPr/>
              </p:nvSpPr>
              <p:spPr bwMode="auto">
                <a:xfrm>
                  <a:off x="9149877" y="2376914"/>
                  <a:ext cx="2369022" cy="7472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Supporting text here. </a:t>
                  </a: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</p:grpSp>
          <p:grpSp>
            <p:nvGrpSpPr>
              <p:cNvPr id="32" name="íşḻîḑê">
                <a:extLst>
                  <a:ext uri="{FF2B5EF4-FFF2-40B4-BE49-F238E27FC236}">
                    <a16:creationId xmlns:a16="http://schemas.microsoft.com/office/drawing/2014/main" xmlns="" id="{88DCF161-BE5A-4162-8C0E-58BCB97A008A}"/>
                  </a:ext>
                </a:extLst>
              </p:cNvPr>
              <p:cNvGrpSpPr/>
              <p:nvPr/>
            </p:nvGrpSpPr>
            <p:grpSpPr>
              <a:xfrm>
                <a:off x="8376954" y="4945008"/>
                <a:ext cx="3141945" cy="1189092"/>
                <a:chOff x="8376954" y="1935108"/>
                <a:chExt cx="3141945" cy="1189092"/>
              </a:xfrm>
            </p:grpSpPr>
            <p:grpSp>
              <p:nvGrpSpPr>
                <p:cNvPr id="33" name="îṡ1ïďé">
                  <a:extLst>
                    <a:ext uri="{FF2B5EF4-FFF2-40B4-BE49-F238E27FC236}">
                      <a16:creationId xmlns:a16="http://schemas.microsoft.com/office/drawing/2014/main" xmlns="" id="{E5699141-D987-4D9E-9ED8-77AEB4ECF0A1}"/>
                    </a:ext>
                  </a:extLst>
                </p:cNvPr>
                <p:cNvGrpSpPr/>
                <p:nvPr/>
              </p:nvGrpSpPr>
              <p:grpSpPr>
                <a:xfrm>
                  <a:off x="8376954" y="2242886"/>
                  <a:ext cx="643355" cy="643355"/>
                  <a:chOff x="8182665" y="2680604"/>
                  <a:chExt cx="643355" cy="643355"/>
                </a:xfrm>
              </p:grpSpPr>
              <p:sp>
                <p:nvSpPr>
                  <p:cNvPr id="36" name="îś1íḋè">
                    <a:extLst>
                      <a:ext uri="{FF2B5EF4-FFF2-40B4-BE49-F238E27FC236}">
                        <a16:creationId xmlns:a16="http://schemas.microsoft.com/office/drawing/2014/main" xmlns="" id="{A1C6B268-26FC-4E77-B84A-A938EBE8A6F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82665" y="2680604"/>
                    <a:ext cx="643355" cy="643355"/>
                  </a:xfrm>
                  <a:prstGeom prst="ellipse">
                    <a:avLst/>
                  </a:prstGeom>
                  <a:solidFill>
                    <a:schemeClr val="bg1"/>
                  </a:solidFill>
                  <a:ln w="3175">
                    <a:solidFill>
                      <a:schemeClr val="accent1"/>
                    </a:solidFill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7" name="îṧľîḍe">
                    <a:extLst>
                      <a:ext uri="{FF2B5EF4-FFF2-40B4-BE49-F238E27FC236}">
                        <a16:creationId xmlns:a16="http://schemas.microsoft.com/office/drawing/2014/main" xmlns="" id="{3C8B935B-4D72-488C-A0A9-A2D68438CE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12233" y="2817272"/>
                    <a:ext cx="384218" cy="370017"/>
                  </a:xfrm>
                  <a:custGeom>
                    <a:avLst/>
                    <a:gdLst>
                      <a:gd name="connsiteX0" fmla="*/ 216243 w 609050"/>
                      <a:gd name="connsiteY0" fmla="*/ 412730 h 586540"/>
                      <a:gd name="connsiteX1" fmla="*/ 216243 w 609050"/>
                      <a:gd name="connsiteY1" fmla="*/ 456594 h 586540"/>
                      <a:gd name="connsiteX2" fmla="*/ 293953 w 609050"/>
                      <a:gd name="connsiteY2" fmla="*/ 456594 h 586540"/>
                      <a:gd name="connsiteX3" fmla="*/ 293953 w 609050"/>
                      <a:gd name="connsiteY3" fmla="*/ 412730 h 586540"/>
                      <a:gd name="connsiteX4" fmla="*/ 69884 w 609050"/>
                      <a:gd name="connsiteY4" fmla="*/ 412730 h 586540"/>
                      <a:gd name="connsiteX5" fmla="*/ 69884 w 609050"/>
                      <a:gd name="connsiteY5" fmla="*/ 456594 h 586540"/>
                      <a:gd name="connsiteX6" fmla="*/ 147595 w 609050"/>
                      <a:gd name="connsiteY6" fmla="*/ 456594 h 586540"/>
                      <a:gd name="connsiteX7" fmla="*/ 147595 w 609050"/>
                      <a:gd name="connsiteY7" fmla="*/ 412730 h 586540"/>
                      <a:gd name="connsiteX8" fmla="*/ 460769 w 609050"/>
                      <a:gd name="connsiteY8" fmla="*/ 376268 h 586540"/>
                      <a:gd name="connsiteX9" fmla="*/ 460769 w 609050"/>
                      <a:gd name="connsiteY9" fmla="*/ 414786 h 586540"/>
                      <a:gd name="connsiteX10" fmla="*/ 555916 w 609050"/>
                      <a:gd name="connsiteY10" fmla="*/ 414786 h 586540"/>
                      <a:gd name="connsiteX11" fmla="*/ 555916 w 609050"/>
                      <a:gd name="connsiteY11" fmla="*/ 376268 h 586540"/>
                      <a:gd name="connsiteX12" fmla="*/ 216243 w 609050"/>
                      <a:gd name="connsiteY12" fmla="*/ 339670 h 586540"/>
                      <a:gd name="connsiteX13" fmla="*/ 216243 w 609050"/>
                      <a:gd name="connsiteY13" fmla="*/ 383533 h 586540"/>
                      <a:gd name="connsiteX14" fmla="*/ 293953 w 609050"/>
                      <a:gd name="connsiteY14" fmla="*/ 383533 h 586540"/>
                      <a:gd name="connsiteX15" fmla="*/ 293953 w 609050"/>
                      <a:gd name="connsiteY15" fmla="*/ 339670 h 586540"/>
                      <a:gd name="connsiteX16" fmla="*/ 69884 w 609050"/>
                      <a:gd name="connsiteY16" fmla="*/ 339670 h 586540"/>
                      <a:gd name="connsiteX17" fmla="*/ 69884 w 609050"/>
                      <a:gd name="connsiteY17" fmla="*/ 383533 h 586540"/>
                      <a:gd name="connsiteX18" fmla="*/ 147595 w 609050"/>
                      <a:gd name="connsiteY18" fmla="*/ 383533 h 586540"/>
                      <a:gd name="connsiteX19" fmla="*/ 147595 w 609050"/>
                      <a:gd name="connsiteY19" fmla="*/ 339670 h 586540"/>
                      <a:gd name="connsiteX20" fmla="*/ 460769 w 609050"/>
                      <a:gd name="connsiteY20" fmla="*/ 303071 h 586540"/>
                      <a:gd name="connsiteX21" fmla="*/ 460769 w 609050"/>
                      <a:gd name="connsiteY21" fmla="*/ 341726 h 586540"/>
                      <a:gd name="connsiteX22" fmla="*/ 555916 w 609050"/>
                      <a:gd name="connsiteY22" fmla="*/ 341726 h 586540"/>
                      <a:gd name="connsiteX23" fmla="*/ 555916 w 609050"/>
                      <a:gd name="connsiteY23" fmla="*/ 303071 h 586540"/>
                      <a:gd name="connsiteX24" fmla="*/ 216243 w 609050"/>
                      <a:gd name="connsiteY24" fmla="*/ 266609 h 586540"/>
                      <a:gd name="connsiteX25" fmla="*/ 216243 w 609050"/>
                      <a:gd name="connsiteY25" fmla="*/ 310473 h 586540"/>
                      <a:gd name="connsiteX26" fmla="*/ 293953 w 609050"/>
                      <a:gd name="connsiteY26" fmla="*/ 310473 h 586540"/>
                      <a:gd name="connsiteX27" fmla="*/ 293953 w 609050"/>
                      <a:gd name="connsiteY27" fmla="*/ 266609 h 586540"/>
                      <a:gd name="connsiteX28" fmla="*/ 69884 w 609050"/>
                      <a:gd name="connsiteY28" fmla="*/ 266609 h 586540"/>
                      <a:gd name="connsiteX29" fmla="*/ 69884 w 609050"/>
                      <a:gd name="connsiteY29" fmla="*/ 310473 h 586540"/>
                      <a:gd name="connsiteX30" fmla="*/ 147595 w 609050"/>
                      <a:gd name="connsiteY30" fmla="*/ 310473 h 586540"/>
                      <a:gd name="connsiteX31" fmla="*/ 147595 w 609050"/>
                      <a:gd name="connsiteY31" fmla="*/ 266609 h 586540"/>
                      <a:gd name="connsiteX32" fmla="*/ 460769 w 609050"/>
                      <a:gd name="connsiteY32" fmla="*/ 230010 h 586540"/>
                      <a:gd name="connsiteX33" fmla="*/ 460769 w 609050"/>
                      <a:gd name="connsiteY33" fmla="*/ 268528 h 586540"/>
                      <a:gd name="connsiteX34" fmla="*/ 555916 w 609050"/>
                      <a:gd name="connsiteY34" fmla="*/ 268528 h 586540"/>
                      <a:gd name="connsiteX35" fmla="*/ 555916 w 609050"/>
                      <a:gd name="connsiteY35" fmla="*/ 230010 h 586540"/>
                      <a:gd name="connsiteX36" fmla="*/ 216243 w 609050"/>
                      <a:gd name="connsiteY36" fmla="*/ 193549 h 586540"/>
                      <a:gd name="connsiteX37" fmla="*/ 216243 w 609050"/>
                      <a:gd name="connsiteY37" fmla="*/ 237412 h 586540"/>
                      <a:gd name="connsiteX38" fmla="*/ 293953 w 609050"/>
                      <a:gd name="connsiteY38" fmla="*/ 237412 h 586540"/>
                      <a:gd name="connsiteX39" fmla="*/ 293953 w 609050"/>
                      <a:gd name="connsiteY39" fmla="*/ 193549 h 586540"/>
                      <a:gd name="connsiteX40" fmla="*/ 69884 w 609050"/>
                      <a:gd name="connsiteY40" fmla="*/ 193549 h 586540"/>
                      <a:gd name="connsiteX41" fmla="*/ 69884 w 609050"/>
                      <a:gd name="connsiteY41" fmla="*/ 237412 h 586540"/>
                      <a:gd name="connsiteX42" fmla="*/ 147595 w 609050"/>
                      <a:gd name="connsiteY42" fmla="*/ 237412 h 586540"/>
                      <a:gd name="connsiteX43" fmla="*/ 147595 w 609050"/>
                      <a:gd name="connsiteY43" fmla="*/ 193549 h 586540"/>
                      <a:gd name="connsiteX44" fmla="*/ 460769 w 609050"/>
                      <a:gd name="connsiteY44" fmla="*/ 156950 h 586540"/>
                      <a:gd name="connsiteX45" fmla="*/ 460769 w 609050"/>
                      <a:gd name="connsiteY45" fmla="*/ 195468 h 586540"/>
                      <a:gd name="connsiteX46" fmla="*/ 555916 w 609050"/>
                      <a:gd name="connsiteY46" fmla="*/ 195468 h 586540"/>
                      <a:gd name="connsiteX47" fmla="*/ 555916 w 609050"/>
                      <a:gd name="connsiteY47" fmla="*/ 156950 h 586540"/>
                      <a:gd name="connsiteX48" fmla="*/ 192926 w 609050"/>
                      <a:gd name="connsiteY48" fmla="*/ 96251 h 586540"/>
                      <a:gd name="connsiteX49" fmla="*/ 361366 w 609050"/>
                      <a:gd name="connsiteY49" fmla="*/ 96251 h 586540"/>
                      <a:gd name="connsiteX50" fmla="*/ 361366 w 609050"/>
                      <a:gd name="connsiteY50" fmla="*/ 114880 h 586540"/>
                      <a:gd name="connsiteX51" fmla="*/ 192926 w 609050"/>
                      <a:gd name="connsiteY51" fmla="*/ 114880 h 586540"/>
                      <a:gd name="connsiteX52" fmla="*/ 192926 w 609050"/>
                      <a:gd name="connsiteY52" fmla="*/ 49819 h 586540"/>
                      <a:gd name="connsiteX53" fmla="*/ 361366 w 609050"/>
                      <a:gd name="connsiteY53" fmla="*/ 49819 h 586540"/>
                      <a:gd name="connsiteX54" fmla="*/ 361366 w 609050"/>
                      <a:gd name="connsiteY54" fmla="*/ 68307 h 586540"/>
                      <a:gd name="connsiteX55" fmla="*/ 192926 w 609050"/>
                      <a:gd name="connsiteY55" fmla="*/ 68307 h 586540"/>
                      <a:gd name="connsiteX56" fmla="*/ 166130 w 609050"/>
                      <a:gd name="connsiteY56" fmla="*/ 25222 h 586540"/>
                      <a:gd name="connsiteX57" fmla="*/ 166130 w 609050"/>
                      <a:gd name="connsiteY57" fmla="*/ 155716 h 586540"/>
                      <a:gd name="connsiteX58" fmla="*/ 338987 w 609050"/>
                      <a:gd name="connsiteY58" fmla="*/ 155716 h 586540"/>
                      <a:gd name="connsiteX59" fmla="*/ 338987 w 609050"/>
                      <a:gd name="connsiteY59" fmla="*/ 341040 h 586540"/>
                      <a:gd name="connsiteX60" fmla="*/ 338987 w 609050"/>
                      <a:gd name="connsiteY60" fmla="*/ 531710 h 586540"/>
                      <a:gd name="connsiteX61" fmla="*/ 366721 w 609050"/>
                      <a:gd name="connsiteY61" fmla="*/ 531710 h 586540"/>
                      <a:gd name="connsiteX62" fmla="*/ 366721 w 609050"/>
                      <a:gd name="connsiteY62" fmla="*/ 341040 h 586540"/>
                      <a:gd name="connsiteX63" fmla="*/ 366721 w 609050"/>
                      <a:gd name="connsiteY63" fmla="*/ 155305 h 586540"/>
                      <a:gd name="connsiteX64" fmla="*/ 388002 w 609050"/>
                      <a:gd name="connsiteY64" fmla="*/ 143517 h 586540"/>
                      <a:gd name="connsiteX65" fmla="*/ 388002 w 609050"/>
                      <a:gd name="connsiteY65" fmla="*/ 25222 h 586540"/>
                      <a:gd name="connsiteX66" fmla="*/ 140867 w 609050"/>
                      <a:gd name="connsiteY66" fmla="*/ 0 h 586540"/>
                      <a:gd name="connsiteX67" fmla="*/ 413402 w 609050"/>
                      <a:gd name="connsiteY67" fmla="*/ 0 h 586540"/>
                      <a:gd name="connsiteX68" fmla="*/ 413402 w 609050"/>
                      <a:gd name="connsiteY68" fmla="*/ 129398 h 586540"/>
                      <a:gd name="connsiteX69" fmla="*/ 432486 w 609050"/>
                      <a:gd name="connsiteY69" fmla="*/ 118843 h 586540"/>
                      <a:gd name="connsiteX70" fmla="*/ 584199 w 609050"/>
                      <a:gd name="connsiteY70" fmla="*/ 118843 h 586540"/>
                      <a:gd name="connsiteX71" fmla="*/ 584199 w 609050"/>
                      <a:gd name="connsiteY71" fmla="*/ 531710 h 586540"/>
                      <a:gd name="connsiteX72" fmla="*/ 609050 w 609050"/>
                      <a:gd name="connsiteY72" fmla="*/ 531710 h 586540"/>
                      <a:gd name="connsiteX73" fmla="*/ 609050 w 609050"/>
                      <a:gd name="connsiteY73" fmla="*/ 586540 h 586540"/>
                      <a:gd name="connsiteX74" fmla="*/ 0 w 609050"/>
                      <a:gd name="connsiteY74" fmla="*/ 586540 h 586540"/>
                      <a:gd name="connsiteX75" fmla="*/ 0 w 609050"/>
                      <a:gd name="connsiteY75" fmla="*/ 531710 h 586540"/>
                      <a:gd name="connsiteX76" fmla="*/ 24851 w 609050"/>
                      <a:gd name="connsiteY76" fmla="*/ 531710 h 586540"/>
                      <a:gd name="connsiteX77" fmla="*/ 24851 w 609050"/>
                      <a:gd name="connsiteY77" fmla="*/ 155716 h 586540"/>
                      <a:gd name="connsiteX78" fmla="*/ 140867 w 609050"/>
                      <a:gd name="connsiteY78" fmla="*/ 155716 h 586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</a:cxnLst>
                    <a:rect l="l" t="t" r="r" b="b"/>
                    <a:pathLst>
                      <a:path w="609050" h="586540">
                        <a:moveTo>
                          <a:pt x="216243" y="412730"/>
                        </a:moveTo>
                        <a:lnTo>
                          <a:pt x="216243" y="456594"/>
                        </a:lnTo>
                        <a:lnTo>
                          <a:pt x="293953" y="456594"/>
                        </a:lnTo>
                        <a:lnTo>
                          <a:pt x="293953" y="412730"/>
                        </a:lnTo>
                        <a:close/>
                        <a:moveTo>
                          <a:pt x="69884" y="412730"/>
                        </a:moveTo>
                        <a:lnTo>
                          <a:pt x="69884" y="456594"/>
                        </a:lnTo>
                        <a:lnTo>
                          <a:pt x="147595" y="456594"/>
                        </a:lnTo>
                        <a:lnTo>
                          <a:pt x="147595" y="412730"/>
                        </a:lnTo>
                        <a:close/>
                        <a:moveTo>
                          <a:pt x="460769" y="376268"/>
                        </a:moveTo>
                        <a:lnTo>
                          <a:pt x="460769" y="414786"/>
                        </a:lnTo>
                        <a:lnTo>
                          <a:pt x="555916" y="414786"/>
                        </a:lnTo>
                        <a:lnTo>
                          <a:pt x="555916" y="376268"/>
                        </a:lnTo>
                        <a:close/>
                        <a:moveTo>
                          <a:pt x="216243" y="339670"/>
                        </a:moveTo>
                        <a:lnTo>
                          <a:pt x="216243" y="383533"/>
                        </a:lnTo>
                        <a:lnTo>
                          <a:pt x="293953" y="383533"/>
                        </a:lnTo>
                        <a:lnTo>
                          <a:pt x="293953" y="339670"/>
                        </a:lnTo>
                        <a:close/>
                        <a:moveTo>
                          <a:pt x="69884" y="339670"/>
                        </a:moveTo>
                        <a:lnTo>
                          <a:pt x="69884" y="383533"/>
                        </a:lnTo>
                        <a:lnTo>
                          <a:pt x="147595" y="383533"/>
                        </a:lnTo>
                        <a:lnTo>
                          <a:pt x="147595" y="339670"/>
                        </a:lnTo>
                        <a:close/>
                        <a:moveTo>
                          <a:pt x="460769" y="303071"/>
                        </a:moveTo>
                        <a:lnTo>
                          <a:pt x="460769" y="341726"/>
                        </a:lnTo>
                        <a:lnTo>
                          <a:pt x="555916" y="341726"/>
                        </a:lnTo>
                        <a:lnTo>
                          <a:pt x="555916" y="303071"/>
                        </a:lnTo>
                        <a:close/>
                        <a:moveTo>
                          <a:pt x="216243" y="266609"/>
                        </a:moveTo>
                        <a:lnTo>
                          <a:pt x="216243" y="310473"/>
                        </a:lnTo>
                        <a:lnTo>
                          <a:pt x="293953" y="310473"/>
                        </a:lnTo>
                        <a:lnTo>
                          <a:pt x="293953" y="266609"/>
                        </a:lnTo>
                        <a:close/>
                        <a:moveTo>
                          <a:pt x="69884" y="266609"/>
                        </a:moveTo>
                        <a:lnTo>
                          <a:pt x="69884" y="310473"/>
                        </a:lnTo>
                        <a:lnTo>
                          <a:pt x="147595" y="310473"/>
                        </a:lnTo>
                        <a:lnTo>
                          <a:pt x="147595" y="266609"/>
                        </a:lnTo>
                        <a:close/>
                        <a:moveTo>
                          <a:pt x="460769" y="230010"/>
                        </a:moveTo>
                        <a:lnTo>
                          <a:pt x="460769" y="268528"/>
                        </a:lnTo>
                        <a:lnTo>
                          <a:pt x="555916" y="268528"/>
                        </a:lnTo>
                        <a:lnTo>
                          <a:pt x="555916" y="230010"/>
                        </a:lnTo>
                        <a:close/>
                        <a:moveTo>
                          <a:pt x="216243" y="193549"/>
                        </a:moveTo>
                        <a:lnTo>
                          <a:pt x="216243" y="237412"/>
                        </a:lnTo>
                        <a:lnTo>
                          <a:pt x="293953" y="237412"/>
                        </a:lnTo>
                        <a:lnTo>
                          <a:pt x="293953" y="193549"/>
                        </a:lnTo>
                        <a:close/>
                        <a:moveTo>
                          <a:pt x="69884" y="193549"/>
                        </a:moveTo>
                        <a:lnTo>
                          <a:pt x="69884" y="237412"/>
                        </a:lnTo>
                        <a:lnTo>
                          <a:pt x="147595" y="237412"/>
                        </a:lnTo>
                        <a:lnTo>
                          <a:pt x="147595" y="193549"/>
                        </a:lnTo>
                        <a:close/>
                        <a:moveTo>
                          <a:pt x="460769" y="156950"/>
                        </a:moveTo>
                        <a:lnTo>
                          <a:pt x="460769" y="195468"/>
                        </a:lnTo>
                        <a:lnTo>
                          <a:pt x="555916" y="195468"/>
                        </a:lnTo>
                        <a:lnTo>
                          <a:pt x="555916" y="156950"/>
                        </a:lnTo>
                        <a:close/>
                        <a:moveTo>
                          <a:pt x="192926" y="96251"/>
                        </a:moveTo>
                        <a:lnTo>
                          <a:pt x="361366" y="96251"/>
                        </a:lnTo>
                        <a:lnTo>
                          <a:pt x="361366" y="114880"/>
                        </a:lnTo>
                        <a:lnTo>
                          <a:pt x="192926" y="114880"/>
                        </a:lnTo>
                        <a:close/>
                        <a:moveTo>
                          <a:pt x="192926" y="49819"/>
                        </a:moveTo>
                        <a:lnTo>
                          <a:pt x="361366" y="49819"/>
                        </a:lnTo>
                        <a:lnTo>
                          <a:pt x="361366" y="68307"/>
                        </a:lnTo>
                        <a:lnTo>
                          <a:pt x="192926" y="68307"/>
                        </a:lnTo>
                        <a:close/>
                        <a:moveTo>
                          <a:pt x="166130" y="25222"/>
                        </a:moveTo>
                        <a:lnTo>
                          <a:pt x="166130" y="155716"/>
                        </a:lnTo>
                        <a:lnTo>
                          <a:pt x="338987" y="155716"/>
                        </a:lnTo>
                        <a:lnTo>
                          <a:pt x="338987" y="341040"/>
                        </a:lnTo>
                        <a:lnTo>
                          <a:pt x="338987" y="531710"/>
                        </a:lnTo>
                        <a:lnTo>
                          <a:pt x="366721" y="531710"/>
                        </a:lnTo>
                        <a:lnTo>
                          <a:pt x="366721" y="341040"/>
                        </a:lnTo>
                        <a:lnTo>
                          <a:pt x="366721" y="155305"/>
                        </a:lnTo>
                        <a:lnTo>
                          <a:pt x="388002" y="143517"/>
                        </a:lnTo>
                        <a:lnTo>
                          <a:pt x="388002" y="25222"/>
                        </a:lnTo>
                        <a:close/>
                        <a:moveTo>
                          <a:pt x="140867" y="0"/>
                        </a:moveTo>
                        <a:lnTo>
                          <a:pt x="413402" y="0"/>
                        </a:lnTo>
                        <a:lnTo>
                          <a:pt x="413402" y="129398"/>
                        </a:lnTo>
                        <a:lnTo>
                          <a:pt x="432486" y="118843"/>
                        </a:lnTo>
                        <a:lnTo>
                          <a:pt x="584199" y="118843"/>
                        </a:lnTo>
                        <a:lnTo>
                          <a:pt x="584199" y="531710"/>
                        </a:lnTo>
                        <a:lnTo>
                          <a:pt x="609050" y="531710"/>
                        </a:lnTo>
                        <a:lnTo>
                          <a:pt x="609050" y="586540"/>
                        </a:lnTo>
                        <a:lnTo>
                          <a:pt x="0" y="586540"/>
                        </a:lnTo>
                        <a:lnTo>
                          <a:pt x="0" y="531710"/>
                        </a:lnTo>
                        <a:lnTo>
                          <a:pt x="24851" y="531710"/>
                        </a:lnTo>
                        <a:lnTo>
                          <a:pt x="24851" y="155716"/>
                        </a:lnTo>
                        <a:lnTo>
                          <a:pt x="140867" y="15571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38100">
                    <a:noFill/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34" name="íşḷîḑe">
                  <a:extLst>
                    <a:ext uri="{FF2B5EF4-FFF2-40B4-BE49-F238E27FC236}">
                      <a16:creationId xmlns:a16="http://schemas.microsoft.com/office/drawing/2014/main" xmlns="" id="{7C129D84-6F05-4350-9866-0AC52C680837}"/>
                    </a:ext>
                  </a:extLst>
                </p:cNvPr>
                <p:cNvSpPr txBox="1"/>
                <p:nvPr/>
              </p:nvSpPr>
              <p:spPr bwMode="auto">
                <a:xfrm>
                  <a:off x="9149877" y="1935108"/>
                  <a:ext cx="236902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35" name="iṩ1idè">
                  <a:extLst>
                    <a:ext uri="{FF2B5EF4-FFF2-40B4-BE49-F238E27FC236}">
                      <a16:creationId xmlns:a16="http://schemas.microsoft.com/office/drawing/2014/main" xmlns="" id="{54C9E123-F761-4971-B01A-13E1A6348E82}"/>
                    </a:ext>
                  </a:extLst>
                </p:cNvPr>
                <p:cNvSpPr/>
                <p:nvPr/>
              </p:nvSpPr>
              <p:spPr bwMode="auto">
                <a:xfrm>
                  <a:off x="9149877" y="2376914"/>
                  <a:ext cx="2369022" cy="7472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Supporting text here. </a:t>
                  </a: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</p:grpSp>
        </p:grpSp>
        <p:grpSp>
          <p:nvGrpSpPr>
            <p:cNvPr id="10" name="í$líḍê">
              <a:extLst>
                <a:ext uri="{FF2B5EF4-FFF2-40B4-BE49-F238E27FC236}">
                  <a16:creationId xmlns:a16="http://schemas.microsoft.com/office/drawing/2014/main" xmlns="" id="{A6F40708-D223-4A2F-BB87-46F606037EA2}"/>
                </a:ext>
              </a:extLst>
            </p:cNvPr>
            <p:cNvGrpSpPr/>
            <p:nvPr/>
          </p:nvGrpSpPr>
          <p:grpSpPr>
            <a:xfrm>
              <a:off x="673101" y="1935108"/>
              <a:ext cx="3225161" cy="4198992"/>
              <a:chOff x="673100" y="1935108"/>
              <a:chExt cx="3225161" cy="4198992"/>
            </a:xfrm>
          </p:grpSpPr>
          <p:grpSp>
            <p:nvGrpSpPr>
              <p:cNvPr id="15" name="îṡļiḓê">
                <a:extLst>
                  <a:ext uri="{FF2B5EF4-FFF2-40B4-BE49-F238E27FC236}">
                    <a16:creationId xmlns:a16="http://schemas.microsoft.com/office/drawing/2014/main" xmlns="" id="{01553A2B-41CD-4CD7-8E16-2A3735681359}"/>
                  </a:ext>
                </a:extLst>
              </p:cNvPr>
              <p:cNvGrpSpPr/>
              <p:nvPr/>
            </p:nvGrpSpPr>
            <p:grpSpPr>
              <a:xfrm>
                <a:off x="3254906" y="2242886"/>
                <a:ext cx="643355" cy="643355"/>
                <a:chOff x="8182665" y="2680604"/>
                <a:chExt cx="643355" cy="643355"/>
              </a:xfrm>
            </p:grpSpPr>
            <p:sp>
              <p:nvSpPr>
                <p:cNvPr id="28" name="ïṡliḍê">
                  <a:extLst>
                    <a:ext uri="{FF2B5EF4-FFF2-40B4-BE49-F238E27FC236}">
                      <a16:creationId xmlns:a16="http://schemas.microsoft.com/office/drawing/2014/main" xmlns="" id="{A4F30CF3-5679-43D7-AF1D-71E8AE2E66CA}"/>
                    </a:ext>
                  </a:extLst>
                </p:cNvPr>
                <p:cNvSpPr/>
                <p:nvPr/>
              </p:nvSpPr>
              <p:spPr bwMode="auto">
                <a:xfrm>
                  <a:off x="8182665" y="2680604"/>
                  <a:ext cx="643355" cy="643355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" name="ïṩlîḍê">
                  <a:extLst>
                    <a:ext uri="{FF2B5EF4-FFF2-40B4-BE49-F238E27FC236}">
                      <a16:creationId xmlns:a16="http://schemas.microsoft.com/office/drawing/2014/main" xmlns="" id="{76372B10-E7F2-4F56-A96E-26F10CAA5A9A}"/>
                    </a:ext>
                  </a:extLst>
                </p:cNvPr>
                <p:cNvSpPr/>
                <p:nvPr/>
              </p:nvSpPr>
              <p:spPr bwMode="auto">
                <a:xfrm>
                  <a:off x="8312233" y="2810885"/>
                  <a:ext cx="384218" cy="382790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6" name="ïṣľiḓé">
                <a:extLst>
                  <a:ext uri="{FF2B5EF4-FFF2-40B4-BE49-F238E27FC236}">
                    <a16:creationId xmlns:a16="http://schemas.microsoft.com/office/drawing/2014/main" xmlns="" id="{47052A11-BD69-48E8-855C-E6AE878F0CDE}"/>
                  </a:ext>
                </a:extLst>
              </p:cNvPr>
              <p:cNvSpPr txBox="1"/>
              <p:nvPr/>
            </p:nvSpPr>
            <p:spPr bwMode="auto">
              <a:xfrm>
                <a:off x="673100" y="1935108"/>
                <a:ext cx="236902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7" name="îslïdè">
                <a:extLst>
                  <a:ext uri="{FF2B5EF4-FFF2-40B4-BE49-F238E27FC236}">
                    <a16:creationId xmlns:a16="http://schemas.microsoft.com/office/drawing/2014/main" xmlns="" id="{EB60D2BA-AA19-4C9C-8AA6-B8EA57627638}"/>
                  </a:ext>
                </a:extLst>
              </p:cNvPr>
              <p:cNvSpPr/>
              <p:nvPr/>
            </p:nvSpPr>
            <p:spPr bwMode="auto">
              <a:xfrm>
                <a:off x="673100" y="2376914"/>
                <a:ext cx="2369022" cy="7472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</a:p>
              <a:p>
                <a:pPr marL="171450" marR="0" lvl="0" indent="-171450" algn="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  <p:grpSp>
            <p:nvGrpSpPr>
              <p:cNvPr id="18" name="îš1iḓe">
                <a:extLst>
                  <a:ext uri="{FF2B5EF4-FFF2-40B4-BE49-F238E27FC236}">
                    <a16:creationId xmlns:a16="http://schemas.microsoft.com/office/drawing/2014/main" xmlns="" id="{09B247AB-031C-47AC-9737-38FAEECC5974}"/>
                  </a:ext>
                </a:extLst>
              </p:cNvPr>
              <p:cNvGrpSpPr/>
              <p:nvPr/>
            </p:nvGrpSpPr>
            <p:grpSpPr>
              <a:xfrm>
                <a:off x="3254906" y="3747836"/>
                <a:ext cx="643355" cy="643355"/>
                <a:chOff x="8182665" y="2680604"/>
                <a:chExt cx="643355" cy="643355"/>
              </a:xfrm>
            </p:grpSpPr>
            <p:sp>
              <p:nvSpPr>
                <p:cNvPr id="26" name="iSľíḋé">
                  <a:extLst>
                    <a:ext uri="{FF2B5EF4-FFF2-40B4-BE49-F238E27FC236}">
                      <a16:creationId xmlns:a16="http://schemas.microsoft.com/office/drawing/2014/main" xmlns="" id="{55E93D1A-6CF1-40A8-8327-17BF8D04B252}"/>
                    </a:ext>
                  </a:extLst>
                </p:cNvPr>
                <p:cNvSpPr/>
                <p:nvPr/>
              </p:nvSpPr>
              <p:spPr bwMode="auto">
                <a:xfrm>
                  <a:off x="8182665" y="2680604"/>
                  <a:ext cx="643355" cy="643355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iṣlïḍê">
                  <a:extLst>
                    <a:ext uri="{FF2B5EF4-FFF2-40B4-BE49-F238E27FC236}">
                      <a16:creationId xmlns:a16="http://schemas.microsoft.com/office/drawing/2014/main" xmlns="" id="{13B7C975-1A47-4AA8-B150-D0395D1F03C0}"/>
                    </a:ext>
                  </a:extLst>
                </p:cNvPr>
                <p:cNvSpPr/>
                <p:nvPr/>
              </p:nvSpPr>
              <p:spPr bwMode="auto">
                <a:xfrm>
                  <a:off x="8312233" y="2810885"/>
                  <a:ext cx="384218" cy="382790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9" name="iśľîḓe">
                <a:extLst>
                  <a:ext uri="{FF2B5EF4-FFF2-40B4-BE49-F238E27FC236}">
                    <a16:creationId xmlns:a16="http://schemas.microsoft.com/office/drawing/2014/main" xmlns="" id="{98C18886-204A-4C52-8755-F44A36FC4959}"/>
                  </a:ext>
                </a:extLst>
              </p:cNvPr>
              <p:cNvSpPr txBox="1"/>
              <p:nvPr/>
            </p:nvSpPr>
            <p:spPr bwMode="auto">
              <a:xfrm>
                <a:off x="673100" y="3440058"/>
                <a:ext cx="236902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0" name="ïšľiďê">
                <a:extLst>
                  <a:ext uri="{FF2B5EF4-FFF2-40B4-BE49-F238E27FC236}">
                    <a16:creationId xmlns:a16="http://schemas.microsoft.com/office/drawing/2014/main" xmlns="" id="{8619C164-A66D-4C03-8498-164066EDD021}"/>
                  </a:ext>
                </a:extLst>
              </p:cNvPr>
              <p:cNvSpPr/>
              <p:nvPr/>
            </p:nvSpPr>
            <p:spPr bwMode="auto">
              <a:xfrm>
                <a:off x="673100" y="3881864"/>
                <a:ext cx="2369022" cy="7472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</a:p>
              <a:p>
                <a:pPr marL="171450" marR="0" lvl="0" indent="-171450" algn="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  <p:grpSp>
            <p:nvGrpSpPr>
              <p:cNvPr id="21" name="íṡľiḑe">
                <a:extLst>
                  <a:ext uri="{FF2B5EF4-FFF2-40B4-BE49-F238E27FC236}">
                    <a16:creationId xmlns:a16="http://schemas.microsoft.com/office/drawing/2014/main" xmlns="" id="{36FB8BC8-3287-4BD4-8496-372FCADB075C}"/>
                  </a:ext>
                </a:extLst>
              </p:cNvPr>
              <p:cNvGrpSpPr/>
              <p:nvPr/>
            </p:nvGrpSpPr>
            <p:grpSpPr>
              <a:xfrm>
                <a:off x="3254906" y="5252786"/>
                <a:ext cx="643355" cy="643355"/>
                <a:chOff x="8182665" y="2680604"/>
                <a:chExt cx="643355" cy="643355"/>
              </a:xfrm>
            </p:grpSpPr>
            <p:sp>
              <p:nvSpPr>
                <p:cNvPr id="24" name="îṧļîḋê">
                  <a:extLst>
                    <a:ext uri="{FF2B5EF4-FFF2-40B4-BE49-F238E27FC236}">
                      <a16:creationId xmlns:a16="http://schemas.microsoft.com/office/drawing/2014/main" xmlns="" id="{1828DC93-56E8-4407-B697-B1AD322496DE}"/>
                    </a:ext>
                  </a:extLst>
                </p:cNvPr>
                <p:cNvSpPr/>
                <p:nvPr/>
              </p:nvSpPr>
              <p:spPr bwMode="auto">
                <a:xfrm>
                  <a:off x="8182665" y="2680604"/>
                  <a:ext cx="643355" cy="643355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" name="ïSlïdè">
                  <a:extLst>
                    <a:ext uri="{FF2B5EF4-FFF2-40B4-BE49-F238E27FC236}">
                      <a16:creationId xmlns:a16="http://schemas.microsoft.com/office/drawing/2014/main" xmlns="" id="{388ABE6B-D192-442B-948D-42B537F77B0B}"/>
                    </a:ext>
                  </a:extLst>
                </p:cNvPr>
                <p:cNvSpPr/>
                <p:nvPr/>
              </p:nvSpPr>
              <p:spPr bwMode="auto">
                <a:xfrm>
                  <a:off x="8312233" y="2810885"/>
                  <a:ext cx="384218" cy="382790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2" name="íṣlîḍê">
                <a:extLst>
                  <a:ext uri="{FF2B5EF4-FFF2-40B4-BE49-F238E27FC236}">
                    <a16:creationId xmlns:a16="http://schemas.microsoft.com/office/drawing/2014/main" xmlns="" id="{73B6DECB-E7EC-4C66-8014-C1BF48A5CFDE}"/>
                  </a:ext>
                </a:extLst>
              </p:cNvPr>
              <p:cNvSpPr txBox="1"/>
              <p:nvPr/>
            </p:nvSpPr>
            <p:spPr bwMode="auto">
              <a:xfrm>
                <a:off x="673100" y="4945008"/>
                <a:ext cx="236902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3" name="îšlîďé">
                <a:extLst>
                  <a:ext uri="{FF2B5EF4-FFF2-40B4-BE49-F238E27FC236}">
                    <a16:creationId xmlns:a16="http://schemas.microsoft.com/office/drawing/2014/main" xmlns="" id="{3B0A6AEA-70B9-40A9-946A-178D89AB0A24}"/>
                  </a:ext>
                </a:extLst>
              </p:cNvPr>
              <p:cNvSpPr/>
              <p:nvPr/>
            </p:nvSpPr>
            <p:spPr bwMode="auto">
              <a:xfrm>
                <a:off x="673100" y="5386814"/>
                <a:ext cx="2369022" cy="7472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</a:p>
              <a:p>
                <a:pPr marL="171450" marR="0" lvl="0" indent="-171450" algn="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1D3B93E-F012-4153-BD74-1D525F1D5338}"/>
                </a:ext>
              </a:extLst>
            </p:cNvPr>
            <p:cNvCxnSpPr/>
            <p:nvPr/>
          </p:nvCxnSpPr>
          <p:spPr>
            <a:xfrm>
              <a:off x="9279802" y="3259248"/>
              <a:ext cx="224068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9A1CC45C-024C-4845-8409-4CE0F6E0F634}"/>
                </a:ext>
              </a:extLst>
            </p:cNvPr>
            <p:cNvCxnSpPr/>
            <p:nvPr/>
          </p:nvCxnSpPr>
          <p:spPr>
            <a:xfrm>
              <a:off x="9279802" y="4780230"/>
              <a:ext cx="224068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EC855C95-7C16-4DA0-9DC4-7FA4FD22F9BA}"/>
                </a:ext>
              </a:extLst>
            </p:cNvPr>
            <p:cNvCxnSpPr/>
            <p:nvPr/>
          </p:nvCxnSpPr>
          <p:spPr>
            <a:xfrm>
              <a:off x="669925" y="3259248"/>
              <a:ext cx="24379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4924279C-3604-465F-A565-8F6532F7C1DE}"/>
                </a:ext>
              </a:extLst>
            </p:cNvPr>
            <p:cNvCxnSpPr/>
            <p:nvPr/>
          </p:nvCxnSpPr>
          <p:spPr>
            <a:xfrm>
              <a:off x="669925" y="4780230"/>
              <a:ext cx="24379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8842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F071928-F7C9-4B78-9C0C-47F0C1D8A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A0569C-0123-4C13-BC9A-FA9083283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FCF7AC1-5222-467B-A79C-87C41DD4D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5a2360b4-9480-462b-a190-f0b3864b851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B98AD7E-B2BD-41B4-A158-6A8AC8D1A8A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1407" y="1258472"/>
            <a:ext cx="10464781" cy="5612651"/>
            <a:chOff x="761407" y="1258472"/>
            <a:chExt cx="10464781" cy="5612651"/>
          </a:xfrm>
        </p:grpSpPr>
        <p:grpSp>
          <p:nvGrpSpPr>
            <p:cNvPr id="6" name="iSlíḓé">
              <a:extLst>
                <a:ext uri="{FF2B5EF4-FFF2-40B4-BE49-F238E27FC236}">
                  <a16:creationId xmlns:a16="http://schemas.microsoft.com/office/drawing/2014/main" xmlns="" id="{8ECC7E40-C6AB-466B-A9E2-5011A3DFF97A}"/>
                </a:ext>
              </a:extLst>
            </p:cNvPr>
            <p:cNvGrpSpPr/>
            <p:nvPr/>
          </p:nvGrpSpPr>
          <p:grpSpPr>
            <a:xfrm>
              <a:off x="6606078" y="1258472"/>
              <a:ext cx="4620110" cy="5612651"/>
              <a:chOff x="6606078" y="1258472"/>
              <a:chExt cx="4620110" cy="5612651"/>
            </a:xfrm>
          </p:grpSpPr>
          <p:sp>
            <p:nvSpPr>
              <p:cNvPr id="22" name="îṩḷiḍe">
                <a:extLst>
                  <a:ext uri="{FF2B5EF4-FFF2-40B4-BE49-F238E27FC236}">
                    <a16:creationId xmlns:a16="http://schemas.microsoft.com/office/drawing/2014/main" xmlns="" id="{A6B1C95C-0F56-42F3-B72C-7A47E2DBDECA}"/>
                  </a:ext>
                </a:extLst>
              </p:cNvPr>
              <p:cNvSpPr/>
              <p:nvPr/>
            </p:nvSpPr>
            <p:spPr>
              <a:xfrm flipH="1">
                <a:off x="6606078" y="1258472"/>
                <a:ext cx="4620110" cy="561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9" h="21575" extrusionOk="0">
                    <a:moveTo>
                      <a:pt x="0" y="21575"/>
                    </a:moveTo>
                    <a:cubicBezTo>
                      <a:pt x="364" y="20930"/>
                      <a:pt x="784" y="20308"/>
                      <a:pt x="1258" y="19714"/>
                    </a:cubicBezTo>
                    <a:cubicBezTo>
                      <a:pt x="1746" y="19103"/>
                      <a:pt x="2289" y="18523"/>
                      <a:pt x="2882" y="17980"/>
                    </a:cubicBezTo>
                    <a:cubicBezTo>
                      <a:pt x="3717" y="17303"/>
                      <a:pt x="4249" y="16408"/>
                      <a:pt x="4389" y="15444"/>
                    </a:cubicBezTo>
                    <a:cubicBezTo>
                      <a:pt x="4539" y="14416"/>
                      <a:pt x="4234" y="13377"/>
                      <a:pt x="3531" y="12522"/>
                    </a:cubicBezTo>
                    <a:cubicBezTo>
                      <a:pt x="3219" y="12164"/>
                      <a:pt x="2920" y="11801"/>
                      <a:pt x="2633" y="11433"/>
                    </a:cubicBezTo>
                    <a:cubicBezTo>
                      <a:pt x="2226" y="10910"/>
                      <a:pt x="1837" y="10370"/>
                      <a:pt x="1599" y="9774"/>
                    </a:cubicBezTo>
                    <a:cubicBezTo>
                      <a:pt x="1402" y="9281"/>
                      <a:pt x="1314" y="8767"/>
                      <a:pt x="1298" y="8253"/>
                    </a:cubicBezTo>
                    <a:cubicBezTo>
                      <a:pt x="1281" y="7740"/>
                      <a:pt x="1336" y="7224"/>
                      <a:pt x="1464" y="6715"/>
                    </a:cubicBezTo>
                    <a:cubicBezTo>
                      <a:pt x="1652" y="5760"/>
                      <a:pt x="2014" y="4844"/>
                      <a:pt x="2530" y="3994"/>
                    </a:cubicBezTo>
                    <a:cubicBezTo>
                      <a:pt x="3012" y="3202"/>
                      <a:pt x="3632" y="2460"/>
                      <a:pt x="4433" y="1849"/>
                    </a:cubicBezTo>
                    <a:cubicBezTo>
                      <a:pt x="5254" y="1223"/>
                      <a:pt x="6222" y="765"/>
                      <a:pt x="7250" y="459"/>
                    </a:cubicBezTo>
                    <a:cubicBezTo>
                      <a:pt x="8292" y="148"/>
                      <a:pt x="9403" y="-9"/>
                      <a:pt x="10532" y="4"/>
                    </a:cubicBezTo>
                    <a:cubicBezTo>
                      <a:pt x="11702" y="-25"/>
                      <a:pt x="12869" y="111"/>
                      <a:pt x="13984" y="408"/>
                    </a:cubicBezTo>
                    <a:cubicBezTo>
                      <a:pt x="14958" y="666"/>
                      <a:pt x="15880" y="1044"/>
                      <a:pt x="16720" y="1528"/>
                    </a:cubicBezTo>
                    <a:cubicBezTo>
                      <a:pt x="17100" y="1784"/>
                      <a:pt x="17436" y="2082"/>
                      <a:pt x="17717" y="2416"/>
                    </a:cubicBezTo>
                    <a:cubicBezTo>
                      <a:pt x="18128" y="2903"/>
                      <a:pt x="18413" y="3450"/>
                      <a:pt x="18695" y="3992"/>
                    </a:cubicBezTo>
                    <a:cubicBezTo>
                      <a:pt x="18999" y="4578"/>
                      <a:pt x="19304" y="5165"/>
                      <a:pt x="19610" y="5754"/>
                    </a:cubicBezTo>
                    <a:cubicBezTo>
                      <a:pt x="19691" y="5882"/>
                      <a:pt x="19766" y="6012"/>
                      <a:pt x="19835" y="6142"/>
                    </a:cubicBezTo>
                    <a:cubicBezTo>
                      <a:pt x="19908" y="6280"/>
                      <a:pt x="19976" y="6421"/>
                      <a:pt x="20001" y="6572"/>
                    </a:cubicBezTo>
                    <a:cubicBezTo>
                      <a:pt x="20017" y="6673"/>
                      <a:pt x="20014" y="6775"/>
                      <a:pt x="19982" y="6872"/>
                    </a:cubicBezTo>
                    <a:cubicBezTo>
                      <a:pt x="19961" y="6934"/>
                      <a:pt x="19929" y="6993"/>
                      <a:pt x="19900" y="7053"/>
                    </a:cubicBezTo>
                    <a:cubicBezTo>
                      <a:pt x="19867" y="7119"/>
                      <a:pt x="19837" y="7186"/>
                      <a:pt x="19810" y="7254"/>
                    </a:cubicBezTo>
                    <a:cubicBezTo>
                      <a:pt x="19764" y="7330"/>
                      <a:pt x="19734" y="7412"/>
                      <a:pt x="19723" y="7497"/>
                    </a:cubicBezTo>
                    <a:cubicBezTo>
                      <a:pt x="19703" y="7648"/>
                      <a:pt x="19743" y="7800"/>
                      <a:pt x="19835" y="7931"/>
                    </a:cubicBezTo>
                    <a:lnTo>
                      <a:pt x="21399" y="10537"/>
                    </a:lnTo>
                    <a:cubicBezTo>
                      <a:pt x="21476" y="10632"/>
                      <a:pt x="21530" y="10736"/>
                      <a:pt x="21561" y="10843"/>
                    </a:cubicBezTo>
                    <a:cubicBezTo>
                      <a:pt x="21589" y="10937"/>
                      <a:pt x="21600" y="11037"/>
                      <a:pt x="21577" y="11136"/>
                    </a:cubicBezTo>
                    <a:cubicBezTo>
                      <a:pt x="21555" y="11231"/>
                      <a:pt x="21501" y="11318"/>
                      <a:pt x="21415" y="11380"/>
                    </a:cubicBezTo>
                    <a:cubicBezTo>
                      <a:pt x="21345" y="11430"/>
                      <a:pt x="21259" y="11459"/>
                      <a:pt x="21172" y="11485"/>
                    </a:cubicBezTo>
                    <a:cubicBezTo>
                      <a:pt x="21046" y="11523"/>
                      <a:pt x="20917" y="11556"/>
                      <a:pt x="20784" y="11582"/>
                    </a:cubicBezTo>
                    <a:cubicBezTo>
                      <a:pt x="20630" y="11622"/>
                      <a:pt x="20484" y="11669"/>
                      <a:pt x="20344" y="11723"/>
                    </a:cubicBezTo>
                    <a:cubicBezTo>
                      <a:pt x="20226" y="11768"/>
                      <a:pt x="20104" y="11821"/>
                      <a:pt x="20027" y="11916"/>
                    </a:cubicBezTo>
                    <a:cubicBezTo>
                      <a:pt x="19923" y="12042"/>
                      <a:pt x="19931" y="12209"/>
                      <a:pt x="20045" y="12329"/>
                    </a:cubicBezTo>
                    <a:cubicBezTo>
                      <a:pt x="20121" y="12429"/>
                      <a:pt x="20195" y="12527"/>
                      <a:pt x="20268" y="12624"/>
                    </a:cubicBezTo>
                    <a:cubicBezTo>
                      <a:pt x="20356" y="12741"/>
                      <a:pt x="20450" y="12868"/>
                      <a:pt x="20434" y="13012"/>
                    </a:cubicBezTo>
                    <a:cubicBezTo>
                      <a:pt x="20420" y="13142"/>
                      <a:pt x="20324" y="13247"/>
                      <a:pt x="20212" y="13326"/>
                    </a:cubicBezTo>
                    <a:cubicBezTo>
                      <a:pt x="20103" y="13402"/>
                      <a:pt x="19973" y="13461"/>
                      <a:pt x="19826" y="13493"/>
                    </a:cubicBezTo>
                    <a:cubicBezTo>
                      <a:pt x="19925" y="13524"/>
                      <a:pt x="20013" y="13572"/>
                      <a:pt x="20086" y="13633"/>
                    </a:cubicBezTo>
                    <a:cubicBezTo>
                      <a:pt x="20178" y="13710"/>
                      <a:pt x="20247" y="13809"/>
                      <a:pt x="20252" y="13921"/>
                    </a:cubicBezTo>
                    <a:cubicBezTo>
                      <a:pt x="20254" y="13987"/>
                      <a:pt x="20235" y="14049"/>
                      <a:pt x="20202" y="14104"/>
                    </a:cubicBezTo>
                    <a:cubicBezTo>
                      <a:pt x="20172" y="14154"/>
                      <a:pt x="20131" y="14199"/>
                      <a:pt x="20081" y="14236"/>
                    </a:cubicBezTo>
                    <a:cubicBezTo>
                      <a:pt x="20018" y="14282"/>
                      <a:pt x="19943" y="14317"/>
                      <a:pt x="19858" y="14335"/>
                    </a:cubicBezTo>
                    <a:cubicBezTo>
                      <a:pt x="19769" y="14362"/>
                      <a:pt x="19695" y="14414"/>
                      <a:pt x="19648" y="14482"/>
                    </a:cubicBezTo>
                    <a:cubicBezTo>
                      <a:pt x="19593" y="14564"/>
                      <a:pt x="19582" y="14655"/>
                      <a:pt x="19586" y="14742"/>
                    </a:cubicBezTo>
                    <a:cubicBezTo>
                      <a:pt x="19592" y="14861"/>
                      <a:pt x="19629" y="14981"/>
                      <a:pt x="19700" y="15092"/>
                    </a:cubicBezTo>
                    <a:cubicBezTo>
                      <a:pt x="19735" y="15165"/>
                      <a:pt x="19760" y="15240"/>
                      <a:pt x="19775" y="15316"/>
                    </a:cubicBezTo>
                    <a:cubicBezTo>
                      <a:pt x="19790" y="15398"/>
                      <a:pt x="19794" y="15482"/>
                      <a:pt x="19791" y="15565"/>
                    </a:cubicBezTo>
                    <a:cubicBezTo>
                      <a:pt x="19785" y="15731"/>
                      <a:pt x="19752" y="15900"/>
                      <a:pt x="19655" y="16050"/>
                    </a:cubicBezTo>
                    <a:cubicBezTo>
                      <a:pt x="19548" y="16217"/>
                      <a:pt x="19375" y="16341"/>
                      <a:pt x="19189" y="16437"/>
                    </a:cubicBezTo>
                    <a:cubicBezTo>
                      <a:pt x="18985" y="16541"/>
                      <a:pt x="18758" y="16615"/>
                      <a:pt x="18515" y="16652"/>
                    </a:cubicBezTo>
                    <a:cubicBezTo>
                      <a:pt x="18131" y="16690"/>
                      <a:pt x="17745" y="16709"/>
                      <a:pt x="17358" y="16709"/>
                    </a:cubicBezTo>
                    <a:cubicBezTo>
                      <a:pt x="16902" y="16709"/>
                      <a:pt x="16446" y="16683"/>
                      <a:pt x="15994" y="16630"/>
                    </a:cubicBezTo>
                    <a:cubicBezTo>
                      <a:pt x="15539" y="16549"/>
                      <a:pt x="15065" y="16673"/>
                      <a:pt x="14746" y="16956"/>
                    </a:cubicBezTo>
                    <a:cubicBezTo>
                      <a:pt x="14583" y="17101"/>
                      <a:pt x="14471" y="17281"/>
                      <a:pt x="14423" y="17477"/>
                    </a:cubicBezTo>
                    <a:cubicBezTo>
                      <a:pt x="14339" y="17913"/>
                      <a:pt x="14197" y="18340"/>
                      <a:pt x="14000" y="18750"/>
                    </a:cubicBezTo>
                    <a:cubicBezTo>
                      <a:pt x="13813" y="19138"/>
                      <a:pt x="13579" y="19509"/>
                      <a:pt x="13300" y="19856"/>
                    </a:cubicBezTo>
                    <a:cubicBezTo>
                      <a:pt x="13040" y="20107"/>
                      <a:pt x="12910" y="20435"/>
                      <a:pt x="12940" y="20766"/>
                    </a:cubicBezTo>
                    <a:cubicBezTo>
                      <a:pt x="12953" y="20918"/>
                      <a:pt x="13000" y="21065"/>
                      <a:pt x="13065" y="21205"/>
                    </a:cubicBezTo>
                    <a:cubicBezTo>
                      <a:pt x="13123" y="21333"/>
                      <a:pt x="13197" y="21456"/>
                      <a:pt x="13285" y="21574"/>
                    </a:cubicBezTo>
                    <a:lnTo>
                      <a:pt x="0" y="21575"/>
                    </a:lnTo>
                    <a:close/>
                  </a:path>
                </a:pathLst>
              </a:custGeom>
              <a:solidFill>
                <a:schemeClr val="bg2"/>
              </a:solidFill>
              <a:ln w="6350" cmpd="sng">
                <a:noFill/>
                <a:prstDash val="dash"/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200"/>
                </a:pPr>
                <a:endParaRPr/>
              </a:p>
            </p:txBody>
          </p:sp>
          <p:sp>
            <p:nvSpPr>
              <p:cNvPr id="23" name="iṩḻîḑe">
                <a:extLst>
                  <a:ext uri="{FF2B5EF4-FFF2-40B4-BE49-F238E27FC236}">
                    <a16:creationId xmlns:a16="http://schemas.microsoft.com/office/drawing/2014/main" xmlns="" id="{DA06BEA2-95ED-4515-A253-8BA270990ED0}"/>
                  </a:ext>
                </a:extLst>
              </p:cNvPr>
              <p:cNvSpPr/>
              <p:nvPr/>
            </p:nvSpPr>
            <p:spPr>
              <a:xfrm>
                <a:off x="8041050" y="2337857"/>
                <a:ext cx="1803031" cy="180303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îṣḷiḑê">
                <a:extLst>
                  <a:ext uri="{FF2B5EF4-FFF2-40B4-BE49-F238E27FC236}">
                    <a16:creationId xmlns:a16="http://schemas.microsoft.com/office/drawing/2014/main" xmlns="" id="{59D1204A-D0F5-4E47-826E-92132C6F81BA}"/>
                  </a:ext>
                </a:extLst>
              </p:cNvPr>
              <p:cNvSpPr/>
              <p:nvPr/>
            </p:nvSpPr>
            <p:spPr bwMode="auto">
              <a:xfrm>
                <a:off x="8559022" y="2857655"/>
                <a:ext cx="789664" cy="788275"/>
              </a:xfrm>
              <a:custGeom>
                <a:avLst/>
                <a:gdLst>
                  <a:gd name="connsiteX0" fmla="*/ 369587 w 602135"/>
                  <a:gd name="connsiteY0" fmla="*/ 480903 h 601076"/>
                  <a:gd name="connsiteX1" fmla="*/ 385923 w 602135"/>
                  <a:gd name="connsiteY1" fmla="*/ 497207 h 601076"/>
                  <a:gd name="connsiteX2" fmla="*/ 385923 w 602135"/>
                  <a:gd name="connsiteY2" fmla="*/ 584773 h 601076"/>
                  <a:gd name="connsiteX3" fmla="*/ 369587 w 602135"/>
                  <a:gd name="connsiteY3" fmla="*/ 601076 h 601076"/>
                  <a:gd name="connsiteX4" fmla="*/ 353251 w 602135"/>
                  <a:gd name="connsiteY4" fmla="*/ 584773 h 601076"/>
                  <a:gd name="connsiteX5" fmla="*/ 353251 w 602135"/>
                  <a:gd name="connsiteY5" fmla="*/ 497207 h 601076"/>
                  <a:gd name="connsiteX6" fmla="*/ 369587 w 602135"/>
                  <a:gd name="connsiteY6" fmla="*/ 480903 h 601076"/>
                  <a:gd name="connsiteX7" fmla="*/ 301068 w 602135"/>
                  <a:gd name="connsiteY7" fmla="*/ 480903 h 601076"/>
                  <a:gd name="connsiteX8" fmla="*/ 317404 w 602135"/>
                  <a:gd name="connsiteY8" fmla="*/ 497207 h 601076"/>
                  <a:gd name="connsiteX9" fmla="*/ 317404 w 602135"/>
                  <a:gd name="connsiteY9" fmla="*/ 584773 h 601076"/>
                  <a:gd name="connsiteX10" fmla="*/ 301068 w 602135"/>
                  <a:gd name="connsiteY10" fmla="*/ 601076 h 601076"/>
                  <a:gd name="connsiteX11" fmla="*/ 284732 w 602135"/>
                  <a:gd name="connsiteY11" fmla="*/ 584773 h 601076"/>
                  <a:gd name="connsiteX12" fmla="*/ 284732 w 602135"/>
                  <a:gd name="connsiteY12" fmla="*/ 497207 h 601076"/>
                  <a:gd name="connsiteX13" fmla="*/ 301068 w 602135"/>
                  <a:gd name="connsiteY13" fmla="*/ 480903 h 601076"/>
                  <a:gd name="connsiteX14" fmla="*/ 232593 w 602135"/>
                  <a:gd name="connsiteY14" fmla="*/ 480903 h 601076"/>
                  <a:gd name="connsiteX15" fmla="*/ 249167 w 602135"/>
                  <a:gd name="connsiteY15" fmla="*/ 497207 h 601076"/>
                  <a:gd name="connsiteX16" fmla="*/ 249167 w 602135"/>
                  <a:gd name="connsiteY16" fmla="*/ 584773 h 601076"/>
                  <a:gd name="connsiteX17" fmla="*/ 232593 w 602135"/>
                  <a:gd name="connsiteY17" fmla="*/ 601076 h 601076"/>
                  <a:gd name="connsiteX18" fmla="*/ 216283 w 602135"/>
                  <a:gd name="connsiteY18" fmla="*/ 584773 h 601076"/>
                  <a:gd name="connsiteX19" fmla="*/ 216283 w 602135"/>
                  <a:gd name="connsiteY19" fmla="*/ 497207 h 601076"/>
                  <a:gd name="connsiteX20" fmla="*/ 232593 w 602135"/>
                  <a:gd name="connsiteY20" fmla="*/ 480903 h 601076"/>
                  <a:gd name="connsiteX21" fmla="*/ 498082 w 602135"/>
                  <a:gd name="connsiteY21" fmla="*/ 352615 h 601076"/>
                  <a:gd name="connsiteX22" fmla="*/ 585803 w 602135"/>
                  <a:gd name="connsiteY22" fmla="*/ 352615 h 601076"/>
                  <a:gd name="connsiteX23" fmla="*/ 602135 w 602135"/>
                  <a:gd name="connsiteY23" fmla="*/ 368915 h 601076"/>
                  <a:gd name="connsiteX24" fmla="*/ 585803 w 602135"/>
                  <a:gd name="connsiteY24" fmla="*/ 385216 h 601076"/>
                  <a:gd name="connsiteX25" fmla="*/ 498082 w 602135"/>
                  <a:gd name="connsiteY25" fmla="*/ 385216 h 601076"/>
                  <a:gd name="connsiteX26" fmla="*/ 481750 w 602135"/>
                  <a:gd name="connsiteY26" fmla="*/ 368915 h 601076"/>
                  <a:gd name="connsiteX27" fmla="*/ 498082 w 602135"/>
                  <a:gd name="connsiteY27" fmla="*/ 352615 h 601076"/>
                  <a:gd name="connsiteX28" fmla="*/ 16332 w 602135"/>
                  <a:gd name="connsiteY28" fmla="*/ 352615 h 601076"/>
                  <a:gd name="connsiteX29" fmla="*/ 104053 w 602135"/>
                  <a:gd name="connsiteY29" fmla="*/ 352615 h 601076"/>
                  <a:gd name="connsiteX30" fmla="*/ 120385 w 602135"/>
                  <a:gd name="connsiteY30" fmla="*/ 368915 h 601076"/>
                  <a:gd name="connsiteX31" fmla="*/ 104053 w 602135"/>
                  <a:gd name="connsiteY31" fmla="*/ 385216 h 601076"/>
                  <a:gd name="connsiteX32" fmla="*/ 16332 w 602135"/>
                  <a:gd name="connsiteY32" fmla="*/ 385216 h 601076"/>
                  <a:gd name="connsiteX33" fmla="*/ 0 w 602135"/>
                  <a:gd name="connsiteY33" fmla="*/ 368915 h 601076"/>
                  <a:gd name="connsiteX34" fmla="*/ 16332 w 602135"/>
                  <a:gd name="connsiteY34" fmla="*/ 352615 h 601076"/>
                  <a:gd name="connsiteX35" fmla="*/ 498082 w 602135"/>
                  <a:gd name="connsiteY35" fmla="*/ 284237 h 601076"/>
                  <a:gd name="connsiteX36" fmla="*/ 585803 w 602135"/>
                  <a:gd name="connsiteY36" fmla="*/ 284237 h 601076"/>
                  <a:gd name="connsiteX37" fmla="*/ 602135 w 602135"/>
                  <a:gd name="connsiteY37" fmla="*/ 300537 h 601076"/>
                  <a:gd name="connsiteX38" fmla="*/ 585803 w 602135"/>
                  <a:gd name="connsiteY38" fmla="*/ 316838 h 601076"/>
                  <a:gd name="connsiteX39" fmla="*/ 498082 w 602135"/>
                  <a:gd name="connsiteY39" fmla="*/ 316838 h 601076"/>
                  <a:gd name="connsiteX40" fmla="*/ 481750 w 602135"/>
                  <a:gd name="connsiteY40" fmla="*/ 300537 h 601076"/>
                  <a:gd name="connsiteX41" fmla="*/ 498082 w 602135"/>
                  <a:gd name="connsiteY41" fmla="*/ 284237 h 601076"/>
                  <a:gd name="connsiteX42" fmla="*/ 16332 w 602135"/>
                  <a:gd name="connsiteY42" fmla="*/ 284237 h 601076"/>
                  <a:gd name="connsiteX43" fmla="*/ 104053 w 602135"/>
                  <a:gd name="connsiteY43" fmla="*/ 284237 h 601076"/>
                  <a:gd name="connsiteX44" fmla="*/ 120385 w 602135"/>
                  <a:gd name="connsiteY44" fmla="*/ 300537 h 601076"/>
                  <a:gd name="connsiteX45" fmla="*/ 104053 w 602135"/>
                  <a:gd name="connsiteY45" fmla="*/ 316838 h 601076"/>
                  <a:gd name="connsiteX46" fmla="*/ 16332 w 602135"/>
                  <a:gd name="connsiteY46" fmla="*/ 316838 h 601076"/>
                  <a:gd name="connsiteX47" fmla="*/ 0 w 602135"/>
                  <a:gd name="connsiteY47" fmla="*/ 300537 h 601076"/>
                  <a:gd name="connsiteX48" fmla="*/ 16332 w 602135"/>
                  <a:gd name="connsiteY48" fmla="*/ 284237 h 601076"/>
                  <a:gd name="connsiteX49" fmla="*/ 498082 w 602135"/>
                  <a:gd name="connsiteY49" fmla="*/ 215860 h 601076"/>
                  <a:gd name="connsiteX50" fmla="*/ 585803 w 602135"/>
                  <a:gd name="connsiteY50" fmla="*/ 215860 h 601076"/>
                  <a:gd name="connsiteX51" fmla="*/ 602135 w 602135"/>
                  <a:gd name="connsiteY51" fmla="*/ 232170 h 601076"/>
                  <a:gd name="connsiteX52" fmla="*/ 585803 w 602135"/>
                  <a:gd name="connsiteY52" fmla="*/ 248743 h 601076"/>
                  <a:gd name="connsiteX53" fmla="*/ 498082 w 602135"/>
                  <a:gd name="connsiteY53" fmla="*/ 248743 h 601076"/>
                  <a:gd name="connsiteX54" fmla="*/ 481750 w 602135"/>
                  <a:gd name="connsiteY54" fmla="*/ 232170 h 601076"/>
                  <a:gd name="connsiteX55" fmla="*/ 498082 w 602135"/>
                  <a:gd name="connsiteY55" fmla="*/ 215860 h 601076"/>
                  <a:gd name="connsiteX56" fmla="*/ 16332 w 602135"/>
                  <a:gd name="connsiteY56" fmla="*/ 215860 h 601076"/>
                  <a:gd name="connsiteX57" fmla="*/ 104053 w 602135"/>
                  <a:gd name="connsiteY57" fmla="*/ 215860 h 601076"/>
                  <a:gd name="connsiteX58" fmla="*/ 120385 w 602135"/>
                  <a:gd name="connsiteY58" fmla="*/ 232170 h 601076"/>
                  <a:gd name="connsiteX59" fmla="*/ 104053 w 602135"/>
                  <a:gd name="connsiteY59" fmla="*/ 248743 h 601076"/>
                  <a:gd name="connsiteX60" fmla="*/ 16332 w 602135"/>
                  <a:gd name="connsiteY60" fmla="*/ 248743 h 601076"/>
                  <a:gd name="connsiteX61" fmla="*/ 0 w 602135"/>
                  <a:gd name="connsiteY61" fmla="*/ 232170 h 601076"/>
                  <a:gd name="connsiteX62" fmla="*/ 16332 w 602135"/>
                  <a:gd name="connsiteY62" fmla="*/ 215860 h 601076"/>
                  <a:gd name="connsiteX63" fmla="*/ 158832 w 602135"/>
                  <a:gd name="connsiteY63" fmla="*/ 136756 h 601076"/>
                  <a:gd name="connsiteX64" fmla="*/ 443586 w 602135"/>
                  <a:gd name="connsiteY64" fmla="*/ 136756 h 601076"/>
                  <a:gd name="connsiteX65" fmla="*/ 465450 w 602135"/>
                  <a:gd name="connsiteY65" fmla="*/ 158577 h 601076"/>
                  <a:gd name="connsiteX66" fmla="*/ 465450 w 602135"/>
                  <a:gd name="connsiteY66" fmla="*/ 442781 h 601076"/>
                  <a:gd name="connsiteX67" fmla="*/ 443586 w 602135"/>
                  <a:gd name="connsiteY67" fmla="*/ 464603 h 601076"/>
                  <a:gd name="connsiteX68" fmla="*/ 158832 w 602135"/>
                  <a:gd name="connsiteY68" fmla="*/ 464603 h 601076"/>
                  <a:gd name="connsiteX69" fmla="*/ 136968 w 602135"/>
                  <a:gd name="connsiteY69" fmla="*/ 442781 h 601076"/>
                  <a:gd name="connsiteX70" fmla="*/ 136968 w 602135"/>
                  <a:gd name="connsiteY70" fmla="*/ 158577 h 601076"/>
                  <a:gd name="connsiteX71" fmla="*/ 158832 w 602135"/>
                  <a:gd name="connsiteY71" fmla="*/ 136756 h 601076"/>
                  <a:gd name="connsiteX72" fmla="*/ 369587 w 602135"/>
                  <a:gd name="connsiteY72" fmla="*/ 0 h 601076"/>
                  <a:gd name="connsiteX73" fmla="*/ 385923 w 602135"/>
                  <a:gd name="connsiteY73" fmla="*/ 16303 h 601076"/>
                  <a:gd name="connsiteX74" fmla="*/ 385923 w 602135"/>
                  <a:gd name="connsiteY74" fmla="*/ 103869 h 601076"/>
                  <a:gd name="connsiteX75" fmla="*/ 369587 w 602135"/>
                  <a:gd name="connsiteY75" fmla="*/ 120173 h 601076"/>
                  <a:gd name="connsiteX76" fmla="*/ 353251 w 602135"/>
                  <a:gd name="connsiteY76" fmla="*/ 103869 h 601076"/>
                  <a:gd name="connsiteX77" fmla="*/ 353251 w 602135"/>
                  <a:gd name="connsiteY77" fmla="*/ 16303 h 601076"/>
                  <a:gd name="connsiteX78" fmla="*/ 369587 w 602135"/>
                  <a:gd name="connsiteY78" fmla="*/ 0 h 601076"/>
                  <a:gd name="connsiteX79" fmla="*/ 301068 w 602135"/>
                  <a:gd name="connsiteY79" fmla="*/ 0 h 601076"/>
                  <a:gd name="connsiteX80" fmla="*/ 317404 w 602135"/>
                  <a:gd name="connsiteY80" fmla="*/ 16303 h 601076"/>
                  <a:gd name="connsiteX81" fmla="*/ 317404 w 602135"/>
                  <a:gd name="connsiteY81" fmla="*/ 103869 h 601076"/>
                  <a:gd name="connsiteX82" fmla="*/ 301068 w 602135"/>
                  <a:gd name="connsiteY82" fmla="*/ 120173 h 601076"/>
                  <a:gd name="connsiteX83" fmla="*/ 284732 w 602135"/>
                  <a:gd name="connsiteY83" fmla="*/ 103869 h 601076"/>
                  <a:gd name="connsiteX84" fmla="*/ 284732 w 602135"/>
                  <a:gd name="connsiteY84" fmla="*/ 16303 h 601076"/>
                  <a:gd name="connsiteX85" fmla="*/ 301068 w 602135"/>
                  <a:gd name="connsiteY85" fmla="*/ 0 h 601076"/>
                  <a:gd name="connsiteX86" fmla="*/ 232593 w 602135"/>
                  <a:gd name="connsiteY86" fmla="*/ 0 h 601076"/>
                  <a:gd name="connsiteX87" fmla="*/ 249167 w 602135"/>
                  <a:gd name="connsiteY87" fmla="*/ 16303 h 601076"/>
                  <a:gd name="connsiteX88" fmla="*/ 249167 w 602135"/>
                  <a:gd name="connsiteY88" fmla="*/ 103869 h 601076"/>
                  <a:gd name="connsiteX89" fmla="*/ 232593 w 602135"/>
                  <a:gd name="connsiteY89" fmla="*/ 120173 h 601076"/>
                  <a:gd name="connsiteX90" fmla="*/ 216283 w 602135"/>
                  <a:gd name="connsiteY90" fmla="*/ 103869 h 601076"/>
                  <a:gd name="connsiteX91" fmla="*/ 216283 w 602135"/>
                  <a:gd name="connsiteY91" fmla="*/ 16303 h 601076"/>
                  <a:gd name="connsiteX92" fmla="*/ 232593 w 602135"/>
                  <a:gd name="connsiteY92" fmla="*/ 0 h 601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2135" h="601076">
                    <a:moveTo>
                      <a:pt x="369587" y="480903"/>
                    </a:moveTo>
                    <a:cubicBezTo>
                      <a:pt x="378545" y="480903"/>
                      <a:pt x="385923" y="488266"/>
                      <a:pt x="385923" y="497207"/>
                    </a:cubicBezTo>
                    <a:lnTo>
                      <a:pt x="385923" y="584773"/>
                    </a:lnTo>
                    <a:cubicBezTo>
                      <a:pt x="385923" y="593713"/>
                      <a:pt x="378545" y="601076"/>
                      <a:pt x="369587" y="601076"/>
                    </a:cubicBezTo>
                    <a:cubicBezTo>
                      <a:pt x="360629" y="601076"/>
                      <a:pt x="353251" y="593713"/>
                      <a:pt x="353251" y="584773"/>
                    </a:cubicBezTo>
                    <a:lnTo>
                      <a:pt x="353251" y="497207"/>
                    </a:lnTo>
                    <a:cubicBezTo>
                      <a:pt x="353251" y="488266"/>
                      <a:pt x="360629" y="480903"/>
                      <a:pt x="369587" y="480903"/>
                    </a:cubicBezTo>
                    <a:close/>
                    <a:moveTo>
                      <a:pt x="301068" y="480903"/>
                    </a:moveTo>
                    <a:cubicBezTo>
                      <a:pt x="310290" y="480903"/>
                      <a:pt x="317404" y="488266"/>
                      <a:pt x="317404" y="497207"/>
                    </a:cubicBezTo>
                    <a:lnTo>
                      <a:pt x="317404" y="584773"/>
                    </a:lnTo>
                    <a:cubicBezTo>
                      <a:pt x="317404" y="593713"/>
                      <a:pt x="310290" y="601076"/>
                      <a:pt x="301068" y="601076"/>
                    </a:cubicBezTo>
                    <a:cubicBezTo>
                      <a:pt x="292110" y="601076"/>
                      <a:pt x="284732" y="593713"/>
                      <a:pt x="284732" y="584773"/>
                    </a:cubicBezTo>
                    <a:lnTo>
                      <a:pt x="284732" y="497207"/>
                    </a:lnTo>
                    <a:cubicBezTo>
                      <a:pt x="284732" y="488266"/>
                      <a:pt x="292110" y="480903"/>
                      <a:pt x="301068" y="480903"/>
                    </a:cubicBezTo>
                    <a:close/>
                    <a:moveTo>
                      <a:pt x="232593" y="480903"/>
                    </a:moveTo>
                    <a:cubicBezTo>
                      <a:pt x="241801" y="480903"/>
                      <a:pt x="249167" y="488266"/>
                      <a:pt x="249167" y="497207"/>
                    </a:cubicBezTo>
                    <a:lnTo>
                      <a:pt x="249167" y="584773"/>
                    </a:lnTo>
                    <a:cubicBezTo>
                      <a:pt x="249167" y="593713"/>
                      <a:pt x="241801" y="601076"/>
                      <a:pt x="232593" y="601076"/>
                    </a:cubicBezTo>
                    <a:cubicBezTo>
                      <a:pt x="223649" y="601076"/>
                      <a:pt x="216283" y="593713"/>
                      <a:pt x="216283" y="584773"/>
                    </a:cubicBezTo>
                    <a:lnTo>
                      <a:pt x="216283" y="497207"/>
                    </a:lnTo>
                    <a:cubicBezTo>
                      <a:pt x="216283" y="488266"/>
                      <a:pt x="223649" y="480903"/>
                      <a:pt x="232593" y="480903"/>
                    </a:cubicBezTo>
                    <a:close/>
                    <a:moveTo>
                      <a:pt x="498082" y="352615"/>
                    </a:moveTo>
                    <a:lnTo>
                      <a:pt x="585803" y="352615"/>
                    </a:lnTo>
                    <a:cubicBezTo>
                      <a:pt x="594759" y="352615"/>
                      <a:pt x="602135" y="359976"/>
                      <a:pt x="602135" y="368915"/>
                    </a:cubicBezTo>
                    <a:cubicBezTo>
                      <a:pt x="602135" y="377854"/>
                      <a:pt x="594759" y="385216"/>
                      <a:pt x="585803" y="385216"/>
                    </a:cubicBezTo>
                    <a:lnTo>
                      <a:pt x="498082" y="385216"/>
                    </a:lnTo>
                    <a:cubicBezTo>
                      <a:pt x="489126" y="385216"/>
                      <a:pt x="481750" y="377854"/>
                      <a:pt x="481750" y="368915"/>
                    </a:cubicBezTo>
                    <a:cubicBezTo>
                      <a:pt x="481750" y="359976"/>
                      <a:pt x="489126" y="352615"/>
                      <a:pt x="498082" y="352615"/>
                    </a:cubicBezTo>
                    <a:close/>
                    <a:moveTo>
                      <a:pt x="16332" y="352615"/>
                    </a:moveTo>
                    <a:lnTo>
                      <a:pt x="104053" y="352615"/>
                    </a:lnTo>
                    <a:cubicBezTo>
                      <a:pt x="113009" y="352615"/>
                      <a:pt x="120385" y="359976"/>
                      <a:pt x="120385" y="368915"/>
                    </a:cubicBezTo>
                    <a:cubicBezTo>
                      <a:pt x="120385" y="377854"/>
                      <a:pt x="113009" y="385216"/>
                      <a:pt x="104053" y="385216"/>
                    </a:cubicBezTo>
                    <a:lnTo>
                      <a:pt x="16332" y="385216"/>
                    </a:lnTo>
                    <a:cubicBezTo>
                      <a:pt x="7376" y="385216"/>
                      <a:pt x="0" y="377854"/>
                      <a:pt x="0" y="368915"/>
                    </a:cubicBezTo>
                    <a:cubicBezTo>
                      <a:pt x="0" y="359976"/>
                      <a:pt x="7376" y="352615"/>
                      <a:pt x="16332" y="352615"/>
                    </a:cubicBezTo>
                    <a:close/>
                    <a:moveTo>
                      <a:pt x="498082" y="284237"/>
                    </a:moveTo>
                    <a:lnTo>
                      <a:pt x="585803" y="284237"/>
                    </a:lnTo>
                    <a:cubicBezTo>
                      <a:pt x="594759" y="284237"/>
                      <a:pt x="602135" y="291598"/>
                      <a:pt x="602135" y="300537"/>
                    </a:cubicBezTo>
                    <a:cubicBezTo>
                      <a:pt x="602135" y="309739"/>
                      <a:pt x="594759" y="316838"/>
                      <a:pt x="585803" y="316838"/>
                    </a:cubicBezTo>
                    <a:lnTo>
                      <a:pt x="498082" y="316838"/>
                    </a:lnTo>
                    <a:cubicBezTo>
                      <a:pt x="489126" y="316838"/>
                      <a:pt x="481750" y="309739"/>
                      <a:pt x="481750" y="300537"/>
                    </a:cubicBezTo>
                    <a:cubicBezTo>
                      <a:pt x="481750" y="291598"/>
                      <a:pt x="489126" y="284237"/>
                      <a:pt x="498082" y="284237"/>
                    </a:cubicBezTo>
                    <a:close/>
                    <a:moveTo>
                      <a:pt x="16332" y="284237"/>
                    </a:moveTo>
                    <a:lnTo>
                      <a:pt x="104053" y="284237"/>
                    </a:lnTo>
                    <a:cubicBezTo>
                      <a:pt x="113009" y="284237"/>
                      <a:pt x="120385" y="291598"/>
                      <a:pt x="120385" y="300537"/>
                    </a:cubicBezTo>
                    <a:cubicBezTo>
                      <a:pt x="120385" y="309739"/>
                      <a:pt x="113009" y="316838"/>
                      <a:pt x="104053" y="316838"/>
                    </a:cubicBezTo>
                    <a:lnTo>
                      <a:pt x="16332" y="316838"/>
                    </a:lnTo>
                    <a:cubicBezTo>
                      <a:pt x="7376" y="316838"/>
                      <a:pt x="0" y="309739"/>
                      <a:pt x="0" y="300537"/>
                    </a:cubicBezTo>
                    <a:cubicBezTo>
                      <a:pt x="0" y="291598"/>
                      <a:pt x="7376" y="284237"/>
                      <a:pt x="16332" y="284237"/>
                    </a:cubicBezTo>
                    <a:close/>
                    <a:moveTo>
                      <a:pt x="498082" y="215860"/>
                    </a:moveTo>
                    <a:lnTo>
                      <a:pt x="585803" y="215860"/>
                    </a:lnTo>
                    <a:cubicBezTo>
                      <a:pt x="594759" y="215860"/>
                      <a:pt x="602135" y="223226"/>
                      <a:pt x="602135" y="232170"/>
                    </a:cubicBezTo>
                    <a:cubicBezTo>
                      <a:pt x="602135" y="241377"/>
                      <a:pt x="594759" y="248743"/>
                      <a:pt x="585803" y="248743"/>
                    </a:cubicBezTo>
                    <a:lnTo>
                      <a:pt x="498082" y="248743"/>
                    </a:lnTo>
                    <a:cubicBezTo>
                      <a:pt x="489126" y="248743"/>
                      <a:pt x="481750" y="241377"/>
                      <a:pt x="481750" y="232170"/>
                    </a:cubicBezTo>
                    <a:cubicBezTo>
                      <a:pt x="481750" y="223226"/>
                      <a:pt x="489126" y="215860"/>
                      <a:pt x="498082" y="215860"/>
                    </a:cubicBezTo>
                    <a:close/>
                    <a:moveTo>
                      <a:pt x="16332" y="215860"/>
                    </a:moveTo>
                    <a:lnTo>
                      <a:pt x="104053" y="215860"/>
                    </a:lnTo>
                    <a:cubicBezTo>
                      <a:pt x="113009" y="215860"/>
                      <a:pt x="120385" y="223226"/>
                      <a:pt x="120385" y="232170"/>
                    </a:cubicBezTo>
                    <a:cubicBezTo>
                      <a:pt x="120385" y="241377"/>
                      <a:pt x="113009" y="248743"/>
                      <a:pt x="104053" y="248743"/>
                    </a:cubicBezTo>
                    <a:lnTo>
                      <a:pt x="16332" y="248743"/>
                    </a:lnTo>
                    <a:cubicBezTo>
                      <a:pt x="7376" y="248743"/>
                      <a:pt x="0" y="241377"/>
                      <a:pt x="0" y="232170"/>
                    </a:cubicBezTo>
                    <a:cubicBezTo>
                      <a:pt x="0" y="223226"/>
                      <a:pt x="7376" y="215860"/>
                      <a:pt x="16332" y="215860"/>
                    </a:cubicBezTo>
                    <a:close/>
                    <a:moveTo>
                      <a:pt x="158832" y="136756"/>
                    </a:moveTo>
                    <a:lnTo>
                      <a:pt x="443586" y="136756"/>
                    </a:lnTo>
                    <a:cubicBezTo>
                      <a:pt x="455440" y="136756"/>
                      <a:pt x="465450" y="146483"/>
                      <a:pt x="465450" y="158577"/>
                    </a:cubicBezTo>
                    <a:lnTo>
                      <a:pt x="465450" y="442781"/>
                    </a:lnTo>
                    <a:cubicBezTo>
                      <a:pt x="465450" y="454612"/>
                      <a:pt x="455440" y="464603"/>
                      <a:pt x="443586" y="464603"/>
                    </a:cubicBezTo>
                    <a:lnTo>
                      <a:pt x="158832" y="464603"/>
                    </a:lnTo>
                    <a:cubicBezTo>
                      <a:pt x="146714" y="464603"/>
                      <a:pt x="136968" y="454612"/>
                      <a:pt x="136968" y="442781"/>
                    </a:cubicBezTo>
                    <a:lnTo>
                      <a:pt x="136968" y="158577"/>
                    </a:lnTo>
                    <a:cubicBezTo>
                      <a:pt x="136968" y="146483"/>
                      <a:pt x="146714" y="136756"/>
                      <a:pt x="158832" y="136756"/>
                    </a:cubicBezTo>
                    <a:close/>
                    <a:moveTo>
                      <a:pt x="369587" y="0"/>
                    </a:moveTo>
                    <a:cubicBezTo>
                      <a:pt x="378545" y="0"/>
                      <a:pt x="385923" y="7363"/>
                      <a:pt x="385923" y="16303"/>
                    </a:cubicBezTo>
                    <a:lnTo>
                      <a:pt x="385923" y="103869"/>
                    </a:lnTo>
                    <a:cubicBezTo>
                      <a:pt x="385923" y="112810"/>
                      <a:pt x="378545" y="120173"/>
                      <a:pt x="369587" y="120173"/>
                    </a:cubicBezTo>
                    <a:cubicBezTo>
                      <a:pt x="360629" y="120173"/>
                      <a:pt x="353251" y="112810"/>
                      <a:pt x="353251" y="103869"/>
                    </a:cubicBezTo>
                    <a:lnTo>
                      <a:pt x="353251" y="16303"/>
                    </a:lnTo>
                    <a:cubicBezTo>
                      <a:pt x="353251" y="7363"/>
                      <a:pt x="360629" y="0"/>
                      <a:pt x="369587" y="0"/>
                    </a:cubicBezTo>
                    <a:close/>
                    <a:moveTo>
                      <a:pt x="301068" y="0"/>
                    </a:moveTo>
                    <a:cubicBezTo>
                      <a:pt x="310290" y="0"/>
                      <a:pt x="317404" y="7363"/>
                      <a:pt x="317404" y="16303"/>
                    </a:cubicBezTo>
                    <a:lnTo>
                      <a:pt x="317404" y="103869"/>
                    </a:lnTo>
                    <a:cubicBezTo>
                      <a:pt x="317404" y="112810"/>
                      <a:pt x="310290" y="120173"/>
                      <a:pt x="301068" y="120173"/>
                    </a:cubicBezTo>
                    <a:cubicBezTo>
                      <a:pt x="292110" y="120173"/>
                      <a:pt x="284732" y="112810"/>
                      <a:pt x="284732" y="103869"/>
                    </a:cubicBezTo>
                    <a:lnTo>
                      <a:pt x="284732" y="16303"/>
                    </a:lnTo>
                    <a:cubicBezTo>
                      <a:pt x="284732" y="7363"/>
                      <a:pt x="292110" y="0"/>
                      <a:pt x="301068" y="0"/>
                    </a:cubicBezTo>
                    <a:close/>
                    <a:moveTo>
                      <a:pt x="232593" y="0"/>
                    </a:moveTo>
                    <a:cubicBezTo>
                      <a:pt x="241801" y="0"/>
                      <a:pt x="249167" y="7363"/>
                      <a:pt x="249167" y="16303"/>
                    </a:cubicBezTo>
                    <a:lnTo>
                      <a:pt x="249167" y="103869"/>
                    </a:lnTo>
                    <a:cubicBezTo>
                      <a:pt x="249167" y="112810"/>
                      <a:pt x="241801" y="120173"/>
                      <a:pt x="232593" y="120173"/>
                    </a:cubicBezTo>
                    <a:cubicBezTo>
                      <a:pt x="223649" y="120173"/>
                      <a:pt x="216283" y="112810"/>
                      <a:pt x="216283" y="103869"/>
                    </a:cubicBezTo>
                    <a:lnTo>
                      <a:pt x="216283" y="16303"/>
                    </a:lnTo>
                    <a:cubicBezTo>
                      <a:pt x="216283" y="7363"/>
                      <a:pt x="223649" y="0"/>
                      <a:pt x="232593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/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25" name="iṣḻïḓe">
                <a:extLst>
                  <a:ext uri="{FF2B5EF4-FFF2-40B4-BE49-F238E27FC236}">
                    <a16:creationId xmlns:a16="http://schemas.microsoft.com/office/drawing/2014/main" xmlns="" id="{989DF76C-2AAA-4079-80F1-C888DCB38F21}"/>
                  </a:ext>
                </a:extLst>
              </p:cNvPr>
              <p:cNvGrpSpPr/>
              <p:nvPr/>
            </p:nvGrpSpPr>
            <p:grpSpPr>
              <a:xfrm>
                <a:off x="7053995" y="1326155"/>
                <a:ext cx="3724276" cy="3851276"/>
                <a:chOff x="938213" y="1497013"/>
                <a:chExt cx="3724276" cy="3851276"/>
              </a:xfrm>
            </p:grpSpPr>
            <p:sp>
              <p:nvSpPr>
                <p:cNvPr id="26" name="ïṣľïďé">
                  <a:extLst>
                    <a:ext uri="{FF2B5EF4-FFF2-40B4-BE49-F238E27FC236}">
                      <a16:creationId xmlns:a16="http://schemas.microsoft.com/office/drawing/2014/main" xmlns="" id="{EBD98BC6-EB34-4406-9177-649F07BF2344}"/>
                    </a:ext>
                  </a:extLst>
                </p:cNvPr>
                <p:cNvSpPr/>
                <p:nvPr/>
              </p:nvSpPr>
              <p:spPr bwMode="auto">
                <a:xfrm>
                  <a:off x="938213" y="1720851"/>
                  <a:ext cx="2155825" cy="3627438"/>
                </a:xfrm>
                <a:custGeom>
                  <a:avLst/>
                  <a:gdLst>
                    <a:gd name="T0" fmla="*/ 3482 w 3482"/>
                    <a:gd name="T1" fmla="*/ 5643 h 5867"/>
                    <a:gd name="T2" fmla="*/ 196 w 3482"/>
                    <a:gd name="T3" fmla="*/ 3167 h 5867"/>
                    <a:gd name="T4" fmla="*/ 2161 w 3482"/>
                    <a:gd name="T5" fmla="*/ 0 h 5867"/>
                    <a:gd name="T6" fmla="*/ 2509 w 3482"/>
                    <a:gd name="T7" fmla="*/ 1049 h 5867"/>
                    <a:gd name="T8" fmla="*/ 1365 w 3482"/>
                    <a:gd name="T9" fmla="*/ 3330 h 5867"/>
                    <a:gd name="T10" fmla="*/ 3328 w 3482"/>
                    <a:gd name="T11" fmla="*/ 4548 h 5867"/>
                    <a:gd name="T12" fmla="*/ 3482 w 3482"/>
                    <a:gd name="T13" fmla="*/ 5643 h 5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82" h="5867">
                      <a:moveTo>
                        <a:pt x="3482" y="5643"/>
                      </a:moveTo>
                      <a:cubicBezTo>
                        <a:pt x="1891" y="5867"/>
                        <a:pt x="419" y="4758"/>
                        <a:pt x="196" y="3167"/>
                      </a:cubicBezTo>
                      <a:cubicBezTo>
                        <a:pt x="0" y="1775"/>
                        <a:pt x="827" y="442"/>
                        <a:pt x="2161" y="0"/>
                      </a:cubicBezTo>
                      <a:lnTo>
                        <a:pt x="2509" y="1049"/>
                      </a:lnTo>
                      <a:cubicBezTo>
                        <a:pt x="1564" y="1363"/>
                        <a:pt x="1051" y="2384"/>
                        <a:pt x="1365" y="3330"/>
                      </a:cubicBezTo>
                      <a:cubicBezTo>
                        <a:pt x="1639" y="4157"/>
                        <a:pt x="2465" y="4670"/>
                        <a:pt x="3328" y="4548"/>
                      </a:cubicBezTo>
                      <a:lnTo>
                        <a:pt x="3482" y="564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iṩlîďe">
                  <a:extLst>
                    <a:ext uri="{FF2B5EF4-FFF2-40B4-BE49-F238E27FC236}">
                      <a16:creationId xmlns:a16="http://schemas.microsoft.com/office/drawing/2014/main" xmlns="" id="{8C5DFDF6-2890-41FA-9881-769D7C8D18FE}"/>
                    </a:ext>
                  </a:extLst>
                </p:cNvPr>
                <p:cNvSpPr/>
                <p:nvPr/>
              </p:nvSpPr>
              <p:spPr bwMode="auto">
                <a:xfrm>
                  <a:off x="2276476" y="1497013"/>
                  <a:ext cx="1903413" cy="1182688"/>
                </a:xfrm>
                <a:custGeom>
                  <a:avLst/>
                  <a:gdLst>
                    <a:gd name="T0" fmla="*/ 0 w 3074"/>
                    <a:gd name="T1" fmla="*/ 363 h 1914"/>
                    <a:gd name="T2" fmla="*/ 3074 w 3074"/>
                    <a:gd name="T3" fmla="*/ 1173 h 1914"/>
                    <a:gd name="T4" fmla="*/ 2254 w 3074"/>
                    <a:gd name="T5" fmla="*/ 1914 h 1914"/>
                    <a:gd name="T6" fmla="*/ 348 w 3074"/>
                    <a:gd name="T7" fmla="*/ 1412 h 1914"/>
                    <a:gd name="T8" fmla="*/ 0 w 3074"/>
                    <a:gd name="T9" fmla="*/ 363 h 19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74" h="1914">
                      <a:moveTo>
                        <a:pt x="0" y="363"/>
                      </a:moveTo>
                      <a:cubicBezTo>
                        <a:pt x="1095" y="0"/>
                        <a:pt x="2300" y="318"/>
                        <a:pt x="3074" y="1173"/>
                      </a:cubicBezTo>
                      <a:lnTo>
                        <a:pt x="2254" y="1914"/>
                      </a:lnTo>
                      <a:cubicBezTo>
                        <a:pt x="1774" y="1384"/>
                        <a:pt x="1027" y="1187"/>
                        <a:pt x="348" y="1412"/>
                      </a:cubicBezTo>
                      <a:lnTo>
                        <a:pt x="0" y="363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iṣḷîḑe">
                  <a:extLst>
                    <a:ext uri="{FF2B5EF4-FFF2-40B4-BE49-F238E27FC236}">
                      <a16:creationId xmlns:a16="http://schemas.microsoft.com/office/drawing/2014/main" xmlns="" id="{23137FCA-1ABD-4C34-BDD2-0EA5E645E4D8}"/>
                    </a:ext>
                  </a:extLst>
                </p:cNvPr>
                <p:cNvSpPr/>
                <p:nvPr/>
              </p:nvSpPr>
              <p:spPr bwMode="auto">
                <a:xfrm>
                  <a:off x="3671888" y="2220913"/>
                  <a:ext cx="950913" cy="1031875"/>
                </a:xfrm>
                <a:custGeom>
                  <a:avLst/>
                  <a:gdLst>
                    <a:gd name="T0" fmla="*/ 820 w 1536"/>
                    <a:gd name="T1" fmla="*/ 0 h 1669"/>
                    <a:gd name="T2" fmla="*/ 1536 w 1536"/>
                    <a:gd name="T3" fmla="*/ 1495 h 1669"/>
                    <a:gd name="T4" fmla="*/ 444 w 1536"/>
                    <a:gd name="T5" fmla="*/ 1669 h 1669"/>
                    <a:gd name="T6" fmla="*/ 0 w 1536"/>
                    <a:gd name="T7" fmla="*/ 741 h 1669"/>
                    <a:gd name="T8" fmla="*/ 820 w 1536"/>
                    <a:gd name="T9" fmla="*/ 0 h 16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36" h="1669">
                      <a:moveTo>
                        <a:pt x="820" y="0"/>
                      </a:moveTo>
                      <a:cubicBezTo>
                        <a:pt x="1198" y="418"/>
                        <a:pt x="1447" y="938"/>
                        <a:pt x="1536" y="1495"/>
                      </a:cubicBezTo>
                      <a:lnTo>
                        <a:pt x="444" y="1669"/>
                      </a:lnTo>
                      <a:cubicBezTo>
                        <a:pt x="389" y="1323"/>
                        <a:pt x="235" y="1001"/>
                        <a:pt x="0" y="741"/>
                      </a:cubicBezTo>
                      <a:lnTo>
                        <a:pt x="82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ïšľiďé">
                  <a:extLst>
                    <a:ext uri="{FF2B5EF4-FFF2-40B4-BE49-F238E27FC236}">
                      <a16:creationId xmlns:a16="http://schemas.microsoft.com/office/drawing/2014/main" xmlns="" id="{E1B21E81-0AA7-4074-BEAC-08CB9E661CC4}"/>
                    </a:ext>
                  </a:extLst>
                </p:cNvPr>
                <p:cNvSpPr/>
                <p:nvPr/>
              </p:nvSpPr>
              <p:spPr bwMode="auto">
                <a:xfrm>
                  <a:off x="3917951" y="3146426"/>
                  <a:ext cx="744538" cy="771525"/>
                </a:xfrm>
                <a:custGeom>
                  <a:avLst/>
                  <a:gdLst>
                    <a:gd name="T0" fmla="*/ 1138 w 1204"/>
                    <a:gd name="T1" fmla="*/ 0 h 1249"/>
                    <a:gd name="T2" fmla="*/ 1064 w 1204"/>
                    <a:gd name="T3" fmla="*/ 1249 h 1249"/>
                    <a:gd name="T4" fmla="*/ 0 w 1204"/>
                    <a:gd name="T5" fmla="*/ 948 h 1249"/>
                    <a:gd name="T6" fmla="*/ 46 w 1204"/>
                    <a:gd name="T7" fmla="*/ 174 h 1249"/>
                    <a:gd name="T8" fmla="*/ 1138 w 1204"/>
                    <a:gd name="T9" fmla="*/ 0 h 1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4" h="1249">
                      <a:moveTo>
                        <a:pt x="1138" y="0"/>
                      </a:moveTo>
                      <a:cubicBezTo>
                        <a:pt x="1204" y="417"/>
                        <a:pt x="1179" y="843"/>
                        <a:pt x="1064" y="1249"/>
                      </a:cubicBezTo>
                      <a:lnTo>
                        <a:pt x="0" y="948"/>
                      </a:lnTo>
                      <a:cubicBezTo>
                        <a:pt x="71" y="696"/>
                        <a:pt x="87" y="432"/>
                        <a:pt x="46" y="174"/>
                      </a:cubicBezTo>
                      <a:lnTo>
                        <a:pt x="1138" y="0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isľîḓê">
                  <a:extLst>
                    <a:ext uri="{FF2B5EF4-FFF2-40B4-BE49-F238E27FC236}">
                      <a16:creationId xmlns:a16="http://schemas.microsoft.com/office/drawing/2014/main" xmlns="" id="{A1D49432-F1F0-48F8-BBAB-EA924C3648EE}"/>
                    </a:ext>
                  </a:extLst>
                </p:cNvPr>
                <p:cNvSpPr/>
                <p:nvPr/>
              </p:nvSpPr>
              <p:spPr bwMode="auto">
                <a:xfrm>
                  <a:off x="3448051" y="3732213"/>
                  <a:ext cx="1128713" cy="1208088"/>
                </a:xfrm>
                <a:custGeom>
                  <a:avLst/>
                  <a:gdLst>
                    <a:gd name="T0" fmla="*/ 1822 w 1822"/>
                    <a:gd name="T1" fmla="*/ 301 h 1954"/>
                    <a:gd name="T2" fmla="*/ 600 w 1822"/>
                    <a:gd name="T3" fmla="*/ 1954 h 1954"/>
                    <a:gd name="T4" fmla="*/ 0 w 1822"/>
                    <a:gd name="T5" fmla="*/ 1025 h 1954"/>
                    <a:gd name="T6" fmla="*/ 758 w 1822"/>
                    <a:gd name="T7" fmla="*/ 0 h 1954"/>
                    <a:gd name="T8" fmla="*/ 1822 w 1822"/>
                    <a:gd name="T9" fmla="*/ 301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22" h="1954">
                      <a:moveTo>
                        <a:pt x="1822" y="301"/>
                      </a:moveTo>
                      <a:cubicBezTo>
                        <a:pt x="1629" y="982"/>
                        <a:pt x="1195" y="1570"/>
                        <a:pt x="600" y="1954"/>
                      </a:cubicBezTo>
                      <a:lnTo>
                        <a:pt x="0" y="1025"/>
                      </a:lnTo>
                      <a:cubicBezTo>
                        <a:pt x="369" y="787"/>
                        <a:pt x="639" y="422"/>
                        <a:pt x="758" y="0"/>
                      </a:cubicBezTo>
                      <a:lnTo>
                        <a:pt x="1822" y="301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îsḷiďé">
                  <a:extLst>
                    <a:ext uri="{FF2B5EF4-FFF2-40B4-BE49-F238E27FC236}">
                      <a16:creationId xmlns:a16="http://schemas.microsoft.com/office/drawing/2014/main" xmlns="" id="{54F8B018-6BF6-41D8-8C83-C4889DF234AB}"/>
                    </a:ext>
                  </a:extLst>
                </p:cNvPr>
                <p:cNvSpPr/>
                <p:nvPr/>
              </p:nvSpPr>
              <p:spPr bwMode="auto">
                <a:xfrm>
                  <a:off x="2998788" y="4365626"/>
                  <a:ext cx="820738" cy="844550"/>
                </a:xfrm>
                <a:custGeom>
                  <a:avLst/>
                  <a:gdLst>
                    <a:gd name="T0" fmla="*/ 1327 w 1327"/>
                    <a:gd name="T1" fmla="*/ 929 h 1365"/>
                    <a:gd name="T2" fmla="*/ 154 w 1327"/>
                    <a:gd name="T3" fmla="*/ 1365 h 1365"/>
                    <a:gd name="T4" fmla="*/ 0 w 1327"/>
                    <a:gd name="T5" fmla="*/ 270 h 1365"/>
                    <a:gd name="T6" fmla="*/ 727 w 1327"/>
                    <a:gd name="T7" fmla="*/ 0 h 1365"/>
                    <a:gd name="T8" fmla="*/ 1327 w 1327"/>
                    <a:gd name="T9" fmla="*/ 929 h 1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7" h="1365">
                      <a:moveTo>
                        <a:pt x="1327" y="929"/>
                      </a:moveTo>
                      <a:cubicBezTo>
                        <a:pt x="972" y="1158"/>
                        <a:pt x="572" y="1306"/>
                        <a:pt x="154" y="1365"/>
                      </a:cubicBezTo>
                      <a:lnTo>
                        <a:pt x="0" y="270"/>
                      </a:lnTo>
                      <a:cubicBezTo>
                        <a:pt x="259" y="234"/>
                        <a:pt x="507" y="142"/>
                        <a:pt x="727" y="0"/>
                      </a:cubicBezTo>
                      <a:lnTo>
                        <a:pt x="1327" y="929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" name="ïṡlíḍê">
              <a:extLst>
                <a:ext uri="{FF2B5EF4-FFF2-40B4-BE49-F238E27FC236}">
                  <a16:creationId xmlns:a16="http://schemas.microsoft.com/office/drawing/2014/main" xmlns="" id="{2BEF2E4D-8745-44A5-981D-B17976A30C73}"/>
                </a:ext>
              </a:extLst>
            </p:cNvPr>
            <p:cNvGrpSpPr/>
            <p:nvPr/>
          </p:nvGrpSpPr>
          <p:grpSpPr>
            <a:xfrm>
              <a:off x="761407" y="1478611"/>
              <a:ext cx="5401759" cy="1043222"/>
              <a:chOff x="761407" y="1238250"/>
              <a:chExt cx="5401759" cy="1043222"/>
            </a:xfrm>
          </p:grpSpPr>
          <p:sp>
            <p:nvSpPr>
              <p:cNvPr id="18" name="íŝļidê">
                <a:extLst>
                  <a:ext uri="{FF2B5EF4-FFF2-40B4-BE49-F238E27FC236}">
                    <a16:creationId xmlns:a16="http://schemas.microsoft.com/office/drawing/2014/main" xmlns="" id="{A42F3721-F1BF-4BCA-92FD-FCA0D1ADF03B}"/>
                  </a:ext>
                </a:extLst>
              </p:cNvPr>
              <p:cNvSpPr/>
              <p:nvPr/>
            </p:nvSpPr>
            <p:spPr>
              <a:xfrm>
                <a:off x="761407" y="1238250"/>
                <a:ext cx="1043222" cy="104322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9" name="ïṡľïḍe">
                <a:extLst>
                  <a:ext uri="{FF2B5EF4-FFF2-40B4-BE49-F238E27FC236}">
                    <a16:creationId xmlns:a16="http://schemas.microsoft.com/office/drawing/2014/main" xmlns="" id="{200A1B7D-B5E7-4CD3-BCA6-397726554E27}"/>
                  </a:ext>
                </a:extLst>
              </p:cNvPr>
              <p:cNvSpPr txBox="1"/>
              <p:nvPr/>
            </p:nvSpPr>
            <p:spPr>
              <a:xfrm>
                <a:off x="949011" y="1509356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14</a:t>
                </a:r>
                <a:r>
                  <a:rPr lang="en-US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%</a:t>
                </a:r>
              </a:p>
            </p:txBody>
          </p:sp>
          <p:sp>
            <p:nvSpPr>
              <p:cNvPr id="20" name="íS1îḋé">
                <a:extLst>
                  <a:ext uri="{FF2B5EF4-FFF2-40B4-BE49-F238E27FC236}">
                    <a16:creationId xmlns:a16="http://schemas.microsoft.com/office/drawing/2014/main" xmlns="" id="{D728F216-36F6-4A71-8B8C-FC3EA0903FB5}"/>
                  </a:ext>
                </a:extLst>
              </p:cNvPr>
              <p:cNvSpPr/>
              <p:nvPr/>
            </p:nvSpPr>
            <p:spPr bwMode="auto">
              <a:xfrm>
                <a:off x="1992233" y="1677198"/>
                <a:ext cx="4170933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1" name="íṣḷïďê">
                <a:extLst>
                  <a:ext uri="{FF2B5EF4-FFF2-40B4-BE49-F238E27FC236}">
                    <a16:creationId xmlns:a16="http://schemas.microsoft.com/office/drawing/2014/main" xmlns="" id="{DA290159-37B2-4E65-AA16-E9995B5012EE}"/>
                  </a:ext>
                </a:extLst>
              </p:cNvPr>
              <p:cNvSpPr txBox="1"/>
              <p:nvPr/>
            </p:nvSpPr>
            <p:spPr bwMode="auto">
              <a:xfrm>
                <a:off x="1992233" y="1285639"/>
                <a:ext cx="417093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8" name="iṧļïde">
              <a:extLst>
                <a:ext uri="{FF2B5EF4-FFF2-40B4-BE49-F238E27FC236}">
                  <a16:creationId xmlns:a16="http://schemas.microsoft.com/office/drawing/2014/main" xmlns="" id="{3C05794F-85DF-4F88-8F99-F39EB2EC1058}"/>
                </a:ext>
              </a:extLst>
            </p:cNvPr>
            <p:cNvGrpSpPr/>
            <p:nvPr/>
          </p:nvGrpSpPr>
          <p:grpSpPr>
            <a:xfrm>
              <a:off x="761407" y="3116939"/>
              <a:ext cx="5401759" cy="1043222"/>
              <a:chOff x="761407" y="1238250"/>
              <a:chExt cx="5401759" cy="1043222"/>
            </a:xfrm>
          </p:grpSpPr>
          <p:sp>
            <p:nvSpPr>
              <p:cNvPr id="14" name="iśļídê">
                <a:extLst>
                  <a:ext uri="{FF2B5EF4-FFF2-40B4-BE49-F238E27FC236}">
                    <a16:creationId xmlns:a16="http://schemas.microsoft.com/office/drawing/2014/main" xmlns="" id="{154396B1-39C9-41D2-AB5F-C6C381DB2B58}"/>
                  </a:ext>
                </a:extLst>
              </p:cNvPr>
              <p:cNvSpPr/>
              <p:nvPr/>
            </p:nvSpPr>
            <p:spPr>
              <a:xfrm>
                <a:off x="761407" y="1238250"/>
                <a:ext cx="1043222" cy="1043222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5" name="íşḷiḍê">
                <a:extLst>
                  <a:ext uri="{FF2B5EF4-FFF2-40B4-BE49-F238E27FC236}">
                    <a16:creationId xmlns:a16="http://schemas.microsoft.com/office/drawing/2014/main" xmlns="" id="{887C9650-2E7F-45CC-86B7-739F856A9DB2}"/>
                  </a:ext>
                </a:extLst>
              </p:cNvPr>
              <p:cNvSpPr txBox="1"/>
              <p:nvPr/>
            </p:nvSpPr>
            <p:spPr>
              <a:xfrm>
                <a:off x="949011" y="1509356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7</a:t>
                </a:r>
                <a:r>
                  <a:rPr lang="en-US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6%</a:t>
                </a:r>
              </a:p>
            </p:txBody>
          </p:sp>
          <p:sp>
            <p:nvSpPr>
              <p:cNvPr id="16" name="îṧḷíḍè">
                <a:extLst>
                  <a:ext uri="{FF2B5EF4-FFF2-40B4-BE49-F238E27FC236}">
                    <a16:creationId xmlns:a16="http://schemas.microsoft.com/office/drawing/2014/main" xmlns="" id="{F4572D32-383B-4F54-9ADE-C1AD3674093A}"/>
                  </a:ext>
                </a:extLst>
              </p:cNvPr>
              <p:cNvSpPr/>
              <p:nvPr/>
            </p:nvSpPr>
            <p:spPr bwMode="auto">
              <a:xfrm>
                <a:off x="1992233" y="1677198"/>
                <a:ext cx="4170933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7" name="iśḷíḍê">
                <a:extLst>
                  <a:ext uri="{FF2B5EF4-FFF2-40B4-BE49-F238E27FC236}">
                    <a16:creationId xmlns:a16="http://schemas.microsoft.com/office/drawing/2014/main" xmlns="" id="{965A6584-6C44-4877-8D27-83F06BCF9AAE}"/>
                  </a:ext>
                </a:extLst>
              </p:cNvPr>
              <p:cNvSpPr txBox="1"/>
              <p:nvPr/>
            </p:nvSpPr>
            <p:spPr bwMode="auto">
              <a:xfrm>
                <a:off x="1992233" y="1285639"/>
                <a:ext cx="417093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iṣḻidè">
              <a:extLst>
                <a:ext uri="{FF2B5EF4-FFF2-40B4-BE49-F238E27FC236}">
                  <a16:creationId xmlns:a16="http://schemas.microsoft.com/office/drawing/2014/main" xmlns="" id="{E6F2820E-AE83-4389-B4A8-479CA3145206}"/>
                </a:ext>
              </a:extLst>
            </p:cNvPr>
            <p:cNvGrpSpPr/>
            <p:nvPr/>
          </p:nvGrpSpPr>
          <p:grpSpPr>
            <a:xfrm>
              <a:off x="761407" y="4755267"/>
              <a:ext cx="5401759" cy="1043222"/>
              <a:chOff x="761407" y="1238250"/>
              <a:chExt cx="5401759" cy="1043222"/>
            </a:xfrm>
          </p:grpSpPr>
          <p:sp>
            <p:nvSpPr>
              <p:cNvPr id="10" name="îşḻiḓè">
                <a:extLst>
                  <a:ext uri="{FF2B5EF4-FFF2-40B4-BE49-F238E27FC236}">
                    <a16:creationId xmlns:a16="http://schemas.microsoft.com/office/drawing/2014/main" xmlns="" id="{32EC155C-399F-4AA2-865A-065675735520}"/>
                  </a:ext>
                </a:extLst>
              </p:cNvPr>
              <p:cNvSpPr/>
              <p:nvPr/>
            </p:nvSpPr>
            <p:spPr>
              <a:xfrm>
                <a:off x="761407" y="1238250"/>
                <a:ext cx="1043222" cy="104322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11" name="ïṡḷïdê">
                <a:extLst>
                  <a:ext uri="{FF2B5EF4-FFF2-40B4-BE49-F238E27FC236}">
                    <a16:creationId xmlns:a16="http://schemas.microsoft.com/office/drawing/2014/main" xmlns="" id="{27330D03-01A4-41D9-B5DF-F90440C59664}"/>
                  </a:ext>
                </a:extLst>
              </p:cNvPr>
              <p:cNvSpPr txBox="1"/>
              <p:nvPr/>
            </p:nvSpPr>
            <p:spPr>
              <a:xfrm>
                <a:off x="949011" y="1509356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10</a:t>
                </a:r>
                <a:r>
                  <a:rPr lang="en-US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%</a:t>
                </a:r>
              </a:p>
            </p:txBody>
          </p:sp>
          <p:sp>
            <p:nvSpPr>
              <p:cNvPr id="12" name="íślîḍè">
                <a:extLst>
                  <a:ext uri="{FF2B5EF4-FFF2-40B4-BE49-F238E27FC236}">
                    <a16:creationId xmlns:a16="http://schemas.microsoft.com/office/drawing/2014/main" xmlns="" id="{43FFDF42-C957-4286-9687-CEBE2E5EB469}"/>
                  </a:ext>
                </a:extLst>
              </p:cNvPr>
              <p:cNvSpPr/>
              <p:nvPr/>
            </p:nvSpPr>
            <p:spPr bwMode="auto">
              <a:xfrm>
                <a:off x="1992233" y="1677198"/>
                <a:ext cx="4170933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3" name="ísļidè">
                <a:extLst>
                  <a:ext uri="{FF2B5EF4-FFF2-40B4-BE49-F238E27FC236}">
                    <a16:creationId xmlns:a16="http://schemas.microsoft.com/office/drawing/2014/main" xmlns="" id="{1869B8DA-0602-47E8-B028-1589B53D6A67}"/>
                  </a:ext>
                </a:extLst>
              </p:cNvPr>
              <p:cNvSpPr txBox="1"/>
              <p:nvPr/>
            </p:nvSpPr>
            <p:spPr bwMode="auto">
              <a:xfrm>
                <a:off x="1992233" y="1285639"/>
                <a:ext cx="417093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012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486400-9412-473A-AFEE-2E5FF4614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9DB8CE3-9A38-4714-B1E7-A6E5590E5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36F59D-A96C-49BA-9E1D-93FE97F0E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6b724148-1469-474b-af26-c2bcadae53f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E763B0B-CBA6-48B8-8701-5F2AD0AC265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748798"/>
            <a:ext cx="10858500" cy="3823543"/>
            <a:chOff x="660400" y="1748798"/>
            <a:chExt cx="10858500" cy="3823543"/>
          </a:xfrm>
        </p:grpSpPr>
        <p:grpSp>
          <p:nvGrpSpPr>
            <p:cNvPr id="6" name="îŝľiḋê">
              <a:extLst>
                <a:ext uri="{FF2B5EF4-FFF2-40B4-BE49-F238E27FC236}">
                  <a16:creationId xmlns:a16="http://schemas.microsoft.com/office/drawing/2014/main" xmlns="" id="{DB9B326D-7144-4820-98BD-F885375EF473}"/>
                </a:ext>
              </a:extLst>
            </p:cNvPr>
            <p:cNvGrpSpPr/>
            <p:nvPr/>
          </p:nvGrpSpPr>
          <p:grpSpPr>
            <a:xfrm>
              <a:off x="3848100" y="2349000"/>
              <a:ext cx="4495801" cy="2470974"/>
              <a:chOff x="3848101" y="2174463"/>
              <a:chExt cx="4495801" cy="2470974"/>
            </a:xfrm>
          </p:grpSpPr>
          <p:sp>
            <p:nvSpPr>
              <p:cNvPr id="23" name="iṣḷídé">
                <a:extLst>
                  <a:ext uri="{FF2B5EF4-FFF2-40B4-BE49-F238E27FC236}">
                    <a16:creationId xmlns:a16="http://schemas.microsoft.com/office/drawing/2014/main" xmlns="" id="{9B04D8B9-0EA1-4940-BA83-3BAA595C65DF}"/>
                  </a:ext>
                </a:extLst>
              </p:cNvPr>
              <p:cNvSpPr/>
              <p:nvPr/>
            </p:nvSpPr>
            <p:spPr>
              <a:xfrm>
                <a:off x="5873728" y="2174463"/>
                <a:ext cx="2470174" cy="2470974"/>
              </a:xfrm>
              <a:custGeom>
                <a:avLst/>
                <a:gdLst>
                  <a:gd name="connsiteX0" fmla="*/ 1484938 w 2970838"/>
                  <a:gd name="connsiteY0" fmla="*/ 0 h 2971800"/>
                  <a:gd name="connsiteX1" fmla="*/ 2970838 w 2970838"/>
                  <a:gd name="connsiteY1" fmla="*/ 1485900 h 2971800"/>
                  <a:gd name="connsiteX2" fmla="*/ 1484938 w 2970838"/>
                  <a:gd name="connsiteY2" fmla="*/ 2971800 h 2971800"/>
                  <a:gd name="connsiteX3" fmla="*/ 6710 w 2970838"/>
                  <a:gd name="connsiteY3" fmla="*/ 1637825 h 2971800"/>
                  <a:gd name="connsiteX4" fmla="*/ 0 w 2970838"/>
                  <a:gd name="connsiteY4" fmla="*/ 1504951 h 2971800"/>
                  <a:gd name="connsiteX5" fmla="*/ 533765 w 2970838"/>
                  <a:gd name="connsiteY5" fmla="*/ 1504951 h 2971800"/>
                  <a:gd name="connsiteX6" fmla="*/ 537719 w 2970838"/>
                  <a:gd name="connsiteY6" fmla="*/ 1583250 h 2971800"/>
                  <a:gd name="connsiteX7" fmla="*/ 1484938 w 2970838"/>
                  <a:gd name="connsiteY7" fmla="*/ 2438035 h 2971800"/>
                  <a:gd name="connsiteX8" fmla="*/ 2437073 w 2970838"/>
                  <a:gd name="connsiteY8" fmla="*/ 1485900 h 2971800"/>
                  <a:gd name="connsiteX9" fmla="*/ 1484938 w 2970838"/>
                  <a:gd name="connsiteY9" fmla="*/ 533765 h 2971800"/>
                  <a:gd name="connsiteX10" fmla="*/ 811677 w 2970838"/>
                  <a:gd name="connsiteY10" fmla="*/ 812639 h 2971800"/>
                  <a:gd name="connsiteX11" fmla="*/ 745820 w 2970838"/>
                  <a:gd name="connsiteY11" fmla="*/ 892459 h 2971800"/>
                  <a:gd name="connsiteX12" fmla="*/ 366414 w 2970838"/>
                  <a:gd name="connsiteY12" fmla="*/ 509846 h 2971800"/>
                  <a:gd name="connsiteX13" fmla="*/ 434248 w 2970838"/>
                  <a:gd name="connsiteY13" fmla="*/ 435210 h 2971800"/>
                  <a:gd name="connsiteX14" fmla="*/ 1484938 w 2970838"/>
                  <a:gd name="connsiteY14" fmla="*/ 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0838" h="2971800">
                    <a:moveTo>
                      <a:pt x="1484938" y="0"/>
                    </a:moveTo>
                    <a:cubicBezTo>
                      <a:pt x="2305578" y="0"/>
                      <a:pt x="2970838" y="665260"/>
                      <a:pt x="2970838" y="1485900"/>
                    </a:cubicBezTo>
                    <a:cubicBezTo>
                      <a:pt x="2970838" y="2306540"/>
                      <a:pt x="2305578" y="2971800"/>
                      <a:pt x="1484938" y="2971800"/>
                    </a:cubicBezTo>
                    <a:cubicBezTo>
                      <a:pt x="715588" y="2971800"/>
                      <a:pt x="82803" y="2387099"/>
                      <a:pt x="6710" y="1637825"/>
                    </a:cubicBezTo>
                    <a:lnTo>
                      <a:pt x="0" y="1504951"/>
                    </a:lnTo>
                    <a:lnTo>
                      <a:pt x="533765" y="1504951"/>
                    </a:lnTo>
                    <a:lnTo>
                      <a:pt x="537719" y="1583250"/>
                    </a:lnTo>
                    <a:cubicBezTo>
                      <a:pt x="586478" y="2063371"/>
                      <a:pt x="991954" y="2438035"/>
                      <a:pt x="1484938" y="2438035"/>
                    </a:cubicBezTo>
                    <a:cubicBezTo>
                      <a:pt x="2010788" y="2438035"/>
                      <a:pt x="2437073" y="2011750"/>
                      <a:pt x="2437073" y="1485900"/>
                    </a:cubicBezTo>
                    <a:cubicBezTo>
                      <a:pt x="2437073" y="960050"/>
                      <a:pt x="2010788" y="533765"/>
                      <a:pt x="1484938" y="533765"/>
                    </a:cubicBezTo>
                    <a:cubicBezTo>
                      <a:pt x="1222013" y="533765"/>
                      <a:pt x="983979" y="640336"/>
                      <a:pt x="811677" y="812639"/>
                    </a:cubicBezTo>
                    <a:lnTo>
                      <a:pt x="745820" y="892459"/>
                    </a:lnTo>
                    <a:lnTo>
                      <a:pt x="366414" y="509846"/>
                    </a:lnTo>
                    <a:lnTo>
                      <a:pt x="434248" y="435210"/>
                    </a:lnTo>
                    <a:cubicBezTo>
                      <a:pt x="703143" y="166315"/>
                      <a:pt x="1074618" y="0"/>
                      <a:pt x="14849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ṥḷiḓè">
                <a:extLst>
                  <a:ext uri="{FF2B5EF4-FFF2-40B4-BE49-F238E27FC236}">
                    <a16:creationId xmlns:a16="http://schemas.microsoft.com/office/drawing/2014/main" xmlns="" id="{184A7CBD-3427-41CB-84D4-C7B5F0ED2641}"/>
                  </a:ext>
                </a:extLst>
              </p:cNvPr>
              <p:cNvSpPr/>
              <p:nvPr/>
            </p:nvSpPr>
            <p:spPr>
              <a:xfrm flipV="1">
                <a:off x="3848101" y="2174463"/>
                <a:ext cx="2470974" cy="2470974"/>
              </a:xfrm>
              <a:custGeom>
                <a:avLst/>
                <a:gdLst>
                  <a:gd name="connsiteX0" fmla="*/ 1485900 w 2971800"/>
                  <a:gd name="connsiteY0" fmla="*/ 2971800 h 2971800"/>
                  <a:gd name="connsiteX1" fmla="*/ 2971800 w 2971800"/>
                  <a:gd name="connsiteY1" fmla="*/ 1485900 h 2971800"/>
                  <a:gd name="connsiteX2" fmla="*/ 2970838 w 2971800"/>
                  <a:gd name="connsiteY2" fmla="*/ 1466849 h 2971800"/>
                  <a:gd name="connsiteX3" fmla="*/ 2437073 w 2971800"/>
                  <a:gd name="connsiteY3" fmla="*/ 1466849 h 2971800"/>
                  <a:gd name="connsiteX4" fmla="*/ 2438035 w 2971800"/>
                  <a:gd name="connsiteY4" fmla="*/ 1485900 h 2971800"/>
                  <a:gd name="connsiteX5" fmla="*/ 1485900 w 2971800"/>
                  <a:gd name="connsiteY5" fmla="*/ 2438035 h 2971800"/>
                  <a:gd name="connsiteX6" fmla="*/ 533765 w 2971800"/>
                  <a:gd name="connsiteY6" fmla="*/ 1485900 h 2971800"/>
                  <a:gd name="connsiteX7" fmla="*/ 1485900 w 2971800"/>
                  <a:gd name="connsiteY7" fmla="*/ 533765 h 2971800"/>
                  <a:gd name="connsiteX8" fmla="*/ 2159161 w 2971800"/>
                  <a:gd name="connsiteY8" fmla="*/ 812639 h 2971800"/>
                  <a:gd name="connsiteX9" fmla="*/ 2207859 w 2971800"/>
                  <a:gd name="connsiteY9" fmla="*/ 871662 h 2971800"/>
                  <a:gd name="connsiteX10" fmla="*/ 2586355 w 2971800"/>
                  <a:gd name="connsiteY10" fmla="*/ 489966 h 2971800"/>
                  <a:gd name="connsiteX11" fmla="*/ 2536590 w 2971800"/>
                  <a:gd name="connsiteY11" fmla="*/ 435210 h 2971800"/>
                  <a:gd name="connsiteX12" fmla="*/ 1485900 w 2971800"/>
                  <a:gd name="connsiteY12" fmla="*/ 0 h 2971800"/>
                  <a:gd name="connsiteX13" fmla="*/ 0 w 2971800"/>
                  <a:gd name="connsiteY13" fmla="*/ 1485900 h 2971800"/>
                  <a:gd name="connsiteX14" fmla="*/ 1485900 w 2971800"/>
                  <a:gd name="connsiteY14" fmla="*/ 297180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1800" h="2971800">
                    <a:moveTo>
                      <a:pt x="1485900" y="2971800"/>
                    </a:moveTo>
                    <a:cubicBezTo>
                      <a:pt x="2306540" y="2971800"/>
                      <a:pt x="2971800" y="2306540"/>
                      <a:pt x="2971800" y="1485900"/>
                    </a:cubicBezTo>
                    <a:lnTo>
                      <a:pt x="2970838" y="1466849"/>
                    </a:lnTo>
                    <a:lnTo>
                      <a:pt x="2437073" y="1466849"/>
                    </a:lnTo>
                    <a:lnTo>
                      <a:pt x="2438035" y="1485900"/>
                    </a:lnTo>
                    <a:cubicBezTo>
                      <a:pt x="2438035" y="2011750"/>
                      <a:pt x="2011750" y="2438035"/>
                      <a:pt x="1485900" y="2438035"/>
                    </a:cubicBezTo>
                    <a:cubicBezTo>
                      <a:pt x="960050" y="2438035"/>
                      <a:pt x="533765" y="2011750"/>
                      <a:pt x="533765" y="1485900"/>
                    </a:cubicBezTo>
                    <a:cubicBezTo>
                      <a:pt x="533765" y="960050"/>
                      <a:pt x="960050" y="533765"/>
                      <a:pt x="1485900" y="533765"/>
                    </a:cubicBezTo>
                    <a:cubicBezTo>
                      <a:pt x="1748825" y="533765"/>
                      <a:pt x="1986859" y="640336"/>
                      <a:pt x="2159161" y="812639"/>
                    </a:cubicBezTo>
                    <a:lnTo>
                      <a:pt x="2207859" y="871662"/>
                    </a:lnTo>
                    <a:lnTo>
                      <a:pt x="2586355" y="489966"/>
                    </a:lnTo>
                    <a:lnTo>
                      <a:pt x="2536590" y="435210"/>
                    </a:lnTo>
                    <a:cubicBezTo>
                      <a:pt x="2267695" y="166315"/>
                      <a:pt x="1896220" y="0"/>
                      <a:pt x="1485900" y="0"/>
                    </a:cubicBezTo>
                    <a:cubicBezTo>
                      <a:pt x="665260" y="0"/>
                      <a:pt x="0" y="665260"/>
                      <a:pt x="0" y="1485900"/>
                    </a:cubicBezTo>
                    <a:cubicBezTo>
                      <a:pt x="0" y="2306540"/>
                      <a:pt x="665260" y="2971800"/>
                      <a:pt x="1485900" y="2971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ṥļiḑe">
                <a:extLst>
                  <a:ext uri="{FF2B5EF4-FFF2-40B4-BE49-F238E27FC236}">
                    <a16:creationId xmlns:a16="http://schemas.microsoft.com/office/drawing/2014/main" xmlns="" id="{3DAE4179-C8CE-493E-BB7F-B4D1FBE271BC}"/>
                  </a:ext>
                </a:extLst>
              </p:cNvPr>
              <p:cNvSpPr/>
              <p:nvPr/>
            </p:nvSpPr>
            <p:spPr bwMode="auto">
              <a:xfrm>
                <a:off x="4834673" y="3096228"/>
                <a:ext cx="497831" cy="627444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šḷîdè">
                <a:extLst>
                  <a:ext uri="{FF2B5EF4-FFF2-40B4-BE49-F238E27FC236}">
                    <a16:creationId xmlns:a16="http://schemas.microsoft.com/office/drawing/2014/main" xmlns="" id="{863735FC-352E-4074-A309-06F718652F55}"/>
                  </a:ext>
                </a:extLst>
              </p:cNvPr>
              <p:cNvSpPr/>
              <p:nvPr/>
            </p:nvSpPr>
            <p:spPr bwMode="auto">
              <a:xfrm>
                <a:off x="6835157" y="3149385"/>
                <a:ext cx="547317" cy="521130"/>
              </a:xfrm>
              <a:custGeom>
                <a:avLst/>
                <a:gdLst>
                  <a:gd name="connsiteX0" fmla="*/ 101402 w 331788"/>
                  <a:gd name="connsiteY0" fmla="*/ 200025 h 315913"/>
                  <a:gd name="connsiteX1" fmla="*/ 93663 w 331788"/>
                  <a:gd name="connsiteY1" fmla="*/ 207840 h 315913"/>
                  <a:gd name="connsiteX2" fmla="*/ 93663 w 331788"/>
                  <a:gd name="connsiteY2" fmla="*/ 301625 h 315913"/>
                  <a:gd name="connsiteX3" fmla="*/ 137518 w 331788"/>
                  <a:gd name="connsiteY3" fmla="*/ 301625 h 315913"/>
                  <a:gd name="connsiteX4" fmla="*/ 137518 w 331788"/>
                  <a:gd name="connsiteY4" fmla="*/ 250825 h 315913"/>
                  <a:gd name="connsiteX5" fmla="*/ 143967 w 331788"/>
                  <a:gd name="connsiteY5" fmla="*/ 244312 h 315913"/>
                  <a:gd name="connsiteX6" fmla="*/ 187822 w 331788"/>
                  <a:gd name="connsiteY6" fmla="*/ 244312 h 315913"/>
                  <a:gd name="connsiteX7" fmla="*/ 194271 w 331788"/>
                  <a:gd name="connsiteY7" fmla="*/ 250825 h 315913"/>
                  <a:gd name="connsiteX8" fmla="*/ 194271 w 331788"/>
                  <a:gd name="connsiteY8" fmla="*/ 301625 h 315913"/>
                  <a:gd name="connsiteX9" fmla="*/ 230387 w 331788"/>
                  <a:gd name="connsiteY9" fmla="*/ 301625 h 315913"/>
                  <a:gd name="connsiteX10" fmla="*/ 238126 w 331788"/>
                  <a:gd name="connsiteY10" fmla="*/ 295112 h 315913"/>
                  <a:gd name="connsiteX11" fmla="*/ 238126 w 331788"/>
                  <a:gd name="connsiteY11" fmla="*/ 207840 h 315913"/>
                  <a:gd name="connsiteX12" fmla="*/ 230387 w 331788"/>
                  <a:gd name="connsiteY12" fmla="*/ 200025 h 315913"/>
                  <a:gd name="connsiteX13" fmla="*/ 101402 w 331788"/>
                  <a:gd name="connsiteY13" fmla="*/ 200025 h 315913"/>
                  <a:gd name="connsiteX14" fmla="*/ 258908 w 331788"/>
                  <a:gd name="connsiteY14" fmla="*/ 122237 h 315913"/>
                  <a:gd name="connsiteX15" fmla="*/ 252413 w 331788"/>
                  <a:gd name="connsiteY15" fmla="*/ 129801 h 315913"/>
                  <a:gd name="connsiteX16" fmla="*/ 252413 w 331788"/>
                  <a:gd name="connsiteY16" fmla="*/ 157536 h 315913"/>
                  <a:gd name="connsiteX17" fmla="*/ 258908 w 331788"/>
                  <a:gd name="connsiteY17" fmla="*/ 165100 h 315913"/>
                  <a:gd name="connsiteX18" fmla="*/ 266701 w 331788"/>
                  <a:gd name="connsiteY18" fmla="*/ 157536 h 315913"/>
                  <a:gd name="connsiteX19" fmla="*/ 266701 w 331788"/>
                  <a:gd name="connsiteY19" fmla="*/ 129801 h 315913"/>
                  <a:gd name="connsiteX20" fmla="*/ 258908 w 331788"/>
                  <a:gd name="connsiteY20" fmla="*/ 122237 h 315913"/>
                  <a:gd name="connsiteX21" fmla="*/ 230332 w 331788"/>
                  <a:gd name="connsiteY21" fmla="*/ 122237 h 315913"/>
                  <a:gd name="connsiteX22" fmla="*/ 223838 w 331788"/>
                  <a:gd name="connsiteY22" fmla="*/ 129801 h 315913"/>
                  <a:gd name="connsiteX23" fmla="*/ 223838 w 331788"/>
                  <a:gd name="connsiteY23" fmla="*/ 157536 h 315913"/>
                  <a:gd name="connsiteX24" fmla="*/ 230332 w 331788"/>
                  <a:gd name="connsiteY24" fmla="*/ 165100 h 315913"/>
                  <a:gd name="connsiteX25" fmla="*/ 238126 w 331788"/>
                  <a:gd name="connsiteY25" fmla="*/ 157536 h 315913"/>
                  <a:gd name="connsiteX26" fmla="*/ 238126 w 331788"/>
                  <a:gd name="connsiteY26" fmla="*/ 129801 h 315913"/>
                  <a:gd name="connsiteX27" fmla="*/ 230332 w 331788"/>
                  <a:gd name="connsiteY27" fmla="*/ 122237 h 315913"/>
                  <a:gd name="connsiteX28" fmla="*/ 201468 w 331788"/>
                  <a:gd name="connsiteY28" fmla="*/ 122237 h 315913"/>
                  <a:gd name="connsiteX29" fmla="*/ 193675 w 331788"/>
                  <a:gd name="connsiteY29" fmla="*/ 129801 h 315913"/>
                  <a:gd name="connsiteX30" fmla="*/ 193675 w 331788"/>
                  <a:gd name="connsiteY30" fmla="*/ 157536 h 315913"/>
                  <a:gd name="connsiteX31" fmla="*/ 201468 w 331788"/>
                  <a:gd name="connsiteY31" fmla="*/ 165100 h 315913"/>
                  <a:gd name="connsiteX32" fmla="*/ 207963 w 331788"/>
                  <a:gd name="connsiteY32" fmla="*/ 157536 h 315913"/>
                  <a:gd name="connsiteX33" fmla="*/ 207963 w 331788"/>
                  <a:gd name="connsiteY33" fmla="*/ 129801 h 315913"/>
                  <a:gd name="connsiteX34" fmla="*/ 201468 w 331788"/>
                  <a:gd name="connsiteY34" fmla="*/ 122237 h 315913"/>
                  <a:gd name="connsiteX35" fmla="*/ 128732 w 331788"/>
                  <a:gd name="connsiteY35" fmla="*/ 122237 h 315913"/>
                  <a:gd name="connsiteX36" fmla="*/ 122238 w 331788"/>
                  <a:gd name="connsiteY36" fmla="*/ 129801 h 315913"/>
                  <a:gd name="connsiteX37" fmla="*/ 122238 w 331788"/>
                  <a:gd name="connsiteY37" fmla="*/ 157536 h 315913"/>
                  <a:gd name="connsiteX38" fmla="*/ 128732 w 331788"/>
                  <a:gd name="connsiteY38" fmla="*/ 165100 h 315913"/>
                  <a:gd name="connsiteX39" fmla="*/ 136526 w 331788"/>
                  <a:gd name="connsiteY39" fmla="*/ 157536 h 315913"/>
                  <a:gd name="connsiteX40" fmla="*/ 136526 w 331788"/>
                  <a:gd name="connsiteY40" fmla="*/ 129801 h 315913"/>
                  <a:gd name="connsiteX41" fmla="*/ 128732 w 331788"/>
                  <a:gd name="connsiteY41" fmla="*/ 122237 h 315913"/>
                  <a:gd name="connsiteX42" fmla="*/ 101456 w 331788"/>
                  <a:gd name="connsiteY42" fmla="*/ 122237 h 315913"/>
                  <a:gd name="connsiteX43" fmla="*/ 93663 w 331788"/>
                  <a:gd name="connsiteY43" fmla="*/ 129801 h 315913"/>
                  <a:gd name="connsiteX44" fmla="*/ 93663 w 331788"/>
                  <a:gd name="connsiteY44" fmla="*/ 157536 h 315913"/>
                  <a:gd name="connsiteX45" fmla="*/ 101456 w 331788"/>
                  <a:gd name="connsiteY45" fmla="*/ 165100 h 315913"/>
                  <a:gd name="connsiteX46" fmla="*/ 107951 w 331788"/>
                  <a:gd name="connsiteY46" fmla="*/ 157536 h 315913"/>
                  <a:gd name="connsiteX47" fmla="*/ 107951 w 331788"/>
                  <a:gd name="connsiteY47" fmla="*/ 129801 h 315913"/>
                  <a:gd name="connsiteX48" fmla="*/ 101456 w 331788"/>
                  <a:gd name="connsiteY48" fmla="*/ 122237 h 315913"/>
                  <a:gd name="connsiteX49" fmla="*/ 72881 w 331788"/>
                  <a:gd name="connsiteY49" fmla="*/ 122237 h 315913"/>
                  <a:gd name="connsiteX50" fmla="*/ 65088 w 331788"/>
                  <a:gd name="connsiteY50" fmla="*/ 129801 h 315913"/>
                  <a:gd name="connsiteX51" fmla="*/ 65088 w 331788"/>
                  <a:gd name="connsiteY51" fmla="*/ 157536 h 315913"/>
                  <a:gd name="connsiteX52" fmla="*/ 72881 w 331788"/>
                  <a:gd name="connsiteY52" fmla="*/ 165100 h 315913"/>
                  <a:gd name="connsiteX53" fmla="*/ 79376 w 331788"/>
                  <a:gd name="connsiteY53" fmla="*/ 157536 h 315913"/>
                  <a:gd name="connsiteX54" fmla="*/ 79376 w 331788"/>
                  <a:gd name="connsiteY54" fmla="*/ 129801 h 315913"/>
                  <a:gd name="connsiteX55" fmla="*/ 72881 w 331788"/>
                  <a:gd name="connsiteY55" fmla="*/ 122237 h 315913"/>
                  <a:gd name="connsiteX56" fmla="*/ 258908 w 331788"/>
                  <a:gd name="connsiteY56" fmla="*/ 65087 h 315913"/>
                  <a:gd name="connsiteX57" fmla="*/ 252413 w 331788"/>
                  <a:gd name="connsiteY57" fmla="*/ 71581 h 315913"/>
                  <a:gd name="connsiteX58" fmla="*/ 252413 w 331788"/>
                  <a:gd name="connsiteY58" fmla="*/ 100157 h 315913"/>
                  <a:gd name="connsiteX59" fmla="*/ 258908 w 331788"/>
                  <a:gd name="connsiteY59" fmla="*/ 107950 h 315913"/>
                  <a:gd name="connsiteX60" fmla="*/ 266701 w 331788"/>
                  <a:gd name="connsiteY60" fmla="*/ 100157 h 315913"/>
                  <a:gd name="connsiteX61" fmla="*/ 266701 w 331788"/>
                  <a:gd name="connsiteY61" fmla="*/ 71581 h 315913"/>
                  <a:gd name="connsiteX62" fmla="*/ 258908 w 331788"/>
                  <a:gd name="connsiteY62" fmla="*/ 65087 h 315913"/>
                  <a:gd name="connsiteX63" fmla="*/ 230332 w 331788"/>
                  <a:gd name="connsiteY63" fmla="*/ 65087 h 315913"/>
                  <a:gd name="connsiteX64" fmla="*/ 223838 w 331788"/>
                  <a:gd name="connsiteY64" fmla="*/ 71581 h 315913"/>
                  <a:gd name="connsiteX65" fmla="*/ 223838 w 331788"/>
                  <a:gd name="connsiteY65" fmla="*/ 100157 h 315913"/>
                  <a:gd name="connsiteX66" fmla="*/ 230332 w 331788"/>
                  <a:gd name="connsiteY66" fmla="*/ 107950 h 315913"/>
                  <a:gd name="connsiteX67" fmla="*/ 238126 w 331788"/>
                  <a:gd name="connsiteY67" fmla="*/ 100157 h 315913"/>
                  <a:gd name="connsiteX68" fmla="*/ 238126 w 331788"/>
                  <a:gd name="connsiteY68" fmla="*/ 71581 h 315913"/>
                  <a:gd name="connsiteX69" fmla="*/ 230332 w 331788"/>
                  <a:gd name="connsiteY69" fmla="*/ 65087 h 315913"/>
                  <a:gd name="connsiteX70" fmla="*/ 201468 w 331788"/>
                  <a:gd name="connsiteY70" fmla="*/ 65087 h 315913"/>
                  <a:gd name="connsiteX71" fmla="*/ 193675 w 331788"/>
                  <a:gd name="connsiteY71" fmla="*/ 71581 h 315913"/>
                  <a:gd name="connsiteX72" fmla="*/ 193675 w 331788"/>
                  <a:gd name="connsiteY72" fmla="*/ 100157 h 315913"/>
                  <a:gd name="connsiteX73" fmla="*/ 201468 w 331788"/>
                  <a:gd name="connsiteY73" fmla="*/ 107950 h 315913"/>
                  <a:gd name="connsiteX74" fmla="*/ 207963 w 331788"/>
                  <a:gd name="connsiteY74" fmla="*/ 100157 h 315913"/>
                  <a:gd name="connsiteX75" fmla="*/ 207963 w 331788"/>
                  <a:gd name="connsiteY75" fmla="*/ 71581 h 315913"/>
                  <a:gd name="connsiteX76" fmla="*/ 201468 w 331788"/>
                  <a:gd name="connsiteY76" fmla="*/ 65087 h 315913"/>
                  <a:gd name="connsiteX77" fmla="*/ 128732 w 331788"/>
                  <a:gd name="connsiteY77" fmla="*/ 65087 h 315913"/>
                  <a:gd name="connsiteX78" fmla="*/ 122238 w 331788"/>
                  <a:gd name="connsiteY78" fmla="*/ 71581 h 315913"/>
                  <a:gd name="connsiteX79" fmla="*/ 122238 w 331788"/>
                  <a:gd name="connsiteY79" fmla="*/ 100157 h 315913"/>
                  <a:gd name="connsiteX80" fmla="*/ 128732 w 331788"/>
                  <a:gd name="connsiteY80" fmla="*/ 107950 h 315913"/>
                  <a:gd name="connsiteX81" fmla="*/ 136526 w 331788"/>
                  <a:gd name="connsiteY81" fmla="*/ 100157 h 315913"/>
                  <a:gd name="connsiteX82" fmla="*/ 136526 w 331788"/>
                  <a:gd name="connsiteY82" fmla="*/ 71581 h 315913"/>
                  <a:gd name="connsiteX83" fmla="*/ 128732 w 331788"/>
                  <a:gd name="connsiteY83" fmla="*/ 65087 h 315913"/>
                  <a:gd name="connsiteX84" fmla="*/ 101456 w 331788"/>
                  <a:gd name="connsiteY84" fmla="*/ 65087 h 315913"/>
                  <a:gd name="connsiteX85" fmla="*/ 93663 w 331788"/>
                  <a:gd name="connsiteY85" fmla="*/ 71581 h 315913"/>
                  <a:gd name="connsiteX86" fmla="*/ 93663 w 331788"/>
                  <a:gd name="connsiteY86" fmla="*/ 100157 h 315913"/>
                  <a:gd name="connsiteX87" fmla="*/ 101456 w 331788"/>
                  <a:gd name="connsiteY87" fmla="*/ 107950 h 315913"/>
                  <a:gd name="connsiteX88" fmla="*/ 107951 w 331788"/>
                  <a:gd name="connsiteY88" fmla="*/ 100157 h 315913"/>
                  <a:gd name="connsiteX89" fmla="*/ 107951 w 331788"/>
                  <a:gd name="connsiteY89" fmla="*/ 71581 h 315913"/>
                  <a:gd name="connsiteX90" fmla="*/ 101456 w 331788"/>
                  <a:gd name="connsiteY90" fmla="*/ 65087 h 315913"/>
                  <a:gd name="connsiteX91" fmla="*/ 72881 w 331788"/>
                  <a:gd name="connsiteY91" fmla="*/ 65087 h 315913"/>
                  <a:gd name="connsiteX92" fmla="*/ 65088 w 331788"/>
                  <a:gd name="connsiteY92" fmla="*/ 71581 h 315913"/>
                  <a:gd name="connsiteX93" fmla="*/ 65088 w 331788"/>
                  <a:gd name="connsiteY93" fmla="*/ 100157 h 315913"/>
                  <a:gd name="connsiteX94" fmla="*/ 72881 w 331788"/>
                  <a:gd name="connsiteY94" fmla="*/ 107950 h 315913"/>
                  <a:gd name="connsiteX95" fmla="*/ 79376 w 331788"/>
                  <a:gd name="connsiteY95" fmla="*/ 100157 h 315913"/>
                  <a:gd name="connsiteX96" fmla="*/ 79376 w 331788"/>
                  <a:gd name="connsiteY96" fmla="*/ 71581 h 315913"/>
                  <a:gd name="connsiteX97" fmla="*/ 72881 w 331788"/>
                  <a:gd name="connsiteY97" fmla="*/ 65087 h 315913"/>
                  <a:gd name="connsiteX98" fmla="*/ 107950 w 331788"/>
                  <a:gd name="connsiteY98" fmla="*/ 14287 h 315913"/>
                  <a:gd name="connsiteX99" fmla="*/ 107950 w 331788"/>
                  <a:gd name="connsiteY99" fmla="*/ 28575 h 315913"/>
                  <a:gd name="connsiteX100" fmla="*/ 223838 w 331788"/>
                  <a:gd name="connsiteY100" fmla="*/ 28575 h 315913"/>
                  <a:gd name="connsiteX101" fmla="*/ 223838 w 331788"/>
                  <a:gd name="connsiteY101" fmla="*/ 14287 h 315913"/>
                  <a:gd name="connsiteX102" fmla="*/ 64802 w 331788"/>
                  <a:gd name="connsiteY102" fmla="*/ 0 h 315913"/>
                  <a:gd name="connsiteX103" fmla="*/ 266986 w 331788"/>
                  <a:gd name="connsiteY103" fmla="*/ 0 h 315913"/>
                  <a:gd name="connsiteX104" fmla="*/ 273466 w 331788"/>
                  <a:gd name="connsiteY104" fmla="*/ 6474 h 315913"/>
                  <a:gd name="connsiteX105" fmla="*/ 266986 w 331788"/>
                  <a:gd name="connsiteY105" fmla="*/ 14242 h 315913"/>
                  <a:gd name="connsiteX106" fmla="*/ 238472 w 331788"/>
                  <a:gd name="connsiteY106" fmla="*/ 14242 h 315913"/>
                  <a:gd name="connsiteX107" fmla="*/ 238472 w 331788"/>
                  <a:gd name="connsiteY107" fmla="*/ 28484 h 315913"/>
                  <a:gd name="connsiteX108" fmla="*/ 303275 w 331788"/>
                  <a:gd name="connsiteY108" fmla="*/ 28484 h 315913"/>
                  <a:gd name="connsiteX109" fmla="*/ 309755 w 331788"/>
                  <a:gd name="connsiteY109" fmla="*/ 34958 h 315913"/>
                  <a:gd name="connsiteX110" fmla="*/ 309755 w 331788"/>
                  <a:gd name="connsiteY110" fmla="*/ 301671 h 315913"/>
                  <a:gd name="connsiteX111" fmla="*/ 324012 w 331788"/>
                  <a:gd name="connsiteY111" fmla="*/ 301671 h 315913"/>
                  <a:gd name="connsiteX112" fmla="*/ 331788 w 331788"/>
                  <a:gd name="connsiteY112" fmla="*/ 309439 h 315913"/>
                  <a:gd name="connsiteX113" fmla="*/ 324012 w 331788"/>
                  <a:gd name="connsiteY113" fmla="*/ 315913 h 315913"/>
                  <a:gd name="connsiteX114" fmla="*/ 7776 w 331788"/>
                  <a:gd name="connsiteY114" fmla="*/ 315913 h 315913"/>
                  <a:gd name="connsiteX115" fmla="*/ 0 w 331788"/>
                  <a:gd name="connsiteY115" fmla="*/ 309439 h 315913"/>
                  <a:gd name="connsiteX116" fmla="*/ 7776 w 331788"/>
                  <a:gd name="connsiteY116" fmla="*/ 301671 h 315913"/>
                  <a:gd name="connsiteX117" fmla="*/ 22033 w 331788"/>
                  <a:gd name="connsiteY117" fmla="*/ 301671 h 315913"/>
                  <a:gd name="connsiteX118" fmla="*/ 22033 w 331788"/>
                  <a:gd name="connsiteY118" fmla="*/ 34958 h 315913"/>
                  <a:gd name="connsiteX119" fmla="*/ 28513 w 331788"/>
                  <a:gd name="connsiteY119" fmla="*/ 28484 h 315913"/>
                  <a:gd name="connsiteX120" fmla="*/ 93315 w 331788"/>
                  <a:gd name="connsiteY120" fmla="*/ 28484 h 315913"/>
                  <a:gd name="connsiteX121" fmla="*/ 93315 w 331788"/>
                  <a:gd name="connsiteY121" fmla="*/ 14242 h 315913"/>
                  <a:gd name="connsiteX122" fmla="*/ 64802 w 331788"/>
                  <a:gd name="connsiteY122" fmla="*/ 14242 h 315913"/>
                  <a:gd name="connsiteX123" fmla="*/ 58322 w 331788"/>
                  <a:gd name="connsiteY123" fmla="*/ 6474 h 315913"/>
                  <a:gd name="connsiteX124" fmla="*/ 64802 w 331788"/>
                  <a:gd name="connsiteY124" fmla="*/ 0 h 31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331788" h="315913">
                    <a:moveTo>
                      <a:pt x="101402" y="200025"/>
                    </a:moveTo>
                    <a:cubicBezTo>
                      <a:pt x="97532" y="200025"/>
                      <a:pt x="93663" y="203933"/>
                      <a:pt x="93663" y="207840"/>
                    </a:cubicBezTo>
                    <a:cubicBezTo>
                      <a:pt x="93663" y="207840"/>
                      <a:pt x="93663" y="207840"/>
                      <a:pt x="93663" y="301625"/>
                    </a:cubicBezTo>
                    <a:cubicBezTo>
                      <a:pt x="93663" y="301625"/>
                      <a:pt x="93663" y="301625"/>
                      <a:pt x="137518" y="301625"/>
                    </a:cubicBezTo>
                    <a:cubicBezTo>
                      <a:pt x="137518" y="301625"/>
                      <a:pt x="137518" y="301625"/>
                      <a:pt x="137518" y="250825"/>
                    </a:cubicBezTo>
                    <a:cubicBezTo>
                      <a:pt x="137518" y="246917"/>
                      <a:pt x="140097" y="244312"/>
                      <a:pt x="143967" y="244312"/>
                    </a:cubicBezTo>
                    <a:cubicBezTo>
                      <a:pt x="143967" y="244312"/>
                      <a:pt x="143967" y="244312"/>
                      <a:pt x="187822" y="244312"/>
                    </a:cubicBezTo>
                    <a:cubicBezTo>
                      <a:pt x="191691" y="244312"/>
                      <a:pt x="194271" y="246917"/>
                      <a:pt x="194271" y="250825"/>
                    </a:cubicBezTo>
                    <a:cubicBezTo>
                      <a:pt x="194271" y="250825"/>
                      <a:pt x="194271" y="250825"/>
                      <a:pt x="194271" y="301625"/>
                    </a:cubicBezTo>
                    <a:cubicBezTo>
                      <a:pt x="194271" y="301625"/>
                      <a:pt x="194271" y="301625"/>
                      <a:pt x="230387" y="301625"/>
                    </a:cubicBezTo>
                    <a:cubicBezTo>
                      <a:pt x="234256" y="301625"/>
                      <a:pt x="238126" y="299020"/>
                      <a:pt x="238126" y="295112"/>
                    </a:cubicBezTo>
                    <a:lnTo>
                      <a:pt x="238126" y="207840"/>
                    </a:lnTo>
                    <a:cubicBezTo>
                      <a:pt x="238126" y="203933"/>
                      <a:pt x="234256" y="200025"/>
                      <a:pt x="230387" y="200025"/>
                    </a:cubicBezTo>
                    <a:cubicBezTo>
                      <a:pt x="230387" y="200025"/>
                      <a:pt x="230387" y="200025"/>
                      <a:pt x="101402" y="200025"/>
                    </a:cubicBezTo>
                    <a:close/>
                    <a:moveTo>
                      <a:pt x="258908" y="122237"/>
                    </a:moveTo>
                    <a:cubicBezTo>
                      <a:pt x="255011" y="122237"/>
                      <a:pt x="252413" y="124758"/>
                      <a:pt x="252413" y="129801"/>
                    </a:cubicBezTo>
                    <a:cubicBezTo>
                      <a:pt x="252413" y="129801"/>
                      <a:pt x="252413" y="129801"/>
                      <a:pt x="252413" y="157536"/>
                    </a:cubicBezTo>
                    <a:cubicBezTo>
                      <a:pt x="252413" y="161318"/>
                      <a:pt x="255011" y="165100"/>
                      <a:pt x="258908" y="165100"/>
                    </a:cubicBezTo>
                    <a:cubicBezTo>
                      <a:pt x="264103" y="165100"/>
                      <a:pt x="266701" y="161318"/>
                      <a:pt x="266701" y="157536"/>
                    </a:cubicBezTo>
                    <a:lnTo>
                      <a:pt x="266701" y="129801"/>
                    </a:lnTo>
                    <a:cubicBezTo>
                      <a:pt x="266701" y="124758"/>
                      <a:pt x="264103" y="122237"/>
                      <a:pt x="258908" y="122237"/>
                    </a:cubicBezTo>
                    <a:close/>
                    <a:moveTo>
                      <a:pt x="230332" y="122237"/>
                    </a:moveTo>
                    <a:cubicBezTo>
                      <a:pt x="226436" y="122237"/>
                      <a:pt x="223838" y="124758"/>
                      <a:pt x="223838" y="129801"/>
                    </a:cubicBezTo>
                    <a:cubicBezTo>
                      <a:pt x="223838" y="129801"/>
                      <a:pt x="223838" y="129801"/>
                      <a:pt x="223838" y="157536"/>
                    </a:cubicBezTo>
                    <a:cubicBezTo>
                      <a:pt x="223838" y="161318"/>
                      <a:pt x="226436" y="165100"/>
                      <a:pt x="230332" y="165100"/>
                    </a:cubicBezTo>
                    <a:cubicBezTo>
                      <a:pt x="234229" y="165100"/>
                      <a:pt x="238126" y="161318"/>
                      <a:pt x="238126" y="157536"/>
                    </a:cubicBezTo>
                    <a:lnTo>
                      <a:pt x="238126" y="129801"/>
                    </a:lnTo>
                    <a:cubicBezTo>
                      <a:pt x="238126" y="124758"/>
                      <a:pt x="234229" y="122237"/>
                      <a:pt x="230332" y="122237"/>
                    </a:cubicBezTo>
                    <a:close/>
                    <a:moveTo>
                      <a:pt x="201468" y="122237"/>
                    </a:moveTo>
                    <a:cubicBezTo>
                      <a:pt x="196273" y="122237"/>
                      <a:pt x="193675" y="124758"/>
                      <a:pt x="193675" y="129801"/>
                    </a:cubicBezTo>
                    <a:cubicBezTo>
                      <a:pt x="193675" y="129801"/>
                      <a:pt x="193675" y="129801"/>
                      <a:pt x="193675" y="157536"/>
                    </a:cubicBezTo>
                    <a:cubicBezTo>
                      <a:pt x="193675" y="161318"/>
                      <a:pt x="196273" y="165100"/>
                      <a:pt x="201468" y="165100"/>
                    </a:cubicBezTo>
                    <a:cubicBezTo>
                      <a:pt x="205365" y="165100"/>
                      <a:pt x="207963" y="161318"/>
                      <a:pt x="207963" y="157536"/>
                    </a:cubicBezTo>
                    <a:cubicBezTo>
                      <a:pt x="207963" y="157536"/>
                      <a:pt x="207963" y="157536"/>
                      <a:pt x="207963" y="129801"/>
                    </a:cubicBezTo>
                    <a:cubicBezTo>
                      <a:pt x="207963" y="124758"/>
                      <a:pt x="205365" y="122237"/>
                      <a:pt x="201468" y="122237"/>
                    </a:cubicBezTo>
                    <a:close/>
                    <a:moveTo>
                      <a:pt x="128732" y="122237"/>
                    </a:moveTo>
                    <a:cubicBezTo>
                      <a:pt x="124836" y="122237"/>
                      <a:pt x="122238" y="124758"/>
                      <a:pt x="122238" y="129801"/>
                    </a:cubicBezTo>
                    <a:cubicBezTo>
                      <a:pt x="122238" y="129801"/>
                      <a:pt x="122238" y="129801"/>
                      <a:pt x="122238" y="157536"/>
                    </a:cubicBezTo>
                    <a:cubicBezTo>
                      <a:pt x="122238" y="161318"/>
                      <a:pt x="124836" y="165100"/>
                      <a:pt x="128732" y="165100"/>
                    </a:cubicBezTo>
                    <a:cubicBezTo>
                      <a:pt x="133928" y="165100"/>
                      <a:pt x="136526" y="161318"/>
                      <a:pt x="136526" y="157536"/>
                    </a:cubicBezTo>
                    <a:cubicBezTo>
                      <a:pt x="136526" y="157536"/>
                      <a:pt x="136526" y="157536"/>
                      <a:pt x="136526" y="129801"/>
                    </a:cubicBezTo>
                    <a:cubicBezTo>
                      <a:pt x="136526" y="124758"/>
                      <a:pt x="133928" y="122237"/>
                      <a:pt x="128732" y="122237"/>
                    </a:cubicBezTo>
                    <a:close/>
                    <a:moveTo>
                      <a:pt x="101456" y="122237"/>
                    </a:moveTo>
                    <a:cubicBezTo>
                      <a:pt x="97559" y="122237"/>
                      <a:pt x="93663" y="124758"/>
                      <a:pt x="93663" y="129801"/>
                    </a:cubicBezTo>
                    <a:lnTo>
                      <a:pt x="93663" y="157536"/>
                    </a:lnTo>
                    <a:cubicBezTo>
                      <a:pt x="93663" y="161318"/>
                      <a:pt x="97559" y="165100"/>
                      <a:pt x="101456" y="165100"/>
                    </a:cubicBezTo>
                    <a:cubicBezTo>
                      <a:pt x="105353" y="165100"/>
                      <a:pt x="107951" y="161318"/>
                      <a:pt x="107951" y="157536"/>
                    </a:cubicBezTo>
                    <a:cubicBezTo>
                      <a:pt x="107951" y="157536"/>
                      <a:pt x="107951" y="157536"/>
                      <a:pt x="107951" y="129801"/>
                    </a:cubicBezTo>
                    <a:cubicBezTo>
                      <a:pt x="107951" y="124758"/>
                      <a:pt x="105353" y="122237"/>
                      <a:pt x="101456" y="122237"/>
                    </a:cubicBezTo>
                    <a:close/>
                    <a:moveTo>
                      <a:pt x="72881" y="122237"/>
                    </a:moveTo>
                    <a:cubicBezTo>
                      <a:pt x="67686" y="122237"/>
                      <a:pt x="65088" y="124758"/>
                      <a:pt x="65088" y="129801"/>
                    </a:cubicBezTo>
                    <a:cubicBezTo>
                      <a:pt x="65088" y="129801"/>
                      <a:pt x="65088" y="129801"/>
                      <a:pt x="65088" y="157536"/>
                    </a:cubicBezTo>
                    <a:cubicBezTo>
                      <a:pt x="65088" y="161318"/>
                      <a:pt x="67686" y="165100"/>
                      <a:pt x="72881" y="165100"/>
                    </a:cubicBezTo>
                    <a:cubicBezTo>
                      <a:pt x="76778" y="165100"/>
                      <a:pt x="79376" y="161318"/>
                      <a:pt x="79376" y="157536"/>
                    </a:cubicBezTo>
                    <a:lnTo>
                      <a:pt x="79376" y="129801"/>
                    </a:lnTo>
                    <a:cubicBezTo>
                      <a:pt x="79376" y="124758"/>
                      <a:pt x="76778" y="122237"/>
                      <a:pt x="72881" y="122237"/>
                    </a:cubicBezTo>
                    <a:close/>
                    <a:moveTo>
                      <a:pt x="258908" y="65087"/>
                    </a:moveTo>
                    <a:cubicBezTo>
                      <a:pt x="255011" y="65087"/>
                      <a:pt x="252413" y="67685"/>
                      <a:pt x="252413" y="71581"/>
                    </a:cubicBezTo>
                    <a:cubicBezTo>
                      <a:pt x="252413" y="71581"/>
                      <a:pt x="252413" y="71581"/>
                      <a:pt x="252413" y="100157"/>
                    </a:cubicBezTo>
                    <a:cubicBezTo>
                      <a:pt x="252413" y="105352"/>
                      <a:pt x="255011" y="107950"/>
                      <a:pt x="258908" y="107950"/>
                    </a:cubicBezTo>
                    <a:cubicBezTo>
                      <a:pt x="264103" y="107950"/>
                      <a:pt x="266701" y="105352"/>
                      <a:pt x="266701" y="100157"/>
                    </a:cubicBezTo>
                    <a:lnTo>
                      <a:pt x="266701" y="71581"/>
                    </a:lnTo>
                    <a:cubicBezTo>
                      <a:pt x="266701" y="67685"/>
                      <a:pt x="264103" y="65087"/>
                      <a:pt x="258908" y="65087"/>
                    </a:cubicBezTo>
                    <a:close/>
                    <a:moveTo>
                      <a:pt x="230332" y="65087"/>
                    </a:moveTo>
                    <a:cubicBezTo>
                      <a:pt x="226436" y="65087"/>
                      <a:pt x="223838" y="67685"/>
                      <a:pt x="223838" y="71581"/>
                    </a:cubicBezTo>
                    <a:cubicBezTo>
                      <a:pt x="223838" y="71581"/>
                      <a:pt x="223838" y="71581"/>
                      <a:pt x="223838" y="100157"/>
                    </a:cubicBezTo>
                    <a:cubicBezTo>
                      <a:pt x="223838" y="105352"/>
                      <a:pt x="226436" y="107950"/>
                      <a:pt x="230332" y="107950"/>
                    </a:cubicBezTo>
                    <a:cubicBezTo>
                      <a:pt x="234229" y="107950"/>
                      <a:pt x="238126" y="105352"/>
                      <a:pt x="238126" y="100157"/>
                    </a:cubicBezTo>
                    <a:lnTo>
                      <a:pt x="238126" y="71581"/>
                    </a:lnTo>
                    <a:cubicBezTo>
                      <a:pt x="238126" y="67685"/>
                      <a:pt x="234229" y="65087"/>
                      <a:pt x="230332" y="65087"/>
                    </a:cubicBezTo>
                    <a:close/>
                    <a:moveTo>
                      <a:pt x="201468" y="65087"/>
                    </a:moveTo>
                    <a:cubicBezTo>
                      <a:pt x="196273" y="65087"/>
                      <a:pt x="193675" y="67685"/>
                      <a:pt x="193675" y="71581"/>
                    </a:cubicBezTo>
                    <a:cubicBezTo>
                      <a:pt x="193675" y="71581"/>
                      <a:pt x="193675" y="71581"/>
                      <a:pt x="193675" y="100157"/>
                    </a:cubicBezTo>
                    <a:cubicBezTo>
                      <a:pt x="193675" y="105352"/>
                      <a:pt x="196273" y="107950"/>
                      <a:pt x="201468" y="107950"/>
                    </a:cubicBezTo>
                    <a:cubicBezTo>
                      <a:pt x="205365" y="107950"/>
                      <a:pt x="207963" y="105352"/>
                      <a:pt x="207963" y="100157"/>
                    </a:cubicBezTo>
                    <a:cubicBezTo>
                      <a:pt x="207963" y="100157"/>
                      <a:pt x="207963" y="100157"/>
                      <a:pt x="207963" y="71581"/>
                    </a:cubicBezTo>
                    <a:cubicBezTo>
                      <a:pt x="207963" y="67685"/>
                      <a:pt x="205365" y="65087"/>
                      <a:pt x="201468" y="65087"/>
                    </a:cubicBezTo>
                    <a:close/>
                    <a:moveTo>
                      <a:pt x="128732" y="65087"/>
                    </a:moveTo>
                    <a:cubicBezTo>
                      <a:pt x="124836" y="65087"/>
                      <a:pt x="122238" y="67685"/>
                      <a:pt x="122238" y="71581"/>
                    </a:cubicBezTo>
                    <a:cubicBezTo>
                      <a:pt x="122238" y="71581"/>
                      <a:pt x="122238" y="71581"/>
                      <a:pt x="122238" y="100157"/>
                    </a:cubicBezTo>
                    <a:cubicBezTo>
                      <a:pt x="122238" y="105352"/>
                      <a:pt x="124836" y="107950"/>
                      <a:pt x="128732" y="107950"/>
                    </a:cubicBezTo>
                    <a:cubicBezTo>
                      <a:pt x="133928" y="107950"/>
                      <a:pt x="136526" y="105352"/>
                      <a:pt x="136526" y="100157"/>
                    </a:cubicBezTo>
                    <a:cubicBezTo>
                      <a:pt x="136526" y="100157"/>
                      <a:pt x="136526" y="100157"/>
                      <a:pt x="136526" y="71581"/>
                    </a:cubicBezTo>
                    <a:cubicBezTo>
                      <a:pt x="136526" y="67685"/>
                      <a:pt x="133928" y="65087"/>
                      <a:pt x="128732" y="65087"/>
                    </a:cubicBezTo>
                    <a:close/>
                    <a:moveTo>
                      <a:pt x="101456" y="65087"/>
                    </a:moveTo>
                    <a:cubicBezTo>
                      <a:pt x="97559" y="65087"/>
                      <a:pt x="93663" y="67685"/>
                      <a:pt x="93663" y="71581"/>
                    </a:cubicBezTo>
                    <a:lnTo>
                      <a:pt x="93663" y="100157"/>
                    </a:lnTo>
                    <a:cubicBezTo>
                      <a:pt x="93663" y="105352"/>
                      <a:pt x="97559" y="107950"/>
                      <a:pt x="101456" y="107950"/>
                    </a:cubicBezTo>
                    <a:cubicBezTo>
                      <a:pt x="105353" y="107950"/>
                      <a:pt x="107951" y="105352"/>
                      <a:pt x="107951" y="100157"/>
                    </a:cubicBezTo>
                    <a:cubicBezTo>
                      <a:pt x="107951" y="100157"/>
                      <a:pt x="107951" y="100157"/>
                      <a:pt x="107951" y="71581"/>
                    </a:cubicBezTo>
                    <a:cubicBezTo>
                      <a:pt x="107951" y="67685"/>
                      <a:pt x="105353" y="65087"/>
                      <a:pt x="101456" y="65087"/>
                    </a:cubicBezTo>
                    <a:close/>
                    <a:moveTo>
                      <a:pt x="72881" y="65087"/>
                    </a:moveTo>
                    <a:cubicBezTo>
                      <a:pt x="67686" y="65087"/>
                      <a:pt x="65088" y="67685"/>
                      <a:pt x="65088" y="71581"/>
                    </a:cubicBezTo>
                    <a:cubicBezTo>
                      <a:pt x="65088" y="71581"/>
                      <a:pt x="65088" y="71581"/>
                      <a:pt x="65088" y="100157"/>
                    </a:cubicBezTo>
                    <a:cubicBezTo>
                      <a:pt x="65088" y="105352"/>
                      <a:pt x="67686" y="107950"/>
                      <a:pt x="72881" y="107950"/>
                    </a:cubicBezTo>
                    <a:cubicBezTo>
                      <a:pt x="76778" y="107950"/>
                      <a:pt x="79376" y="105352"/>
                      <a:pt x="79376" y="100157"/>
                    </a:cubicBezTo>
                    <a:lnTo>
                      <a:pt x="79376" y="71581"/>
                    </a:lnTo>
                    <a:cubicBezTo>
                      <a:pt x="79376" y="67685"/>
                      <a:pt x="76778" y="65087"/>
                      <a:pt x="72881" y="65087"/>
                    </a:cubicBezTo>
                    <a:close/>
                    <a:moveTo>
                      <a:pt x="107950" y="14287"/>
                    </a:moveTo>
                    <a:lnTo>
                      <a:pt x="107950" y="28575"/>
                    </a:lnTo>
                    <a:lnTo>
                      <a:pt x="223838" y="28575"/>
                    </a:lnTo>
                    <a:lnTo>
                      <a:pt x="223838" y="14287"/>
                    </a:lnTo>
                    <a:close/>
                    <a:moveTo>
                      <a:pt x="64802" y="0"/>
                    </a:moveTo>
                    <a:cubicBezTo>
                      <a:pt x="64802" y="0"/>
                      <a:pt x="64802" y="0"/>
                      <a:pt x="266986" y="0"/>
                    </a:cubicBezTo>
                    <a:cubicBezTo>
                      <a:pt x="270874" y="0"/>
                      <a:pt x="273466" y="2589"/>
                      <a:pt x="273466" y="6474"/>
                    </a:cubicBezTo>
                    <a:cubicBezTo>
                      <a:pt x="273466" y="10358"/>
                      <a:pt x="270874" y="14242"/>
                      <a:pt x="266986" y="14242"/>
                    </a:cubicBezTo>
                    <a:cubicBezTo>
                      <a:pt x="266986" y="14242"/>
                      <a:pt x="266986" y="14242"/>
                      <a:pt x="238472" y="14242"/>
                    </a:cubicBezTo>
                    <a:cubicBezTo>
                      <a:pt x="238472" y="14242"/>
                      <a:pt x="238472" y="14242"/>
                      <a:pt x="238472" y="28484"/>
                    </a:cubicBezTo>
                    <a:cubicBezTo>
                      <a:pt x="238472" y="28484"/>
                      <a:pt x="238472" y="28484"/>
                      <a:pt x="303275" y="28484"/>
                    </a:cubicBezTo>
                    <a:cubicBezTo>
                      <a:pt x="307163" y="28484"/>
                      <a:pt x="309755" y="31073"/>
                      <a:pt x="309755" y="34958"/>
                    </a:cubicBezTo>
                    <a:cubicBezTo>
                      <a:pt x="309755" y="34958"/>
                      <a:pt x="309755" y="34958"/>
                      <a:pt x="309755" y="301671"/>
                    </a:cubicBezTo>
                    <a:cubicBezTo>
                      <a:pt x="309755" y="301671"/>
                      <a:pt x="309755" y="301671"/>
                      <a:pt x="324012" y="301671"/>
                    </a:cubicBezTo>
                    <a:cubicBezTo>
                      <a:pt x="329196" y="301671"/>
                      <a:pt x="331788" y="305555"/>
                      <a:pt x="331788" y="309439"/>
                    </a:cubicBezTo>
                    <a:cubicBezTo>
                      <a:pt x="331788" y="313324"/>
                      <a:pt x="329196" y="315913"/>
                      <a:pt x="324012" y="315913"/>
                    </a:cubicBezTo>
                    <a:cubicBezTo>
                      <a:pt x="324012" y="315913"/>
                      <a:pt x="324012" y="315913"/>
                      <a:pt x="7776" y="315913"/>
                    </a:cubicBezTo>
                    <a:cubicBezTo>
                      <a:pt x="2592" y="315913"/>
                      <a:pt x="0" y="313324"/>
                      <a:pt x="0" y="309439"/>
                    </a:cubicBezTo>
                    <a:cubicBezTo>
                      <a:pt x="0" y="305555"/>
                      <a:pt x="2592" y="301671"/>
                      <a:pt x="7776" y="301671"/>
                    </a:cubicBezTo>
                    <a:cubicBezTo>
                      <a:pt x="7776" y="301671"/>
                      <a:pt x="7776" y="301671"/>
                      <a:pt x="22033" y="301671"/>
                    </a:cubicBezTo>
                    <a:cubicBezTo>
                      <a:pt x="22033" y="301671"/>
                      <a:pt x="22033" y="301671"/>
                      <a:pt x="22033" y="34958"/>
                    </a:cubicBezTo>
                    <a:cubicBezTo>
                      <a:pt x="22033" y="31073"/>
                      <a:pt x="24625" y="28484"/>
                      <a:pt x="28513" y="28484"/>
                    </a:cubicBezTo>
                    <a:cubicBezTo>
                      <a:pt x="28513" y="28484"/>
                      <a:pt x="28513" y="28484"/>
                      <a:pt x="93315" y="28484"/>
                    </a:cubicBezTo>
                    <a:cubicBezTo>
                      <a:pt x="93315" y="28484"/>
                      <a:pt x="93315" y="28484"/>
                      <a:pt x="93315" y="14242"/>
                    </a:cubicBezTo>
                    <a:cubicBezTo>
                      <a:pt x="93315" y="14242"/>
                      <a:pt x="93315" y="14242"/>
                      <a:pt x="64802" y="14242"/>
                    </a:cubicBezTo>
                    <a:cubicBezTo>
                      <a:pt x="60914" y="14242"/>
                      <a:pt x="58322" y="10358"/>
                      <a:pt x="58322" y="6474"/>
                    </a:cubicBezTo>
                    <a:cubicBezTo>
                      <a:pt x="58322" y="2589"/>
                      <a:pt x="60914" y="0"/>
                      <a:pt x="6480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sḻi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2136396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îšļî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1748798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9" name="íṣlîḍ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3575669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ş1id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3188071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îS1ïd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5014942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îṥļîḑ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4627344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A276829F-F6E3-4D21-80C0-892CA073DB7D}"/>
                </a:ext>
              </a:extLst>
            </p:cNvPr>
            <p:cNvCxnSpPr>
              <a:cxnSpLocks/>
            </p:cNvCxnSpPr>
            <p:nvPr/>
          </p:nvCxnSpPr>
          <p:spPr>
            <a:xfrm>
              <a:off x="762995" y="2940933"/>
              <a:ext cx="275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99CEF37-3D1F-4908-B08D-D6B9B4A8E109}"/>
                </a:ext>
              </a:extLst>
            </p:cNvPr>
            <p:cNvCxnSpPr>
              <a:cxnSpLocks/>
            </p:cNvCxnSpPr>
            <p:nvPr/>
          </p:nvCxnSpPr>
          <p:spPr>
            <a:xfrm>
              <a:off x="762995" y="4380206"/>
              <a:ext cx="275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ïšľîḍ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2136396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ï$ḻíḓ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1748798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îṣľïḍ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3575669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íṣ1í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3188071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išḷí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5014942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îš1íḓ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4627344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3EA60BF4-7697-4740-8010-6705692D3F94}"/>
                </a:ext>
              </a:extLst>
            </p:cNvPr>
            <p:cNvCxnSpPr>
              <a:cxnSpLocks/>
            </p:cNvCxnSpPr>
            <p:nvPr/>
          </p:nvCxnSpPr>
          <p:spPr>
            <a:xfrm>
              <a:off x="8782213" y="2940933"/>
              <a:ext cx="2582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E7FD4FDD-6330-4E17-B57D-8F5CFABDE2BD}"/>
                </a:ext>
              </a:extLst>
            </p:cNvPr>
            <p:cNvCxnSpPr>
              <a:cxnSpLocks/>
            </p:cNvCxnSpPr>
            <p:nvPr/>
          </p:nvCxnSpPr>
          <p:spPr>
            <a:xfrm>
              <a:off x="8782213" y="4380206"/>
              <a:ext cx="2582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911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1F4150-91EC-4B71-9B14-6AB153B06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ECBE969-161F-439B-ACDF-EAD238665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AF012EC-D1CA-4BAE-B832-AFDBF557B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25614a77-0ddb-4449-a9ba-0f861133a66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539DDBC-8077-4F02-8992-EC5AC30D1C6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256408"/>
            <a:ext cx="10847389" cy="4751584"/>
            <a:chOff x="673099" y="1256408"/>
            <a:chExt cx="10847389" cy="4751584"/>
          </a:xfrm>
        </p:grpSpPr>
        <p:sp>
          <p:nvSpPr>
            <p:cNvPr id="6" name="îslidè">
              <a:extLst>
                <a:ext uri="{FF2B5EF4-FFF2-40B4-BE49-F238E27FC236}">
                  <a16:creationId xmlns:a16="http://schemas.microsoft.com/office/drawing/2014/main" xmlns="" id="{6562B0A4-B7E2-4367-B0F5-D4B764937E71}"/>
                </a:ext>
              </a:extLst>
            </p:cNvPr>
            <p:cNvSpPr/>
            <p:nvPr/>
          </p:nvSpPr>
          <p:spPr bwMode="auto">
            <a:xfrm>
              <a:off x="6892297" y="4688413"/>
              <a:ext cx="1322336" cy="1319579"/>
            </a:xfrm>
            <a:custGeom>
              <a:avLst/>
              <a:gdLst>
                <a:gd name="T0" fmla="*/ 259 w 453"/>
                <a:gd name="T1" fmla="*/ 452 h 452"/>
                <a:gd name="T2" fmla="*/ 269 w 453"/>
                <a:gd name="T3" fmla="*/ 393 h 452"/>
                <a:gd name="T4" fmla="*/ 314 w 453"/>
                <a:gd name="T5" fmla="*/ 374 h 452"/>
                <a:gd name="T6" fmla="*/ 363 w 453"/>
                <a:gd name="T7" fmla="*/ 409 h 452"/>
                <a:gd name="T8" fmla="*/ 409 w 453"/>
                <a:gd name="T9" fmla="*/ 363 h 452"/>
                <a:gd name="T10" fmla="*/ 375 w 453"/>
                <a:gd name="T11" fmla="*/ 313 h 452"/>
                <a:gd name="T12" fmla="*/ 393 w 453"/>
                <a:gd name="T13" fmla="*/ 269 h 452"/>
                <a:gd name="T14" fmla="*/ 453 w 453"/>
                <a:gd name="T15" fmla="*/ 258 h 452"/>
                <a:gd name="T16" fmla="*/ 452 w 453"/>
                <a:gd name="T17" fmla="*/ 193 h 452"/>
                <a:gd name="T18" fmla="*/ 393 w 453"/>
                <a:gd name="T19" fmla="*/ 183 h 452"/>
                <a:gd name="T20" fmla="*/ 391 w 453"/>
                <a:gd name="T21" fmla="*/ 178 h 452"/>
                <a:gd name="T22" fmla="*/ 391 w 453"/>
                <a:gd name="T23" fmla="*/ 178 h 452"/>
                <a:gd name="T24" fmla="*/ 384 w 453"/>
                <a:gd name="T25" fmla="*/ 161 h 452"/>
                <a:gd name="T26" fmla="*/ 381 w 453"/>
                <a:gd name="T27" fmla="*/ 152 h 452"/>
                <a:gd name="T28" fmla="*/ 381 w 453"/>
                <a:gd name="T29" fmla="*/ 152 h 452"/>
                <a:gd name="T30" fmla="*/ 375 w 453"/>
                <a:gd name="T31" fmla="*/ 139 h 452"/>
                <a:gd name="T32" fmla="*/ 409 w 453"/>
                <a:gd name="T33" fmla="*/ 89 h 452"/>
                <a:gd name="T34" fmla="*/ 363 w 453"/>
                <a:gd name="T35" fmla="*/ 43 h 452"/>
                <a:gd name="T36" fmla="*/ 314 w 453"/>
                <a:gd name="T37" fmla="*/ 78 h 452"/>
                <a:gd name="T38" fmla="*/ 269 w 453"/>
                <a:gd name="T39" fmla="*/ 59 h 452"/>
                <a:gd name="T40" fmla="*/ 259 w 453"/>
                <a:gd name="T41" fmla="*/ 0 h 452"/>
                <a:gd name="T42" fmla="*/ 194 w 453"/>
                <a:gd name="T43" fmla="*/ 0 h 452"/>
                <a:gd name="T44" fmla="*/ 183 w 453"/>
                <a:gd name="T45" fmla="*/ 59 h 452"/>
                <a:gd name="T46" fmla="*/ 139 w 453"/>
                <a:gd name="T47" fmla="*/ 78 h 452"/>
                <a:gd name="T48" fmla="*/ 90 w 453"/>
                <a:gd name="T49" fmla="*/ 43 h 452"/>
                <a:gd name="T50" fmla="*/ 43 w 453"/>
                <a:gd name="T51" fmla="*/ 89 h 452"/>
                <a:gd name="T52" fmla="*/ 78 w 453"/>
                <a:gd name="T53" fmla="*/ 139 h 452"/>
                <a:gd name="T54" fmla="*/ 59 w 453"/>
                <a:gd name="T55" fmla="*/ 183 h 452"/>
                <a:gd name="T56" fmla="*/ 0 w 453"/>
                <a:gd name="T57" fmla="*/ 193 h 452"/>
                <a:gd name="T58" fmla="*/ 0 w 453"/>
                <a:gd name="T59" fmla="*/ 259 h 452"/>
                <a:gd name="T60" fmla="*/ 60 w 453"/>
                <a:gd name="T61" fmla="*/ 269 h 452"/>
                <a:gd name="T62" fmla="*/ 78 w 453"/>
                <a:gd name="T63" fmla="*/ 314 h 452"/>
                <a:gd name="T64" fmla="*/ 44 w 453"/>
                <a:gd name="T65" fmla="*/ 363 h 452"/>
                <a:gd name="T66" fmla="*/ 90 w 453"/>
                <a:gd name="T67" fmla="*/ 409 h 452"/>
                <a:gd name="T68" fmla="*/ 139 w 453"/>
                <a:gd name="T69" fmla="*/ 374 h 452"/>
                <a:gd name="T70" fmla="*/ 184 w 453"/>
                <a:gd name="T71" fmla="*/ 393 h 452"/>
                <a:gd name="T72" fmla="*/ 194 w 453"/>
                <a:gd name="T73" fmla="*/ 452 h 452"/>
                <a:gd name="T74" fmla="*/ 259 w 453"/>
                <a:gd name="T75" fmla="*/ 452 h 452"/>
                <a:gd name="T76" fmla="*/ 346 w 453"/>
                <a:gd name="T77" fmla="*/ 210 h 452"/>
                <a:gd name="T78" fmla="*/ 243 w 453"/>
                <a:gd name="T79" fmla="*/ 346 h 452"/>
                <a:gd name="T80" fmla="*/ 106 w 453"/>
                <a:gd name="T81" fmla="*/ 242 h 452"/>
                <a:gd name="T82" fmla="*/ 210 w 453"/>
                <a:gd name="T83" fmla="*/ 106 h 452"/>
                <a:gd name="T84" fmla="*/ 266 w 453"/>
                <a:gd name="T85" fmla="*/ 111 h 452"/>
                <a:gd name="T86" fmla="*/ 266 w 453"/>
                <a:gd name="T87" fmla="*/ 111 h 452"/>
                <a:gd name="T88" fmla="*/ 312 w 453"/>
                <a:gd name="T89" fmla="*/ 140 h 452"/>
                <a:gd name="T90" fmla="*/ 331 w 453"/>
                <a:gd name="T91" fmla="*/ 165 h 452"/>
                <a:gd name="T92" fmla="*/ 346 w 453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3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3" y="258"/>
                    <a:pt x="453" y="258"/>
                    <a:pt x="453" y="258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4" y="363"/>
                    <a:pt x="44" y="363"/>
                    <a:pt x="44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4" y="393"/>
                    <a:pt x="184" y="393"/>
                    <a:pt x="184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7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ïṧlîḋê">
              <a:extLst>
                <a:ext uri="{FF2B5EF4-FFF2-40B4-BE49-F238E27FC236}">
                  <a16:creationId xmlns:a16="http://schemas.microsoft.com/office/drawing/2014/main" xmlns="" id="{02125AC3-0F73-44F9-8FFC-22FAF15DB7BC}"/>
                </a:ext>
              </a:extLst>
            </p:cNvPr>
            <p:cNvSpPr/>
            <p:nvPr/>
          </p:nvSpPr>
          <p:spPr bwMode="auto">
            <a:xfrm>
              <a:off x="6886783" y="1697645"/>
              <a:ext cx="1318199" cy="1319579"/>
            </a:xfrm>
            <a:custGeom>
              <a:avLst/>
              <a:gdLst>
                <a:gd name="T0" fmla="*/ 259 w 452"/>
                <a:gd name="T1" fmla="*/ 452 h 452"/>
                <a:gd name="T2" fmla="*/ 269 w 452"/>
                <a:gd name="T3" fmla="*/ 393 h 452"/>
                <a:gd name="T4" fmla="*/ 314 w 452"/>
                <a:gd name="T5" fmla="*/ 374 h 452"/>
                <a:gd name="T6" fmla="*/ 363 w 452"/>
                <a:gd name="T7" fmla="*/ 409 h 452"/>
                <a:gd name="T8" fmla="*/ 409 w 452"/>
                <a:gd name="T9" fmla="*/ 363 h 452"/>
                <a:gd name="T10" fmla="*/ 375 w 452"/>
                <a:gd name="T11" fmla="*/ 313 h 452"/>
                <a:gd name="T12" fmla="*/ 393 w 452"/>
                <a:gd name="T13" fmla="*/ 269 h 452"/>
                <a:gd name="T14" fmla="*/ 452 w 452"/>
                <a:gd name="T15" fmla="*/ 259 h 452"/>
                <a:gd name="T16" fmla="*/ 452 w 452"/>
                <a:gd name="T17" fmla="*/ 193 h 452"/>
                <a:gd name="T18" fmla="*/ 393 w 452"/>
                <a:gd name="T19" fmla="*/ 183 h 452"/>
                <a:gd name="T20" fmla="*/ 391 w 452"/>
                <a:gd name="T21" fmla="*/ 178 h 452"/>
                <a:gd name="T22" fmla="*/ 391 w 452"/>
                <a:gd name="T23" fmla="*/ 178 h 452"/>
                <a:gd name="T24" fmla="*/ 384 w 452"/>
                <a:gd name="T25" fmla="*/ 161 h 452"/>
                <a:gd name="T26" fmla="*/ 380 w 452"/>
                <a:gd name="T27" fmla="*/ 152 h 452"/>
                <a:gd name="T28" fmla="*/ 380 w 452"/>
                <a:gd name="T29" fmla="*/ 152 h 452"/>
                <a:gd name="T30" fmla="*/ 375 w 452"/>
                <a:gd name="T31" fmla="*/ 139 h 452"/>
                <a:gd name="T32" fmla="*/ 409 w 452"/>
                <a:gd name="T33" fmla="*/ 89 h 452"/>
                <a:gd name="T34" fmla="*/ 363 w 452"/>
                <a:gd name="T35" fmla="*/ 43 h 452"/>
                <a:gd name="T36" fmla="*/ 314 w 452"/>
                <a:gd name="T37" fmla="*/ 78 h 452"/>
                <a:gd name="T38" fmla="*/ 269 w 452"/>
                <a:gd name="T39" fmla="*/ 59 h 452"/>
                <a:gd name="T40" fmla="*/ 259 w 452"/>
                <a:gd name="T41" fmla="*/ 0 h 452"/>
                <a:gd name="T42" fmla="*/ 193 w 452"/>
                <a:gd name="T43" fmla="*/ 0 h 452"/>
                <a:gd name="T44" fmla="*/ 183 w 452"/>
                <a:gd name="T45" fmla="*/ 59 h 452"/>
                <a:gd name="T46" fmla="*/ 138 w 452"/>
                <a:gd name="T47" fmla="*/ 78 h 452"/>
                <a:gd name="T48" fmla="*/ 89 w 452"/>
                <a:gd name="T49" fmla="*/ 43 h 452"/>
                <a:gd name="T50" fmla="*/ 43 w 452"/>
                <a:gd name="T51" fmla="*/ 89 h 452"/>
                <a:gd name="T52" fmla="*/ 78 w 452"/>
                <a:gd name="T53" fmla="*/ 139 h 452"/>
                <a:gd name="T54" fmla="*/ 59 w 452"/>
                <a:gd name="T55" fmla="*/ 183 h 452"/>
                <a:gd name="T56" fmla="*/ 0 w 452"/>
                <a:gd name="T57" fmla="*/ 193 h 452"/>
                <a:gd name="T58" fmla="*/ 0 w 452"/>
                <a:gd name="T59" fmla="*/ 259 h 452"/>
                <a:gd name="T60" fmla="*/ 60 w 452"/>
                <a:gd name="T61" fmla="*/ 269 h 452"/>
                <a:gd name="T62" fmla="*/ 78 w 452"/>
                <a:gd name="T63" fmla="*/ 314 h 452"/>
                <a:gd name="T64" fmla="*/ 43 w 452"/>
                <a:gd name="T65" fmla="*/ 363 h 452"/>
                <a:gd name="T66" fmla="*/ 90 w 452"/>
                <a:gd name="T67" fmla="*/ 409 h 452"/>
                <a:gd name="T68" fmla="*/ 139 w 452"/>
                <a:gd name="T69" fmla="*/ 374 h 452"/>
                <a:gd name="T70" fmla="*/ 183 w 452"/>
                <a:gd name="T71" fmla="*/ 393 h 452"/>
                <a:gd name="T72" fmla="*/ 194 w 452"/>
                <a:gd name="T73" fmla="*/ 452 h 452"/>
                <a:gd name="T74" fmla="*/ 259 w 452"/>
                <a:gd name="T75" fmla="*/ 452 h 452"/>
                <a:gd name="T76" fmla="*/ 346 w 452"/>
                <a:gd name="T77" fmla="*/ 210 h 452"/>
                <a:gd name="T78" fmla="*/ 243 w 452"/>
                <a:gd name="T79" fmla="*/ 346 h 452"/>
                <a:gd name="T80" fmla="*/ 106 w 452"/>
                <a:gd name="T81" fmla="*/ 242 h 452"/>
                <a:gd name="T82" fmla="*/ 210 w 452"/>
                <a:gd name="T83" fmla="*/ 106 h 452"/>
                <a:gd name="T84" fmla="*/ 266 w 452"/>
                <a:gd name="T85" fmla="*/ 111 h 452"/>
                <a:gd name="T86" fmla="*/ 266 w 452"/>
                <a:gd name="T87" fmla="*/ 111 h 452"/>
                <a:gd name="T88" fmla="*/ 312 w 452"/>
                <a:gd name="T89" fmla="*/ 140 h 452"/>
                <a:gd name="T90" fmla="*/ 331 w 452"/>
                <a:gd name="T91" fmla="*/ 165 h 452"/>
                <a:gd name="T92" fmla="*/ 346 w 452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2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2" y="259"/>
                    <a:pt x="452" y="259"/>
                    <a:pt x="452" y="259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3" y="363"/>
                    <a:pt x="43" y="363"/>
                    <a:pt x="43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3" y="393"/>
                    <a:pt x="183" y="393"/>
                    <a:pt x="183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6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ïślíḑé">
              <a:extLst>
                <a:ext uri="{FF2B5EF4-FFF2-40B4-BE49-F238E27FC236}">
                  <a16:creationId xmlns:a16="http://schemas.microsoft.com/office/drawing/2014/main" xmlns="" id="{B552CCE6-6999-4080-BF36-4332C904A4B4}"/>
                </a:ext>
              </a:extLst>
            </p:cNvPr>
            <p:cNvSpPr/>
            <p:nvPr/>
          </p:nvSpPr>
          <p:spPr bwMode="auto">
            <a:xfrm>
              <a:off x="5491368" y="2763512"/>
              <a:ext cx="2177235" cy="2178615"/>
            </a:xfrm>
            <a:custGeom>
              <a:avLst/>
              <a:gdLst>
                <a:gd name="T0" fmla="*/ 427 w 746"/>
                <a:gd name="T1" fmla="*/ 746 h 746"/>
                <a:gd name="T2" fmla="*/ 444 w 746"/>
                <a:gd name="T3" fmla="*/ 648 h 746"/>
                <a:gd name="T4" fmla="*/ 518 w 746"/>
                <a:gd name="T5" fmla="*/ 618 h 746"/>
                <a:gd name="T6" fmla="*/ 599 w 746"/>
                <a:gd name="T7" fmla="*/ 675 h 746"/>
                <a:gd name="T8" fmla="*/ 675 w 746"/>
                <a:gd name="T9" fmla="*/ 598 h 746"/>
                <a:gd name="T10" fmla="*/ 618 w 746"/>
                <a:gd name="T11" fmla="*/ 517 h 746"/>
                <a:gd name="T12" fmla="*/ 649 w 746"/>
                <a:gd name="T13" fmla="*/ 444 h 746"/>
                <a:gd name="T14" fmla="*/ 746 w 746"/>
                <a:gd name="T15" fmla="*/ 427 h 746"/>
                <a:gd name="T16" fmla="*/ 746 w 746"/>
                <a:gd name="T17" fmla="*/ 319 h 746"/>
                <a:gd name="T18" fmla="*/ 648 w 746"/>
                <a:gd name="T19" fmla="*/ 302 h 746"/>
                <a:gd name="T20" fmla="*/ 645 w 746"/>
                <a:gd name="T21" fmla="*/ 294 h 746"/>
                <a:gd name="T22" fmla="*/ 645 w 746"/>
                <a:gd name="T23" fmla="*/ 294 h 746"/>
                <a:gd name="T24" fmla="*/ 633 w 746"/>
                <a:gd name="T25" fmla="*/ 266 h 746"/>
                <a:gd name="T26" fmla="*/ 628 w 746"/>
                <a:gd name="T27" fmla="*/ 252 h 746"/>
                <a:gd name="T28" fmla="*/ 628 w 746"/>
                <a:gd name="T29" fmla="*/ 252 h 746"/>
                <a:gd name="T30" fmla="*/ 618 w 746"/>
                <a:gd name="T31" fmla="*/ 229 h 746"/>
                <a:gd name="T32" fmla="*/ 675 w 746"/>
                <a:gd name="T33" fmla="*/ 147 h 746"/>
                <a:gd name="T34" fmla="*/ 599 w 746"/>
                <a:gd name="T35" fmla="*/ 71 h 746"/>
                <a:gd name="T36" fmla="*/ 518 w 746"/>
                <a:gd name="T37" fmla="*/ 128 h 746"/>
                <a:gd name="T38" fmla="*/ 444 w 746"/>
                <a:gd name="T39" fmla="*/ 97 h 746"/>
                <a:gd name="T40" fmla="*/ 427 w 746"/>
                <a:gd name="T41" fmla="*/ 0 h 746"/>
                <a:gd name="T42" fmla="*/ 319 w 746"/>
                <a:gd name="T43" fmla="*/ 0 h 746"/>
                <a:gd name="T44" fmla="*/ 302 w 746"/>
                <a:gd name="T45" fmla="*/ 98 h 746"/>
                <a:gd name="T46" fmla="*/ 229 w 746"/>
                <a:gd name="T47" fmla="*/ 128 h 746"/>
                <a:gd name="T48" fmla="*/ 148 w 746"/>
                <a:gd name="T49" fmla="*/ 71 h 746"/>
                <a:gd name="T50" fmla="*/ 71 w 746"/>
                <a:gd name="T51" fmla="*/ 147 h 746"/>
                <a:gd name="T52" fmla="*/ 129 w 746"/>
                <a:gd name="T53" fmla="*/ 229 h 746"/>
                <a:gd name="T54" fmla="*/ 98 w 746"/>
                <a:gd name="T55" fmla="*/ 302 h 746"/>
                <a:gd name="T56" fmla="*/ 0 w 746"/>
                <a:gd name="T57" fmla="*/ 319 h 746"/>
                <a:gd name="T58" fmla="*/ 0 w 746"/>
                <a:gd name="T59" fmla="*/ 427 h 746"/>
                <a:gd name="T60" fmla="*/ 98 w 746"/>
                <a:gd name="T61" fmla="*/ 444 h 746"/>
                <a:gd name="T62" fmla="*/ 129 w 746"/>
                <a:gd name="T63" fmla="*/ 518 h 746"/>
                <a:gd name="T64" fmla="*/ 72 w 746"/>
                <a:gd name="T65" fmla="*/ 599 h 746"/>
                <a:gd name="T66" fmla="*/ 148 w 746"/>
                <a:gd name="T67" fmla="*/ 675 h 746"/>
                <a:gd name="T68" fmla="*/ 229 w 746"/>
                <a:gd name="T69" fmla="*/ 618 h 746"/>
                <a:gd name="T70" fmla="*/ 303 w 746"/>
                <a:gd name="T71" fmla="*/ 648 h 746"/>
                <a:gd name="T72" fmla="*/ 320 w 746"/>
                <a:gd name="T73" fmla="*/ 746 h 746"/>
                <a:gd name="T74" fmla="*/ 427 w 746"/>
                <a:gd name="T75" fmla="*/ 746 h 746"/>
                <a:gd name="T76" fmla="*/ 571 w 746"/>
                <a:gd name="T77" fmla="*/ 346 h 746"/>
                <a:gd name="T78" fmla="*/ 400 w 746"/>
                <a:gd name="T79" fmla="*/ 571 h 746"/>
                <a:gd name="T80" fmla="*/ 175 w 746"/>
                <a:gd name="T81" fmla="*/ 400 h 746"/>
                <a:gd name="T82" fmla="*/ 346 w 746"/>
                <a:gd name="T83" fmla="*/ 175 h 746"/>
                <a:gd name="T84" fmla="*/ 438 w 746"/>
                <a:gd name="T85" fmla="*/ 184 h 746"/>
                <a:gd name="T86" fmla="*/ 438 w 746"/>
                <a:gd name="T87" fmla="*/ 184 h 746"/>
                <a:gd name="T88" fmla="*/ 514 w 746"/>
                <a:gd name="T89" fmla="*/ 232 h 746"/>
                <a:gd name="T90" fmla="*/ 546 w 746"/>
                <a:gd name="T91" fmla="*/ 273 h 746"/>
                <a:gd name="T92" fmla="*/ 571 w 746"/>
                <a:gd name="T93" fmla="*/ 34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6" h="746">
                  <a:moveTo>
                    <a:pt x="427" y="746"/>
                  </a:moveTo>
                  <a:cubicBezTo>
                    <a:pt x="444" y="648"/>
                    <a:pt x="444" y="648"/>
                    <a:pt x="444" y="648"/>
                  </a:cubicBezTo>
                  <a:cubicBezTo>
                    <a:pt x="518" y="618"/>
                    <a:pt x="518" y="618"/>
                    <a:pt x="518" y="618"/>
                  </a:cubicBezTo>
                  <a:cubicBezTo>
                    <a:pt x="599" y="675"/>
                    <a:pt x="599" y="675"/>
                    <a:pt x="599" y="675"/>
                  </a:cubicBezTo>
                  <a:cubicBezTo>
                    <a:pt x="675" y="598"/>
                    <a:pt x="675" y="598"/>
                    <a:pt x="675" y="598"/>
                  </a:cubicBezTo>
                  <a:cubicBezTo>
                    <a:pt x="618" y="517"/>
                    <a:pt x="618" y="517"/>
                    <a:pt x="618" y="517"/>
                  </a:cubicBezTo>
                  <a:cubicBezTo>
                    <a:pt x="649" y="444"/>
                    <a:pt x="649" y="444"/>
                    <a:pt x="649" y="444"/>
                  </a:cubicBezTo>
                  <a:cubicBezTo>
                    <a:pt x="746" y="427"/>
                    <a:pt x="746" y="427"/>
                    <a:pt x="746" y="427"/>
                  </a:cubicBezTo>
                  <a:cubicBezTo>
                    <a:pt x="746" y="319"/>
                    <a:pt x="746" y="319"/>
                    <a:pt x="746" y="319"/>
                  </a:cubicBezTo>
                  <a:cubicBezTo>
                    <a:pt x="648" y="302"/>
                    <a:pt x="648" y="302"/>
                    <a:pt x="648" y="302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33" y="266"/>
                    <a:pt x="633" y="266"/>
                    <a:pt x="633" y="266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18" y="229"/>
                    <a:pt x="618" y="229"/>
                    <a:pt x="618" y="229"/>
                  </a:cubicBezTo>
                  <a:cubicBezTo>
                    <a:pt x="675" y="147"/>
                    <a:pt x="675" y="147"/>
                    <a:pt x="675" y="147"/>
                  </a:cubicBezTo>
                  <a:cubicBezTo>
                    <a:pt x="599" y="71"/>
                    <a:pt x="599" y="71"/>
                    <a:pt x="599" y="71"/>
                  </a:cubicBezTo>
                  <a:cubicBezTo>
                    <a:pt x="518" y="128"/>
                    <a:pt x="518" y="128"/>
                    <a:pt x="518" y="128"/>
                  </a:cubicBezTo>
                  <a:cubicBezTo>
                    <a:pt x="444" y="97"/>
                    <a:pt x="444" y="97"/>
                    <a:pt x="444" y="97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02" y="98"/>
                    <a:pt x="302" y="98"/>
                    <a:pt x="302" y="98"/>
                  </a:cubicBezTo>
                  <a:cubicBezTo>
                    <a:pt x="229" y="128"/>
                    <a:pt x="229" y="128"/>
                    <a:pt x="229" y="128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98" y="302"/>
                    <a:pt x="98" y="302"/>
                    <a:pt x="98" y="302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98" y="444"/>
                    <a:pt x="98" y="444"/>
                    <a:pt x="98" y="444"/>
                  </a:cubicBezTo>
                  <a:cubicBezTo>
                    <a:pt x="129" y="518"/>
                    <a:pt x="129" y="518"/>
                    <a:pt x="129" y="518"/>
                  </a:cubicBezTo>
                  <a:cubicBezTo>
                    <a:pt x="72" y="599"/>
                    <a:pt x="72" y="599"/>
                    <a:pt x="72" y="599"/>
                  </a:cubicBezTo>
                  <a:cubicBezTo>
                    <a:pt x="148" y="675"/>
                    <a:pt x="148" y="675"/>
                    <a:pt x="148" y="675"/>
                  </a:cubicBezTo>
                  <a:cubicBezTo>
                    <a:pt x="229" y="618"/>
                    <a:pt x="229" y="618"/>
                    <a:pt x="229" y="618"/>
                  </a:cubicBezTo>
                  <a:cubicBezTo>
                    <a:pt x="303" y="648"/>
                    <a:pt x="303" y="648"/>
                    <a:pt x="303" y="648"/>
                  </a:cubicBezTo>
                  <a:cubicBezTo>
                    <a:pt x="320" y="746"/>
                    <a:pt x="320" y="746"/>
                    <a:pt x="320" y="746"/>
                  </a:cubicBezTo>
                  <a:cubicBezTo>
                    <a:pt x="427" y="746"/>
                    <a:pt x="427" y="746"/>
                    <a:pt x="427" y="746"/>
                  </a:cubicBezTo>
                  <a:close/>
                  <a:moveTo>
                    <a:pt x="571" y="346"/>
                  </a:moveTo>
                  <a:cubicBezTo>
                    <a:pt x="586" y="455"/>
                    <a:pt x="509" y="556"/>
                    <a:pt x="400" y="571"/>
                  </a:cubicBezTo>
                  <a:cubicBezTo>
                    <a:pt x="291" y="586"/>
                    <a:pt x="190" y="509"/>
                    <a:pt x="175" y="400"/>
                  </a:cubicBezTo>
                  <a:cubicBezTo>
                    <a:pt x="160" y="291"/>
                    <a:pt x="237" y="190"/>
                    <a:pt x="346" y="175"/>
                  </a:cubicBezTo>
                  <a:cubicBezTo>
                    <a:pt x="378" y="171"/>
                    <a:pt x="410" y="174"/>
                    <a:pt x="438" y="184"/>
                  </a:cubicBezTo>
                  <a:cubicBezTo>
                    <a:pt x="438" y="184"/>
                    <a:pt x="438" y="184"/>
                    <a:pt x="438" y="184"/>
                  </a:cubicBezTo>
                  <a:cubicBezTo>
                    <a:pt x="467" y="194"/>
                    <a:pt x="493" y="210"/>
                    <a:pt x="514" y="232"/>
                  </a:cubicBezTo>
                  <a:cubicBezTo>
                    <a:pt x="527" y="244"/>
                    <a:pt x="537" y="258"/>
                    <a:pt x="546" y="273"/>
                  </a:cubicBezTo>
                  <a:cubicBezTo>
                    <a:pt x="559" y="295"/>
                    <a:pt x="568" y="320"/>
                    <a:pt x="571" y="34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ṣ1ïďê">
              <a:extLst>
                <a:ext uri="{FF2B5EF4-FFF2-40B4-BE49-F238E27FC236}">
                  <a16:creationId xmlns:a16="http://schemas.microsoft.com/office/drawing/2014/main" xmlns="" id="{97FC6EF6-2DAD-4CF1-A9A7-C1319E5C5479}"/>
                </a:ext>
              </a:extLst>
            </p:cNvPr>
            <p:cNvSpPr/>
            <p:nvPr/>
          </p:nvSpPr>
          <p:spPr bwMode="auto">
            <a:xfrm>
              <a:off x="6230442" y="3417096"/>
              <a:ext cx="703223" cy="809397"/>
            </a:xfrm>
            <a:custGeom>
              <a:avLst/>
              <a:gdLst>
                <a:gd name="T0" fmla="*/ 120 w 241"/>
                <a:gd name="T1" fmla="*/ 0 h 277"/>
                <a:gd name="T2" fmla="*/ 187 w 241"/>
                <a:gd name="T3" fmla="*/ 66 h 277"/>
                <a:gd name="T4" fmla="*/ 120 w 241"/>
                <a:gd name="T5" fmla="*/ 132 h 277"/>
                <a:gd name="T6" fmla="*/ 54 w 241"/>
                <a:gd name="T7" fmla="*/ 66 h 277"/>
                <a:gd name="T8" fmla="*/ 120 w 241"/>
                <a:gd name="T9" fmla="*/ 0 h 277"/>
                <a:gd name="T10" fmla="*/ 49 w 241"/>
                <a:gd name="T11" fmla="*/ 148 h 277"/>
                <a:gd name="T12" fmla="*/ 79 w 241"/>
                <a:gd name="T13" fmla="*/ 148 h 277"/>
                <a:gd name="T14" fmla="*/ 106 w 241"/>
                <a:gd name="T15" fmla="*/ 193 h 277"/>
                <a:gd name="T16" fmla="*/ 134 w 241"/>
                <a:gd name="T17" fmla="*/ 193 h 277"/>
                <a:gd name="T18" fmla="*/ 161 w 241"/>
                <a:gd name="T19" fmla="*/ 148 h 277"/>
                <a:gd name="T20" fmla="*/ 192 w 241"/>
                <a:gd name="T21" fmla="*/ 148 h 277"/>
                <a:gd name="T22" fmla="*/ 241 w 241"/>
                <a:gd name="T23" fmla="*/ 197 h 277"/>
                <a:gd name="T24" fmla="*/ 241 w 241"/>
                <a:gd name="T25" fmla="*/ 277 h 277"/>
                <a:gd name="T26" fmla="*/ 0 w 241"/>
                <a:gd name="T27" fmla="*/ 277 h 277"/>
                <a:gd name="T28" fmla="*/ 0 w 241"/>
                <a:gd name="T29" fmla="*/ 197 h 277"/>
                <a:gd name="T30" fmla="*/ 49 w 241"/>
                <a:gd name="T31" fmla="*/ 14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277">
                  <a:moveTo>
                    <a:pt x="120" y="0"/>
                  </a:moveTo>
                  <a:cubicBezTo>
                    <a:pt x="157" y="0"/>
                    <a:pt x="187" y="29"/>
                    <a:pt x="187" y="66"/>
                  </a:cubicBezTo>
                  <a:cubicBezTo>
                    <a:pt x="187" y="102"/>
                    <a:pt x="157" y="132"/>
                    <a:pt x="120" y="132"/>
                  </a:cubicBezTo>
                  <a:cubicBezTo>
                    <a:pt x="84" y="132"/>
                    <a:pt x="54" y="102"/>
                    <a:pt x="54" y="66"/>
                  </a:cubicBezTo>
                  <a:cubicBezTo>
                    <a:pt x="54" y="29"/>
                    <a:pt x="84" y="0"/>
                    <a:pt x="120" y="0"/>
                  </a:cubicBezTo>
                  <a:close/>
                  <a:moveTo>
                    <a:pt x="49" y="148"/>
                  </a:moveTo>
                  <a:cubicBezTo>
                    <a:pt x="79" y="148"/>
                    <a:pt x="79" y="148"/>
                    <a:pt x="79" y="148"/>
                  </a:cubicBezTo>
                  <a:cubicBezTo>
                    <a:pt x="106" y="193"/>
                    <a:pt x="106" y="193"/>
                    <a:pt x="106" y="193"/>
                  </a:cubicBezTo>
                  <a:cubicBezTo>
                    <a:pt x="114" y="206"/>
                    <a:pt x="127" y="206"/>
                    <a:pt x="134" y="193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219" y="148"/>
                    <a:pt x="241" y="171"/>
                    <a:pt x="241" y="197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02" y="277"/>
                    <a:pt x="39" y="277"/>
                    <a:pt x="0" y="27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71"/>
                    <a:pt x="22" y="148"/>
                    <a:pt x="49" y="14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ïśḻïḋé">
              <a:extLst>
                <a:ext uri="{FF2B5EF4-FFF2-40B4-BE49-F238E27FC236}">
                  <a16:creationId xmlns:a16="http://schemas.microsoft.com/office/drawing/2014/main" xmlns="" id="{21CB8FF6-E4DA-4E0F-9B67-F98CDD871C94}"/>
                </a:ext>
              </a:extLst>
            </p:cNvPr>
            <p:cNvSpPr/>
            <p:nvPr/>
          </p:nvSpPr>
          <p:spPr bwMode="auto">
            <a:xfrm>
              <a:off x="3977368" y="1256408"/>
              <a:ext cx="2261347" cy="2254452"/>
            </a:xfrm>
            <a:custGeom>
              <a:avLst/>
              <a:gdLst>
                <a:gd name="T0" fmla="*/ 630 w 775"/>
                <a:gd name="T1" fmla="*/ 746 h 772"/>
                <a:gd name="T2" fmla="*/ 628 w 775"/>
                <a:gd name="T3" fmla="*/ 747 h 772"/>
                <a:gd name="T4" fmla="*/ 533 w 775"/>
                <a:gd name="T5" fmla="*/ 772 h 772"/>
                <a:gd name="T6" fmla="*/ 385 w 775"/>
                <a:gd name="T7" fmla="*/ 641 h 772"/>
                <a:gd name="T8" fmla="*/ 418 w 775"/>
                <a:gd name="T9" fmla="*/ 537 h 772"/>
                <a:gd name="T10" fmla="*/ 421 w 775"/>
                <a:gd name="T11" fmla="*/ 529 h 772"/>
                <a:gd name="T12" fmla="*/ 34 w 775"/>
                <a:gd name="T13" fmla="*/ 159 h 772"/>
                <a:gd name="T14" fmla="*/ 37 w 775"/>
                <a:gd name="T15" fmla="*/ 37 h 772"/>
                <a:gd name="T16" fmla="*/ 37 w 775"/>
                <a:gd name="T17" fmla="*/ 37 h 772"/>
                <a:gd name="T18" fmla="*/ 159 w 775"/>
                <a:gd name="T19" fmla="*/ 34 h 772"/>
                <a:gd name="T20" fmla="*/ 527 w 775"/>
                <a:gd name="T21" fmla="*/ 419 h 772"/>
                <a:gd name="T22" fmla="*/ 540 w 775"/>
                <a:gd name="T23" fmla="*/ 416 h 772"/>
                <a:gd name="T24" fmla="*/ 643 w 775"/>
                <a:gd name="T25" fmla="*/ 382 h 772"/>
                <a:gd name="T26" fmla="*/ 775 w 775"/>
                <a:gd name="T27" fmla="*/ 530 h 772"/>
                <a:gd name="T28" fmla="*/ 749 w 775"/>
                <a:gd name="T29" fmla="*/ 625 h 772"/>
                <a:gd name="T30" fmla="*/ 749 w 775"/>
                <a:gd name="T31" fmla="*/ 627 h 772"/>
                <a:gd name="T32" fmla="*/ 745 w 775"/>
                <a:gd name="T33" fmla="*/ 623 h 772"/>
                <a:gd name="T34" fmla="*/ 646 w 775"/>
                <a:gd name="T35" fmla="*/ 524 h 772"/>
                <a:gd name="T36" fmla="*/ 567 w 775"/>
                <a:gd name="T37" fmla="*/ 564 h 772"/>
                <a:gd name="T38" fmla="*/ 527 w 775"/>
                <a:gd name="T39" fmla="*/ 644 h 772"/>
                <a:gd name="T40" fmla="*/ 625 w 775"/>
                <a:gd name="T41" fmla="*/ 742 h 772"/>
                <a:gd name="T42" fmla="*/ 630 w 775"/>
                <a:gd name="T43" fmla="*/ 746 h 772"/>
                <a:gd name="T44" fmla="*/ 129 w 775"/>
                <a:gd name="T45" fmla="*/ 129 h 772"/>
                <a:gd name="T46" fmla="*/ 71 w 775"/>
                <a:gd name="T47" fmla="*/ 129 h 772"/>
                <a:gd name="T48" fmla="*/ 71 w 775"/>
                <a:gd name="T49" fmla="*/ 70 h 772"/>
                <a:gd name="T50" fmla="*/ 129 w 775"/>
                <a:gd name="T51" fmla="*/ 70 h 772"/>
                <a:gd name="T52" fmla="*/ 129 w 775"/>
                <a:gd name="T53" fmla="*/ 129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772">
                  <a:moveTo>
                    <a:pt x="630" y="746"/>
                  </a:moveTo>
                  <a:cubicBezTo>
                    <a:pt x="628" y="747"/>
                    <a:pt x="628" y="747"/>
                    <a:pt x="628" y="747"/>
                  </a:cubicBezTo>
                  <a:cubicBezTo>
                    <a:pt x="533" y="772"/>
                    <a:pt x="533" y="772"/>
                    <a:pt x="533" y="772"/>
                  </a:cubicBezTo>
                  <a:cubicBezTo>
                    <a:pt x="385" y="641"/>
                    <a:pt x="385" y="641"/>
                    <a:pt x="385" y="641"/>
                  </a:cubicBezTo>
                  <a:cubicBezTo>
                    <a:pt x="418" y="537"/>
                    <a:pt x="418" y="537"/>
                    <a:pt x="418" y="537"/>
                  </a:cubicBezTo>
                  <a:cubicBezTo>
                    <a:pt x="421" y="529"/>
                    <a:pt x="421" y="529"/>
                    <a:pt x="421" y="52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0" y="127"/>
                    <a:pt x="4" y="70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70" y="4"/>
                    <a:pt x="127" y="0"/>
                    <a:pt x="159" y="34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40" y="416"/>
                    <a:pt x="540" y="416"/>
                    <a:pt x="540" y="416"/>
                  </a:cubicBezTo>
                  <a:cubicBezTo>
                    <a:pt x="643" y="382"/>
                    <a:pt x="643" y="382"/>
                    <a:pt x="643" y="382"/>
                  </a:cubicBezTo>
                  <a:cubicBezTo>
                    <a:pt x="775" y="530"/>
                    <a:pt x="775" y="530"/>
                    <a:pt x="775" y="530"/>
                  </a:cubicBezTo>
                  <a:cubicBezTo>
                    <a:pt x="749" y="625"/>
                    <a:pt x="749" y="625"/>
                    <a:pt x="749" y="625"/>
                  </a:cubicBezTo>
                  <a:cubicBezTo>
                    <a:pt x="749" y="627"/>
                    <a:pt x="749" y="627"/>
                    <a:pt x="749" y="627"/>
                  </a:cubicBezTo>
                  <a:cubicBezTo>
                    <a:pt x="745" y="623"/>
                    <a:pt x="745" y="623"/>
                    <a:pt x="745" y="623"/>
                  </a:cubicBezTo>
                  <a:cubicBezTo>
                    <a:pt x="646" y="524"/>
                    <a:pt x="646" y="524"/>
                    <a:pt x="646" y="524"/>
                  </a:cubicBezTo>
                  <a:cubicBezTo>
                    <a:pt x="567" y="564"/>
                    <a:pt x="567" y="564"/>
                    <a:pt x="567" y="564"/>
                  </a:cubicBezTo>
                  <a:cubicBezTo>
                    <a:pt x="527" y="644"/>
                    <a:pt x="527" y="644"/>
                    <a:pt x="527" y="644"/>
                  </a:cubicBezTo>
                  <a:cubicBezTo>
                    <a:pt x="625" y="742"/>
                    <a:pt x="625" y="742"/>
                    <a:pt x="625" y="742"/>
                  </a:cubicBezTo>
                  <a:cubicBezTo>
                    <a:pt x="630" y="746"/>
                    <a:pt x="630" y="746"/>
                    <a:pt x="630" y="746"/>
                  </a:cubicBezTo>
                  <a:close/>
                  <a:moveTo>
                    <a:pt x="129" y="129"/>
                  </a:moveTo>
                  <a:cubicBezTo>
                    <a:pt x="113" y="145"/>
                    <a:pt x="87" y="145"/>
                    <a:pt x="71" y="129"/>
                  </a:cubicBezTo>
                  <a:cubicBezTo>
                    <a:pt x="55" y="113"/>
                    <a:pt x="55" y="86"/>
                    <a:pt x="71" y="70"/>
                  </a:cubicBezTo>
                  <a:cubicBezTo>
                    <a:pt x="87" y="54"/>
                    <a:pt x="113" y="54"/>
                    <a:pt x="129" y="70"/>
                  </a:cubicBezTo>
                  <a:cubicBezTo>
                    <a:pt x="145" y="86"/>
                    <a:pt x="145" y="113"/>
                    <a:pt x="129" y="1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îsliďè">
              <a:extLst>
                <a:ext uri="{FF2B5EF4-FFF2-40B4-BE49-F238E27FC236}">
                  <a16:creationId xmlns:a16="http://schemas.microsoft.com/office/drawing/2014/main" xmlns="" id="{08D2EB2D-D498-4F33-8312-3AF195213083}"/>
                </a:ext>
              </a:extLst>
            </p:cNvPr>
            <p:cNvSpPr/>
            <p:nvPr/>
          </p:nvSpPr>
          <p:spPr bwMode="auto">
            <a:xfrm>
              <a:off x="7403877" y="2087251"/>
              <a:ext cx="299176" cy="563737"/>
            </a:xfrm>
            <a:custGeom>
              <a:avLst/>
              <a:gdLst>
                <a:gd name="T0" fmla="*/ 21 w 51"/>
                <a:gd name="T1" fmla="*/ 72 h 94"/>
                <a:gd name="T2" fmla="*/ 22 w 51"/>
                <a:gd name="T3" fmla="*/ 50 h 94"/>
                <a:gd name="T4" fmla="*/ 7 w 51"/>
                <a:gd name="T5" fmla="*/ 40 h 94"/>
                <a:gd name="T6" fmla="*/ 3 w 51"/>
                <a:gd name="T7" fmla="*/ 26 h 94"/>
                <a:gd name="T8" fmla="*/ 9 w 51"/>
                <a:gd name="T9" fmla="*/ 11 h 94"/>
                <a:gd name="T10" fmla="*/ 23 w 51"/>
                <a:gd name="T11" fmla="*/ 5 h 94"/>
                <a:gd name="T12" fmla="*/ 23 w 51"/>
                <a:gd name="T13" fmla="*/ 0 h 94"/>
                <a:gd name="T14" fmla="*/ 31 w 51"/>
                <a:gd name="T15" fmla="*/ 0 h 94"/>
                <a:gd name="T16" fmla="*/ 31 w 51"/>
                <a:gd name="T17" fmla="*/ 5 h 94"/>
                <a:gd name="T18" fmla="*/ 44 w 51"/>
                <a:gd name="T19" fmla="*/ 11 h 94"/>
                <a:gd name="T20" fmla="*/ 50 w 51"/>
                <a:gd name="T21" fmla="*/ 24 h 94"/>
                <a:gd name="T22" fmla="*/ 37 w 51"/>
                <a:gd name="T23" fmla="*/ 25 h 94"/>
                <a:gd name="T24" fmla="*/ 30 w 51"/>
                <a:gd name="T25" fmla="*/ 17 h 94"/>
                <a:gd name="T26" fmla="*/ 30 w 51"/>
                <a:gd name="T27" fmla="*/ 37 h 94"/>
                <a:gd name="T28" fmla="*/ 47 w 51"/>
                <a:gd name="T29" fmla="*/ 47 h 94"/>
                <a:gd name="T30" fmla="*/ 51 w 51"/>
                <a:gd name="T31" fmla="*/ 61 h 94"/>
                <a:gd name="T32" fmla="*/ 45 w 51"/>
                <a:gd name="T33" fmla="*/ 76 h 94"/>
                <a:gd name="T34" fmla="*/ 29 w 51"/>
                <a:gd name="T35" fmla="*/ 84 h 94"/>
                <a:gd name="T36" fmla="*/ 28 w 51"/>
                <a:gd name="T37" fmla="*/ 94 h 94"/>
                <a:gd name="T38" fmla="*/ 21 w 51"/>
                <a:gd name="T39" fmla="*/ 94 h 94"/>
                <a:gd name="T40" fmla="*/ 21 w 51"/>
                <a:gd name="T41" fmla="*/ 84 h 94"/>
                <a:gd name="T42" fmla="*/ 6 w 51"/>
                <a:gd name="T43" fmla="*/ 77 h 94"/>
                <a:gd name="T44" fmla="*/ 0 w 51"/>
                <a:gd name="T45" fmla="*/ 61 h 94"/>
                <a:gd name="T46" fmla="*/ 14 w 51"/>
                <a:gd name="T47" fmla="*/ 60 h 94"/>
                <a:gd name="T48" fmla="*/ 16 w 51"/>
                <a:gd name="T49" fmla="*/ 67 h 94"/>
                <a:gd name="T50" fmla="*/ 21 w 51"/>
                <a:gd name="T51" fmla="*/ 72 h 94"/>
                <a:gd name="T52" fmla="*/ 23 w 51"/>
                <a:gd name="T53" fmla="*/ 17 h 94"/>
                <a:gd name="T54" fmla="*/ 18 w 51"/>
                <a:gd name="T55" fmla="*/ 20 h 94"/>
                <a:gd name="T56" fmla="*/ 16 w 51"/>
                <a:gd name="T57" fmla="*/ 25 h 94"/>
                <a:gd name="T58" fmla="*/ 17 w 51"/>
                <a:gd name="T59" fmla="*/ 31 h 94"/>
                <a:gd name="T60" fmla="*/ 22 w 51"/>
                <a:gd name="T61" fmla="*/ 35 h 94"/>
                <a:gd name="T62" fmla="*/ 23 w 51"/>
                <a:gd name="T63" fmla="*/ 17 h 94"/>
                <a:gd name="T64" fmla="*/ 29 w 51"/>
                <a:gd name="T65" fmla="*/ 72 h 94"/>
                <a:gd name="T66" fmla="*/ 35 w 51"/>
                <a:gd name="T67" fmla="*/ 69 h 94"/>
                <a:gd name="T68" fmla="*/ 38 w 51"/>
                <a:gd name="T69" fmla="*/ 62 h 94"/>
                <a:gd name="T70" fmla="*/ 36 w 51"/>
                <a:gd name="T71" fmla="*/ 56 h 94"/>
                <a:gd name="T72" fmla="*/ 29 w 51"/>
                <a:gd name="T73" fmla="*/ 52 h 94"/>
                <a:gd name="T74" fmla="*/ 29 w 51"/>
                <a:gd name="T7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" h="94">
                  <a:moveTo>
                    <a:pt x="21" y="72"/>
                  </a:moveTo>
                  <a:cubicBezTo>
                    <a:pt x="22" y="50"/>
                    <a:pt x="22" y="50"/>
                    <a:pt x="22" y="50"/>
                  </a:cubicBezTo>
                  <a:cubicBezTo>
                    <a:pt x="15" y="47"/>
                    <a:pt x="10" y="44"/>
                    <a:pt x="7" y="40"/>
                  </a:cubicBezTo>
                  <a:cubicBezTo>
                    <a:pt x="4" y="36"/>
                    <a:pt x="3" y="31"/>
                    <a:pt x="3" y="26"/>
                  </a:cubicBezTo>
                  <a:cubicBezTo>
                    <a:pt x="3" y="20"/>
                    <a:pt x="5" y="15"/>
                    <a:pt x="9" y="11"/>
                  </a:cubicBezTo>
                  <a:cubicBezTo>
                    <a:pt x="12" y="8"/>
                    <a:pt x="17" y="6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6" y="6"/>
                    <a:pt x="41" y="8"/>
                    <a:pt x="44" y="11"/>
                  </a:cubicBezTo>
                  <a:cubicBezTo>
                    <a:pt x="47" y="15"/>
                    <a:pt x="49" y="19"/>
                    <a:pt x="50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1"/>
                    <a:pt x="34" y="18"/>
                    <a:pt x="30" y="1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8" y="40"/>
                    <a:pt x="44" y="43"/>
                    <a:pt x="47" y="47"/>
                  </a:cubicBezTo>
                  <a:cubicBezTo>
                    <a:pt x="50" y="50"/>
                    <a:pt x="51" y="55"/>
                    <a:pt x="51" y="61"/>
                  </a:cubicBezTo>
                  <a:cubicBezTo>
                    <a:pt x="51" y="67"/>
                    <a:pt x="49" y="72"/>
                    <a:pt x="45" y="76"/>
                  </a:cubicBezTo>
                  <a:cubicBezTo>
                    <a:pt x="41" y="81"/>
                    <a:pt x="36" y="83"/>
                    <a:pt x="29" y="8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5" y="83"/>
                    <a:pt x="10" y="81"/>
                    <a:pt x="6" y="77"/>
                  </a:cubicBezTo>
                  <a:cubicBezTo>
                    <a:pt x="3" y="73"/>
                    <a:pt x="1" y="68"/>
                    <a:pt x="0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2"/>
                    <a:pt x="15" y="65"/>
                    <a:pt x="16" y="67"/>
                  </a:cubicBezTo>
                  <a:cubicBezTo>
                    <a:pt x="18" y="69"/>
                    <a:pt x="19" y="71"/>
                    <a:pt x="21" y="72"/>
                  </a:cubicBezTo>
                  <a:close/>
                  <a:moveTo>
                    <a:pt x="23" y="17"/>
                  </a:moveTo>
                  <a:cubicBezTo>
                    <a:pt x="21" y="17"/>
                    <a:pt x="19" y="18"/>
                    <a:pt x="18" y="20"/>
                  </a:cubicBezTo>
                  <a:cubicBezTo>
                    <a:pt x="16" y="22"/>
                    <a:pt x="16" y="23"/>
                    <a:pt x="16" y="25"/>
                  </a:cubicBezTo>
                  <a:cubicBezTo>
                    <a:pt x="16" y="27"/>
                    <a:pt x="16" y="29"/>
                    <a:pt x="17" y="31"/>
                  </a:cubicBezTo>
                  <a:cubicBezTo>
                    <a:pt x="18" y="32"/>
                    <a:pt x="20" y="34"/>
                    <a:pt x="22" y="35"/>
                  </a:cubicBezTo>
                  <a:lnTo>
                    <a:pt x="23" y="17"/>
                  </a:lnTo>
                  <a:close/>
                  <a:moveTo>
                    <a:pt x="29" y="72"/>
                  </a:moveTo>
                  <a:cubicBezTo>
                    <a:pt x="32" y="72"/>
                    <a:pt x="34" y="71"/>
                    <a:pt x="35" y="69"/>
                  </a:cubicBezTo>
                  <a:cubicBezTo>
                    <a:pt x="37" y="67"/>
                    <a:pt x="38" y="65"/>
                    <a:pt x="38" y="62"/>
                  </a:cubicBezTo>
                  <a:cubicBezTo>
                    <a:pt x="38" y="60"/>
                    <a:pt x="38" y="58"/>
                    <a:pt x="36" y="56"/>
                  </a:cubicBezTo>
                  <a:cubicBezTo>
                    <a:pt x="35" y="54"/>
                    <a:pt x="33" y="53"/>
                    <a:pt x="29" y="52"/>
                  </a:cubicBezTo>
                  <a:lnTo>
                    <a:pt x="29" y="7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îşḷíḍè">
              <a:extLst>
                <a:ext uri="{FF2B5EF4-FFF2-40B4-BE49-F238E27FC236}">
                  <a16:creationId xmlns:a16="http://schemas.microsoft.com/office/drawing/2014/main" xmlns="" id="{E651DFA9-23CD-4A02-ADF5-83636D1A266D}"/>
                </a:ext>
              </a:extLst>
            </p:cNvPr>
            <p:cNvSpPr/>
            <p:nvPr/>
          </p:nvSpPr>
          <p:spPr bwMode="auto">
            <a:xfrm>
              <a:off x="7348855" y="5100861"/>
              <a:ext cx="409223" cy="494684"/>
            </a:xfrm>
            <a:custGeom>
              <a:avLst/>
              <a:gdLst>
                <a:gd name="T0" fmla="*/ 186 w 498"/>
                <a:gd name="T1" fmla="*/ 490 h 602"/>
                <a:gd name="T2" fmla="*/ 412 w 498"/>
                <a:gd name="T3" fmla="*/ 138 h 602"/>
                <a:gd name="T4" fmla="*/ 422 w 498"/>
                <a:gd name="T5" fmla="*/ 150 h 602"/>
                <a:gd name="T6" fmla="*/ 440 w 498"/>
                <a:gd name="T7" fmla="*/ 180 h 602"/>
                <a:gd name="T8" fmla="*/ 192 w 498"/>
                <a:gd name="T9" fmla="*/ 516 h 602"/>
                <a:gd name="T10" fmla="*/ 102 w 498"/>
                <a:gd name="T11" fmla="*/ 550 h 602"/>
                <a:gd name="T12" fmla="*/ 62 w 498"/>
                <a:gd name="T13" fmla="*/ 568 h 602"/>
                <a:gd name="T14" fmla="*/ 42 w 498"/>
                <a:gd name="T15" fmla="*/ 572 h 602"/>
                <a:gd name="T16" fmla="*/ 38 w 498"/>
                <a:gd name="T17" fmla="*/ 570 h 602"/>
                <a:gd name="T18" fmla="*/ 32 w 498"/>
                <a:gd name="T19" fmla="*/ 560 h 602"/>
                <a:gd name="T20" fmla="*/ 30 w 498"/>
                <a:gd name="T21" fmla="*/ 536 h 602"/>
                <a:gd name="T22" fmla="*/ 32 w 498"/>
                <a:gd name="T23" fmla="*/ 502 h 602"/>
                <a:gd name="T24" fmla="*/ 34 w 498"/>
                <a:gd name="T25" fmla="*/ 502 h 602"/>
                <a:gd name="T26" fmla="*/ 34 w 498"/>
                <a:gd name="T27" fmla="*/ 500 h 602"/>
                <a:gd name="T28" fmla="*/ 48 w 498"/>
                <a:gd name="T29" fmla="*/ 500 h 602"/>
                <a:gd name="T30" fmla="*/ 56 w 498"/>
                <a:gd name="T31" fmla="*/ 504 h 602"/>
                <a:gd name="T32" fmla="*/ 76 w 498"/>
                <a:gd name="T33" fmla="*/ 516 h 602"/>
                <a:gd name="T34" fmla="*/ 90 w 498"/>
                <a:gd name="T35" fmla="*/ 530 h 602"/>
                <a:gd name="T36" fmla="*/ 100 w 498"/>
                <a:gd name="T37" fmla="*/ 540 h 602"/>
                <a:gd name="T38" fmla="*/ 102 w 498"/>
                <a:gd name="T39" fmla="*/ 550 h 602"/>
                <a:gd name="T40" fmla="*/ 288 w 498"/>
                <a:gd name="T41" fmla="*/ 72 h 602"/>
                <a:gd name="T42" fmla="*/ 308 w 498"/>
                <a:gd name="T43" fmla="*/ 76 h 602"/>
                <a:gd name="T44" fmla="*/ 334 w 498"/>
                <a:gd name="T45" fmla="*/ 86 h 602"/>
                <a:gd name="T46" fmla="*/ 70 w 498"/>
                <a:gd name="T47" fmla="*/ 396 h 602"/>
                <a:gd name="T48" fmla="*/ 288 w 498"/>
                <a:gd name="T49" fmla="*/ 72 h 602"/>
                <a:gd name="T50" fmla="*/ 130 w 498"/>
                <a:gd name="T51" fmla="*/ 480 h 602"/>
                <a:gd name="T52" fmla="*/ 130 w 498"/>
                <a:gd name="T53" fmla="*/ 444 h 602"/>
                <a:gd name="T54" fmla="*/ 130 w 498"/>
                <a:gd name="T55" fmla="*/ 442 h 602"/>
                <a:gd name="T56" fmla="*/ 118 w 498"/>
                <a:gd name="T57" fmla="*/ 442 h 602"/>
                <a:gd name="T58" fmla="*/ 356 w 498"/>
                <a:gd name="T59" fmla="*/ 96 h 602"/>
                <a:gd name="T60" fmla="*/ 378 w 498"/>
                <a:gd name="T61" fmla="*/ 108 h 602"/>
                <a:gd name="T62" fmla="*/ 396 w 498"/>
                <a:gd name="T63" fmla="*/ 122 h 602"/>
                <a:gd name="T64" fmla="*/ 130 w 498"/>
                <a:gd name="T65" fmla="*/ 480 h 602"/>
                <a:gd name="T66" fmla="*/ 432 w 498"/>
                <a:gd name="T67" fmla="*/ 38 h 602"/>
                <a:gd name="T68" fmla="*/ 388 w 498"/>
                <a:gd name="T69" fmla="*/ 14 h 602"/>
                <a:gd name="T70" fmla="*/ 350 w 498"/>
                <a:gd name="T71" fmla="*/ 2 h 602"/>
                <a:gd name="T72" fmla="*/ 322 w 498"/>
                <a:gd name="T73" fmla="*/ 0 h 602"/>
                <a:gd name="T74" fmla="*/ 308 w 498"/>
                <a:gd name="T75" fmla="*/ 4 h 602"/>
                <a:gd name="T76" fmla="*/ 260 w 498"/>
                <a:gd name="T77" fmla="*/ 70 h 602"/>
                <a:gd name="T78" fmla="*/ 8 w 498"/>
                <a:gd name="T79" fmla="*/ 408 h 602"/>
                <a:gd name="T80" fmla="*/ 2 w 498"/>
                <a:gd name="T81" fmla="*/ 450 h 602"/>
                <a:gd name="T82" fmla="*/ 0 w 498"/>
                <a:gd name="T83" fmla="*/ 516 h 602"/>
                <a:gd name="T84" fmla="*/ 0 w 498"/>
                <a:gd name="T85" fmla="*/ 538 h 602"/>
                <a:gd name="T86" fmla="*/ 6 w 498"/>
                <a:gd name="T87" fmla="*/ 578 h 602"/>
                <a:gd name="T88" fmla="*/ 12 w 498"/>
                <a:gd name="T89" fmla="*/ 598 h 602"/>
                <a:gd name="T90" fmla="*/ 14 w 498"/>
                <a:gd name="T91" fmla="*/ 602 h 602"/>
                <a:gd name="T92" fmla="*/ 24 w 498"/>
                <a:gd name="T93" fmla="*/ 602 h 602"/>
                <a:gd name="T94" fmla="*/ 62 w 498"/>
                <a:gd name="T95" fmla="*/ 596 h 602"/>
                <a:gd name="T96" fmla="*/ 448 w 498"/>
                <a:gd name="T97" fmla="*/ 210 h 602"/>
                <a:gd name="T98" fmla="*/ 478 w 498"/>
                <a:gd name="T99" fmla="*/ 168 h 602"/>
                <a:gd name="T100" fmla="*/ 496 w 498"/>
                <a:gd name="T101" fmla="*/ 144 h 602"/>
                <a:gd name="T102" fmla="*/ 498 w 498"/>
                <a:gd name="T103" fmla="*/ 128 h 602"/>
                <a:gd name="T104" fmla="*/ 488 w 498"/>
                <a:gd name="T105" fmla="*/ 100 h 602"/>
                <a:gd name="T106" fmla="*/ 466 w 498"/>
                <a:gd name="T107" fmla="*/ 68 h 602"/>
                <a:gd name="T108" fmla="*/ 432 w 498"/>
                <a:gd name="T109" fmla="*/ 38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8" h="602">
                  <a:moveTo>
                    <a:pt x="192" y="516"/>
                  </a:moveTo>
                  <a:lnTo>
                    <a:pt x="186" y="490"/>
                  </a:lnTo>
                  <a:lnTo>
                    <a:pt x="144" y="500"/>
                  </a:lnTo>
                  <a:lnTo>
                    <a:pt x="412" y="138"/>
                  </a:lnTo>
                  <a:lnTo>
                    <a:pt x="412" y="138"/>
                  </a:lnTo>
                  <a:lnTo>
                    <a:pt x="422" y="150"/>
                  </a:lnTo>
                  <a:lnTo>
                    <a:pt x="428" y="160"/>
                  </a:lnTo>
                  <a:lnTo>
                    <a:pt x="440" y="180"/>
                  </a:lnTo>
                  <a:lnTo>
                    <a:pt x="192" y="516"/>
                  </a:lnTo>
                  <a:lnTo>
                    <a:pt x="192" y="516"/>
                  </a:lnTo>
                  <a:close/>
                  <a:moveTo>
                    <a:pt x="102" y="550"/>
                  </a:moveTo>
                  <a:lnTo>
                    <a:pt x="102" y="550"/>
                  </a:lnTo>
                  <a:lnTo>
                    <a:pt x="80" y="560"/>
                  </a:lnTo>
                  <a:lnTo>
                    <a:pt x="62" y="568"/>
                  </a:lnTo>
                  <a:lnTo>
                    <a:pt x="52" y="570"/>
                  </a:lnTo>
                  <a:lnTo>
                    <a:pt x="42" y="572"/>
                  </a:lnTo>
                  <a:lnTo>
                    <a:pt x="42" y="572"/>
                  </a:lnTo>
                  <a:lnTo>
                    <a:pt x="38" y="570"/>
                  </a:lnTo>
                  <a:lnTo>
                    <a:pt x="36" y="568"/>
                  </a:lnTo>
                  <a:lnTo>
                    <a:pt x="32" y="560"/>
                  </a:lnTo>
                  <a:lnTo>
                    <a:pt x="32" y="550"/>
                  </a:lnTo>
                  <a:lnTo>
                    <a:pt x="30" y="536"/>
                  </a:lnTo>
                  <a:lnTo>
                    <a:pt x="32" y="512"/>
                  </a:lnTo>
                  <a:lnTo>
                    <a:pt x="32" y="502"/>
                  </a:lnTo>
                  <a:lnTo>
                    <a:pt x="34" y="502"/>
                  </a:lnTo>
                  <a:lnTo>
                    <a:pt x="34" y="502"/>
                  </a:lnTo>
                  <a:lnTo>
                    <a:pt x="34" y="500"/>
                  </a:lnTo>
                  <a:lnTo>
                    <a:pt x="34" y="500"/>
                  </a:lnTo>
                  <a:lnTo>
                    <a:pt x="40" y="500"/>
                  </a:lnTo>
                  <a:lnTo>
                    <a:pt x="48" y="500"/>
                  </a:lnTo>
                  <a:lnTo>
                    <a:pt x="56" y="504"/>
                  </a:lnTo>
                  <a:lnTo>
                    <a:pt x="56" y="504"/>
                  </a:lnTo>
                  <a:lnTo>
                    <a:pt x="66" y="508"/>
                  </a:lnTo>
                  <a:lnTo>
                    <a:pt x="76" y="516"/>
                  </a:lnTo>
                  <a:lnTo>
                    <a:pt x="76" y="516"/>
                  </a:lnTo>
                  <a:lnTo>
                    <a:pt x="90" y="530"/>
                  </a:lnTo>
                  <a:lnTo>
                    <a:pt x="100" y="540"/>
                  </a:lnTo>
                  <a:lnTo>
                    <a:pt x="100" y="540"/>
                  </a:lnTo>
                  <a:lnTo>
                    <a:pt x="102" y="546"/>
                  </a:lnTo>
                  <a:lnTo>
                    <a:pt x="102" y="550"/>
                  </a:lnTo>
                  <a:lnTo>
                    <a:pt x="102" y="550"/>
                  </a:lnTo>
                  <a:close/>
                  <a:moveTo>
                    <a:pt x="288" y="72"/>
                  </a:moveTo>
                  <a:lnTo>
                    <a:pt x="288" y="72"/>
                  </a:lnTo>
                  <a:lnTo>
                    <a:pt x="308" y="76"/>
                  </a:lnTo>
                  <a:lnTo>
                    <a:pt x="334" y="84"/>
                  </a:lnTo>
                  <a:lnTo>
                    <a:pt x="334" y="86"/>
                  </a:lnTo>
                  <a:lnTo>
                    <a:pt x="70" y="444"/>
                  </a:lnTo>
                  <a:lnTo>
                    <a:pt x="70" y="396"/>
                  </a:lnTo>
                  <a:lnTo>
                    <a:pt x="46" y="398"/>
                  </a:lnTo>
                  <a:lnTo>
                    <a:pt x="288" y="72"/>
                  </a:lnTo>
                  <a:lnTo>
                    <a:pt x="288" y="72"/>
                  </a:lnTo>
                  <a:close/>
                  <a:moveTo>
                    <a:pt x="130" y="480"/>
                  </a:moveTo>
                  <a:lnTo>
                    <a:pt x="130" y="480"/>
                  </a:lnTo>
                  <a:lnTo>
                    <a:pt x="130" y="444"/>
                  </a:lnTo>
                  <a:lnTo>
                    <a:pt x="130" y="444"/>
                  </a:lnTo>
                  <a:lnTo>
                    <a:pt x="130" y="442"/>
                  </a:lnTo>
                  <a:lnTo>
                    <a:pt x="126" y="442"/>
                  </a:lnTo>
                  <a:lnTo>
                    <a:pt x="118" y="442"/>
                  </a:lnTo>
                  <a:lnTo>
                    <a:pt x="92" y="452"/>
                  </a:lnTo>
                  <a:lnTo>
                    <a:pt x="356" y="96"/>
                  </a:lnTo>
                  <a:lnTo>
                    <a:pt x="356" y="96"/>
                  </a:lnTo>
                  <a:lnTo>
                    <a:pt x="378" y="108"/>
                  </a:lnTo>
                  <a:lnTo>
                    <a:pt x="378" y="108"/>
                  </a:lnTo>
                  <a:lnTo>
                    <a:pt x="396" y="122"/>
                  </a:lnTo>
                  <a:lnTo>
                    <a:pt x="130" y="480"/>
                  </a:lnTo>
                  <a:lnTo>
                    <a:pt x="130" y="480"/>
                  </a:lnTo>
                  <a:close/>
                  <a:moveTo>
                    <a:pt x="432" y="38"/>
                  </a:moveTo>
                  <a:lnTo>
                    <a:pt x="432" y="38"/>
                  </a:lnTo>
                  <a:lnTo>
                    <a:pt x="410" y="24"/>
                  </a:lnTo>
                  <a:lnTo>
                    <a:pt x="388" y="14"/>
                  </a:lnTo>
                  <a:lnTo>
                    <a:pt x="368" y="6"/>
                  </a:lnTo>
                  <a:lnTo>
                    <a:pt x="350" y="2"/>
                  </a:lnTo>
                  <a:lnTo>
                    <a:pt x="334" y="0"/>
                  </a:lnTo>
                  <a:lnTo>
                    <a:pt x="322" y="0"/>
                  </a:lnTo>
                  <a:lnTo>
                    <a:pt x="314" y="0"/>
                  </a:lnTo>
                  <a:lnTo>
                    <a:pt x="308" y="4"/>
                  </a:lnTo>
                  <a:lnTo>
                    <a:pt x="290" y="28"/>
                  </a:lnTo>
                  <a:lnTo>
                    <a:pt x="260" y="70"/>
                  </a:lnTo>
                  <a:lnTo>
                    <a:pt x="16" y="398"/>
                  </a:lnTo>
                  <a:lnTo>
                    <a:pt x="8" y="408"/>
                  </a:lnTo>
                  <a:lnTo>
                    <a:pt x="8" y="408"/>
                  </a:lnTo>
                  <a:lnTo>
                    <a:pt x="2" y="450"/>
                  </a:lnTo>
                  <a:lnTo>
                    <a:pt x="0" y="492"/>
                  </a:lnTo>
                  <a:lnTo>
                    <a:pt x="0" y="516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2" y="560"/>
                  </a:lnTo>
                  <a:lnTo>
                    <a:pt x="6" y="578"/>
                  </a:lnTo>
                  <a:lnTo>
                    <a:pt x="10" y="594"/>
                  </a:lnTo>
                  <a:lnTo>
                    <a:pt x="12" y="598"/>
                  </a:lnTo>
                  <a:lnTo>
                    <a:pt x="14" y="602"/>
                  </a:lnTo>
                  <a:lnTo>
                    <a:pt x="14" y="602"/>
                  </a:lnTo>
                  <a:lnTo>
                    <a:pt x="18" y="602"/>
                  </a:lnTo>
                  <a:lnTo>
                    <a:pt x="24" y="602"/>
                  </a:lnTo>
                  <a:lnTo>
                    <a:pt x="40" y="600"/>
                  </a:lnTo>
                  <a:lnTo>
                    <a:pt x="62" y="596"/>
                  </a:lnTo>
                  <a:lnTo>
                    <a:pt x="196" y="548"/>
                  </a:lnTo>
                  <a:lnTo>
                    <a:pt x="448" y="210"/>
                  </a:lnTo>
                  <a:lnTo>
                    <a:pt x="452" y="204"/>
                  </a:lnTo>
                  <a:lnTo>
                    <a:pt x="478" y="168"/>
                  </a:lnTo>
                  <a:lnTo>
                    <a:pt x="496" y="144"/>
                  </a:lnTo>
                  <a:lnTo>
                    <a:pt x="496" y="144"/>
                  </a:lnTo>
                  <a:lnTo>
                    <a:pt x="498" y="138"/>
                  </a:lnTo>
                  <a:lnTo>
                    <a:pt x="498" y="128"/>
                  </a:lnTo>
                  <a:lnTo>
                    <a:pt x="494" y="114"/>
                  </a:lnTo>
                  <a:lnTo>
                    <a:pt x="488" y="100"/>
                  </a:lnTo>
                  <a:lnTo>
                    <a:pt x="478" y="84"/>
                  </a:lnTo>
                  <a:lnTo>
                    <a:pt x="466" y="68"/>
                  </a:lnTo>
                  <a:lnTo>
                    <a:pt x="450" y="52"/>
                  </a:lnTo>
                  <a:lnTo>
                    <a:pt x="432" y="38"/>
                  </a:lnTo>
                  <a:lnTo>
                    <a:pt x="432" y="3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ïSļiḍè">
              <a:extLst>
                <a:ext uri="{FF2B5EF4-FFF2-40B4-BE49-F238E27FC236}">
                  <a16:creationId xmlns:a16="http://schemas.microsoft.com/office/drawing/2014/main" xmlns="" id="{7A066DEE-C055-47D1-9E85-006B7E27FBAE}"/>
                </a:ext>
              </a:extLst>
            </p:cNvPr>
            <p:cNvSpPr txBox="1"/>
            <p:nvPr/>
          </p:nvSpPr>
          <p:spPr bwMode="auto">
            <a:xfrm>
              <a:off x="673099" y="2087251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ís1ïdé">
              <a:extLst>
                <a:ext uri="{FF2B5EF4-FFF2-40B4-BE49-F238E27FC236}">
                  <a16:creationId xmlns:a16="http://schemas.microsoft.com/office/drawing/2014/main" xmlns="" id="{4657B52A-3DEE-4785-AFA0-714712816B22}"/>
                </a:ext>
              </a:extLst>
            </p:cNvPr>
            <p:cNvSpPr/>
            <p:nvPr/>
          </p:nvSpPr>
          <p:spPr bwMode="auto">
            <a:xfrm>
              <a:off x="673099" y="2529057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5" name="ïŝlídê">
              <a:extLst>
                <a:ext uri="{FF2B5EF4-FFF2-40B4-BE49-F238E27FC236}">
                  <a16:creationId xmlns:a16="http://schemas.microsoft.com/office/drawing/2014/main" xmlns="" id="{4C1E8914-C2E7-4157-8032-C18D4E4CD638}"/>
                </a:ext>
              </a:extLst>
            </p:cNvPr>
            <p:cNvSpPr txBox="1"/>
            <p:nvPr/>
          </p:nvSpPr>
          <p:spPr bwMode="auto">
            <a:xfrm>
              <a:off x="8524875" y="1372997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íṧľîďe">
              <a:extLst>
                <a:ext uri="{FF2B5EF4-FFF2-40B4-BE49-F238E27FC236}">
                  <a16:creationId xmlns:a16="http://schemas.microsoft.com/office/drawing/2014/main" xmlns="" id="{88DC9272-D886-44CC-A58B-63A7C738F43B}"/>
                </a:ext>
              </a:extLst>
            </p:cNvPr>
            <p:cNvSpPr/>
            <p:nvPr/>
          </p:nvSpPr>
          <p:spPr bwMode="auto">
            <a:xfrm>
              <a:off x="8524875" y="1814803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7" name="îṧľîḑé">
              <a:extLst>
                <a:ext uri="{FF2B5EF4-FFF2-40B4-BE49-F238E27FC236}">
                  <a16:creationId xmlns:a16="http://schemas.microsoft.com/office/drawing/2014/main" xmlns="" id="{AA56CB50-0F37-44A7-9E6E-FE1E720A7258}"/>
                </a:ext>
              </a:extLst>
            </p:cNvPr>
            <p:cNvSpPr txBox="1"/>
            <p:nvPr/>
          </p:nvSpPr>
          <p:spPr bwMode="auto">
            <a:xfrm>
              <a:off x="7886700" y="3082689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ïŝlîďê">
              <a:extLst>
                <a:ext uri="{FF2B5EF4-FFF2-40B4-BE49-F238E27FC236}">
                  <a16:creationId xmlns:a16="http://schemas.microsoft.com/office/drawing/2014/main" xmlns="" id="{28570BD1-EBFB-4672-9CFC-EF466A8C8FE8}"/>
                </a:ext>
              </a:extLst>
            </p:cNvPr>
            <p:cNvSpPr/>
            <p:nvPr/>
          </p:nvSpPr>
          <p:spPr bwMode="auto">
            <a:xfrm>
              <a:off x="7886700" y="3524495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íšḷíḓe">
              <a:extLst>
                <a:ext uri="{FF2B5EF4-FFF2-40B4-BE49-F238E27FC236}">
                  <a16:creationId xmlns:a16="http://schemas.microsoft.com/office/drawing/2014/main" xmlns="" id="{4F9995AA-FA10-417F-AC34-C713834C1B68}"/>
                </a:ext>
              </a:extLst>
            </p:cNvPr>
            <p:cNvSpPr txBox="1"/>
            <p:nvPr/>
          </p:nvSpPr>
          <p:spPr bwMode="auto">
            <a:xfrm>
              <a:off x="8524875" y="4688413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îŝ1îḋe">
              <a:extLst>
                <a:ext uri="{FF2B5EF4-FFF2-40B4-BE49-F238E27FC236}">
                  <a16:creationId xmlns:a16="http://schemas.microsoft.com/office/drawing/2014/main" xmlns="" id="{6BAA715F-19AE-4F51-BB58-D74638F424D0}"/>
                </a:ext>
              </a:extLst>
            </p:cNvPr>
            <p:cNvSpPr/>
            <p:nvPr/>
          </p:nvSpPr>
          <p:spPr bwMode="auto">
            <a:xfrm>
              <a:off x="8524875" y="5130219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11B03805-264A-426A-A985-FFC203038750}"/>
                </a:ext>
              </a:extLst>
            </p:cNvPr>
            <p:cNvCxnSpPr/>
            <p:nvPr/>
          </p:nvCxnSpPr>
          <p:spPr>
            <a:xfrm>
              <a:off x="8353425" y="2763512"/>
              <a:ext cx="31670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25593273-EA06-41F9-B659-9F287FA3506D}"/>
                </a:ext>
              </a:extLst>
            </p:cNvPr>
            <p:cNvCxnSpPr/>
            <p:nvPr/>
          </p:nvCxnSpPr>
          <p:spPr>
            <a:xfrm>
              <a:off x="7886700" y="4506587"/>
              <a:ext cx="36337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6775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1F4150-91EC-4B71-9B14-6AB153B06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ECBE969-161F-439B-ACDF-EAD238665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AF012EC-D1CA-4BAE-B832-AFDBF557B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23" name="0a8c2ecb-5965-4228-aca8-7ecb21debdee" descr="RgsAAB+LCAAAAAAABADVVtFu2jAU/RdvfUtRDO1o8wZr2dDUFRXUdar6YJJL4s2xkWMqKOLfa6cJcZpkQCdNq3hJ7HPvPeeei501+qhWc0AeGsdEqgtKQknioYIYOWgYII8vGHNQn/KA8vCLFIt5grz79TbM3vlBVfRZMCFvCVuAScCpooS9vHqVoBJ2JKlmsErXmrAaVsl1PZtRHyYRxJBjJpSrHg/GEQk0wm25WoCkYaQ4JEm2cD39Bb6ywryuQS2SSOf8MBh0Br1P522TLC3jbjYOGoMvePB2kjfgA1c56CacIg+ftM9c3MWl2pf9y9OL821tbGo39TBv3xXlNF7EGSyVeEWW1hJ2XxZpEDCwYUOuQD5uXcJmLX0eK6kLDISMidIF1+7mqNB22mmlPRnyAJY6U04WlUzNSJp5qh0bs7GdmnSGiqAR0ZMImluN6mpcgXZQj4dMg9vdVF9u4Daxnos5fNdoQymTapbQQ1lEzken1rZV5W2cRl4TWKrDlJgIW0Nd8/8owSTAloSMQon8Tt4jkSgq+GHUsyCb/S1IRX3CeoyGPNYETJRQSphj5auQ9ElwVd7WgkH5kd7/BjDPxnlMn3TBGWEJOJZTRrkJEXKavmPzdwJGFH1sAODG5pWS2AFFK4uuHNbNnNKbuvoq2O6uPk0SUHcjkOY86a9K0pF37LZwFWTNeXYCpoCfTVlqMXaSY1wg7sr47K3ZsJ1+7bar5JZlVrXp78I0t3XW/TemnRxomnW67HBtL9NqD6u/NS2/Uw+9OqoG9fzijrbbU/mA2Oda6RP/9+tbpfZC+Z+0dfbXht+dOLf4qNo5q/tpe9C/Z9Vue9ZGCwAA">
            <a:extLst>
              <a:ext uri="{FF2B5EF4-FFF2-40B4-BE49-F238E27FC236}">
                <a16:creationId xmlns:a16="http://schemas.microsoft.com/office/drawing/2014/main" xmlns="" id="{5B3308F9-DC45-49A2-9FDD-4BA83A3FCA95}"/>
              </a:ext>
            </a:extLst>
          </p:cNvPr>
          <p:cNvGrpSpPr>
            <a:grpSpLocks noChangeAspect="1"/>
          </p:cNvGrpSpPr>
          <p:nvPr/>
        </p:nvGrpSpPr>
        <p:grpSpPr>
          <a:xfrm>
            <a:off x="2678905" y="1852012"/>
            <a:ext cx="6832599" cy="3565138"/>
            <a:chOff x="2679700" y="1304538"/>
            <a:chExt cx="6832599" cy="3565138"/>
          </a:xfrm>
        </p:grpSpPr>
        <p:sp>
          <p:nvSpPr>
            <p:cNvPr id="24" name="AreaShape">
              <a:extLst>
                <a:ext uri="{FF2B5EF4-FFF2-40B4-BE49-F238E27FC236}">
                  <a16:creationId xmlns:a16="http://schemas.microsoft.com/office/drawing/2014/main" xmlns="" id="{5C2D5CE0-99F2-4A3A-992C-32DD844DED18}"/>
                </a:ext>
              </a:extLst>
            </p:cNvPr>
            <p:cNvSpPr/>
            <p:nvPr/>
          </p:nvSpPr>
          <p:spPr>
            <a:xfrm>
              <a:off x="2679700" y="1304538"/>
              <a:ext cx="6832599" cy="35651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ValueShape">
              <a:extLst>
                <a:ext uri="{FF2B5EF4-FFF2-40B4-BE49-F238E27FC236}">
                  <a16:creationId xmlns:a16="http://schemas.microsoft.com/office/drawing/2014/main" xmlns="" id="{988DE60A-B2DD-4AF0-AFC3-C87BFC6A6179}"/>
                </a:ext>
              </a:extLst>
            </p:cNvPr>
            <p:cNvSpPr/>
            <p:nvPr/>
          </p:nvSpPr>
          <p:spPr bwMode="auto">
            <a:xfrm>
              <a:off x="3319561" y="2072345"/>
              <a:ext cx="3011427" cy="2064071"/>
            </a:xfrm>
            <a:custGeom>
              <a:avLst/>
              <a:gdLst>
                <a:gd name="connsiteX0" fmla="*/ 2966746 w 3267076"/>
                <a:gd name="connsiteY0" fmla="*/ 1169320 h 2239296"/>
                <a:gd name="connsiteX1" fmla="*/ 2994799 w 3267076"/>
                <a:gd name="connsiteY1" fmla="*/ 1169320 h 2239296"/>
                <a:gd name="connsiteX2" fmla="*/ 3267076 w 3267076"/>
                <a:gd name="connsiteY2" fmla="*/ 1441348 h 2239296"/>
                <a:gd name="connsiteX3" fmla="*/ 3176317 w 3267076"/>
                <a:gd name="connsiteY3" fmla="*/ 1644132 h 2239296"/>
                <a:gd name="connsiteX4" fmla="*/ 2512951 w 3267076"/>
                <a:gd name="connsiteY4" fmla="*/ 2239295 h 2239296"/>
                <a:gd name="connsiteX5" fmla="*/ 2138363 w 3267076"/>
                <a:gd name="connsiteY5" fmla="*/ 2239295 h 2239296"/>
                <a:gd name="connsiteX6" fmla="*/ 2773677 w 3267076"/>
                <a:gd name="connsiteY6" fmla="*/ 1248455 h 2239296"/>
                <a:gd name="connsiteX7" fmla="*/ 2966746 w 3267076"/>
                <a:gd name="connsiteY7" fmla="*/ 1169320 h 2239296"/>
                <a:gd name="connsiteX8" fmla="*/ 272277 w 3267076"/>
                <a:gd name="connsiteY8" fmla="*/ 1169320 h 2239296"/>
                <a:gd name="connsiteX9" fmla="*/ 301980 w 3267076"/>
                <a:gd name="connsiteY9" fmla="*/ 1169320 h 2239296"/>
                <a:gd name="connsiteX10" fmla="*/ 493399 w 3267076"/>
                <a:gd name="connsiteY10" fmla="*/ 1248455 h 2239296"/>
                <a:gd name="connsiteX11" fmla="*/ 1128713 w 3267076"/>
                <a:gd name="connsiteY11" fmla="*/ 2239295 h 2239296"/>
                <a:gd name="connsiteX12" fmla="*/ 754125 w 3267076"/>
                <a:gd name="connsiteY12" fmla="*/ 2239295 h 2239296"/>
                <a:gd name="connsiteX13" fmla="*/ 90759 w 3267076"/>
                <a:gd name="connsiteY13" fmla="*/ 1644132 h 2239296"/>
                <a:gd name="connsiteX14" fmla="*/ 0 w 3267076"/>
                <a:gd name="connsiteY14" fmla="*/ 1441348 h 2239296"/>
                <a:gd name="connsiteX15" fmla="*/ 272277 w 3267076"/>
                <a:gd name="connsiteY15" fmla="*/ 1169320 h 2239296"/>
                <a:gd name="connsiteX16" fmla="*/ 2774645 w 3267076"/>
                <a:gd name="connsiteY16" fmla="*/ 437483 h 2239296"/>
                <a:gd name="connsiteX17" fmla="*/ 3040063 w 3267076"/>
                <a:gd name="connsiteY17" fmla="*/ 702892 h 2239296"/>
                <a:gd name="connsiteX18" fmla="*/ 3040063 w 3267076"/>
                <a:gd name="connsiteY18" fmla="*/ 753995 h 2239296"/>
                <a:gd name="connsiteX19" fmla="*/ 2998849 w 3267076"/>
                <a:gd name="connsiteY19" fmla="*/ 897415 h 2239296"/>
                <a:gd name="connsiteX20" fmla="*/ 2772997 w 3267076"/>
                <a:gd name="connsiteY20" fmla="*/ 1248546 h 2239296"/>
                <a:gd name="connsiteX21" fmla="*/ 2735080 w 3267076"/>
                <a:gd name="connsiteY21" fmla="*/ 1296353 h 2239296"/>
                <a:gd name="connsiteX22" fmla="*/ 2135005 w 3267076"/>
                <a:gd name="connsiteY22" fmla="*/ 2239296 h 2239296"/>
                <a:gd name="connsiteX23" fmla="*/ 1925638 w 3267076"/>
                <a:gd name="connsiteY23" fmla="*/ 2239296 h 2239296"/>
                <a:gd name="connsiteX24" fmla="*/ 2525713 w 3267076"/>
                <a:gd name="connsiteY24" fmla="*/ 610576 h 2239296"/>
                <a:gd name="connsiteX25" fmla="*/ 2774645 w 3267076"/>
                <a:gd name="connsiteY25" fmla="*/ 437483 h 2239296"/>
                <a:gd name="connsiteX26" fmla="*/ 492431 w 3267076"/>
                <a:gd name="connsiteY26" fmla="*/ 437483 h 2239296"/>
                <a:gd name="connsiteX27" fmla="*/ 741363 w 3267076"/>
                <a:gd name="connsiteY27" fmla="*/ 610576 h 2239296"/>
                <a:gd name="connsiteX28" fmla="*/ 1341438 w 3267076"/>
                <a:gd name="connsiteY28" fmla="*/ 2239296 h 2239296"/>
                <a:gd name="connsiteX29" fmla="*/ 1132071 w 3267076"/>
                <a:gd name="connsiteY29" fmla="*/ 2239296 h 2239296"/>
                <a:gd name="connsiteX30" fmla="*/ 531996 w 3267076"/>
                <a:gd name="connsiteY30" fmla="*/ 1294704 h 2239296"/>
                <a:gd name="connsiteX31" fmla="*/ 494079 w 3267076"/>
                <a:gd name="connsiteY31" fmla="*/ 1248546 h 2239296"/>
                <a:gd name="connsiteX32" fmla="*/ 268227 w 3267076"/>
                <a:gd name="connsiteY32" fmla="*/ 897415 h 2239296"/>
                <a:gd name="connsiteX33" fmla="*/ 227013 w 3267076"/>
                <a:gd name="connsiteY33" fmla="*/ 753995 h 2239296"/>
                <a:gd name="connsiteX34" fmla="*/ 227013 w 3267076"/>
                <a:gd name="connsiteY34" fmla="*/ 702892 h 2239296"/>
                <a:gd name="connsiteX35" fmla="*/ 492431 w 3267076"/>
                <a:gd name="connsiteY35" fmla="*/ 437483 h 2239296"/>
                <a:gd name="connsiteX36" fmla="*/ 1633237 w 3267076"/>
                <a:gd name="connsiteY36" fmla="*/ 0 h 2239296"/>
                <a:gd name="connsiteX37" fmla="*/ 1844333 w 3267076"/>
                <a:gd name="connsiteY37" fmla="*/ 87727 h 2239296"/>
                <a:gd name="connsiteX38" fmla="*/ 1867422 w 3267076"/>
                <a:gd name="connsiteY38" fmla="*/ 110791 h 2239296"/>
                <a:gd name="connsiteX39" fmla="*/ 1953180 w 3267076"/>
                <a:gd name="connsiteY39" fmla="*/ 357908 h 2239296"/>
                <a:gd name="connsiteX40" fmla="*/ 1730539 w 3267076"/>
                <a:gd name="connsiteY40" fmla="*/ 2209642 h 2239296"/>
                <a:gd name="connsiteX41" fmla="*/ 1954829 w 3267076"/>
                <a:gd name="connsiteY41" fmla="*/ 344729 h 2239296"/>
                <a:gd name="connsiteX42" fmla="*/ 2078519 w 3267076"/>
                <a:gd name="connsiteY42" fmla="*/ 137150 h 2239296"/>
                <a:gd name="connsiteX43" fmla="*/ 2080168 w 3267076"/>
                <a:gd name="connsiteY43" fmla="*/ 137150 h 2239296"/>
                <a:gd name="connsiteX44" fmla="*/ 2119748 w 3267076"/>
                <a:gd name="connsiteY44" fmla="*/ 112439 h 2239296"/>
                <a:gd name="connsiteX45" fmla="*/ 2522151 w 3267076"/>
                <a:gd name="connsiteY45" fmla="*/ 245882 h 2239296"/>
                <a:gd name="connsiteX46" fmla="*/ 2532046 w 3267076"/>
                <a:gd name="connsiteY46" fmla="*/ 267299 h 2239296"/>
                <a:gd name="connsiteX47" fmla="*/ 2546889 w 3267076"/>
                <a:gd name="connsiteY47" fmla="*/ 502884 h 2239296"/>
                <a:gd name="connsiteX48" fmla="*/ 1918547 w 3267076"/>
                <a:gd name="connsiteY48" fmla="*/ 2239296 h 2239296"/>
                <a:gd name="connsiteX49" fmla="*/ 1727241 w 3267076"/>
                <a:gd name="connsiteY49" fmla="*/ 2239296 h 2239296"/>
                <a:gd name="connsiteX50" fmla="*/ 1539233 w 3267076"/>
                <a:gd name="connsiteY50" fmla="*/ 2239296 h 2239296"/>
                <a:gd name="connsiteX51" fmla="*/ 1539233 w 3267076"/>
                <a:gd name="connsiteY51" fmla="*/ 2239295 h 2239296"/>
                <a:gd name="connsiteX52" fmla="*/ 1536886 w 3267076"/>
                <a:gd name="connsiteY52" fmla="*/ 2239295 h 2239296"/>
                <a:gd name="connsiteX53" fmla="*/ 1348559 w 3267076"/>
                <a:gd name="connsiteY53" fmla="*/ 2239295 h 2239296"/>
                <a:gd name="connsiteX54" fmla="*/ 720187 w 3267076"/>
                <a:gd name="connsiteY54" fmla="*/ 502149 h 2239296"/>
                <a:gd name="connsiteX55" fmla="*/ 735031 w 3267076"/>
                <a:gd name="connsiteY55" fmla="*/ 266464 h 2239296"/>
                <a:gd name="connsiteX56" fmla="*/ 744927 w 3267076"/>
                <a:gd name="connsiteY56" fmla="*/ 245038 h 2239296"/>
                <a:gd name="connsiteX57" fmla="*/ 769666 w 3267076"/>
                <a:gd name="connsiteY57" fmla="*/ 205483 h 2239296"/>
                <a:gd name="connsiteX58" fmla="*/ 1186931 w 3267076"/>
                <a:gd name="connsiteY58" fmla="*/ 136260 h 2239296"/>
                <a:gd name="connsiteX59" fmla="*/ 1188580 w 3267076"/>
                <a:gd name="connsiteY59" fmla="*/ 136260 h 2239296"/>
                <a:gd name="connsiteX60" fmla="*/ 1312276 w 3267076"/>
                <a:gd name="connsiteY60" fmla="*/ 343927 h 2239296"/>
                <a:gd name="connsiteX61" fmla="*/ 1312720 w 3267076"/>
                <a:gd name="connsiteY61" fmla="*/ 347629 h 2239296"/>
                <a:gd name="connsiteX62" fmla="*/ 1313227 w 3267076"/>
                <a:gd name="connsiteY62" fmla="*/ 351851 h 2239296"/>
                <a:gd name="connsiteX63" fmla="*/ 1312547 w 3267076"/>
                <a:gd name="connsiteY63" fmla="*/ 290337 h 2239296"/>
                <a:gd name="connsiteX64" fmla="*/ 1399052 w 3267076"/>
                <a:gd name="connsiteY64" fmla="*/ 110791 h 2239296"/>
                <a:gd name="connsiteX65" fmla="*/ 1422141 w 3267076"/>
                <a:gd name="connsiteY65" fmla="*/ 87727 h 2239296"/>
                <a:gd name="connsiteX66" fmla="*/ 1633237 w 3267076"/>
                <a:gd name="connsiteY66" fmla="*/ 0 h 223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3267076" h="2239296">
                  <a:moveTo>
                    <a:pt x="2966746" y="1169320"/>
                  </a:moveTo>
                  <a:cubicBezTo>
                    <a:pt x="2966746" y="1169320"/>
                    <a:pt x="2966746" y="1169320"/>
                    <a:pt x="2994799" y="1169320"/>
                  </a:cubicBezTo>
                  <a:cubicBezTo>
                    <a:pt x="3144964" y="1169320"/>
                    <a:pt x="3267076" y="1291320"/>
                    <a:pt x="3267076" y="1441348"/>
                  </a:cubicBezTo>
                  <a:cubicBezTo>
                    <a:pt x="3267076" y="1518834"/>
                    <a:pt x="3234073" y="1593024"/>
                    <a:pt x="3176317" y="1644132"/>
                  </a:cubicBezTo>
                  <a:cubicBezTo>
                    <a:pt x="3176317" y="1644132"/>
                    <a:pt x="3176317" y="1644132"/>
                    <a:pt x="2512951" y="2239295"/>
                  </a:cubicBezTo>
                  <a:cubicBezTo>
                    <a:pt x="2512951" y="2239295"/>
                    <a:pt x="2512951" y="2239295"/>
                    <a:pt x="2138363" y="2239295"/>
                  </a:cubicBezTo>
                  <a:cubicBezTo>
                    <a:pt x="2138363" y="2239295"/>
                    <a:pt x="2138363" y="2239295"/>
                    <a:pt x="2773677" y="1248455"/>
                  </a:cubicBezTo>
                  <a:cubicBezTo>
                    <a:pt x="2824832" y="1197347"/>
                    <a:pt x="2894139" y="1169320"/>
                    <a:pt x="2966746" y="1169320"/>
                  </a:cubicBezTo>
                  <a:close/>
                  <a:moveTo>
                    <a:pt x="272277" y="1169320"/>
                  </a:moveTo>
                  <a:cubicBezTo>
                    <a:pt x="272277" y="1169320"/>
                    <a:pt x="272277" y="1169320"/>
                    <a:pt x="301980" y="1169320"/>
                  </a:cubicBezTo>
                  <a:cubicBezTo>
                    <a:pt x="372937" y="1169320"/>
                    <a:pt x="442244" y="1197347"/>
                    <a:pt x="493399" y="1248455"/>
                  </a:cubicBezTo>
                  <a:cubicBezTo>
                    <a:pt x="493399" y="1248455"/>
                    <a:pt x="493399" y="1248455"/>
                    <a:pt x="1128713" y="2239295"/>
                  </a:cubicBezTo>
                  <a:cubicBezTo>
                    <a:pt x="1128713" y="2239295"/>
                    <a:pt x="1128713" y="2239295"/>
                    <a:pt x="754125" y="2239295"/>
                  </a:cubicBezTo>
                  <a:cubicBezTo>
                    <a:pt x="754125" y="2239295"/>
                    <a:pt x="754125" y="2239295"/>
                    <a:pt x="90759" y="1644132"/>
                  </a:cubicBezTo>
                  <a:cubicBezTo>
                    <a:pt x="33003" y="1593024"/>
                    <a:pt x="0" y="1518834"/>
                    <a:pt x="0" y="1441348"/>
                  </a:cubicBezTo>
                  <a:cubicBezTo>
                    <a:pt x="0" y="1291320"/>
                    <a:pt x="122112" y="1169320"/>
                    <a:pt x="272277" y="1169320"/>
                  </a:cubicBezTo>
                  <a:close/>
                  <a:moveTo>
                    <a:pt x="2774645" y="437483"/>
                  </a:moveTo>
                  <a:cubicBezTo>
                    <a:pt x="2921367" y="437483"/>
                    <a:pt x="3040063" y="556175"/>
                    <a:pt x="3040063" y="702892"/>
                  </a:cubicBezTo>
                  <a:cubicBezTo>
                    <a:pt x="3040063" y="702892"/>
                    <a:pt x="3040063" y="702892"/>
                    <a:pt x="3040063" y="753995"/>
                  </a:cubicBezTo>
                  <a:cubicBezTo>
                    <a:pt x="3040063" y="805099"/>
                    <a:pt x="3025226" y="854554"/>
                    <a:pt x="2998849" y="897415"/>
                  </a:cubicBezTo>
                  <a:cubicBezTo>
                    <a:pt x="2998849" y="897415"/>
                    <a:pt x="2998849" y="897415"/>
                    <a:pt x="2772997" y="1248546"/>
                  </a:cubicBezTo>
                  <a:cubicBezTo>
                    <a:pt x="2758160" y="1263383"/>
                    <a:pt x="2746620" y="1278219"/>
                    <a:pt x="2735080" y="1296353"/>
                  </a:cubicBezTo>
                  <a:cubicBezTo>
                    <a:pt x="2735080" y="1296353"/>
                    <a:pt x="2735080" y="1296353"/>
                    <a:pt x="2135005" y="2239296"/>
                  </a:cubicBezTo>
                  <a:cubicBezTo>
                    <a:pt x="2135005" y="2239296"/>
                    <a:pt x="2135005" y="2239296"/>
                    <a:pt x="1925638" y="2239296"/>
                  </a:cubicBezTo>
                  <a:cubicBezTo>
                    <a:pt x="1925638" y="2239296"/>
                    <a:pt x="1925638" y="2239296"/>
                    <a:pt x="2525713" y="610576"/>
                  </a:cubicBezTo>
                  <a:cubicBezTo>
                    <a:pt x="2565279" y="506720"/>
                    <a:pt x="2664192" y="437483"/>
                    <a:pt x="2774645" y="437483"/>
                  </a:cubicBezTo>
                  <a:close/>
                  <a:moveTo>
                    <a:pt x="492431" y="437483"/>
                  </a:moveTo>
                  <a:cubicBezTo>
                    <a:pt x="602884" y="437483"/>
                    <a:pt x="701797" y="506720"/>
                    <a:pt x="741363" y="610576"/>
                  </a:cubicBezTo>
                  <a:cubicBezTo>
                    <a:pt x="741363" y="610576"/>
                    <a:pt x="741363" y="610576"/>
                    <a:pt x="1341438" y="2239296"/>
                  </a:cubicBezTo>
                  <a:cubicBezTo>
                    <a:pt x="1341438" y="2239296"/>
                    <a:pt x="1341438" y="2239296"/>
                    <a:pt x="1132071" y="2239296"/>
                  </a:cubicBezTo>
                  <a:cubicBezTo>
                    <a:pt x="1132071" y="2239296"/>
                    <a:pt x="1132071" y="2239296"/>
                    <a:pt x="531996" y="1294704"/>
                  </a:cubicBezTo>
                  <a:cubicBezTo>
                    <a:pt x="520456" y="1278219"/>
                    <a:pt x="508916" y="1263383"/>
                    <a:pt x="494079" y="1248546"/>
                  </a:cubicBezTo>
                  <a:cubicBezTo>
                    <a:pt x="494079" y="1248546"/>
                    <a:pt x="494079" y="1248546"/>
                    <a:pt x="268227" y="897415"/>
                  </a:cubicBezTo>
                  <a:cubicBezTo>
                    <a:pt x="240201" y="854554"/>
                    <a:pt x="227013" y="805099"/>
                    <a:pt x="227013" y="753995"/>
                  </a:cubicBezTo>
                  <a:cubicBezTo>
                    <a:pt x="227013" y="753995"/>
                    <a:pt x="227013" y="753995"/>
                    <a:pt x="227013" y="702892"/>
                  </a:cubicBezTo>
                  <a:cubicBezTo>
                    <a:pt x="227013" y="556175"/>
                    <a:pt x="345709" y="437483"/>
                    <a:pt x="492431" y="437483"/>
                  </a:cubicBezTo>
                  <a:close/>
                  <a:moveTo>
                    <a:pt x="1633237" y="0"/>
                  </a:moveTo>
                  <a:cubicBezTo>
                    <a:pt x="1709924" y="0"/>
                    <a:pt x="1786612" y="29242"/>
                    <a:pt x="1844333" y="87727"/>
                  </a:cubicBezTo>
                  <a:cubicBezTo>
                    <a:pt x="1844333" y="87727"/>
                    <a:pt x="1844333" y="87727"/>
                    <a:pt x="1867422" y="110791"/>
                  </a:cubicBezTo>
                  <a:cubicBezTo>
                    <a:pt x="1933390" y="176689"/>
                    <a:pt x="1964724" y="267299"/>
                    <a:pt x="1953180" y="357908"/>
                  </a:cubicBezTo>
                  <a:cubicBezTo>
                    <a:pt x="1953180" y="357908"/>
                    <a:pt x="1953180" y="357908"/>
                    <a:pt x="1730539" y="2209642"/>
                  </a:cubicBezTo>
                  <a:cubicBezTo>
                    <a:pt x="1730539" y="2209642"/>
                    <a:pt x="1730539" y="2209642"/>
                    <a:pt x="1954829" y="344729"/>
                  </a:cubicBezTo>
                  <a:cubicBezTo>
                    <a:pt x="1964724" y="262356"/>
                    <a:pt x="2009253" y="186574"/>
                    <a:pt x="2078519" y="137150"/>
                  </a:cubicBezTo>
                  <a:cubicBezTo>
                    <a:pt x="2078519" y="137150"/>
                    <a:pt x="2078519" y="137150"/>
                    <a:pt x="2080168" y="137150"/>
                  </a:cubicBezTo>
                  <a:cubicBezTo>
                    <a:pt x="2091712" y="127266"/>
                    <a:pt x="2106555" y="119028"/>
                    <a:pt x="2119748" y="112439"/>
                  </a:cubicBezTo>
                  <a:cubicBezTo>
                    <a:pt x="2268176" y="38303"/>
                    <a:pt x="2447938" y="99259"/>
                    <a:pt x="2522151" y="245882"/>
                  </a:cubicBezTo>
                  <a:cubicBezTo>
                    <a:pt x="2522151" y="245882"/>
                    <a:pt x="2522151" y="245882"/>
                    <a:pt x="2532046" y="267299"/>
                  </a:cubicBezTo>
                  <a:cubicBezTo>
                    <a:pt x="2569978" y="341434"/>
                    <a:pt x="2574925" y="427101"/>
                    <a:pt x="2546889" y="502884"/>
                  </a:cubicBezTo>
                  <a:cubicBezTo>
                    <a:pt x="2546889" y="502884"/>
                    <a:pt x="2546889" y="502884"/>
                    <a:pt x="1918547" y="2239296"/>
                  </a:cubicBezTo>
                  <a:cubicBezTo>
                    <a:pt x="1918547" y="2239296"/>
                    <a:pt x="1918547" y="2239296"/>
                    <a:pt x="1727241" y="2239296"/>
                  </a:cubicBezTo>
                  <a:cubicBezTo>
                    <a:pt x="1727241" y="2239296"/>
                    <a:pt x="1727241" y="2239296"/>
                    <a:pt x="1539233" y="2239296"/>
                  </a:cubicBezTo>
                  <a:lnTo>
                    <a:pt x="1539233" y="2239295"/>
                  </a:lnTo>
                  <a:lnTo>
                    <a:pt x="1536886" y="2239295"/>
                  </a:lnTo>
                  <a:cubicBezTo>
                    <a:pt x="1527918" y="2239295"/>
                    <a:pt x="1492046" y="2239295"/>
                    <a:pt x="1348559" y="2239295"/>
                  </a:cubicBezTo>
                  <a:cubicBezTo>
                    <a:pt x="1348559" y="2239295"/>
                    <a:pt x="1348559" y="2239295"/>
                    <a:pt x="720187" y="502149"/>
                  </a:cubicBezTo>
                  <a:cubicBezTo>
                    <a:pt x="692150" y="426334"/>
                    <a:pt x="697098" y="340631"/>
                    <a:pt x="735031" y="266464"/>
                  </a:cubicBezTo>
                  <a:cubicBezTo>
                    <a:pt x="735031" y="266464"/>
                    <a:pt x="735031" y="266464"/>
                    <a:pt x="744927" y="245038"/>
                  </a:cubicBezTo>
                  <a:cubicBezTo>
                    <a:pt x="751524" y="231853"/>
                    <a:pt x="759770" y="218668"/>
                    <a:pt x="769666" y="205483"/>
                  </a:cubicBezTo>
                  <a:cubicBezTo>
                    <a:pt x="865323" y="70335"/>
                    <a:pt x="1053340" y="39020"/>
                    <a:pt x="1186931" y="136260"/>
                  </a:cubicBezTo>
                  <a:cubicBezTo>
                    <a:pt x="1186931" y="136260"/>
                    <a:pt x="1186931" y="136260"/>
                    <a:pt x="1188580" y="136260"/>
                  </a:cubicBezTo>
                  <a:cubicBezTo>
                    <a:pt x="1257850" y="185705"/>
                    <a:pt x="1302380" y="261520"/>
                    <a:pt x="1312276" y="343927"/>
                  </a:cubicBezTo>
                  <a:cubicBezTo>
                    <a:pt x="1312276" y="343927"/>
                    <a:pt x="1312276" y="343927"/>
                    <a:pt x="1312720" y="347629"/>
                  </a:cubicBezTo>
                  <a:lnTo>
                    <a:pt x="1313227" y="351851"/>
                  </a:lnTo>
                  <a:lnTo>
                    <a:pt x="1312547" y="290337"/>
                  </a:lnTo>
                  <a:cubicBezTo>
                    <a:pt x="1319582" y="223539"/>
                    <a:pt x="1349576" y="160215"/>
                    <a:pt x="1399052" y="110791"/>
                  </a:cubicBezTo>
                  <a:cubicBezTo>
                    <a:pt x="1399052" y="110791"/>
                    <a:pt x="1399052" y="110791"/>
                    <a:pt x="1422141" y="87727"/>
                  </a:cubicBezTo>
                  <a:cubicBezTo>
                    <a:pt x="1479863" y="29242"/>
                    <a:pt x="1556550" y="0"/>
                    <a:pt x="163323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100000"/>
                  </a:schemeClr>
                </a:gs>
                <a:gs pos="100000">
                  <a:srgbClr val="EBE5D9"/>
                </a:gs>
                <a:gs pos="53000">
                  <a:schemeClr val="accent3">
                    <a:lumMod val="100000"/>
                  </a:schemeClr>
                </a:gs>
                <a:gs pos="53100">
                  <a:srgbClr val="EBE5D9"/>
                </a:gs>
              </a:gsLst>
              <a:lin ang="16200000" scaled="1"/>
              <a:tileRect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ValueBack1">
              <a:extLst>
                <a:ext uri="{FF2B5EF4-FFF2-40B4-BE49-F238E27FC236}">
                  <a16:creationId xmlns:a16="http://schemas.microsoft.com/office/drawing/2014/main" xmlns="" id="{157DA940-3527-4A0F-888B-7E1A3CF9A00D}"/>
                </a:ext>
              </a:extLst>
            </p:cNvPr>
            <p:cNvSpPr/>
            <p:nvPr/>
          </p:nvSpPr>
          <p:spPr bwMode="auto">
            <a:xfrm>
              <a:off x="3268348" y="1988324"/>
              <a:ext cx="3148974" cy="2199307"/>
            </a:xfrm>
            <a:custGeom>
              <a:avLst/>
              <a:gdLst>
                <a:gd name="T0" fmla="*/ 1832 w 2071"/>
                <a:gd name="T1" fmla="*/ 731 h 1448"/>
                <a:gd name="T2" fmla="*/ 1881 w 2071"/>
                <a:gd name="T3" fmla="*/ 618 h 1448"/>
                <a:gd name="T4" fmla="*/ 1911 w 2071"/>
                <a:gd name="T5" fmla="*/ 482 h 1448"/>
                <a:gd name="T6" fmla="*/ 1622 w 2071"/>
                <a:gd name="T7" fmla="*/ 312 h 1448"/>
                <a:gd name="T8" fmla="*/ 1593 w 2071"/>
                <a:gd name="T9" fmla="*/ 189 h 1448"/>
                <a:gd name="T10" fmla="*/ 1230 w 2071"/>
                <a:gd name="T11" fmla="*/ 153 h 1448"/>
                <a:gd name="T12" fmla="*/ 1177 w 2071"/>
                <a:gd name="T13" fmla="*/ 84 h 1448"/>
                <a:gd name="T14" fmla="*/ 857 w 2071"/>
                <a:gd name="T15" fmla="*/ 98 h 1448"/>
                <a:gd name="T16" fmla="*/ 773 w 2071"/>
                <a:gd name="T17" fmla="*/ 110 h 1448"/>
                <a:gd name="T18" fmla="*/ 455 w 2071"/>
                <a:gd name="T19" fmla="*/ 189 h 1448"/>
                <a:gd name="T20" fmla="*/ 426 w 2071"/>
                <a:gd name="T21" fmla="*/ 312 h 1448"/>
                <a:gd name="T22" fmla="*/ 136 w 2071"/>
                <a:gd name="T23" fmla="*/ 482 h 1448"/>
                <a:gd name="T24" fmla="*/ 167 w 2071"/>
                <a:gd name="T25" fmla="*/ 618 h 1448"/>
                <a:gd name="T26" fmla="*/ 216 w 2071"/>
                <a:gd name="T27" fmla="*/ 731 h 1448"/>
                <a:gd name="T28" fmla="*/ 0 w 2071"/>
                <a:gd name="T29" fmla="*/ 930 h 1448"/>
                <a:gd name="T30" fmla="*/ 468 w 2071"/>
                <a:gd name="T31" fmla="*/ 1439 h 1448"/>
                <a:gd name="T32" fmla="*/ 718 w 2071"/>
                <a:gd name="T33" fmla="*/ 1448 h 1448"/>
                <a:gd name="T34" fmla="*/ 720 w 2071"/>
                <a:gd name="T35" fmla="*/ 1448 h 1448"/>
                <a:gd name="T36" fmla="*/ 850 w 2071"/>
                <a:gd name="T37" fmla="*/ 1447 h 1448"/>
                <a:gd name="T38" fmla="*/ 1197 w 2071"/>
                <a:gd name="T39" fmla="*/ 1448 h 1448"/>
                <a:gd name="T40" fmla="*/ 1201 w 2071"/>
                <a:gd name="T41" fmla="*/ 1448 h 1448"/>
                <a:gd name="T42" fmla="*/ 1329 w 2071"/>
                <a:gd name="T43" fmla="*/ 1448 h 1448"/>
                <a:gd name="T44" fmla="*/ 1557 w 2071"/>
                <a:gd name="T45" fmla="*/ 1448 h 1448"/>
                <a:gd name="T46" fmla="*/ 1982 w 2071"/>
                <a:gd name="T47" fmla="*/ 1079 h 1448"/>
                <a:gd name="T48" fmla="*/ 1849 w 2071"/>
                <a:gd name="T49" fmla="*/ 731 h 1448"/>
                <a:gd name="T50" fmla="*/ 1520 w 2071"/>
                <a:gd name="T51" fmla="*/ 200 h 1448"/>
                <a:gd name="T52" fmla="*/ 1539 w 2071"/>
                <a:gd name="T53" fmla="*/ 233 h 1448"/>
                <a:gd name="T54" fmla="*/ 1173 w 2071"/>
                <a:gd name="T55" fmla="*/ 1379 h 1448"/>
                <a:gd name="T56" fmla="*/ 1252 w 2071"/>
                <a:gd name="T57" fmla="*/ 277 h 1448"/>
                <a:gd name="T58" fmla="*/ 1253 w 2071"/>
                <a:gd name="T59" fmla="*/ 268 h 1448"/>
                <a:gd name="T60" fmla="*/ 906 w 2071"/>
                <a:gd name="T61" fmla="*/ 146 h 1448"/>
                <a:gd name="T62" fmla="*/ 1128 w 2071"/>
                <a:gd name="T63" fmla="*/ 133 h 1448"/>
                <a:gd name="T64" fmla="*/ 1184 w 2071"/>
                <a:gd name="T65" fmla="*/ 268 h 1448"/>
                <a:gd name="T66" fmla="*/ 997 w 2071"/>
                <a:gd name="T67" fmla="*/ 1379 h 1448"/>
                <a:gd name="T68" fmla="*/ 906 w 2071"/>
                <a:gd name="T69" fmla="*/ 146 h 1448"/>
                <a:gd name="T70" fmla="*/ 516 w 2071"/>
                <a:gd name="T71" fmla="*/ 219 h 1448"/>
                <a:gd name="T72" fmla="*/ 795 w 2071"/>
                <a:gd name="T73" fmla="*/ 268 h 1448"/>
                <a:gd name="T74" fmla="*/ 796 w 2071"/>
                <a:gd name="T75" fmla="*/ 276 h 1448"/>
                <a:gd name="T76" fmla="*/ 875 w 2071"/>
                <a:gd name="T77" fmla="*/ 1379 h 1448"/>
                <a:gd name="T78" fmla="*/ 509 w 2071"/>
                <a:gd name="T79" fmla="*/ 233 h 1448"/>
                <a:gd name="T80" fmla="*/ 112 w 2071"/>
                <a:gd name="T81" fmla="*/ 1028 h 1448"/>
                <a:gd name="T82" fmla="*/ 199 w 2071"/>
                <a:gd name="T83" fmla="*/ 799 h 1448"/>
                <a:gd name="T84" fmla="*/ 306 w 2071"/>
                <a:gd name="T85" fmla="*/ 835 h 1448"/>
                <a:gd name="T86" fmla="*/ 504 w 2071"/>
                <a:gd name="T87" fmla="*/ 1379 h 1448"/>
                <a:gd name="T88" fmla="*/ 385 w 2071"/>
                <a:gd name="T89" fmla="*/ 823 h 1448"/>
                <a:gd name="T90" fmla="*/ 225 w 2071"/>
                <a:gd name="T91" fmla="*/ 581 h 1448"/>
                <a:gd name="T92" fmla="*/ 205 w 2071"/>
                <a:gd name="T93" fmla="*/ 482 h 1448"/>
                <a:gd name="T94" fmla="*/ 451 w 2071"/>
                <a:gd name="T95" fmla="*/ 439 h 1448"/>
                <a:gd name="T96" fmla="*/ 739 w 2071"/>
                <a:gd name="T97" fmla="*/ 1379 h 1448"/>
                <a:gd name="T98" fmla="*/ 1760 w 2071"/>
                <a:gd name="T99" fmla="*/ 363 h 1448"/>
                <a:gd name="T100" fmla="*/ 1843 w 2071"/>
                <a:gd name="T101" fmla="*/ 513 h 1448"/>
                <a:gd name="T102" fmla="*/ 1688 w 2071"/>
                <a:gd name="T103" fmla="*/ 792 h 1448"/>
                <a:gd name="T104" fmla="*/ 1309 w 2071"/>
                <a:gd name="T105" fmla="*/ 1379 h 1448"/>
                <a:gd name="T106" fmla="*/ 1597 w 2071"/>
                <a:gd name="T107" fmla="*/ 438 h 1448"/>
                <a:gd name="T108" fmla="*/ 1544 w 2071"/>
                <a:gd name="T109" fmla="*/ 1379 h 1448"/>
                <a:gd name="T110" fmla="*/ 1742 w 2071"/>
                <a:gd name="T111" fmla="*/ 835 h 1448"/>
                <a:gd name="T112" fmla="*/ 1848 w 2071"/>
                <a:gd name="T113" fmla="*/ 799 h 1448"/>
                <a:gd name="T114" fmla="*/ 1936 w 2071"/>
                <a:gd name="T115" fmla="*/ 1028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1" h="1448">
                  <a:moveTo>
                    <a:pt x="1849" y="731"/>
                  </a:moveTo>
                  <a:cubicBezTo>
                    <a:pt x="1832" y="731"/>
                    <a:pt x="1832" y="731"/>
                    <a:pt x="1832" y="731"/>
                  </a:cubicBezTo>
                  <a:cubicBezTo>
                    <a:pt x="1824" y="731"/>
                    <a:pt x="1816" y="731"/>
                    <a:pt x="1808" y="732"/>
                  </a:cubicBezTo>
                  <a:cubicBezTo>
                    <a:pt x="1881" y="618"/>
                    <a:pt x="1881" y="618"/>
                    <a:pt x="1881" y="618"/>
                  </a:cubicBezTo>
                  <a:cubicBezTo>
                    <a:pt x="1901" y="587"/>
                    <a:pt x="1912" y="550"/>
                    <a:pt x="1911" y="513"/>
                  </a:cubicBezTo>
                  <a:cubicBezTo>
                    <a:pt x="1911" y="482"/>
                    <a:pt x="1911" y="482"/>
                    <a:pt x="1911" y="482"/>
                  </a:cubicBezTo>
                  <a:cubicBezTo>
                    <a:pt x="1912" y="375"/>
                    <a:pt x="1826" y="288"/>
                    <a:pt x="1718" y="287"/>
                  </a:cubicBezTo>
                  <a:cubicBezTo>
                    <a:pt x="1685" y="287"/>
                    <a:pt x="1651" y="296"/>
                    <a:pt x="1622" y="312"/>
                  </a:cubicBezTo>
                  <a:cubicBezTo>
                    <a:pt x="1624" y="274"/>
                    <a:pt x="1617" y="236"/>
                    <a:pt x="1600" y="202"/>
                  </a:cubicBezTo>
                  <a:cubicBezTo>
                    <a:pt x="1593" y="189"/>
                    <a:pt x="1593" y="189"/>
                    <a:pt x="1593" y="189"/>
                  </a:cubicBezTo>
                  <a:cubicBezTo>
                    <a:pt x="1540" y="82"/>
                    <a:pt x="1411" y="39"/>
                    <a:pt x="1304" y="92"/>
                  </a:cubicBezTo>
                  <a:cubicBezTo>
                    <a:pt x="1275" y="107"/>
                    <a:pt x="1250" y="127"/>
                    <a:pt x="1230" y="153"/>
                  </a:cubicBezTo>
                  <a:cubicBezTo>
                    <a:pt x="1220" y="133"/>
                    <a:pt x="1206" y="114"/>
                    <a:pt x="1190" y="98"/>
                  </a:cubicBezTo>
                  <a:cubicBezTo>
                    <a:pt x="1177" y="84"/>
                    <a:pt x="1177" y="84"/>
                    <a:pt x="1177" y="84"/>
                  </a:cubicBezTo>
                  <a:cubicBezTo>
                    <a:pt x="1092" y="0"/>
                    <a:pt x="956" y="0"/>
                    <a:pt x="871" y="84"/>
                  </a:cubicBezTo>
                  <a:cubicBezTo>
                    <a:pt x="857" y="98"/>
                    <a:pt x="857" y="98"/>
                    <a:pt x="857" y="98"/>
                  </a:cubicBezTo>
                  <a:cubicBezTo>
                    <a:pt x="842" y="114"/>
                    <a:pt x="828" y="133"/>
                    <a:pt x="818" y="153"/>
                  </a:cubicBezTo>
                  <a:cubicBezTo>
                    <a:pt x="805" y="136"/>
                    <a:pt x="790" y="122"/>
                    <a:pt x="773" y="110"/>
                  </a:cubicBezTo>
                  <a:cubicBezTo>
                    <a:pt x="676" y="41"/>
                    <a:pt x="541" y="63"/>
                    <a:pt x="472" y="160"/>
                  </a:cubicBezTo>
                  <a:cubicBezTo>
                    <a:pt x="465" y="169"/>
                    <a:pt x="460" y="179"/>
                    <a:pt x="455" y="189"/>
                  </a:cubicBezTo>
                  <a:cubicBezTo>
                    <a:pt x="448" y="202"/>
                    <a:pt x="448" y="202"/>
                    <a:pt x="448" y="202"/>
                  </a:cubicBezTo>
                  <a:cubicBezTo>
                    <a:pt x="431" y="236"/>
                    <a:pt x="423" y="274"/>
                    <a:pt x="426" y="312"/>
                  </a:cubicBezTo>
                  <a:cubicBezTo>
                    <a:pt x="333" y="260"/>
                    <a:pt x="214" y="293"/>
                    <a:pt x="162" y="386"/>
                  </a:cubicBezTo>
                  <a:cubicBezTo>
                    <a:pt x="145" y="415"/>
                    <a:pt x="136" y="448"/>
                    <a:pt x="136" y="482"/>
                  </a:cubicBezTo>
                  <a:cubicBezTo>
                    <a:pt x="136" y="513"/>
                    <a:pt x="136" y="513"/>
                    <a:pt x="136" y="513"/>
                  </a:cubicBezTo>
                  <a:cubicBezTo>
                    <a:pt x="136" y="550"/>
                    <a:pt x="147" y="587"/>
                    <a:pt x="167" y="618"/>
                  </a:cubicBezTo>
                  <a:cubicBezTo>
                    <a:pt x="240" y="732"/>
                    <a:pt x="240" y="732"/>
                    <a:pt x="240" y="732"/>
                  </a:cubicBezTo>
                  <a:cubicBezTo>
                    <a:pt x="232" y="731"/>
                    <a:pt x="224" y="731"/>
                    <a:pt x="216" y="731"/>
                  </a:cubicBezTo>
                  <a:cubicBezTo>
                    <a:pt x="199" y="731"/>
                    <a:pt x="199" y="731"/>
                    <a:pt x="199" y="731"/>
                  </a:cubicBezTo>
                  <a:cubicBezTo>
                    <a:pt x="89" y="731"/>
                    <a:pt x="0" y="820"/>
                    <a:pt x="0" y="930"/>
                  </a:cubicBezTo>
                  <a:cubicBezTo>
                    <a:pt x="0" y="987"/>
                    <a:pt x="24" y="1041"/>
                    <a:pt x="66" y="1078"/>
                  </a:cubicBezTo>
                  <a:cubicBezTo>
                    <a:pt x="468" y="1439"/>
                    <a:pt x="468" y="1439"/>
                    <a:pt x="468" y="1439"/>
                  </a:cubicBezTo>
                  <a:cubicBezTo>
                    <a:pt x="474" y="1445"/>
                    <a:pt x="483" y="1448"/>
                    <a:pt x="491" y="1448"/>
                  </a:cubicBezTo>
                  <a:cubicBezTo>
                    <a:pt x="718" y="1448"/>
                    <a:pt x="718" y="1448"/>
                    <a:pt x="718" y="1448"/>
                  </a:cubicBezTo>
                  <a:cubicBezTo>
                    <a:pt x="718" y="1448"/>
                    <a:pt x="718" y="1448"/>
                    <a:pt x="719" y="1448"/>
                  </a:cubicBezTo>
                  <a:cubicBezTo>
                    <a:pt x="719" y="1448"/>
                    <a:pt x="719" y="1448"/>
                    <a:pt x="720" y="1448"/>
                  </a:cubicBezTo>
                  <a:cubicBezTo>
                    <a:pt x="847" y="1448"/>
                    <a:pt x="847" y="1448"/>
                    <a:pt x="847" y="1448"/>
                  </a:cubicBezTo>
                  <a:cubicBezTo>
                    <a:pt x="848" y="1448"/>
                    <a:pt x="849" y="1447"/>
                    <a:pt x="850" y="1447"/>
                  </a:cubicBezTo>
                  <a:cubicBezTo>
                    <a:pt x="850" y="1447"/>
                    <a:pt x="851" y="1448"/>
                    <a:pt x="851" y="1448"/>
                  </a:cubicBezTo>
                  <a:cubicBezTo>
                    <a:pt x="1197" y="1448"/>
                    <a:pt x="1197" y="1448"/>
                    <a:pt x="1197" y="1448"/>
                  </a:cubicBezTo>
                  <a:cubicBezTo>
                    <a:pt x="1197" y="1448"/>
                    <a:pt x="1198" y="1447"/>
                    <a:pt x="1198" y="1447"/>
                  </a:cubicBezTo>
                  <a:cubicBezTo>
                    <a:pt x="1199" y="1447"/>
                    <a:pt x="1200" y="1448"/>
                    <a:pt x="1201" y="1448"/>
                  </a:cubicBezTo>
                  <a:cubicBezTo>
                    <a:pt x="1328" y="1448"/>
                    <a:pt x="1328" y="1448"/>
                    <a:pt x="1328" y="1448"/>
                  </a:cubicBezTo>
                  <a:cubicBezTo>
                    <a:pt x="1328" y="1448"/>
                    <a:pt x="1329" y="1448"/>
                    <a:pt x="1329" y="1448"/>
                  </a:cubicBezTo>
                  <a:cubicBezTo>
                    <a:pt x="1330" y="1448"/>
                    <a:pt x="1330" y="1448"/>
                    <a:pt x="1330" y="1448"/>
                  </a:cubicBezTo>
                  <a:cubicBezTo>
                    <a:pt x="1557" y="1448"/>
                    <a:pt x="1557" y="1448"/>
                    <a:pt x="1557" y="1448"/>
                  </a:cubicBezTo>
                  <a:cubicBezTo>
                    <a:pt x="1565" y="1448"/>
                    <a:pt x="1574" y="1445"/>
                    <a:pt x="1580" y="1439"/>
                  </a:cubicBezTo>
                  <a:cubicBezTo>
                    <a:pt x="1982" y="1079"/>
                    <a:pt x="1982" y="1079"/>
                    <a:pt x="1982" y="1079"/>
                  </a:cubicBezTo>
                  <a:cubicBezTo>
                    <a:pt x="2064" y="1005"/>
                    <a:pt x="2071" y="879"/>
                    <a:pt x="1997" y="797"/>
                  </a:cubicBezTo>
                  <a:cubicBezTo>
                    <a:pt x="1959" y="755"/>
                    <a:pt x="1905" y="731"/>
                    <a:pt x="1849" y="731"/>
                  </a:cubicBezTo>
                  <a:close/>
                  <a:moveTo>
                    <a:pt x="1315" y="165"/>
                  </a:moveTo>
                  <a:cubicBezTo>
                    <a:pt x="1381" y="118"/>
                    <a:pt x="1473" y="133"/>
                    <a:pt x="1520" y="200"/>
                  </a:cubicBezTo>
                  <a:cubicBezTo>
                    <a:pt x="1525" y="206"/>
                    <a:pt x="1529" y="213"/>
                    <a:pt x="1532" y="220"/>
                  </a:cubicBezTo>
                  <a:cubicBezTo>
                    <a:pt x="1539" y="233"/>
                    <a:pt x="1539" y="233"/>
                    <a:pt x="1539" y="233"/>
                  </a:cubicBezTo>
                  <a:cubicBezTo>
                    <a:pt x="1557" y="269"/>
                    <a:pt x="1559" y="311"/>
                    <a:pt x="1546" y="349"/>
                  </a:cubicBezTo>
                  <a:cubicBezTo>
                    <a:pt x="1173" y="1379"/>
                    <a:pt x="1173" y="1379"/>
                    <a:pt x="1173" y="1379"/>
                  </a:cubicBezTo>
                  <a:cubicBezTo>
                    <a:pt x="1120" y="1379"/>
                    <a:pt x="1120" y="1379"/>
                    <a:pt x="1120" y="1379"/>
                  </a:cubicBezTo>
                  <a:cubicBezTo>
                    <a:pt x="1252" y="277"/>
                    <a:pt x="1252" y="277"/>
                    <a:pt x="1252" y="277"/>
                  </a:cubicBezTo>
                  <a:cubicBezTo>
                    <a:pt x="1252" y="277"/>
                    <a:pt x="1252" y="277"/>
                    <a:pt x="1252" y="277"/>
                  </a:cubicBezTo>
                  <a:cubicBezTo>
                    <a:pt x="1253" y="268"/>
                    <a:pt x="1253" y="268"/>
                    <a:pt x="1253" y="268"/>
                  </a:cubicBezTo>
                  <a:cubicBezTo>
                    <a:pt x="1258" y="227"/>
                    <a:pt x="1280" y="190"/>
                    <a:pt x="1315" y="165"/>
                  </a:cubicBezTo>
                  <a:close/>
                  <a:moveTo>
                    <a:pt x="906" y="146"/>
                  </a:moveTo>
                  <a:cubicBezTo>
                    <a:pt x="920" y="133"/>
                    <a:pt x="920" y="133"/>
                    <a:pt x="920" y="133"/>
                  </a:cubicBezTo>
                  <a:cubicBezTo>
                    <a:pt x="977" y="75"/>
                    <a:pt x="1071" y="75"/>
                    <a:pt x="1128" y="133"/>
                  </a:cubicBezTo>
                  <a:cubicBezTo>
                    <a:pt x="1142" y="146"/>
                    <a:pt x="1142" y="146"/>
                    <a:pt x="1142" y="146"/>
                  </a:cubicBezTo>
                  <a:cubicBezTo>
                    <a:pt x="1174" y="178"/>
                    <a:pt x="1190" y="223"/>
                    <a:pt x="1184" y="268"/>
                  </a:cubicBezTo>
                  <a:cubicBezTo>
                    <a:pt x="1051" y="1379"/>
                    <a:pt x="1051" y="1379"/>
                    <a:pt x="1051" y="1379"/>
                  </a:cubicBezTo>
                  <a:cubicBezTo>
                    <a:pt x="997" y="1379"/>
                    <a:pt x="997" y="1379"/>
                    <a:pt x="997" y="1379"/>
                  </a:cubicBezTo>
                  <a:cubicBezTo>
                    <a:pt x="864" y="268"/>
                    <a:pt x="864" y="268"/>
                    <a:pt x="864" y="268"/>
                  </a:cubicBezTo>
                  <a:cubicBezTo>
                    <a:pt x="858" y="223"/>
                    <a:pt x="874" y="178"/>
                    <a:pt x="906" y="146"/>
                  </a:cubicBezTo>
                  <a:close/>
                  <a:moveTo>
                    <a:pt x="509" y="233"/>
                  </a:moveTo>
                  <a:cubicBezTo>
                    <a:pt x="516" y="219"/>
                    <a:pt x="516" y="219"/>
                    <a:pt x="516" y="219"/>
                  </a:cubicBezTo>
                  <a:cubicBezTo>
                    <a:pt x="553" y="146"/>
                    <a:pt x="642" y="117"/>
                    <a:pt x="715" y="154"/>
                  </a:cubicBezTo>
                  <a:cubicBezTo>
                    <a:pt x="759" y="176"/>
                    <a:pt x="789" y="219"/>
                    <a:pt x="795" y="268"/>
                  </a:cubicBezTo>
                  <a:cubicBezTo>
                    <a:pt x="796" y="276"/>
                    <a:pt x="796" y="276"/>
                    <a:pt x="796" y="276"/>
                  </a:cubicBezTo>
                  <a:cubicBezTo>
                    <a:pt x="796" y="276"/>
                    <a:pt x="796" y="276"/>
                    <a:pt x="796" y="276"/>
                  </a:cubicBezTo>
                  <a:cubicBezTo>
                    <a:pt x="928" y="1379"/>
                    <a:pt x="928" y="1379"/>
                    <a:pt x="928" y="1379"/>
                  </a:cubicBezTo>
                  <a:cubicBezTo>
                    <a:pt x="875" y="1379"/>
                    <a:pt x="875" y="1379"/>
                    <a:pt x="875" y="1379"/>
                  </a:cubicBezTo>
                  <a:cubicBezTo>
                    <a:pt x="502" y="349"/>
                    <a:pt x="502" y="349"/>
                    <a:pt x="502" y="349"/>
                  </a:cubicBezTo>
                  <a:cubicBezTo>
                    <a:pt x="489" y="311"/>
                    <a:pt x="491" y="269"/>
                    <a:pt x="509" y="233"/>
                  </a:cubicBezTo>
                  <a:close/>
                  <a:moveTo>
                    <a:pt x="504" y="1379"/>
                  </a:moveTo>
                  <a:cubicBezTo>
                    <a:pt x="112" y="1028"/>
                    <a:pt x="112" y="1028"/>
                    <a:pt x="112" y="1028"/>
                  </a:cubicBezTo>
                  <a:cubicBezTo>
                    <a:pt x="58" y="980"/>
                    <a:pt x="53" y="897"/>
                    <a:pt x="102" y="843"/>
                  </a:cubicBezTo>
                  <a:cubicBezTo>
                    <a:pt x="126" y="815"/>
                    <a:pt x="162" y="799"/>
                    <a:pt x="199" y="799"/>
                  </a:cubicBezTo>
                  <a:cubicBezTo>
                    <a:pt x="216" y="799"/>
                    <a:pt x="216" y="799"/>
                    <a:pt x="216" y="799"/>
                  </a:cubicBezTo>
                  <a:cubicBezTo>
                    <a:pt x="250" y="799"/>
                    <a:pt x="282" y="812"/>
                    <a:pt x="306" y="835"/>
                  </a:cubicBezTo>
                  <a:cubicBezTo>
                    <a:pt x="655" y="1379"/>
                    <a:pt x="655" y="1379"/>
                    <a:pt x="655" y="1379"/>
                  </a:cubicBezTo>
                  <a:lnTo>
                    <a:pt x="504" y="1379"/>
                  </a:lnTo>
                  <a:close/>
                  <a:moveTo>
                    <a:pt x="739" y="1379"/>
                  </a:moveTo>
                  <a:cubicBezTo>
                    <a:pt x="385" y="823"/>
                    <a:pt x="385" y="823"/>
                    <a:pt x="385" y="823"/>
                  </a:cubicBezTo>
                  <a:cubicBezTo>
                    <a:pt x="377" y="812"/>
                    <a:pt x="369" y="801"/>
                    <a:pt x="360" y="792"/>
                  </a:cubicBezTo>
                  <a:cubicBezTo>
                    <a:pt x="225" y="581"/>
                    <a:pt x="225" y="581"/>
                    <a:pt x="225" y="581"/>
                  </a:cubicBezTo>
                  <a:cubicBezTo>
                    <a:pt x="212" y="561"/>
                    <a:pt x="205" y="537"/>
                    <a:pt x="205" y="513"/>
                  </a:cubicBezTo>
                  <a:cubicBezTo>
                    <a:pt x="205" y="482"/>
                    <a:pt x="205" y="482"/>
                    <a:pt x="205" y="482"/>
                  </a:cubicBezTo>
                  <a:cubicBezTo>
                    <a:pt x="205" y="412"/>
                    <a:pt x="261" y="356"/>
                    <a:pt x="332" y="356"/>
                  </a:cubicBezTo>
                  <a:cubicBezTo>
                    <a:pt x="385" y="356"/>
                    <a:pt x="432" y="389"/>
                    <a:pt x="451" y="439"/>
                  </a:cubicBezTo>
                  <a:cubicBezTo>
                    <a:pt x="798" y="1379"/>
                    <a:pt x="798" y="1379"/>
                    <a:pt x="798" y="1379"/>
                  </a:cubicBezTo>
                  <a:lnTo>
                    <a:pt x="739" y="1379"/>
                  </a:lnTo>
                  <a:close/>
                  <a:moveTo>
                    <a:pt x="1597" y="438"/>
                  </a:moveTo>
                  <a:cubicBezTo>
                    <a:pt x="1622" y="373"/>
                    <a:pt x="1695" y="339"/>
                    <a:pt x="1760" y="363"/>
                  </a:cubicBezTo>
                  <a:cubicBezTo>
                    <a:pt x="1810" y="382"/>
                    <a:pt x="1843" y="429"/>
                    <a:pt x="1843" y="482"/>
                  </a:cubicBezTo>
                  <a:cubicBezTo>
                    <a:pt x="1843" y="513"/>
                    <a:pt x="1843" y="513"/>
                    <a:pt x="1843" y="513"/>
                  </a:cubicBezTo>
                  <a:cubicBezTo>
                    <a:pt x="1843" y="537"/>
                    <a:pt x="1836" y="561"/>
                    <a:pt x="1823" y="581"/>
                  </a:cubicBezTo>
                  <a:cubicBezTo>
                    <a:pt x="1688" y="792"/>
                    <a:pt x="1688" y="792"/>
                    <a:pt x="1688" y="792"/>
                  </a:cubicBezTo>
                  <a:cubicBezTo>
                    <a:pt x="1679" y="801"/>
                    <a:pt x="1671" y="812"/>
                    <a:pt x="1663" y="823"/>
                  </a:cubicBezTo>
                  <a:cubicBezTo>
                    <a:pt x="1309" y="1379"/>
                    <a:pt x="1309" y="1379"/>
                    <a:pt x="1309" y="1379"/>
                  </a:cubicBezTo>
                  <a:cubicBezTo>
                    <a:pt x="1250" y="1379"/>
                    <a:pt x="1250" y="1379"/>
                    <a:pt x="1250" y="1379"/>
                  </a:cubicBezTo>
                  <a:lnTo>
                    <a:pt x="1597" y="438"/>
                  </a:lnTo>
                  <a:close/>
                  <a:moveTo>
                    <a:pt x="1936" y="1028"/>
                  </a:moveTo>
                  <a:cubicBezTo>
                    <a:pt x="1544" y="1379"/>
                    <a:pt x="1544" y="1379"/>
                    <a:pt x="1544" y="1379"/>
                  </a:cubicBezTo>
                  <a:cubicBezTo>
                    <a:pt x="1393" y="1379"/>
                    <a:pt x="1393" y="1379"/>
                    <a:pt x="1393" y="1379"/>
                  </a:cubicBezTo>
                  <a:cubicBezTo>
                    <a:pt x="1742" y="835"/>
                    <a:pt x="1742" y="835"/>
                    <a:pt x="1742" y="835"/>
                  </a:cubicBezTo>
                  <a:cubicBezTo>
                    <a:pt x="1766" y="812"/>
                    <a:pt x="1798" y="799"/>
                    <a:pt x="1831" y="799"/>
                  </a:cubicBezTo>
                  <a:cubicBezTo>
                    <a:pt x="1848" y="799"/>
                    <a:pt x="1848" y="799"/>
                    <a:pt x="1848" y="799"/>
                  </a:cubicBezTo>
                  <a:cubicBezTo>
                    <a:pt x="1921" y="799"/>
                    <a:pt x="1980" y="858"/>
                    <a:pt x="1980" y="930"/>
                  </a:cubicBezTo>
                  <a:cubicBezTo>
                    <a:pt x="1980" y="967"/>
                    <a:pt x="1964" y="1003"/>
                    <a:pt x="1936" y="1028"/>
                  </a:cubicBezTo>
                  <a:close/>
                </a:path>
              </a:pathLst>
            </a:custGeom>
            <a:solidFill>
              <a:schemeClr val="accent3">
                <a:lumMod val="70000"/>
                <a:lumOff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ValueBack">
              <a:extLst>
                <a:ext uri="{FF2B5EF4-FFF2-40B4-BE49-F238E27FC236}">
                  <a16:creationId xmlns:a16="http://schemas.microsoft.com/office/drawing/2014/main" xmlns="" id="{9F02B823-6DCC-441C-B628-ACFE8AA2E997}"/>
                </a:ext>
              </a:extLst>
            </p:cNvPr>
            <p:cNvSpPr/>
            <p:nvPr/>
          </p:nvSpPr>
          <p:spPr bwMode="auto">
            <a:xfrm>
              <a:off x="3995595" y="4188588"/>
              <a:ext cx="1659357" cy="466786"/>
            </a:xfrm>
            <a:custGeom>
              <a:avLst/>
              <a:gdLst>
                <a:gd name="T0" fmla="*/ 13 w 1092"/>
                <a:gd name="T1" fmla="*/ 0 h 307"/>
                <a:gd name="T2" fmla="*/ 0 w 1092"/>
                <a:gd name="T3" fmla="*/ 0 h 307"/>
                <a:gd name="T4" fmla="*/ 0 w 1092"/>
                <a:gd name="T5" fmla="*/ 170 h 307"/>
                <a:gd name="T6" fmla="*/ 136 w 1092"/>
                <a:gd name="T7" fmla="*/ 307 h 307"/>
                <a:gd name="T8" fmla="*/ 956 w 1092"/>
                <a:gd name="T9" fmla="*/ 307 h 307"/>
                <a:gd name="T10" fmla="*/ 1092 w 1092"/>
                <a:gd name="T11" fmla="*/ 170 h 307"/>
                <a:gd name="T12" fmla="*/ 1092 w 1092"/>
                <a:gd name="T13" fmla="*/ 0 h 307"/>
                <a:gd name="T14" fmla="*/ 13 w 1092"/>
                <a:gd name="T1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2" h="307">
                  <a:moveTo>
                    <a:pt x="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246"/>
                    <a:pt x="61" y="307"/>
                    <a:pt x="136" y="307"/>
                  </a:cubicBezTo>
                  <a:cubicBezTo>
                    <a:pt x="956" y="307"/>
                    <a:pt x="956" y="307"/>
                    <a:pt x="956" y="307"/>
                  </a:cubicBezTo>
                  <a:cubicBezTo>
                    <a:pt x="1031" y="307"/>
                    <a:pt x="1092" y="246"/>
                    <a:pt x="1092" y="170"/>
                  </a:cubicBezTo>
                  <a:cubicBezTo>
                    <a:pt x="1092" y="0"/>
                    <a:pt x="1092" y="0"/>
                    <a:pt x="1092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cxnSp>
          <p:nvCxnSpPr>
            <p:cNvPr id="28" name="SorbShape">
              <a:extLst>
                <a:ext uri="{FF2B5EF4-FFF2-40B4-BE49-F238E27FC236}">
                  <a16:creationId xmlns:a16="http://schemas.microsoft.com/office/drawing/2014/main" xmlns="" id="{CA11566D-D141-40F0-9011-031EFF13721A}"/>
                </a:ext>
              </a:extLst>
            </p:cNvPr>
            <p:cNvCxnSpPr>
              <a:cxnSpLocks/>
            </p:cNvCxnSpPr>
            <p:nvPr/>
          </p:nvCxnSpPr>
          <p:spPr>
            <a:xfrm>
              <a:off x="3021415" y="3041504"/>
              <a:ext cx="5968773" cy="0"/>
            </a:xfrm>
            <a:prstGeom prst="line">
              <a:avLst/>
            </a:prstGeom>
            <a:ln>
              <a:solidFill>
                <a:schemeClr val="accent3">
                  <a:lumMod val="10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CustomText1">
              <a:extLst>
                <a:ext uri="{FF2B5EF4-FFF2-40B4-BE49-F238E27FC236}">
                  <a16:creationId xmlns:a16="http://schemas.microsoft.com/office/drawing/2014/main" xmlns="" id="{52B7D32E-D0D3-47B0-A599-A6F2C446E904}"/>
                </a:ext>
              </a:extLst>
            </p:cNvPr>
            <p:cNvSpPr txBox="1"/>
            <p:nvPr/>
          </p:nvSpPr>
          <p:spPr>
            <a:xfrm>
              <a:off x="7144571" y="3726269"/>
              <a:ext cx="1988365" cy="569506"/>
            </a:xfrm>
            <a:prstGeom prst="rect">
              <a:avLst/>
            </a:prstGeom>
            <a:noFill/>
          </p:spPr>
          <p:txBody>
            <a:bodyPr wrap="none" tIns="46800" bIns="46800" rtlCol="0" anchor="b">
              <a:normAutofit/>
            </a:bodyPr>
            <a:lstStyle/>
            <a:p>
              <a:pPr algn="r"/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30" name="CustomText2">
              <a:extLst>
                <a:ext uri="{FF2B5EF4-FFF2-40B4-BE49-F238E27FC236}">
                  <a16:creationId xmlns:a16="http://schemas.microsoft.com/office/drawing/2014/main" xmlns="" id="{CE445BA2-AF8D-458E-9AFC-3AC5587E2B88}"/>
                </a:ext>
              </a:extLst>
            </p:cNvPr>
            <p:cNvSpPr txBox="1"/>
            <p:nvPr/>
          </p:nvSpPr>
          <p:spPr>
            <a:xfrm>
              <a:off x="7144571" y="4300170"/>
              <a:ext cx="1988365" cy="569506"/>
            </a:xfrm>
            <a:prstGeom prst="rect">
              <a:avLst/>
            </a:prstGeom>
            <a:noFill/>
          </p:spPr>
          <p:txBody>
            <a:bodyPr wrap="none" tIns="46800" bIns="46800" rtlCol="0" anchor="t">
              <a:normAutofit/>
            </a:bodyPr>
            <a:lstStyle/>
            <a:p>
              <a:pPr lvl="0" algn="r">
                <a:defRPr/>
              </a:pPr>
              <a:r>
                <a:rPr lang="en-US" altLang="zh-CN" sz="1600" dirty="0">
                  <a:solidFill>
                    <a:srgbClr val="404040"/>
                  </a:solidFill>
                </a:rPr>
                <a:t>Supporting text here</a:t>
              </a:r>
            </a:p>
          </p:txBody>
        </p:sp>
        <p:cxnSp>
          <p:nvCxnSpPr>
            <p:cNvPr id="31" name="ExtraShape">
              <a:extLst>
                <a:ext uri="{FF2B5EF4-FFF2-40B4-BE49-F238E27FC236}">
                  <a16:creationId xmlns:a16="http://schemas.microsoft.com/office/drawing/2014/main" xmlns="" id="{A2C44DCF-9599-415F-816C-C474A0E20A01}"/>
                </a:ext>
              </a:extLst>
            </p:cNvPr>
            <p:cNvCxnSpPr>
              <a:cxnSpLocks/>
            </p:cNvCxnSpPr>
            <p:nvPr/>
          </p:nvCxnSpPr>
          <p:spPr>
            <a:xfrm>
              <a:off x="7144571" y="4286983"/>
              <a:ext cx="1883266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ValueText1">
              <a:extLst>
                <a:ext uri="{FF2B5EF4-FFF2-40B4-BE49-F238E27FC236}">
                  <a16:creationId xmlns:a16="http://schemas.microsoft.com/office/drawing/2014/main" xmlns="" id="{D93F59DF-189F-4BEB-90EE-F89279117B62}"/>
                </a:ext>
              </a:extLst>
            </p:cNvPr>
            <p:cNvSpPr txBox="1"/>
            <p:nvPr/>
          </p:nvSpPr>
          <p:spPr>
            <a:xfrm>
              <a:off x="8214247" y="2503224"/>
              <a:ext cx="785133" cy="384486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0000" lnSpcReduction="20000"/>
            </a:bodyPr>
            <a:lstStyle/>
            <a:p>
              <a:r>
                <a:rPr lang="en-US" altLang="zh-CN" sz="6000">
                  <a:latin typeface="Impact" panose="020B0806030902050204" pitchFamily="34" charset="0"/>
                </a:rPr>
                <a:t>53%</a:t>
              </a:r>
              <a:endParaRPr lang="en-US" sz="6000" dirty="0">
                <a:latin typeface="Impact" panose="020B0806030902050204" pitchFamily="34" charset="0"/>
              </a:endParaRPr>
            </a:p>
          </p:txBody>
        </p:sp>
        <p:sp>
          <p:nvSpPr>
            <p:cNvPr id="33" name="SorbShape1">
              <a:extLst>
                <a:ext uri="{FF2B5EF4-FFF2-40B4-BE49-F238E27FC236}">
                  <a16:creationId xmlns:a16="http://schemas.microsoft.com/office/drawing/2014/main" xmlns="" id="{BE99C45E-16B7-42F7-920D-D69A186E6D14}"/>
                </a:ext>
              </a:extLst>
            </p:cNvPr>
            <p:cNvSpPr/>
            <p:nvPr/>
          </p:nvSpPr>
          <p:spPr>
            <a:xfrm>
              <a:off x="3322285" y="3041504"/>
              <a:ext cx="3008704" cy="10939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SorbShape11">
              <a:extLst>
                <a:ext uri="{FF2B5EF4-FFF2-40B4-BE49-F238E27FC236}">
                  <a16:creationId xmlns:a16="http://schemas.microsoft.com/office/drawing/2014/main" xmlns="" id="{40A462B1-9FA7-44C2-80D3-78F604A72D91}"/>
                </a:ext>
              </a:extLst>
            </p:cNvPr>
            <p:cNvSpPr/>
            <p:nvPr/>
          </p:nvSpPr>
          <p:spPr>
            <a:xfrm>
              <a:off x="3322285" y="2071391"/>
              <a:ext cx="3008704" cy="20640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439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e0f64ea5-1deb-4da6-9012-23b2cd98c18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081ac0-0af4-4787-affd-2fa6ebea532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a34404a-069f-477c-a417-eaef2846145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b5d10c7-0306-4efd-9949-e4f80e0bfa7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4b2e27-e7a8-4565-a1c1-9ab99101e80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e1ac37b-778e-4020-bc91-3516c027d66b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aaa325-f67a-43b5-ae35-a6f53a7a142b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5db905-360f-425a-8754-dc21219d53c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b7040e3-f2f7-4b34-b7e6-4f725bc5ff8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c902a40-0afe-49b5-9dcf-5f41f298164f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de8ea8b-b6a5-4002-9c96-93c3127a60d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0afefe-8d8e-4304-8fde-5df01c78f0d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cf47140-bd9c-4953-a7a3-c1dfd34af16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71ab9f-326c-4dca-abb7-7879d6cb945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a7ac3ac-4f9c-42a9-9265-9e2a6db3688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4f8d0b8-52d2-4eac-b011-56ad07ec58b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8ae8543-ce9f-4d5c-a514-70dd3233ddb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bbe63a9-a36b-45a0-a0ee-f026c626143c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332a577-c2e7-43dc-b286-edc224ffa6d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2360b4-9480-462b-a190-f0b3864b851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724148-1469-474b-af26-c2bcadae53f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614a77-0ddb-4449-a9ba-0f861133a66f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10d67e-04d6-4ed4-87c1-81482c88681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c273de4-a495-4542-9591-9da9076d5670"/>
</p:tagLst>
</file>

<file path=ppt/theme/theme1.xml><?xml version="1.0" encoding="utf-8"?>
<a:theme xmlns:a="http://schemas.openxmlformats.org/drawingml/2006/main" name="主题5">
  <a:themeElements>
    <a:clrScheme name="自定义 34">
      <a:dk1>
        <a:srgbClr val="000000"/>
      </a:dk1>
      <a:lt1>
        <a:srgbClr val="FFFFFF"/>
      </a:lt1>
      <a:dk2>
        <a:srgbClr val="778495"/>
      </a:dk2>
      <a:lt2>
        <a:srgbClr val="2980B9"/>
      </a:lt2>
      <a:accent1>
        <a:srgbClr val="FF4540"/>
      </a:accent1>
      <a:accent2>
        <a:srgbClr val="778495"/>
      </a:accent2>
      <a:accent3>
        <a:srgbClr val="E9B543"/>
      </a:accent3>
      <a:accent4>
        <a:srgbClr val="3E8DDD"/>
      </a:accent4>
      <a:accent5>
        <a:srgbClr val="4AC0E0"/>
      </a:accent5>
      <a:accent6>
        <a:srgbClr val="6ABF4A"/>
      </a:accent6>
      <a:hlink>
        <a:srgbClr val="E2231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40</TotalTime>
  <Words>3491</Words>
  <Application>Microsoft Office PowerPoint</Application>
  <PresentationFormat>宽屏</PresentationFormat>
  <Paragraphs>553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iSlide</dc:creator>
  <cp:keywords>51PPT模板网</cp:keywords>
  <cp:lastModifiedBy>阳光 男孩</cp:lastModifiedBy>
  <cp:revision>10</cp:revision>
  <cp:lastPrinted>2017-08-28T16:00:00Z</cp:lastPrinted>
  <dcterms:created xsi:type="dcterms:W3CDTF">2017-08-28T16:00:00Z</dcterms:created>
  <dcterms:modified xsi:type="dcterms:W3CDTF">2019-11-23T02:38:47Z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e0f64ea5-1deb-4da6-9012-23b2cd98c186</vt:lpwstr>
  </property>
</Properties>
</file>