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9" r:id="rId2"/>
    <p:sldId id="261" r:id="rId3"/>
    <p:sldId id="256" r:id="rId4"/>
    <p:sldId id="257" r:id="rId5"/>
    <p:sldId id="258" r:id="rId6"/>
    <p:sldId id="262" r:id="rId7"/>
    <p:sldId id="259" r:id="rId8"/>
    <p:sldId id="263" r:id="rId9"/>
    <p:sldId id="264" r:id="rId10"/>
    <p:sldId id="265" r:id="rId11"/>
    <p:sldId id="266" r:id="rId12"/>
    <p:sldId id="267" r:id="rId13"/>
    <p:sldId id="268" r:id="rId14"/>
    <p:sldId id="260" r:id="rId15"/>
    <p:sldId id="270" r:id="rId1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5D621E39-B35B-4AB3-888D-B818DA5E5307}">
          <p14:sldIdLst>
            <p14:sldId id="269"/>
            <p14:sldId id="261"/>
            <p14:sldId id="256"/>
            <p14:sldId id="257"/>
            <p14:sldId id="258"/>
            <p14:sldId id="262"/>
            <p14:sldId id="259"/>
            <p14:sldId id="263"/>
            <p14:sldId id="264"/>
            <p14:sldId id="265"/>
            <p14:sldId id="266"/>
          </p14:sldIdLst>
        </p14:section>
        <p14:section name="设计规范" id="{5247C969-36CE-4265-840C-9BE26F57D966}">
          <p14:sldIdLst>
            <p14:sldId id="267"/>
            <p14:sldId id="268"/>
            <p14:sldId id="260"/>
            <p14:sldId id="270"/>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88EA7"/>
    <a:srgbClr val="C3E5F1"/>
    <a:srgbClr val="FE6665"/>
    <a:srgbClr val="FF3465"/>
    <a:srgbClr val="F2B64E"/>
    <a:srgbClr val="2F6776"/>
    <a:srgbClr val="914632"/>
    <a:srgbClr val="DEAB8D"/>
    <a:srgbClr val="EBD0BA"/>
    <a:srgbClr val="CF795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4" d="100"/>
          <a:sy n="84" d="100"/>
        </p:scale>
        <p:origin x="1008" y="53"/>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rgbClr val="488EA7"/>
            </a:solidFill>
            <a:ln>
              <a:noFill/>
            </a:ln>
            <a:effectLst>
              <a:outerShdw blurRad="63500" algn="ctr" rotWithShape="0">
                <a:srgbClr val="488EA7">
                  <a:alpha val="70000"/>
                </a:srgbClr>
              </a:outerShdw>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155A-434E-9C7D-CFFE0C936B5C}"/>
            </c:ext>
          </c:extLst>
        </c:ser>
        <c:ser>
          <c:idx val="1"/>
          <c:order val="1"/>
          <c:tx>
            <c:strRef>
              <c:f>Sheet1!$C$1</c:f>
              <c:strCache>
                <c:ptCount val="1"/>
                <c:pt idx="0">
                  <c:v>系列 2</c:v>
                </c:pt>
              </c:strCache>
            </c:strRef>
          </c:tx>
          <c:spPr>
            <a:solidFill>
              <a:srgbClr val="C3E5F1"/>
            </a:solidFill>
            <a:ln>
              <a:noFill/>
            </a:ln>
            <a:effectLst>
              <a:outerShdw blurRad="63500" algn="ctr" rotWithShape="0">
                <a:srgbClr val="488EA7">
                  <a:alpha val="70000"/>
                </a:srgbClr>
              </a:outerShdw>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155A-434E-9C7D-CFFE0C936B5C}"/>
            </c:ext>
          </c:extLst>
        </c:ser>
        <c:dLbls>
          <c:showLegendKey val="0"/>
          <c:showVal val="0"/>
          <c:showCatName val="0"/>
          <c:showSerName val="0"/>
          <c:showPercent val="0"/>
          <c:showBubbleSize val="0"/>
        </c:dLbls>
        <c:gapWidth val="365"/>
        <c:overlap val="-90"/>
        <c:axId val="-479963968"/>
        <c:axId val="-479960160"/>
      </c:barChart>
      <c:lineChart>
        <c:grouping val="standard"/>
        <c:varyColors val="0"/>
        <c:ser>
          <c:idx val="2"/>
          <c:order val="2"/>
          <c:tx>
            <c:strRef>
              <c:f>Sheet1!$D$1</c:f>
              <c:strCache>
                <c:ptCount val="1"/>
                <c:pt idx="0">
                  <c:v>系列 3</c:v>
                </c:pt>
              </c:strCache>
            </c:strRef>
          </c:tx>
          <c:spPr>
            <a:ln w="12700" cap="rnd">
              <a:solidFill>
                <a:schemeClr val="bg1">
                  <a:lumMod val="75000"/>
                </a:schemeClr>
              </a:solidFill>
              <a:prstDash val="lgDashDotDot"/>
              <a:round/>
            </a:ln>
            <a:effectLst/>
          </c:spPr>
          <c:marker>
            <c:symbol val="circle"/>
            <c:size val="5"/>
            <c:spPr>
              <a:solidFill>
                <a:schemeClr val="bg1">
                  <a:lumMod val="75000"/>
                </a:schemeClr>
              </a:solidFill>
              <a:ln w="9525">
                <a:noFill/>
              </a:ln>
              <a:effectLst/>
            </c:spPr>
          </c:marker>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3</c:v>
                </c:pt>
                <c:pt idx="2">
                  <c:v>1</c:v>
                </c:pt>
                <c:pt idx="3">
                  <c:v>4</c:v>
                </c:pt>
              </c:numCache>
            </c:numRef>
          </c:val>
          <c:smooth val="0"/>
          <c:extLst xmlns:c16r2="http://schemas.microsoft.com/office/drawing/2015/06/chart">
            <c:ext xmlns:c16="http://schemas.microsoft.com/office/drawing/2014/chart" uri="{C3380CC4-5D6E-409C-BE32-E72D297353CC}">
              <c16:uniqueId val="{00000003-155A-434E-9C7D-CFFE0C936B5C}"/>
            </c:ext>
          </c:extLst>
        </c:ser>
        <c:dLbls>
          <c:showLegendKey val="0"/>
          <c:showVal val="0"/>
          <c:showCatName val="0"/>
          <c:showSerName val="0"/>
          <c:showPercent val="0"/>
          <c:showBubbleSize val="0"/>
        </c:dLbls>
        <c:marker val="1"/>
        <c:smooth val="0"/>
        <c:axId val="-479965056"/>
        <c:axId val="-479962880"/>
      </c:lineChart>
      <c:catAx>
        <c:axId val="-479963968"/>
        <c:scaling>
          <c:orientation val="minMax"/>
        </c:scaling>
        <c:delete val="1"/>
        <c:axPos val="b"/>
        <c:numFmt formatCode="General" sourceLinked="1"/>
        <c:majorTickMark val="none"/>
        <c:minorTickMark val="none"/>
        <c:tickLblPos val="nextTo"/>
        <c:crossAx val="-479960160"/>
        <c:crosses val="autoZero"/>
        <c:auto val="1"/>
        <c:lblAlgn val="ctr"/>
        <c:lblOffset val="100"/>
        <c:noMultiLvlLbl val="0"/>
      </c:catAx>
      <c:valAx>
        <c:axId val="-479960160"/>
        <c:scaling>
          <c:orientation val="minMax"/>
        </c:scaling>
        <c:delete val="1"/>
        <c:axPos val="l"/>
        <c:majorGridlines>
          <c:spPr>
            <a:ln w="12700" cap="flat" cmpd="sng" algn="ctr">
              <a:solidFill>
                <a:schemeClr val="bg1">
                  <a:lumMod val="95000"/>
                </a:schemeClr>
              </a:solidFill>
              <a:prstDash val="lgDashDotDot"/>
              <a:round/>
            </a:ln>
            <a:effectLst/>
          </c:spPr>
        </c:majorGridlines>
        <c:numFmt formatCode="General" sourceLinked="1"/>
        <c:majorTickMark val="none"/>
        <c:minorTickMark val="none"/>
        <c:tickLblPos val="nextTo"/>
        <c:crossAx val="-479963968"/>
        <c:crosses val="autoZero"/>
        <c:crossBetween val="between"/>
      </c:valAx>
      <c:valAx>
        <c:axId val="-479962880"/>
        <c:scaling>
          <c:orientation val="minMax"/>
        </c:scaling>
        <c:delete val="1"/>
        <c:axPos val="r"/>
        <c:numFmt formatCode="General" sourceLinked="1"/>
        <c:majorTickMark val="out"/>
        <c:minorTickMark val="none"/>
        <c:tickLblPos val="nextTo"/>
        <c:crossAx val="-479965056"/>
        <c:crosses val="max"/>
        <c:crossBetween val="between"/>
      </c:valAx>
      <c:catAx>
        <c:axId val="-479965056"/>
        <c:scaling>
          <c:orientation val="minMax"/>
        </c:scaling>
        <c:delete val="1"/>
        <c:axPos val="b"/>
        <c:numFmt formatCode="General" sourceLinked="1"/>
        <c:majorTickMark val="out"/>
        <c:minorTickMark val="none"/>
        <c:tickLblPos val="nextTo"/>
        <c:crossAx val="-479962880"/>
        <c:crosses val="autoZero"/>
        <c:auto val="1"/>
        <c:lblAlgn val="ctr"/>
        <c:lblOffset val="100"/>
        <c:noMultiLvlLbl val="0"/>
      </c:cat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4479412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DF1B541E-FC66-4B50-8FD6-BF64E13B34B3}"/>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a16="http://schemas.microsoft.com/office/drawing/2014/main" xmlns="" id="{0DB411B8-9739-46E9-83A7-5F9E40DD0429}"/>
              </a:ext>
            </a:extLst>
          </p:cNvPr>
          <p:cNvSpPr txBox="1"/>
          <p:nvPr userDrawn="1"/>
        </p:nvSpPr>
        <p:spPr>
          <a:xfrm>
            <a:off x="201529" y="6596390"/>
            <a:ext cx="2098667" cy="261610"/>
          </a:xfrm>
          <a:prstGeom prst="rect">
            <a:avLst/>
          </a:prstGeom>
          <a:noFill/>
        </p:spPr>
        <p:txBody>
          <a:bodyPr wrap="square" rtlCol="0">
            <a:spAutoFit/>
          </a:bodyPr>
          <a:lstStyle/>
          <a:p>
            <a:r>
              <a:rPr lang="en-US" altLang="zh-CN" sz="1050">
                <a:latin typeface="Arial" panose="020B0604020202020204" pitchFamily="34" charset="0"/>
                <a:cs typeface="Arial" panose="020B0604020202020204" pitchFamily="34" charset="0"/>
              </a:rPr>
              <a:t>SUPPORTERS SAY</a:t>
            </a:r>
            <a:endParaRPr lang="zh-CN" altLang="en-US" sz="1050">
              <a:latin typeface="Arial" panose="020B0604020202020204" pitchFamily="34" charset="0"/>
              <a:cs typeface="Arial" panose="020B0604020202020204" pitchFamily="34" charset="0"/>
            </a:endParaRPr>
          </a:p>
        </p:txBody>
      </p:sp>
      <p:grpSp>
        <p:nvGrpSpPr>
          <p:cNvPr id="4" name="组合 3">
            <a:extLst>
              <a:ext uri="{FF2B5EF4-FFF2-40B4-BE49-F238E27FC236}">
                <a16:creationId xmlns:a16="http://schemas.microsoft.com/office/drawing/2014/main" xmlns="" id="{8D090E06-D3A2-4A6A-AE11-8AE18C8558FB}"/>
              </a:ext>
            </a:extLst>
          </p:cNvPr>
          <p:cNvGrpSpPr/>
          <p:nvPr userDrawn="1"/>
        </p:nvGrpSpPr>
        <p:grpSpPr>
          <a:xfrm>
            <a:off x="60961" y="6683957"/>
            <a:ext cx="143828" cy="86476"/>
            <a:chOff x="563561" y="1968500"/>
            <a:chExt cx="454026" cy="114300"/>
          </a:xfrm>
        </p:grpSpPr>
        <p:cxnSp>
          <p:nvCxnSpPr>
            <p:cNvPr id="5" name="直接连接符 4">
              <a:extLst>
                <a:ext uri="{FF2B5EF4-FFF2-40B4-BE49-F238E27FC236}">
                  <a16:creationId xmlns:a16="http://schemas.microsoft.com/office/drawing/2014/main" xmlns="" id="{AFA7C89C-C058-4B96-B962-456F70B73E3B}"/>
                </a:ext>
              </a:extLst>
            </p:cNvPr>
            <p:cNvCxnSpPr>
              <a:cxnSpLocks/>
            </p:cNvCxnSpPr>
            <p:nvPr/>
          </p:nvCxnSpPr>
          <p:spPr>
            <a:xfrm>
              <a:off x="563561" y="1968500"/>
              <a:ext cx="288926" cy="0"/>
            </a:xfrm>
            <a:prstGeom prst="line">
              <a:avLst/>
            </a:prstGeom>
            <a:ln w="1905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a16="http://schemas.microsoft.com/office/drawing/2014/main" xmlns="" id="{589D0902-B1CA-4FDB-8695-A296839AD48B}"/>
                </a:ext>
              </a:extLst>
            </p:cNvPr>
            <p:cNvCxnSpPr>
              <a:cxnSpLocks/>
            </p:cNvCxnSpPr>
            <p:nvPr/>
          </p:nvCxnSpPr>
          <p:spPr>
            <a:xfrm>
              <a:off x="563561" y="2025650"/>
              <a:ext cx="454026" cy="0"/>
            </a:xfrm>
            <a:prstGeom prst="line">
              <a:avLst/>
            </a:prstGeom>
            <a:ln w="1905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xmlns="" id="{46C029D4-325D-4DD3-B09F-4B212D7A9FED}"/>
                </a:ext>
              </a:extLst>
            </p:cNvPr>
            <p:cNvCxnSpPr>
              <a:cxnSpLocks/>
            </p:cNvCxnSpPr>
            <p:nvPr/>
          </p:nvCxnSpPr>
          <p:spPr>
            <a:xfrm>
              <a:off x="563561" y="2082800"/>
              <a:ext cx="288926" cy="0"/>
            </a:xfrm>
            <a:prstGeom prst="line">
              <a:avLst/>
            </a:prstGeom>
            <a:ln w="19050" cap="rnd">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8" name="圆: 空心 7">
            <a:extLst>
              <a:ext uri="{FF2B5EF4-FFF2-40B4-BE49-F238E27FC236}">
                <a16:creationId xmlns:a16="http://schemas.microsoft.com/office/drawing/2014/main" xmlns="" id="{60BA0A20-E3B5-4B32-8D07-8BF312FB4E86}"/>
              </a:ext>
            </a:extLst>
          </p:cNvPr>
          <p:cNvSpPr/>
          <p:nvPr userDrawn="1"/>
        </p:nvSpPr>
        <p:spPr>
          <a:xfrm>
            <a:off x="-1814284" y="-1694542"/>
            <a:ext cx="4205514" cy="4205514"/>
          </a:xfrm>
          <a:prstGeom prst="donut">
            <a:avLst>
              <a:gd name="adj" fmla="val 9862"/>
            </a:avLst>
          </a:prstGeom>
          <a:solidFill>
            <a:srgbClr val="C3E5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圆: 空心 8">
            <a:extLst>
              <a:ext uri="{FF2B5EF4-FFF2-40B4-BE49-F238E27FC236}">
                <a16:creationId xmlns:a16="http://schemas.microsoft.com/office/drawing/2014/main" xmlns="" id="{C7921C3D-BA53-49A1-A49B-07EBB3CCD214}"/>
              </a:ext>
            </a:extLst>
          </p:cNvPr>
          <p:cNvSpPr/>
          <p:nvPr userDrawn="1"/>
        </p:nvSpPr>
        <p:spPr>
          <a:xfrm>
            <a:off x="11229975" y="6116865"/>
            <a:ext cx="674460" cy="674460"/>
          </a:xfrm>
          <a:prstGeom prst="donut">
            <a:avLst>
              <a:gd name="adj" fmla="val 22007"/>
            </a:avLst>
          </a:prstGeom>
          <a:solidFill>
            <a:srgbClr val="C3E5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圆: 空心 9">
            <a:extLst>
              <a:ext uri="{FF2B5EF4-FFF2-40B4-BE49-F238E27FC236}">
                <a16:creationId xmlns:a16="http://schemas.microsoft.com/office/drawing/2014/main" xmlns="" id="{A38BEE9B-37D5-4F65-8A9D-DB105B0C8146}"/>
              </a:ext>
            </a:extLst>
          </p:cNvPr>
          <p:cNvSpPr/>
          <p:nvPr userDrawn="1"/>
        </p:nvSpPr>
        <p:spPr>
          <a:xfrm>
            <a:off x="7985125" y="151164"/>
            <a:ext cx="168276" cy="168276"/>
          </a:xfrm>
          <a:prstGeom prst="donut">
            <a:avLst>
              <a:gd name="adj" fmla="val 22007"/>
            </a:avLst>
          </a:prstGeom>
          <a:solidFill>
            <a:srgbClr val="488E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菱形 10">
            <a:extLst>
              <a:ext uri="{FF2B5EF4-FFF2-40B4-BE49-F238E27FC236}">
                <a16:creationId xmlns:a16="http://schemas.microsoft.com/office/drawing/2014/main" xmlns="" id="{AB4FA081-CFBC-455B-95FF-60C1622600C6}"/>
              </a:ext>
            </a:extLst>
          </p:cNvPr>
          <p:cNvSpPr/>
          <p:nvPr userDrawn="1"/>
        </p:nvSpPr>
        <p:spPr>
          <a:xfrm>
            <a:off x="482600" y="3598862"/>
            <a:ext cx="95251" cy="95251"/>
          </a:xfrm>
          <a:prstGeom prst="diamond">
            <a:avLst/>
          </a:prstGeom>
          <a:noFill/>
          <a:ln w="25400">
            <a:solidFill>
              <a:srgbClr val="488EA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a:extLst>
              <a:ext uri="{FF2B5EF4-FFF2-40B4-BE49-F238E27FC236}">
                <a16:creationId xmlns:a16="http://schemas.microsoft.com/office/drawing/2014/main" xmlns="" id="{257BE1F0-7686-4549-8F96-7DA3B1A17038}"/>
              </a:ext>
            </a:extLst>
          </p:cNvPr>
          <p:cNvSpPr/>
          <p:nvPr userDrawn="1"/>
        </p:nvSpPr>
        <p:spPr>
          <a:xfrm>
            <a:off x="11763374" y="671513"/>
            <a:ext cx="183129" cy="183129"/>
          </a:xfrm>
          <a:prstGeom prst="diamond">
            <a:avLst/>
          </a:prstGeom>
          <a:noFill/>
          <a:ln w="38100">
            <a:solidFill>
              <a:srgbClr val="488EA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xmlns="" id="{6E00C625-94FC-44BF-90E1-C338EAE9DA22}"/>
              </a:ext>
            </a:extLst>
          </p:cNvPr>
          <p:cNvSpPr/>
          <p:nvPr userDrawn="1"/>
        </p:nvSpPr>
        <p:spPr>
          <a:xfrm>
            <a:off x="718062" y="414955"/>
            <a:ext cx="10755877" cy="6028090"/>
          </a:xfrm>
          <a:prstGeom prst="rect">
            <a:avLst/>
          </a:prstGeom>
          <a:solidFill>
            <a:schemeClr val="bg1"/>
          </a:solidFill>
          <a:ln>
            <a:noFill/>
          </a:ln>
          <a:effectLst>
            <a:outerShdw blurRad="381000" algn="ctr" rotWithShape="0">
              <a:srgbClr val="488EA7">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9402059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图片包含 屏幕&#10;&#10;描述已自动生成">
            <a:extLst>
              <a:ext uri="{FF2B5EF4-FFF2-40B4-BE49-F238E27FC236}">
                <a16:creationId xmlns:a16="http://schemas.microsoft.com/office/drawing/2014/main" xmlns="" id="{38AB8519-2CCE-4A34-BBCC-929C035F1365}"/>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spTree>
    <p:extLst>
      <p:ext uri="{BB962C8B-B14F-4D97-AF65-F5344CB8AC3E}">
        <p14:creationId xmlns:p14="http://schemas.microsoft.com/office/powerpoint/2010/main" val="849117977"/>
      </p:ext>
    </p:extLst>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3.jpg"/><Relationship Id="rId1" Type="http://schemas.openxmlformats.org/officeDocument/2006/relationships/slideLayout" Target="../slideLayouts/slideLayout1.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1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g"/><Relationship Id="rId1" Type="http://schemas.openxmlformats.org/officeDocument/2006/relationships/slideLayout" Target="../slideLayouts/slideLayout1.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image" Target="../media/image10.jpeg"/><Relationship Id="rId7" Type="http://schemas.openxmlformats.org/officeDocument/2006/relationships/image" Target="../media/image14.jpeg"/><Relationship Id="rId2" Type="http://schemas.openxmlformats.org/officeDocument/2006/relationships/image" Target="../media/image9.jpg"/><Relationship Id="rId1" Type="http://schemas.openxmlformats.org/officeDocument/2006/relationships/slideLayout" Target="../slideLayouts/slideLayout1.xml"/><Relationship Id="rId6" Type="http://schemas.openxmlformats.org/officeDocument/2006/relationships/image" Target="../media/image13.jpeg"/><Relationship Id="rId11" Type="http://schemas.openxmlformats.org/officeDocument/2006/relationships/image" Target="../media/image18.jpeg"/><Relationship Id="rId5" Type="http://schemas.openxmlformats.org/officeDocument/2006/relationships/image" Target="../media/image12.jpeg"/><Relationship Id="rId10" Type="http://schemas.openxmlformats.org/officeDocument/2006/relationships/image" Target="../media/image17.jpeg"/><Relationship Id="rId4" Type="http://schemas.openxmlformats.org/officeDocument/2006/relationships/image" Target="../media/image11.jpeg"/><Relationship Id="rId9" Type="http://schemas.openxmlformats.org/officeDocument/2006/relationships/image" Target="../media/image16.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chart" Target="../charts/chart1.xml"/><Relationship Id="rId1" Type="http://schemas.openxmlformats.org/officeDocument/2006/relationships/slideLayout" Target="../slideLayouts/slideLayout1.xml"/><Relationship Id="rId4" Type="http://schemas.openxmlformats.org/officeDocument/2006/relationships/image" Target="../media/image21.jpeg"/></Relationships>
</file>

<file path=ppt/slides/_rels/slide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游戏机&#10;&#10;描述已自动生成">
            <a:extLst>
              <a:ext uri="{FF2B5EF4-FFF2-40B4-BE49-F238E27FC236}">
                <a16:creationId xmlns:a16="http://schemas.microsoft.com/office/drawing/2014/main" xmlns="" id="{5134FD69-4043-477A-8312-272B60DB62F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spTree>
    <p:extLst>
      <p:ext uri="{BB962C8B-B14F-4D97-AF65-F5344CB8AC3E}">
        <p14:creationId xmlns:p14="http://schemas.microsoft.com/office/powerpoint/2010/main" val="20602740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白色的建筑&#10;&#10;描述已自动生成">
            <a:extLst>
              <a:ext uri="{FF2B5EF4-FFF2-40B4-BE49-F238E27FC236}">
                <a16:creationId xmlns:a16="http://schemas.microsoft.com/office/drawing/2014/main" xmlns="" id="{28E3F3FA-3FB1-4571-B075-5470B3D710A5}"/>
              </a:ext>
            </a:extLst>
          </p:cNvPr>
          <p:cNvPicPr>
            <a:picLocks noChangeAspect="1"/>
          </p:cNvPicPr>
          <p:nvPr/>
        </p:nvPicPr>
        <p:blipFill rotWithShape="1">
          <a:blip r:embed="rId2">
            <a:extLst>
              <a:ext uri="{28A0092B-C50C-407E-A947-70E740481C1C}">
                <a14:useLocalDpi xmlns:a14="http://schemas.microsoft.com/office/drawing/2010/main" val="0"/>
              </a:ext>
            </a:extLst>
          </a:blip>
          <a:srcRect t="15625"/>
          <a:stretch/>
        </p:blipFill>
        <p:spPr>
          <a:xfrm>
            <a:off x="0" y="0"/>
            <a:ext cx="12192000" cy="6858000"/>
          </a:xfrm>
          <a:prstGeom prst="rect">
            <a:avLst/>
          </a:prstGeom>
        </p:spPr>
      </p:pic>
      <p:sp>
        <p:nvSpPr>
          <p:cNvPr id="4" name="矩形 3">
            <a:extLst>
              <a:ext uri="{FF2B5EF4-FFF2-40B4-BE49-F238E27FC236}">
                <a16:creationId xmlns:a16="http://schemas.microsoft.com/office/drawing/2014/main" xmlns="" id="{14425C0F-2384-4E79-83FA-212A72BF313C}"/>
              </a:ext>
            </a:extLst>
          </p:cNvPr>
          <p:cNvSpPr/>
          <p:nvPr/>
        </p:nvSpPr>
        <p:spPr>
          <a:xfrm>
            <a:off x="0" y="0"/>
            <a:ext cx="12192000" cy="6858000"/>
          </a:xfrm>
          <a:prstGeom prst="rect">
            <a:avLst/>
          </a:prstGeom>
          <a:gradFill flip="none" rotWithShape="1">
            <a:gsLst>
              <a:gs pos="0">
                <a:srgbClr val="C3E5F1"/>
              </a:gs>
              <a:gs pos="100000">
                <a:srgbClr val="C3E5F1">
                  <a:alpha val="0"/>
                </a:srgb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xmlns="" id="{2F602713-BA0F-45B5-B4D6-C78AD46E27B6}"/>
              </a:ext>
            </a:extLst>
          </p:cNvPr>
          <p:cNvSpPr txBox="1"/>
          <p:nvPr/>
        </p:nvSpPr>
        <p:spPr>
          <a:xfrm>
            <a:off x="546064" y="116702"/>
            <a:ext cx="2098667" cy="307777"/>
          </a:xfrm>
          <a:prstGeom prst="rect">
            <a:avLst/>
          </a:prstGeom>
          <a:noFill/>
        </p:spPr>
        <p:txBody>
          <a:bodyPr wrap="square" rtlCol="0">
            <a:spAutoFit/>
          </a:bodyPr>
          <a:lstStyle/>
          <a:p>
            <a:r>
              <a:rPr lang="en-US" altLang="zh-CN" sz="1400">
                <a:solidFill>
                  <a:schemeClr val="bg1"/>
                </a:solidFill>
                <a:latin typeface="Arial" panose="020B0604020202020204" pitchFamily="34" charset="0"/>
                <a:cs typeface="Arial" panose="020B0604020202020204" pitchFamily="34" charset="0"/>
              </a:rPr>
              <a:t>SUPPORTERS SAY</a:t>
            </a:r>
            <a:endParaRPr lang="zh-CN" altLang="en-US" sz="1400">
              <a:solidFill>
                <a:schemeClr val="bg1"/>
              </a:solidFill>
              <a:latin typeface="Arial" panose="020B0604020202020204" pitchFamily="34" charset="0"/>
              <a:cs typeface="Arial" panose="020B0604020202020204" pitchFamily="34" charset="0"/>
            </a:endParaRPr>
          </a:p>
        </p:txBody>
      </p:sp>
      <p:grpSp>
        <p:nvGrpSpPr>
          <p:cNvPr id="6" name="组合 5">
            <a:extLst>
              <a:ext uri="{FF2B5EF4-FFF2-40B4-BE49-F238E27FC236}">
                <a16:creationId xmlns:a16="http://schemas.microsoft.com/office/drawing/2014/main" xmlns="" id="{24A871CC-DD14-4381-BB84-DB7F8B473420}"/>
              </a:ext>
            </a:extLst>
          </p:cNvPr>
          <p:cNvGrpSpPr/>
          <p:nvPr/>
        </p:nvGrpSpPr>
        <p:grpSpPr>
          <a:xfrm>
            <a:off x="295957" y="213441"/>
            <a:ext cx="213124" cy="114300"/>
            <a:chOff x="563561" y="1968500"/>
            <a:chExt cx="454026" cy="114300"/>
          </a:xfrm>
        </p:grpSpPr>
        <p:cxnSp>
          <p:nvCxnSpPr>
            <p:cNvPr id="7" name="直接连接符 6">
              <a:extLst>
                <a:ext uri="{FF2B5EF4-FFF2-40B4-BE49-F238E27FC236}">
                  <a16:creationId xmlns:a16="http://schemas.microsoft.com/office/drawing/2014/main" xmlns="" id="{58634947-2F2C-408F-9BB4-4285CC8C1A72}"/>
                </a:ext>
              </a:extLst>
            </p:cNvPr>
            <p:cNvCxnSpPr>
              <a:cxnSpLocks/>
            </p:cNvCxnSpPr>
            <p:nvPr/>
          </p:nvCxnSpPr>
          <p:spPr>
            <a:xfrm>
              <a:off x="563561" y="1968500"/>
              <a:ext cx="288926" cy="0"/>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xmlns="" id="{EC4E266B-2D7C-46CD-89B5-BBA5468BB353}"/>
                </a:ext>
              </a:extLst>
            </p:cNvPr>
            <p:cNvCxnSpPr>
              <a:cxnSpLocks/>
            </p:cNvCxnSpPr>
            <p:nvPr/>
          </p:nvCxnSpPr>
          <p:spPr>
            <a:xfrm>
              <a:off x="563561" y="2025650"/>
              <a:ext cx="454026" cy="0"/>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xmlns="" id="{14FDE69D-038D-4C1D-89A7-532838716E4E}"/>
                </a:ext>
              </a:extLst>
            </p:cNvPr>
            <p:cNvCxnSpPr>
              <a:cxnSpLocks/>
            </p:cNvCxnSpPr>
            <p:nvPr/>
          </p:nvCxnSpPr>
          <p:spPr>
            <a:xfrm>
              <a:off x="563561" y="2082800"/>
              <a:ext cx="288926" cy="0"/>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 name="文本框 9">
            <a:extLst>
              <a:ext uri="{FF2B5EF4-FFF2-40B4-BE49-F238E27FC236}">
                <a16:creationId xmlns:a16="http://schemas.microsoft.com/office/drawing/2014/main" xmlns="" id="{8203D981-129F-49B3-A9F8-DCE657462098}"/>
              </a:ext>
            </a:extLst>
          </p:cNvPr>
          <p:cNvSpPr txBox="1"/>
          <p:nvPr/>
        </p:nvSpPr>
        <p:spPr>
          <a:xfrm>
            <a:off x="546064" y="2097983"/>
            <a:ext cx="5549936" cy="584775"/>
          </a:xfrm>
          <a:prstGeom prst="rect">
            <a:avLst/>
          </a:prstGeom>
          <a:noFill/>
        </p:spPr>
        <p:txBody>
          <a:bodyPr wrap="square" rtlCol="0">
            <a:spAutoFit/>
          </a:bodyPr>
          <a:lstStyle/>
          <a:p>
            <a:pPr algn="dist"/>
            <a:r>
              <a:rPr lang="en-US" altLang="zh-CN" sz="3200" b="1">
                <a:solidFill>
                  <a:schemeClr val="bg1"/>
                </a:solidFill>
                <a:latin typeface="Arial" panose="020B0604020202020204" pitchFamily="34" charset="0"/>
                <a:cs typeface="Arial" panose="020B0604020202020204" pitchFamily="34" charset="0"/>
              </a:rPr>
              <a:t>POWER YOUR POINT</a:t>
            </a:r>
            <a:r>
              <a:rPr lang="zh-CN" altLang="en-US" sz="3200" b="1">
                <a:solidFill>
                  <a:schemeClr val="bg1"/>
                </a:solidFill>
                <a:latin typeface="Arial" panose="020B0604020202020204" pitchFamily="34" charset="0"/>
                <a:cs typeface="Arial" panose="020B0604020202020204" pitchFamily="34" charset="0"/>
              </a:rPr>
              <a:t>：</a:t>
            </a:r>
          </a:p>
        </p:txBody>
      </p:sp>
      <p:sp>
        <p:nvSpPr>
          <p:cNvPr id="11" name="文本框 10">
            <a:extLst>
              <a:ext uri="{FF2B5EF4-FFF2-40B4-BE49-F238E27FC236}">
                <a16:creationId xmlns:a16="http://schemas.microsoft.com/office/drawing/2014/main" xmlns="" id="{F65ECF42-3995-4C32-A992-5057AB6B27E7}"/>
              </a:ext>
            </a:extLst>
          </p:cNvPr>
          <p:cNvSpPr txBox="1"/>
          <p:nvPr/>
        </p:nvSpPr>
        <p:spPr>
          <a:xfrm>
            <a:off x="6642064" y="1471400"/>
            <a:ext cx="5003872" cy="2395336"/>
          </a:xfrm>
          <a:prstGeom prst="rect">
            <a:avLst/>
          </a:prstGeom>
          <a:noFill/>
        </p:spPr>
        <p:txBody>
          <a:bodyPr wrap="square" rtlCol="0">
            <a:spAutoFit/>
          </a:bodyPr>
          <a:lstStyle/>
          <a:p>
            <a:pPr>
              <a:lnSpc>
                <a:spcPct val="120000"/>
              </a:lnSpc>
            </a:pPr>
            <a:r>
              <a:rPr lang="fr-FR" altLang="zh-CN" sz="1400">
                <a:solidFill>
                  <a:schemeClr val="bg1"/>
                </a:solidFill>
                <a:latin typeface="Arial" panose="020B0604020202020204" pitchFamily="34" charset="0"/>
                <a:cs typeface="Arial" panose="020B0604020202020204" pitchFamily="34" charset="0"/>
              </a:rPr>
              <a:t>Lorem ipsum dolor sit amet, consectetuer adipiscing elit. Maecenas porttitor congue massa. Fusce posuere, magna sed pulvinar ultricies, purus lectus malesuada libero, sit amet commodo magna eros quis urna. Nunc viverra imperdiet enim.</a:t>
            </a:r>
          </a:p>
          <a:p>
            <a:pPr>
              <a:lnSpc>
                <a:spcPct val="120000"/>
              </a:lnSpc>
            </a:pPr>
            <a:endParaRPr lang="fr-FR" altLang="zh-CN" sz="1400">
              <a:solidFill>
                <a:schemeClr val="bg1"/>
              </a:solidFill>
              <a:latin typeface="Arial" panose="020B0604020202020204" pitchFamily="34" charset="0"/>
              <a:cs typeface="Arial" panose="020B0604020202020204" pitchFamily="34" charset="0"/>
            </a:endParaRPr>
          </a:p>
          <a:p>
            <a:pPr>
              <a:lnSpc>
                <a:spcPct val="120000"/>
              </a:lnSpc>
            </a:pPr>
            <a:r>
              <a:rPr lang="fr-FR" altLang="zh-CN" sz="1400">
                <a:solidFill>
                  <a:schemeClr val="bg1"/>
                </a:solidFill>
                <a:latin typeface="Arial" panose="020B0604020202020204" pitchFamily="34" charset="0"/>
                <a:cs typeface="Arial" panose="020B0604020202020204" pitchFamily="34" charset="0"/>
              </a:rPr>
              <a:t>Fusce est. Vivamus a tellus. Pellentesque habitant morbi tristique senectus et netus et malesuada fames ac turpis egestas. Proin pharetra nonummy pede.</a:t>
            </a:r>
          </a:p>
        </p:txBody>
      </p:sp>
      <p:pic>
        <p:nvPicPr>
          <p:cNvPr id="12" name="图片 11" descr="图片包含 桌子, 室内, 窗户, 厨房&#10;&#10;描述已自动生成">
            <a:extLst>
              <a:ext uri="{FF2B5EF4-FFF2-40B4-BE49-F238E27FC236}">
                <a16:creationId xmlns:a16="http://schemas.microsoft.com/office/drawing/2014/main" xmlns="" id="{3C3F26D9-48DB-4591-AB0E-F6B35964057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6295" t="13502" r="26295" b="13502"/>
          <a:stretch/>
        </p:blipFill>
        <p:spPr>
          <a:xfrm>
            <a:off x="11057249" y="5911331"/>
            <a:ext cx="384034" cy="384034"/>
          </a:xfrm>
          <a:prstGeom prst="ellipse">
            <a:avLst/>
          </a:prstGeom>
          <a:effectLst>
            <a:outerShdw blurRad="127000" algn="ctr" rotWithShape="0">
              <a:srgbClr val="488EA7">
                <a:alpha val="70000"/>
              </a:srgbClr>
            </a:outerShdw>
          </a:effectLst>
        </p:spPr>
      </p:pic>
      <p:pic>
        <p:nvPicPr>
          <p:cNvPr id="13" name="图片 12" descr="图片包含 室内, 建筑, 地板, 狭窄&#10;&#10;描述已自动生成">
            <a:extLst>
              <a:ext uri="{FF2B5EF4-FFF2-40B4-BE49-F238E27FC236}">
                <a16:creationId xmlns:a16="http://schemas.microsoft.com/office/drawing/2014/main" xmlns="" id="{C89E9ED5-62E0-488B-8C9E-C1BD4CFF79DC}"/>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6693" r="16693"/>
          <a:stretch/>
        </p:blipFill>
        <p:spPr>
          <a:xfrm>
            <a:off x="10414481" y="5911331"/>
            <a:ext cx="384034" cy="384034"/>
          </a:xfrm>
          <a:prstGeom prst="ellipse">
            <a:avLst/>
          </a:prstGeom>
          <a:effectLst>
            <a:outerShdw blurRad="127000" algn="ctr" rotWithShape="0">
              <a:srgbClr val="488EA7">
                <a:alpha val="70000"/>
              </a:srgbClr>
            </a:outerShdw>
          </a:effectLst>
        </p:spPr>
      </p:pic>
      <p:pic>
        <p:nvPicPr>
          <p:cNvPr id="14" name="图片 13" descr="篮球框&#10;&#10;描述已自动生成">
            <a:extLst>
              <a:ext uri="{FF2B5EF4-FFF2-40B4-BE49-F238E27FC236}">
                <a16:creationId xmlns:a16="http://schemas.microsoft.com/office/drawing/2014/main" xmlns="" id="{5A96D832-6A5C-4C22-8822-BA3248A002E1}"/>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6667" r="16667"/>
          <a:stretch/>
        </p:blipFill>
        <p:spPr>
          <a:xfrm>
            <a:off x="11700016" y="5911331"/>
            <a:ext cx="384034" cy="384034"/>
          </a:xfrm>
          <a:prstGeom prst="ellipse">
            <a:avLst/>
          </a:prstGeom>
          <a:effectLst>
            <a:outerShdw blurRad="127000" algn="ctr" rotWithShape="0">
              <a:srgbClr val="488EA7">
                <a:alpha val="70000"/>
              </a:srgbClr>
            </a:outerShdw>
          </a:effectLst>
        </p:spPr>
      </p:pic>
      <p:sp>
        <p:nvSpPr>
          <p:cNvPr id="15" name="文本框 14">
            <a:extLst>
              <a:ext uri="{FF2B5EF4-FFF2-40B4-BE49-F238E27FC236}">
                <a16:creationId xmlns:a16="http://schemas.microsoft.com/office/drawing/2014/main" xmlns="" id="{D3A7972D-A71A-48EC-AD25-FE7D0A06AD59}"/>
              </a:ext>
            </a:extLst>
          </p:cNvPr>
          <p:cNvSpPr txBox="1"/>
          <p:nvPr/>
        </p:nvSpPr>
        <p:spPr>
          <a:xfrm>
            <a:off x="9112249" y="6402837"/>
            <a:ext cx="3079751" cy="307777"/>
          </a:xfrm>
          <a:prstGeom prst="rect">
            <a:avLst/>
          </a:prstGeom>
          <a:noFill/>
        </p:spPr>
        <p:txBody>
          <a:bodyPr wrap="square" rtlCol="0">
            <a:spAutoFit/>
          </a:bodyPr>
          <a:lstStyle/>
          <a:p>
            <a:pPr algn="r"/>
            <a:r>
              <a:rPr lang="en-US" altLang="zh-CN" sz="1400">
                <a:solidFill>
                  <a:schemeClr val="bg1"/>
                </a:solidFill>
                <a:latin typeface="Arial" panose="020B0604020202020204" pitchFamily="34" charset="0"/>
                <a:cs typeface="Arial" panose="020B0604020202020204" pitchFamily="34" charset="0"/>
              </a:rPr>
              <a:t>maecenas porttitor congue massa</a:t>
            </a:r>
            <a:endParaRPr lang="zh-CN" altLang="en-US" sz="1400">
              <a:solidFill>
                <a:schemeClr val="bg1"/>
              </a:solidFill>
              <a:latin typeface="Arial" panose="020B0604020202020204" pitchFamily="34" charset="0"/>
              <a:cs typeface="Arial" panose="020B0604020202020204" pitchFamily="34" charset="0"/>
            </a:endParaRPr>
          </a:p>
        </p:txBody>
      </p:sp>
      <p:pic>
        <p:nvPicPr>
          <p:cNvPr id="16" name="图片 15" descr="图片包含 游戏机, 文字, 游戏&#10;&#10;描述已自动生成">
            <a:extLst>
              <a:ext uri="{FF2B5EF4-FFF2-40B4-BE49-F238E27FC236}">
                <a16:creationId xmlns:a16="http://schemas.microsoft.com/office/drawing/2014/main" xmlns="" id="{A5F85905-FB96-4509-B79D-2ABEBEEDDBFC}"/>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21953" r="21953"/>
          <a:stretch/>
        </p:blipFill>
        <p:spPr>
          <a:xfrm>
            <a:off x="9771713" y="5911331"/>
            <a:ext cx="384034" cy="384034"/>
          </a:xfrm>
          <a:prstGeom prst="ellipse">
            <a:avLst/>
          </a:prstGeom>
          <a:effectLst>
            <a:outerShdw blurRad="127000" algn="ctr" rotWithShape="0">
              <a:srgbClr val="488EA7">
                <a:alpha val="70000"/>
              </a:srgbClr>
            </a:outerShdw>
          </a:effectLst>
        </p:spPr>
      </p:pic>
      <p:grpSp>
        <p:nvGrpSpPr>
          <p:cNvPr id="17" name="组合 16">
            <a:extLst>
              <a:ext uri="{FF2B5EF4-FFF2-40B4-BE49-F238E27FC236}">
                <a16:creationId xmlns:a16="http://schemas.microsoft.com/office/drawing/2014/main" xmlns="" id="{041382BC-4D26-4320-AE9E-44DF2BF4DCD9}"/>
              </a:ext>
            </a:extLst>
          </p:cNvPr>
          <p:cNvGrpSpPr/>
          <p:nvPr/>
        </p:nvGrpSpPr>
        <p:grpSpPr>
          <a:xfrm>
            <a:off x="11639352" y="5852424"/>
            <a:ext cx="501848" cy="501848"/>
            <a:chOff x="9708951" y="5936244"/>
            <a:chExt cx="501848" cy="501848"/>
          </a:xfrm>
        </p:grpSpPr>
        <p:sp>
          <p:nvSpPr>
            <p:cNvPr id="18" name="椭圆 17">
              <a:extLst>
                <a:ext uri="{FF2B5EF4-FFF2-40B4-BE49-F238E27FC236}">
                  <a16:creationId xmlns:a16="http://schemas.microsoft.com/office/drawing/2014/main" xmlns="" id="{D4B96F7C-59C9-4B6C-8B97-BC2A74B1FF00}"/>
                </a:ext>
              </a:extLst>
            </p:cNvPr>
            <p:cNvSpPr/>
            <p:nvPr/>
          </p:nvSpPr>
          <p:spPr>
            <a:xfrm>
              <a:off x="9708951" y="5936244"/>
              <a:ext cx="501848" cy="501848"/>
            </a:xfrm>
            <a:prstGeom prst="ellipse">
              <a:avLst/>
            </a:prstGeom>
            <a:noFill/>
            <a:ln w="127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弧形 18">
              <a:extLst>
                <a:ext uri="{FF2B5EF4-FFF2-40B4-BE49-F238E27FC236}">
                  <a16:creationId xmlns:a16="http://schemas.microsoft.com/office/drawing/2014/main" xmlns="" id="{A56917EF-DCD7-4B88-A8DB-2C221CF2D91B}"/>
                </a:ext>
              </a:extLst>
            </p:cNvPr>
            <p:cNvSpPr/>
            <p:nvPr/>
          </p:nvSpPr>
          <p:spPr>
            <a:xfrm>
              <a:off x="9708951" y="5936244"/>
              <a:ext cx="501848" cy="501848"/>
            </a:xfrm>
            <a:prstGeom prst="arc">
              <a:avLst>
                <a:gd name="adj1" fmla="val 16200000"/>
                <a:gd name="adj2" fmla="val 10113519"/>
              </a:avLst>
            </a:prstGeom>
            <a:noFill/>
            <a:ln w="12700">
              <a:solidFill>
                <a:srgbClr val="488EA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86969238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descr="白色的建筑&#10;&#10;描述已自动生成">
            <a:extLst>
              <a:ext uri="{FF2B5EF4-FFF2-40B4-BE49-F238E27FC236}">
                <a16:creationId xmlns:a16="http://schemas.microsoft.com/office/drawing/2014/main" xmlns="" id="{D4D3D14C-A225-49D5-9153-8F47673539F4}"/>
              </a:ext>
            </a:extLst>
          </p:cNvPr>
          <p:cNvPicPr>
            <a:picLocks noChangeAspect="1"/>
          </p:cNvPicPr>
          <p:nvPr/>
        </p:nvPicPr>
        <p:blipFill rotWithShape="1">
          <a:blip r:embed="rId2">
            <a:extLst>
              <a:ext uri="{28A0092B-C50C-407E-A947-70E740481C1C}">
                <a14:useLocalDpi xmlns:a14="http://schemas.microsoft.com/office/drawing/2010/main" val="0"/>
              </a:ext>
            </a:extLst>
          </a:blip>
          <a:srcRect t="15625"/>
          <a:stretch/>
        </p:blipFill>
        <p:spPr>
          <a:xfrm flipH="1">
            <a:off x="0" y="0"/>
            <a:ext cx="12192000" cy="6858000"/>
          </a:xfrm>
          <a:prstGeom prst="rect">
            <a:avLst/>
          </a:prstGeom>
        </p:spPr>
      </p:pic>
      <p:sp>
        <p:nvSpPr>
          <p:cNvPr id="13" name="矩形 12">
            <a:extLst>
              <a:ext uri="{FF2B5EF4-FFF2-40B4-BE49-F238E27FC236}">
                <a16:creationId xmlns:a16="http://schemas.microsoft.com/office/drawing/2014/main" xmlns="" id="{099D9255-F848-4A61-A409-1C07195DF863}"/>
              </a:ext>
            </a:extLst>
          </p:cNvPr>
          <p:cNvSpPr/>
          <p:nvPr/>
        </p:nvSpPr>
        <p:spPr>
          <a:xfrm>
            <a:off x="0" y="0"/>
            <a:ext cx="12192000" cy="6858000"/>
          </a:xfrm>
          <a:prstGeom prst="rect">
            <a:avLst/>
          </a:prstGeom>
          <a:gradFill flip="none" rotWithShape="1">
            <a:gsLst>
              <a:gs pos="0">
                <a:srgbClr val="C3E5F1"/>
              </a:gs>
              <a:gs pos="100000">
                <a:srgbClr val="C3E5F1">
                  <a:alpha val="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直角三角形 3">
            <a:extLst>
              <a:ext uri="{FF2B5EF4-FFF2-40B4-BE49-F238E27FC236}">
                <a16:creationId xmlns:a16="http://schemas.microsoft.com/office/drawing/2014/main" xmlns="" id="{DF87FAF2-E006-49DE-9B1E-913C0574234B}"/>
              </a:ext>
            </a:extLst>
          </p:cNvPr>
          <p:cNvSpPr/>
          <p:nvPr/>
        </p:nvSpPr>
        <p:spPr>
          <a:xfrm>
            <a:off x="0" y="2946400"/>
            <a:ext cx="3911600" cy="3911600"/>
          </a:xfrm>
          <a:prstGeom prst="rtTriangle">
            <a:avLst/>
          </a:prstGeom>
          <a:solidFill>
            <a:srgbClr val="488EA7">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斜纹 5">
            <a:extLst>
              <a:ext uri="{FF2B5EF4-FFF2-40B4-BE49-F238E27FC236}">
                <a16:creationId xmlns:a16="http://schemas.microsoft.com/office/drawing/2014/main" xmlns="" id="{1CEAC5CC-9D60-446B-AF0D-D01869C6C710}"/>
              </a:ext>
            </a:extLst>
          </p:cNvPr>
          <p:cNvSpPr/>
          <p:nvPr/>
        </p:nvSpPr>
        <p:spPr>
          <a:xfrm rot="5400000">
            <a:off x="7239000" y="0"/>
            <a:ext cx="4953000" cy="4953000"/>
          </a:xfrm>
          <a:prstGeom prst="diagStripe">
            <a:avLst/>
          </a:prstGeom>
          <a:solidFill>
            <a:srgbClr val="488EA7">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 name="文本框 6">
            <a:extLst>
              <a:ext uri="{FF2B5EF4-FFF2-40B4-BE49-F238E27FC236}">
                <a16:creationId xmlns:a16="http://schemas.microsoft.com/office/drawing/2014/main" xmlns="" id="{AF5E3478-03B9-40FA-A558-905616F62F2C}"/>
              </a:ext>
            </a:extLst>
          </p:cNvPr>
          <p:cNvSpPr txBox="1"/>
          <p:nvPr/>
        </p:nvSpPr>
        <p:spPr>
          <a:xfrm>
            <a:off x="749300" y="1426002"/>
            <a:ext cx="8826500" cy="1107996"/>
          </a:xfrm>
          <a:prstGeom prst="rect">
            <a:avLst/>
          </a:prstGeom>
          <a:noFill/>
        </p:spPr>
        <p:txBody>
          <a:bodyPr wrap="square" rtlCol="0">
            <a:spAutoFit/>
          </a:bodyPr>
          <a:lstStyle/>
          <a:p>
            <a:r>
              <a:rPr lang="en-US" altLang="zh-CN" sz="6600" b="1">
                <a:ln>
                  <a:solidFill>
                    <a:schemeClr val="bg1">
                      <a:alpha val="50000"/>
                    </a:schemeClr>
                  </a:solidFill>
                </a:ln>
                <a:noFill/>
                <a:latin typeface="Arial" panose="020B0604020202020204" pitchFamily="34" charset="0"/>
                <a:cs typeface="Arial" panose="020B0604020202020204" pitchFamily="34" charset="0"/>
              </a:rPr>
              <a:t>DESIGNED BY XIAO</a:t>
            </a:r>
            <a:endParaRPr lang="zh-CN" altLang="en-US" sz="6600" b="1">
              <a:ln>
                <a:solidFill>
                  <a:schemeClr val="bg1">
                    <a:alpha val="50000"/>
                  </a:schemeClr>
                </a:solidFill>
              </a:ln>
              <a:noFill/>
              <a:latin typeface="Arial" panose="020B0604020202020204" pitchFamily="34" charset="0"/>
              <a:cs typeface="Arial" panose="020B0604020202020204" pitchFamily="34" charset="0"/>
            </a:endParaRPr>
          </a:p>
        </p:txBody>
      </p:sp>
      <p:sp>
        <p:nvSpPr>
          <p:cNvPr id="8" name="文本框 7">
            <a:extLst>
              <a:ext uri="{FF2B5EF4-FFF2-40B4-BE49-F238E27FC236}">
                <a16:creationId xmlns:a16="http://schemas.microsoft.com/office/drawing/2014/main" xmlns="" id="{8C1A460F-8DD7-4EE4-B6B3-9CFE7E09C634}"/>
              </a:ext>
            </a:extLst>
          </p:cNvPr>
          <p:cNvSpPr txBox="1"/>
          <p:nvPr/>
        </p:nvSpPr>
        <p:spPr>
          <a:xfrm>
            <a:off x="774700" y="1749168"/>
            <a:ext cx="7124700" cy="461665"/>
          </a:xfrm>
          <a:prstGeom prst="rect">
            <a:avLst/>
          </a:prstGeom>
          <a:noFill/>
        </p:spPr>
        <p:txBody>
          <a:bodyPr wrap="square" rtlCol="0">
            <a:spAutoFit/>
          </a:bodyPr>
          <a:lstStyle/>
          <a:p>
            <a:r>
              <a:rPr lang="en-US" altLang="zh-CN" sz="2400" b="1">
                <a:solidFill>
                  <a:schemeClr val="bg1"/>
                </a:solidFill>
                <a:latin typeface="Arial" panose="020B0604020202020204" pitchFamily="34" charset="0"/>
                <a:cs typeface="Arial" panose="020B0604020202020204" pitchFamily="34" charset="0"/>
              </a:rPr>
              <a:t>THANKS FOR WATCHING &amp; XIAO</a:t>
            </a:r>
            <a:endParaRPr lang="zh-CN" altLang="en-US" sz="2400" b="1">
              <a:solidFill>
                <a:schemeClr val="bg1"/>
              </a:solidFill>
              <a:latin typeface="Arial" panose="020B0604020202020204" pitchFamily="34" charset="0"/>
              <a:cs typeface="Arial" panose="020B0604020202020204" pitchFamily="34" charset="0"/>
            </a:endParaRPr>
          </a:p>
        </p:txBody>
      </p:sp>
      <p:sp>
        <p:nvSpPr>
          <p:cNvPr id="14" name="文本框 13">
            <a:extLst>
              <a:ext uri="{FF2B5EF4-FFF2-40B4-BE49-F238E27FC236}">
                <a16:creationId xmlns:a16="http://schemas.microsoft.com/office/drawing/2014/main" xmlns="" id="{72940266-8D82-4C7F-B6AA-6E4AD388D86F}"/>
              </a:ext>
            </a:extLst>
          </p:cNvPr>
          <p:cNvSpPr txBox="1"/>
          <p:nvPr/>
        </p:nvSpPr>
        <p:spPr>
          <a:xfrm>
            <a:off x="5715000" y="4511333"/>
            <a:ext cx="2851149" cy="369332"/>
          </a:xfrm>
          <a:prstGeom prst="rect">
            <a:avLst/>
          </a:prstGeom>
          <a:noFill/>
        </p:spPr>
        <p:txBody>
          <a:bodyPr wrap="square" rtlCol="0">
            <a:spAutoFit/>
          </a:bodyPr>
          <a:lstStyle/>
          <a:p>
            <a:pPr algn="r"/>
            <a:r>
              <a:rPr lang="en-US" altLang="zh-CN" b="1">
                <a:solidFill>
                  <a:schemeClr val="bg1"/>
                </a:solidFill>
                <a:latin typeface="Arial" panose="020B0604020202020204" pitchFamily="34" charset="0"/>
                <a:cs typeface="Arial" panose="020B0604020202020204" pitchFamily="34" charset="0"/>
              </a:rPr>
              <a:t>—— SUPPORTERS SAY</a:t>
            </a:r>
            <a:endParaRPr lang="zh-CN" altLang="en-US" b="1">
              <a:solidFill>
                <a:schemeClr val="bg1"/>
              </a:solidFill>
              <a:latin typeface="Arial" panose="020B0604020202020204" pitchFamily="34" charset="0"/>
              <a:cs typeface="Arial" panose="020B0604020202020204" pitchFamily="34" charset="0"/>
            </a:endParaRPr>
          </a:p>
        </p:txBody>
      </p:sp>
      <p:sp>
        <p:nvSpPr>
          <p:cNvPr id="15" name="文本框 14">
            <a:extLst>
              <a:ext uri="{FF2B5EF4-FFF2-40B4-BE49-F238E27FC236}">
                <a16:creationId xmlns:a16="http://schemas.microsoft.com/office/drawing/2014/main" xmlns="" id="{191165F3-28B0-4E6C-89B1-D4BCC888E0B6}"/>
              </a:ext>
            </a:extLst>
          </p:cNvPr>
          <p:cNvSpPr txBox="1"/>
          <p:nvPr/>
        </p:nvSpPr>
        <p:spPr>
          <a:xfrm>
            <a:off x="3911600" y="4901598"/>
            <a:ext cx="3987800" cy="515206"/>
          </a:xfrm>
          <a:prstGeom prst="rect">
            <a:avLst/>
          </a:prstGeom>
          <a:noFill/>
        </p:spPr>
        <p:txBody>
          <a:bodyPr wrap="square" rtlCol="0">
            <a:spAutoFit/>
          </a:bodyPr>
          <a:lstStyle/>
          <a:p>
            <a:pPr algn="r">
              <a:lnSpc>
                <a:spcPct val="120000"/>
              </a:lnSpc>
            </a:pPr>
            <a:r>
              <a:rPr lang="fr-FR" altLang="zh-CN" sz="1200">
                <a:solidFill>
                  <a:schemeClr val="bg1"/>
                </a:solidFill>
                <a:latin typeface="Arial" panose="020B0604020202020204" pitchFamily="34" charset="0"/>
                <a:cs typeface="Arial" panose="020B0604020202020204" pitchFamily="34" charset="0"/>
              </a:rPr>
              <a:t>pellentesque habitant morbi tristique senectus et netus et malesuada fames ac turpis eg</a:t>
            </a:r>
            <a:endParaRPr lang="zh-CN" altLang="en-US" sz="120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7416129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xmlns="" id="{E6C7DC31-3A6B-4258-9FC8-F5F431B68186}"/>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a:extLst>
              <a:ext uri="{FF2B5EF4-FFF2-40B4-BE49-F238E27FC236}">
                <a16:creationId xmlns:a16="http://schemas.microsoft.com/office/drawing/2014/main" xmlns="" id="{A646A561-509E-4A46-9B64-96D432D4D739}"/>
              </a:ext>
            </a:extLst>
          </p:cNvPr>
          <p:cNvGrpSpPr/>
          <p:nvPr/>
        </p:nvGrpSpPr>
        <p:grpSpPr>
          <a:xfrm>
            <a:off x="3963044" y="2662212"/>
            <a:ext cx="4265911" cy="1533576"/>
            <a:chOff x="3963045" y="2551726"/>
            <a:chExt cx="4265911" cy="1533576"/>
          </a:xfrm>
        </p:grpSpPr>
        <p:sp>
          <p:nvSpPr>
            <p:cNvPr id="2" name="矩形 1" descr="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
            <p:cNvSpPr/>
            <p:nvPr/>
          </p:nvSpPr>
          <p:spPr>
            <a:xfrm>
              <a:off x="3963045" y="3562082"/>
              <a:ext cx="4265911" cy="52322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a:ln>
                    <a:noFill/>
                  </a:ln>
                  <a:solidFill>
                    <a:prstClr val="black"/>
                  </a:solidFill>
                  <a:effectLst/>
                  <a:uLnTx/>
                  <a:uFillTx/>
                  <a:latin typeface="等线" panose="020F0502020204030204"/>
                  <a:ea typeface="庞门正道标题体" panose="02010600030101010101" pitchFamily="2" charset="-122"/>
                  <a:cs typeface="+mn-ea"/>
                  <a:sym typeface="+mn-lt"/>
                </a:rPr>
                <a:t>DESIGN SPECIFICATIONS</a:t>
              </a:r>
            </a:p>
          </p:txBody>
        </p:sp>
        <p:sp>
          <p:nvSpPr>
            <p:cNvPr id="3" name="矩形 2" descr="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
            <p:cNvSpPr/>
            <p:nvPr/>
          </p:nvSpPr>
          <p:spPr>
            <a:xfrm>
              <a:off x="4740501" y="2551726"/>
              <a:ext cx="2710999" cy="830997"/>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ea"/>
                  <a:sym typeface="+mn-lt"/>
                </a:rPr>
                <a:t>设计规范</a:t>
              </a:r>
              <a:endParaRPr kumimoji="0" lang="en-US" altLang="zh-CN" sz="4800" b="1"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ea"/>
                <a:sym typeface="+mn-lt"/>
              </a:endParaRPr>
            </a:p>
          </p:txBody>
        </p:sp>
      </p:grpSp>
    </p:spTree>
    <p:extLst>
      <p:ext uri="{BB962C8B-B14F-4D97-AF65-F5344CB8AC3E}">
        <p14:creationId xmlns:p14="http://schemas.microsoft.com/office/powerpoint/2010/main" val="102382697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extLst>
              <a:ext uri="{FF2B5EF4-FFF2-40B4-BE49-F238E27FC236}">
                <a16:creationId xmlns:a16="http://schemas.microsoft.com/office/drawing/2014/main" xmlns="" id="{DCA5C548-5529-406C-8EF3-4A2DAB4AE8A8}"/>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633942" y="504825"/>
            <a:ext cx="1181100" cy="576055"/>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2800" b="1" i="0" u="none" strike="noStrike" kern="1200" cap="none" spc="600" normalizeH="0" baseline="0" noProof="0">
                <a:ln>
                  <a:noFill/>
                </a:ln>
                <a:solidFill>
                  <a:prstClr val="black"/>
                </a:solidFill>
                <a:effectLst/>
                <a:uLnTx/>
                <a:uFillTx/>
                <a:latin typeface="等线" panose="02010600030101010101" pitchFamily="2" charset="-122"/>
                <a:ea typeface="等线" panose="02010600030101010101" pitchFamily="2" charset="-122"/>
                <a:cs typeface="+mn-cs"/>
              </a:rPr>
              <a:t>配色</a:t>
            </a:r>
          </a:p>
        </p:txBody>
      </p:sp>
      <p:sp>
        <p:nvSpPr>
          <p:cNvPr id="7" name="文本框 6"/>
          <p:cNvSpPr txBox="1"/>
          <p:nvPr/>
        </p:nvSpPr>
        <p:spPr>
          <a:xfrm>
            <a:off x="633942" y="971550"/>
            <a:ext cx="2038350" cy="435889"/>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2000" b="1" i="0" u="none" strike="noStrike" kern="1200" cap="none" spc="600" normalizeH="0" baseline="0" noProof="0">
                <a:ln>
                  <a:noFill/>
                </a:ln>
                <a:solidFill>
                  <a:prstClr val="black"/>
                </a:solidFill>
                <a:effectLst/>
                <a:uLnTx/>
                <a:uFillTx/>
                <a:latin typeface="等线" panose="02010600030101010101" pitchFamily="2" charset="-122"/>
                <a:ea typeface="等线" panose="02010600030101010101" pitchFamily="2" charset="-122"/>
                <a:cs typeface="+mn-cs"/>
              </a:rPr>
              <a:t>Colours</a:t>
            </a:r>
            <a:endParaRPr kumimoji="0" lang="zh-CN" altLang="en-US" sz="2000" b="1" i="0" u="none" strike="noStrike" kern="1200" cap="none" spc="600" normalizeH="0" baseline="0" noProof="0">
              <a:ln>
                <a:noFill/>
              </a:ln>
              <a:solidFill>
                <a:prstClr val="black"/>
              </a:solidFill>
              <a:effectLst/>
              <a:uLnTx/>
              <a:uFillTx/>
              <a:latin typeface="等线" panose="02010600030101010101" pitchFamily="2" charset="-122"/>
              <a:ea typeface="等线" panose="02010600030101010101" pitchFamily="2" charset="-122"/>
              <a:cs typeface="+mn-cs"/>
            </a:endParaRPr>
          </a:p>
        </p:txBody>
      </p:sp>
      <p:grpSp>
        <p:nvGrpSpPr>
          <p:cNvPr id="3" name="组合 2">
            <a:extLst>
              <a:ext uri="{FF2B5EF4-FFF2-40B4-BE49-F238E27FC236}">
                <a16:creationId xmlns:a16="http://schemas.microsoft.com/office/drawing/2014/main" xmlns="" id="{4CA4C7F0-77F5-48A0-8B17-AE4E9966C808}"/>
              </a:ext>
            </a:extLst>
          </p:cNvPr>
          <p:cNvGrpSpPr/>
          <p:nvPr/>
        </p:nvGrpSpPr>
        <p:grpSpPr>
          <a:xfrm>
            <a:off x="1737149" y="3295650"/>
            <a:ext cx="8717703" cy="1042458"/>
            <a:chOff x="443442" y="3295650"/>
            <a:chExt cx="8717703" cy="1042458"/>
          </a:xfrm>
          <a:effectLst>
            <a:outerShdw blurRad="63500" sx="102000" sy="102000" algn="ctr" rotWithShape="0">
              <a:prstClr val="black">
                <a:alpha val="40000"/>
              </a:prstClr>
            </a:outerShdw>
          </a:effectLst>
        </p:grpSpPr>
        <p:sp>
          <p:nvSpPr>
            <p:cNvPr id="2" name="椭圆 1"/>
            <p:cNvSpPr/>
            <p:nvPr/>
          </p:nvSpPr>
          <p:spPr>
            <a:xfrm>
              <a:off x="443442" y="3295650"/>
              <a:ext cx="1042458" cy="1042458"/>
            </a:xfrm>
            <a:prstGeom prst="ellipse">
              <a:avLst/>
            </a:prstGeom>
            <a:solidFill>
              <a:srgbClr val="C3E5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9" name="椭圆 8"/>
            <p:cNvSpPr/>
            <p:nvPr/>
          </p:nvSpPr>
          <p:spPr>
            <a:xfrm>
              <a:off x="3001857" y="3295650"/>
              <a:ext cx="1042458" cy="1042458"/>
            </a:xfrm>
            <a:prstGeom prst="ellipse">
              <a:avLst/>
            </a:prstGeom>
            <a:solidFill>
              <a:srgbClr val="488E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0" name="椭圆 9"/>
            <p:cNvSpPr/>
            <p:nvPr/>
          </p:nvSpPr>
          <p:spPr>
            <a:xfrm>
              <a:off x="5560272" y="3295650"/>
              <a:ext cx="1042458" cy="1042458"/>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1" name="椭圆 10"/>
            <p:cNvSpPr/>
            <p:nvPr/>
          </p:nvSpPr>
          <p:spPr>
            <a:xfrm>
              <a:off x="8118687" y="3295650"/>
              <a:ext cx="1042458" cy="104245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cxnSp>
        <p:nvCxnSpPr>
          <p:cNvPr id="13" name="直接连接符 12">
            <a:extLst>
              <a:ext uri="{FF2B5EF4-FFF2-40B4-BE49-F238E27FC236}">
                <a16:creationId xmlns:a16="http://schemas.microsoft.com/office/drawing/2014/main" xmlns="" id="{37B92161-1B8A-4A1B-A4DE-9F0BCB899B4C}"/>
              </a:ext>
            </a:extLst>
          </p:cNvPr>
          <p:cNvCxnSpPr>
            <a:cxnSpLocks/>
          </p:cNvCxnSpPr>
          <p:nvPr/>
        </p:nvCxnSpPr>
        <p:spPr>
          <a:xfrm>
            <a:off x="581025" y="701675"/>
            <a:ext cx="0" cy="584200"/>
          </a:xfrm>
          <a:prstGeom prst="line">
            <a:avLst/>
          </a:prstGeom>
          <a:ln w="19050" cap="rnd">
            <a:solidFill>
              <a:schemeClr val="tx1"/>
            </a:solidFill>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8835102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15426685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734147" y="1901228"/>
            <a:ext cx="5097870" cy="1200329"/>
          </a:xfrm>
          <a:prstGeom prst="rect">
            <a:avLst/>
          </a:prstGeom>
          <a:noFill/>
        </p:spPr>
        <p:txBody>
          <a:bodyPr wrap="none" rtlCol="0">
            <a:spAutoFit/>
          </a:bodyPr>
          <a:lstStyle/>
          <a:p>
            <a:r>
              <a:rPr lang="zh-CN" altLang="en-US" dirty="0"/>
              <a:t>忘吃药的晓公</a:t>
            </a:r>
            <a:r>
              <a:rPr lang="zh-CN" altLang="en-US" dirty="0" smtClean="0"/>
              <a:t>子   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6184398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descr="白色的建筑&#10;&#10;描述已自动生成">
            <a:extLst>
              <a:ext uri="{FF2B5EF4-FFF2-40B4-BE49-F238E27FC236}">
                <a16:creationId xmlns:a16="http://schemas.microsoft.com/office/drawing/2014/main" xmlns="" id="{D4D3D14C-A225-49D5-9153-8F47673539F4}"/>
              </a:ext>
            </a:extLst>
          </p:cNvPr>
          <p:cNvPicPr>
            <a:picLocks noChangeAspect="1"/>
          </p:cNvPicPr>
          <p:nvPr/>
        </p:nvPicPr>
        <p:blipFill rotWithShape="1">
          <a:blip r:embed="rId2">
            <a:extLst>
              <a:ext uri="{28A0092B-C50C-407E-A947-70E740481C1C}">
                <a14:useLocalDpi xmlns:a14="http://schemas.microsoft.com/office/drawing/2010/main" val="0"/>
              </a:ext>
            </a:extLst>
          </a:blip>
          <a:srcRect t="15625"/>
          <a:stretch/>
        </p:blipFill>
        <p:spPr>
          <a:xfrm flipH="1">
            <a:off x="0" y="0"/>
            <a:ext cx="12192000" cy="6858000"/>
          </a:xfrm>
          <a:prstGeom prst="rect">
            <a:avLst/>
          </a:prstGeom>
        </p:spPr>
      </p:pic>
      <p:sp>
        <p:nvSpPr>
          <p:cNvPr id="13" name="矩形 12">
            <a:extLst>
              <a:ext uri="{FF2B5EF4-FFF2-40B4-BE49-F238E27FC236}">
                <a16:creationId xmlns:a16="http://schemas.microsoft.com/office/drawing/2014/main" xmlns="" id="{099D9255-F848-4A61-A409-1C07195DF863}"/>
              </a:ext>
            </a:extLst>
          </p:cNvPr>
          <p:cNvSpPr/>
          <p:nvPr/>
        </p:nvSpPr>
        <p:spPr>
          <a:xfrm>
            <a:off x="0" y="0"/>
            <a:ext cx="12192000" cy="6858000"/>
          </a:xfrm>
          <a:prstGeom prst="rect">
            <a:avLst/>
          </a:prstGeom>
          <a:gradFill flip="none" rotWithShape="1">
            <a:gsLst>
              <a:gs pos="0">
                <a:srgbClr val="C3E5F1"/>
              </a:gs>
              <a:gs pos="100000">
                <a:srgbClr val="C3E5F1">
                  <a:alpha val="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直角三角形 3">
            <a:extLst>
              <a:ext uri="{FF2B5EF4-FFF2-40B4-BE49-F238E27FC236}">
                <a16:creationId xmlns:a16="http://schemas.microsoft.com/office/drawing/2014/main" xmlns="" id="{DF87FAF2-E006-49DE-9B1E-913C0574234B}"/>
              </a:ext>
            </a:extLst>
          </p:cNvPr>
          <p:cNvSpPr/>
          <p:nvPr/>
        </p:nvSpPr>
        <p:spPr>
          <a:xfrm>
            <a:off x="0" y="2946400"/>
            <a:ext cx="3911600" cy="3911600"/>
          </a:xfrm>
          <a:prstGeom prst="rtTriangle">
            <a:avLst/>
          </a:prstGeom>
          <a:solidFill>
            <a:srgbClr val="488EA7">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斜纹 5">
            <a:extLst>
              <a:ext uri="{FF2B5EF4-FFF2-40B4-BE49-F238E27FC236}">
                <a16:creationId xmlns:a16="http://schemas.microsoft.com/office/drawing/2014/main" xmlns="" id="{1CEAC5CC-9D60-446B-AF0D-D01869C6C710}"/>
              </a:ext>
            </a:extLst>
          </p:cNvPr>
          <p:cNvSpPr/>
          <p:nvPr/>
        </p:nvSpPr>
        <p:spPr>
          <a:xfrm rot="5400000">
            <a:off x="7239000" y="0"/>
            <a:ext cx="4953000" cy="4953000"/>
          </a:xfrm>
          <a:prstGeom prst="diagStripe">
            <a:avLst/>
          </a:prstGeom>
          <a:solidFill>
            <a:srgbClr val="488EA7">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 name="文本框 6">
            <a:extLst>
              <a:ext uri="{FF2B5EF4-FFF2-40B4-BE49-F238E27FC236}">
                <a16:creationId xmlns:a16="http://schemas.microsoft.com/office/drawing/2014/main" xmlns="" id="{AF5E3478-03B9-40FA-A558-905616F62F2C}"/>
              </a:ext>
            </a:extLst>
          </p:cNvPr>
          <p:cNvSpPr txBox="1"/>
          <p:nvPr/>
        </p:nvSpPr>
        <p:spPr>
          <a:xfrm>
            <a:off x="749300" y="1426002"/>
            <a:ext cx="8826500" cy="1107996"/>
          </a:xfrm>
          <a:prstGeom prst="rect">
            <a:avLst/>
          </a:prstGeom>
          <a:noFill/>
        </p:spPr>
        <p:txBody>
          <a:bodyPr wrap="square" rtlCol="0">
            <a:spAutoFit/>
          </a:bodyPr>
          <a:lstStyle/>
          <a:p>
            <a:r>
              <a:rPr lang="en-US" altLang="zh-CN" sz="6600" b="1">
                <a:ln>
                  <a:solidFill>
                    <a:schemeClr val="bg1">
                      <a:alpha val="50000"/>
                    </a:schemeClr>
                  </a:solidFill>
                </a:ln>
                <a:noFill/>
                <a:latin typeface="Arial" panose="020B0604020202020204" pitchFamily="34" charset="0"/>
                <a:cs typeface="Arial" panose="020B0604020202020204" pitchFamily="34" charset="0"/>
              </a:rPr>
              <a:t>DESIGNED BY XIAO</a:t>
            </a:r>
            <a:endParaRPr lang="zh-CN" altLang="en-US" sz="6600" b="1">
              <a:ln>
                <a:solidFill>
                  <a:schemeClr val="bg1">
                    <a:alpha val="50000"/>
                  </a:schemeClr>
                </a:solidFill>
              </a:ln>
              <a:noFill/>
              <a:latin typeface="Arial" panose="020B0604020202020204" pitchFamily="34" charset="0"/>
              <a:cs typeface="Arial" panose="020B0604020202020204" pitchFamily="34" charset="0"/>
            </a:endParaRPr>
          </a:p>
        </p:txBody>
      </p:sp>
      <p:sp>
        <p:nvSpPr>
          <p:cNvPr id="8" name="文本框 7">
            <a:extLst>
              <a:ext uri="{FF2B5EF4-FFF2-40B4-BE49-F238E27FC236}">
                <a16:creationId xmlns:a16="http://schemas.microsoft.com/office/drawing/2014/main" xmlns="" id="{8C1A460F-8DD7-4EE4-B6B3-9CFE7E09C634}"/>
              </a:ext>
            </a:extLst>
          </p:cNvPr>
          <p:cNvSpPr txBox="1"/>
          <p:nvPr/>
        </p:nvSpPr>
        <p:spPr>
          <a:xfrm>
            <a:off x="774700" y="1749168"/>
            <a:ext cx="7124700" cy="461665"/>
          </a:xfrm>
          <a:prstGeom prst="rect">
            <a:avLst/>
          </a:prstGeom>
          <a:noFill/>
        </p:spPr>
        <p:txBody>
          <a:bodyPr wrap="square" rtlCol="0">
            <a:spAutoFit/>
          </a:bodyPr>
          <a:lstStyle/>
          <a:p>
            <a:r>
              <a:rPr lang="en-US" altLang="zh-CN" sz="2400" b="1">
                <a:solidFill>
                  <a:schemeClr val="bg1"/>
                </a:solidFill>
                <a:latin typeface="Arial" panose="020B0604020202020204" pitchFamily="34" charset="0"/>
                <a:cs typeface="Arial" panose="020B0604020202020204" pitchFamily="34" charset="0"/>
              </a:rPr>
              <a:t>POWER YOUR POINT&amp;POWERPOINT TEMPLET </a:t>
            </a:r>
            <a:endParaRPr lang="zh-CN" altLang="en-US" sz="2400" b="1">
              <a:solidFill>
                <a:schemeClr val="bg1"/>
              </a:solidFill>
              <a:latin typeface="Arial" panose="020B0604020202020204" pitchFamily="34" charset="0"/>
              <a:cs typeface="Arial" panose="020B0604020202020204" pitchFamily="34" charset="0"/>
            </a:endParaRPr>
          </a:p>
        </p:txBody>
      </p:sp>
      <p:sp>
        <p:nvSpPr>
          <p:cNvPr id="14" name="文本框 13">
            <a:extLst>
              <a:ext uri="{FF2B5EF4-FFF2-40B4-BE49-F238E27FC236}">
                <a16:creationId xmlns:a16="http://schemas.microsoft.com/office/drawing/2014/main" xmlns="" id="{72940266-8D82-4C7F-B6AA-6E4AD388D86F}"/>
              </a:ext>
            </a:extLst>
          </p:cNvPr>
          <p:cNvSpPr txBox="1"/>
          <p:nvPr/>
        </p:nvSpPr>
        <p:spPr>
          <a:xfrm>
            <a:off x="5715000" y="4511333"/>
            <a:ext cx="2851149" cy="369332"/>
          </a:xfrm>
          <a:prstGeom prst="rect">
            <a:avLst/>
          </a:prstGeom>
          <a:noFill/>
        </p:spPr>
        <p:txBody>
          <a:bodyPr wrap="square" rtlCol="0">
            <a:spAutoFit/>
          </a:bodyPr>
          <a:lstStyle/>
          <a:p>
            <a:pPr algn="r"/>
            <a:r>
              <a:rPr lang="en-US" altLang="zh-CN" b="1">
                <a:solidFill>
                  <a:schemeClr val="bg1"/>
                </a:solidFill>
                <a:latin typeface="Arial" panose="020B0604020202020204" pitchFamily="34" charset="0"/>
                <a:cs typeface="Arial" panose="020B0604020202020204" pitchFamily="34" charset="0"/>
              </a:rPr>
              <a:t>—— SUPPORTERS SAY</a:t>
            </a:r>
            <a:endParaRPr lang="zh-CN" altLang="en-US" b="1">
              <a:solidFill>
                <a:schemeClr val="bg1"/>
              </a:solidFill>
              <a:latin typeface="Arial" panose="020B0604020202020204" pitchFamily="34" charset="0"/>
              <a:cs typeface="Arial" panose="020B0604020202020204" pitchFamily="34" charset="0"/>
            </a:endParaRPr>
          </a:p>
        </p:txBody>
      </p:sp>
      <p:sp>
        <p:nvSpPr>
          <p:cNvPr id="15" name="文本框 14">
            <a:extLst>
              <a:ext uri="{FF2B5EF4-FFF2-40B4-BE49-F238E27FC236}">
                <a16:creationId xmlns:a16="http://schemas.microsoft.com/office/drawing/2014/main" xmlns="" id="{191165F3-28B0-4E6C-89B1-D4BCC888E0B6}"/>
              </a:ext>
            </a:extLst>
          </p:cNvPr>
          <p:cNvSpPr txBox="1"/>
          <p:nvPr/>
        </p:nvSpPr>
        <p:spPr>
          <a:xfrm>
            <a:off x="3911600" y="4901598"/>
            <a:ext cx="3987800" cy="515206"/>
          </a:xfrm>
          <a:prstGeom prst="rect">
            <a:avLst/>
          </a:prstGeom>
          <a:noFill/>
        </p:spPr>
        <p:txBody>
          <a:bodyPr wrap="square" rtlCol="0">
            <a:spAutoFit/>
          </a:bodyPr>
          <a:lstStyle/>
          <a:p>
            <a:pPr algn="r">
              <a:lnSpc>
                <a:spcPct val="120000"/>
              </a:lnSpc>
            </a:pPr>
            <a:r>
              <a:rPr lang="fr-FR" altLang="zh-CN" sz="1200">
                <a:solidFill>
                  <a:schemeClr val="bg1"/>
                </a:solidFill>
                <a:latin typeface="Arial" panose="020B0604020202020204" pitchFamily="34" charset="0"/>
                <a:cs typeface="Arial" panose="020B0604020202020204" pitchFamily="34" charset="0"/>
              </a:rPr>
              <a:t>pellentesque habitant morbi tristique senectus et netus et malesuada fames ac turpis eg</a:t>
            </a:r>
            <a:endParaRPr lang="zh-CN" altLang="en-US" sz="120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113793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图片 31" descr="建筑的摆设布局&#10;&#10;描述已自动生成">
            <a:extLst>
              <a:ext uri="{FF2B5EF4-FFF2-40B4-BE49-F238E27FC236}">
                <a16:creationId xmlns:a16="http://schemas.microsoft.com/office/drawing/2014/main" xmlns="" id="{6141529C-C7DC-45CD-96DA-C4F9DEE9610A}"/>
              </a:ext>
            </a:extLst>
          </p:cNvPr>
          <p:cNvPicPr>
            <a:picLocks noChangeAspect="1"/>
          </p:cNvPicPr>
          <p:nvPr/>
        </p:nvPicPr>
        <p:blipFill rotWithShape="1">
          <a:blip r:embed="rId2">
            <a:extLst>
              <a:ext uri="{28A0092B-C50C-407E-A947-70E740481C1C}">
                <a14:useLocalDpi xmlns:a14="http://schemas.microsoft.com/office/drawing/2010/main" val="0"/>
              </a:ext>
            </a:extLst>
          </a:blip>
          <a:srcRect r="943"/>
          <a:stretch/>
        </p:blipFill>
        <p:spPr>
          <a:xfrm>
            <a:off x="0" y="0"/>
            <a:ext cx="12192000" cy="6858000"/>
          </a:xfrm>
          <a:prstGeom prst="rect">
            <a:avLst/>
          </a:prstGeom>
        </p:spPr>
      </p:pic>
      <p:sp>
        <p:nvSpPr>
          <p:cNvPr id="4" name="矩形 3">
            <a:extLst>
              <a:ext uri="{FF2B5EF4-FFF2-40B4-BE49-F238E27FC236}">
                <a16:creationId xmlns:a16="http://schemas.microsoft.com/office/drawing/2014/main" xmlns="" id="{FEED7568-3FF1-43A5-9A28-469ADAF4FC70}"/>
              </a:ext>
            </a:extLst>
          </p:cNvPr>
          <p:cNvSpPr/>
          <p:nvPr/>
        </p:nvSpPr>
        <p:spPr>
          <a:xfrm>
            <a:off x="0" y="0"/>
            <a:ext cx="12192000" cy="6858000"/>
          </a:xfrm>
          <a:prstGeom prst="rect">
            <a:avLst/>
          </a:prstGeom>
          <a:gradFill flip="none" rotWithShape="1">
            <a:gsLst>
              <a:gs pos="5000">
                <a:srgbClr val="C3E5F1"/>
              </a:gs>
              <a:gs pos="100000">
                <a:srgbClr val="C3E5F1">
                  <a:alpha val="0"/>
                </a:srgb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12">
            <a:extLst>
              <a:ext uri="{FF2B5EF4-FFF2-40B4-BE49-F238E27FC236}">
                <a16:creationId xmlns:a16="http://schemas.microsoft.com/office/drawing/2014/main" xmlns="" id="{257E4F0B-989D-41AA-A45F-4F757912DEF2}"/>
              </a:ext>
            </a:extLst>
          </p:cNvPr>
          <p:cNvCxnSpPr>
            <a:cxnSpLocks/>
          </p:cNvCxnSpPr>
          <p:nvPr/>
        </p:nvCxnSpPr>
        <p:spPr>
          <a:xfrm>
            <a:off x="3048000" y="0"/>
            <a:ext cx="0" cy="6858000"/>
          </a:xfrm>
          <a:prstGeom prst="line">
            <a:avLst/>
          </a:prstGeom>
          <a:ln w="127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xmlns="" id="{8BF2B75C-166B-4082-91DD-C5050493F422}"/>
              </a:ext>
            </a:extLst>
          </p:cNvPr>
          <p:cNvCxnSpPr>
            <a:cxnSpLocks/>
          </p:cNvCxnSpPr>
          <p:nvPr/>
        </p:nvCxnSpPr>
        <p:spPr>
          <a:xfrm>
            <a:off x="6096000" y="0"/>
            <a:ext cx="0" cy="6858000"/>
          </a:xfrm>
          <a:prstGeom prst="line">
            <a:avLst/>
          </a:prstGeom>
          <a:ln w="127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xmlns="" id="{4D067359-5D69-4554-A383-3C6AD5BCDD2D}"/>
              </a:ext>
            </a:extLst>
          </p:cNvPr>
          <p:cNvCxnSpPr>
            <a:cxnSpLocks/>
          </p:cNvCxnSpPr>
          <p:nvPr/>
        </p:nvCxnSpPr>
        <p:spPr>
          <a:xfrm>
            <a:off x="9144000" y="0"/>
            <a:ext cx="0" cy="6858000"/>
          </a:xfrm>
          <a:prstGeom prst="line">
            <a:avLst/>
          </a:prstGeom>
          <a:ln w="127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6" name="文本框 15">
            <a:extLst>
              <a:ext uri="{FF2B5EF4-FFF2-40B4-BE49-F238E27FC236}">
                <a16:creationId xmlns:a16="http://schemas.microsoft.com/office/drawing/2014/main" xmlns="" id="{64179670-8DAA-4163-BD96-88A048AF2C67}"/>
              </a:ext>
            </a:extLst>
          </p:cNvPr>
          <p:cNvSpPr txBox="1"/>
          <p:nvPr/>
        </p:nvSpPr>
        <p:spPr>
          <a:xfrm>
            <a:off x="149229" y="3136613"/>
            <a:ext cx="2749542" cy="584775"/>
          </a:xfrm>
          <a:prstGeom prst="rect">
            <a:avLst/>
          </a:prstGeom>
          <a:noFill/>
        </p:spPr>
        <p:txBody>
          <a:bodyPr wrap="square" rtlCol="0">
            <a:spAutoFit/>
          </a:bodyPr>
          <a:lstStyle/>
          <a:p>
            <a:pPr algn="ctr"/>
            <a:r>
              <a:rPr lang="en-US" altLang="zh-CN" sz="3200" b="1">
                <a:solidFill>
                  <a:schemeClr val="bg1"/>
                </a:solidFill>
                <a:latin typeface="Arial" panose="020B0604020202020204" pitchFamily="34" charset="0"/>
                <a:cs typeface="Arial" panose="020B0604020202020204" pitchFamily="34" charset="0"/>
              </a:rPr>
              <a:t>TEXT HERE</a:t>
            </a:r>
            <a:endParaRPr lang="zh-CN" altLang="en-US" sz="3200" b="1">
              <a:solidFill>
                <a:schemeClr val="bg1"/>
              </a:solidFill>
              <a:latin typeface="Arial" panose="020B0604020202020204" pitchFamily="34" charset="0"/>
              <a:cs typeface="Arial" panose="020B0604020202020204" pitchFamily="34" charset="0"/>
            </a:endParaRPr>
          </a:p>
        </p:txBody>
      </p:sp>
      <p:sp>
        <p:nvSpPr>
          <p:cNvPr id="17" name="文本框 16">
            <a:extLst>
              <a:ext uri="{FF2B5EF4-FFF2-40B4-BE49-F238E27FC236}">
                <a16:creationId xmlns:a16="http://schemas.microsoft.com/office/drawing/2014/main" xmlns="" id="{7028A178-E226-4E36-A6AF-F6EC3C4B9E6E}"/>
              </a:ext>
            </a:extLst>
          </p:cNvPr>
          <p:cNvSpPr txBox="1"/>
          <p:nvPr/>
        </p:nvSpPr>
        <p:spPr>
          <a:xfrm>
            <a:off x="9293229" y="3136613"/>
            <a:ext cx="2749542" cy="584775"/>
          </a:xfrm>
          <a:prstGeom prst="rect">
            <a:avLst/>
          </a:prstGeom>
          <a:noFill/>
        </p:spPr>
        <p:txBody>
          <a:bodyPr wrap="square" rtlCol="0">
            <a:spAutoFit/>
          </a:bodyPr>
          <a:lstStyle/>
          <a:p>
            <a:pPr algn="ctr"/>
            <a:r>
              <a:rPr lang="en-US" altLang="zh-CN" sz="3200" b="1">
                <a:solidFill>
                  <a:schemeClr val="bg1"/>
                </a:solidFill>
                <a:latin typeface="Arial" panose="020B0604020202020204" pitchFamily="34" charset="0"/>
                <a:cs typeface="Arial" panose="020B0604020202020204" pitchFamily="34" charset="0"/>
              </a:rPr>
              <a:t>TEXT HERE</a:t>
            </a:r>
            <a:endParaRPr lang="zh-CN" altLang="en-US" sz="3200" b="1">
              <a:solidFill>
                <a:schemeClr val="bg1"/>
              </a:solidFill>
              <a:latin typeface="Arial" panose="020B0604020202020204" pitchFamily="34" charset="0"/>
              <a:cs typeface="Arial" panose="020B0604020202020204" pitchFamily="34" charset="0"/>
            </a:endParaRPr>
          </a:p>
        </p:txBody>
      </p:sp>
      <p:sp>
        <p:nvSpPr>
          <p:cNvPr id="18" name="文本框 17">
            <a:extLst>
              <a:ext uri="{FF2B5EF4-FFF2-40B4-BE49-F238E27FC236}">
                <a16:creationId xmlns:a16="http://schemas.microsoft.com/office/drawing/2014/main" xmlns="" id="{0D430D38-CFD7-48BB-B6F3-8C366D59A1C5}"/>
              </a:ext>
            </a:extLst>
          </p:cNvPr>
          <p:cNvSpPr txBox="1"/>
          <p:nvPr/>
        </p:nvSpPr>
        <p:spPr>
          <a:xfrm>
            <a:off x="3197229" y="3136613"/>
            <a:ext cx="2749542" cy="584775"/>
          </a:xfrm>
          <a:prstGeom prst="rect">
            <a:avLst/>
          </a:prstGeom>
          <a:noFill/>
        </p:spPr>
        <p:txBody>
          <a:bodyPr wrap="square" rtlCol="0">
            <a:spAutoFit/>
          </a:bodyPr>
          <a:lstStyle/>
          <a:p>
            <a:pPr algn="ctr"/>
            <a:r>
              <a:rPr lang="en-US" altLang="zh-CN" sz="3200" b="1">
                <a:solidFill>
                  <a:schemeClr val="bg1"/>
                </a:solidFill>
                <a:latin typeface="Arial" panose="020B0604020202020204" pitchFamily="34" charset="0"/>
                <a:cs typeface="Arial" panose="020B0604020202020204" pitchFamily="34" charset="0"/>
              </a:rPr>
              <a:t>TEXT HERE</a:t>
            </a:r>
            <a:endParaRPr lang="zh-CN" altLang="en-US" sz="3200" b="1">
              <a:solidFill>
                <a:schemeClr val="bg1"/>
              </a:solidFill>
              <a:latin typeface="Arial" panose="020B0604020202020204" pitchFamily="34" charset="0"/>
              <a:cs typeface="Arial" panose="020B0604020202020204" pitchFamily="34" charset="0"/>
            </a:endParaRPr>
          </a:p>
        </p:txBody>
      </p:sp>
      <p:sp>
        <p:nvSpPr>
          <p:cNvPr id="19" name="文本框 18">
            <a:extLst>
              <a:ext uri="{FF2B5EF4-FFF2-40B4-BE49-F238E27FC236}">
                <a16:creationId xmlns:a16="http://schemas.microsoft.com/office/drawing/2014/main" xmlns="" id="{4A40276D-7E2D-4359-81B9-44FFA678616E}"/>
              </a:ext>
            </a:extLst>
          </p:cNvPr>
          <p:cNvSpPr txBox="1"/>
          <p:nvPr/>
        </p:nvSpPr>
        <p:spPr>
          <a:xfrm>
            <a:off x="6245229" y="3136613"/>
            <a:ext cx="2749542" cy="584775"/>
          </a:xfrm>
          <a:prstGeom prst="rect">
            <a:avLst/>
          </a:prstGeom>
          <a:noFill/>
        </p:spPr>
        <p:txBody>
          <a:bodyPr wrap="square" rtlCol="0">
            <a:spAutoFit/>
          </a:bodyPr>
          <a:lstStyle/>
          <a:p>
            <a:pPr algn="ctr"/>
            <a:r>
              <a:rPr lang="en-US" altLang="zh-CN" sz="3200" b="1">
                <a:solidFill>
                  <a:schemeClr val="bg1"/>
                </a:solidFill>
                <a:latin typeface="Arial" panose="020B0604020202020204" pitchFamily="34" charset="0"/>
                <a:cs typeface="Arial" panose="020B0604020202020204" pitchFamily="34" charset="0"/>
              </a:rPr>
              <a:t>TEXT HERE</a:t>
            </a:r>
            <a:endParaRPr lang="zh-CN" altLang="en-US" sz="3200" b="1">
              <a:solidFill>
                <a:schemeClr val="bg1"/>
              </a:solidFill>
              <a:latin typeface="Arial" panose="020B0604020202020204" pitchFamily="34" charset="0"/>
              <a:cs typeface="Arial" panose="020B0604020202020204" pitchFamily="34" charset="0"/>
            </a:endParaRPr>
          </a:p>
        </p:txBody>
      </p:sp>
      <p:cxnSp>
        <p:nvCxnSpPr>
          <p:cNvPr id="22" name="直接连接符 21">
            <a:extLst>
              <a:ext uri="{FF2B5EF4-FFF2-40B4-BE49-F238E27FC236}">
                <a16:creationId xmlns:a16="http://schemas.microsoft.com/office/drawing/2014/main" xmlns="" id="{E9EF278F-1850-497A-8016-59A688039DC1}"/>
              </a:ext>
            </a:extLst>
          </p:cNvPr>
          <p:cNvCxnSpPr>
            <a:cxnSpLocks/>
          </p:cNvCxnSpPr>
          <p:nvPr/>
        </p:nvCxnSpPr>
        <p:spPr>
          <a:xfrm>
            <a:off x="550545" y="3822700"/>
            <a:ext cx="1946910" cy="0"/>
          </a:xfrm>
          <a:prstGeom prst="line">
            <a:avLst/>
          </a:prstGeom>
          <a:ln w="50800" cap="rnd">
            <a:solidFill>
              <a:srgbClr val="488EA7"/>
            </a:solidFill>
          </a:ln>
        </p:spPr>
        <p:style>
          <a:lnRef idx="1">
            <a:schemeClr val="accent1"/>
          </a:lnRef>
          <a:fillRef idx="0">
            <a:schemeClr val="accent1"/>
          </a:fillRef>
          <a:effectRef idx="0">
            <a:schemeClr val="accent1"/>
          </a:effectRef>
          <a:fontRef idx="minor">
            <a:schemeClr val="tx1"/>
          </a:fontRef>
        </p:style>
      </p:cxnSp>
      <p:sp>
        <p:nvSpPr>
          <p:cNvPr id="28" name="文本框 27">
            <a:extLst>
              <a:ext uri="{FF2B5EF4-FFF2-40B4-BE49-F238E27FC236}">
                <a16:creationId xmlns:a16="http://schemas.microsoft.com/office/drawing/2014/main" xmlns="" id="{CCBB0E82-B28D-41E0-B40C-3B691F0526E2}"/>
              </a:ext>
            </a:extLst>
          </p:cNvPr>
          <p:cNvSpPr txBox="1"/>
          <p:nvPr/>
        </p:nvSpPr>
        <p:spPr>
          <a:xfrm>
            <a:off x="647700" y="1206500"/>
            <a:ext cx="2000249" cy="369332"/>
          </a:xfrm>
          <a:prstGeom prst="rect">
            <a:avLst/>
          </a:prstGeom>
          <a:noFill/>
        </p:spPr>
        <p:txBody>
          <a:bodyPr wrap="square" rtlCol="0">
            <a:spAutoFit/>
          </a:bodyPr>
          <a:lstStyle/>
          <a:p>
            <a:endParaRPr lang="zh-CN" altLang="en-US"/>
          </a:p>
        </p:txBody>
      </p:sp>
      <p:sp>
        <p:nvSpPr>
          <p:cNvPr id="33" name="文本框 32">
            <a:extLst>
              <a:ext uri="{FF2B5EF4-FFF2-40B4-BE49-F238E27FC236}">
                <a16:creationId xmlns:a16="http://schemas.microsoft.com/office/drawing/2014/main" xmlns="" id="{11178F51-A08F-4112-A249-D53501D27291}"/>
              </a:ext>
            </a:extLst>
          </p:cNvPr>
          <p:cNvSpPr txBox="1"/>
          <p:nvPr/>
        </p:nvSpPr>
        <p:spPr>
          <a:xfrm>
            <a:off x="546064" y="116702"/>
            <a:ext cx="2098667" cy="307777"/>
          </a:xfrm>
          <a:prstGeom prst="rect">
            <a:avLst/>
          </a:prstGeom>
          <a:noFill/>
        </p:spPr>
        <p:txBody>
          <a:bodyPr wrap="square" rtlCol="0">
            <a:spAutoFit/>
          </a:bodyPr>
          <a:lstStyle/>
          <a:p>
            <a:r>
              <a:rPr lang="en-US" altLang="zh-CN" sz="1400">
                <a:solidFill>
                  <a:schemeClr val="bg1"/>
                </a:solidFill>
                <a:latin typeface="Arial" panose="020B0604020202020204" pitchFamily="34" charset="0"/>
                <a:cs typeface="Arial" panose="020B0604020202020204" pitchFamily="34" charset="0"/>
              </a:rPr>
              <a:t>SUPPORTERS SAY</a:t>
            </a:r>
            <a:endParaRPr lang="zh-CN" altLang="en-US" sz="1400">
              <a:solidFill>
                <a:schemeClr val="bg1"/>
              </a:solidFill>
              <a:latin typeface="Arial" panose="020B0604020202020204" pitchFamily="34" charset="0"/>
              <a:cs typeface="Arial" panose="020B0604020202020204" pitchFamily="34" charset="0"/>
            </a:endParaRPr>
          </a:p>
        </p:txBody>
      </p:sp>
      <p:grpSp>
        <p:nvGrpSpPr>
          <p:cNvPr id="39" name="组合 38">
            <a:extLst>
              <a:ext uri="{FF2B5EF4-FFF2-40B4-BE49-F238E27FC236}">
                <a16:creationId xmlns:a16="http://schemas.microsoft.com/office/drawing/2014/main" xmlns="" id="{FB8DF0C7-A63B-4C8E-A5B9-7A9C9E5AF344}"/>
              </a:ext>
            </a:extLst>
          </p:cNvPr>
          <p:cNvGrpSpPr/>
          <p:nvPr/>
        </p:nvGrpSpPr>
        <p:grpSpPr>
          <a:xfrm>
            <a:off x="295957" y="213441"/>
            <a:ext cx="213124" cy="114300"/>
            <a:chOff x="563561" y="1968500"/>
            <a:chExt cx="454026" cy="114300"/>
          </a:xfrm>
        </p:grpSpPr>
        <p:cxnSp>
          <p:nvCxnSpPr>
            <p:cNvPr id="34" name="直接连接符 33">
              <a:extLst>
                <a:ext uri="{FF2B5EF4-FFF2-40B4-BE49-F238E27FC236}">
                  <a16:creationId xmlns:a16="http://schemas.microsoft.com/office/drawing/2014/main" xmlns="" id="{DAB473B2-6986-4B74-B274-65AA97819F08}"/>
                </a:ext>
              </a:extLst>
            </p:cNvPr>
            <p:cNvCxnSpPr>
              <a:cxnSpLocks/>
            </p:cNvCxnSpPr>
            <p:nvPr/>
          </p:nvCxnSpPr>
          <p:spPr>
            <a:xfrm>
              <a:off x="563561" y="1968500"/>
              <a:ext cx="288926" cy="0"/>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xmlns="" id="{9F114B41-B425-45E7-B761-7CA054C39928}"/>
                </a:ext>
              </a:extLst>
            </p:cNvPr>
            <p:cNvCxnSpPr>
              <a:cxnSpLocks/>
            </p:cNvCxnSpPr>
            <p:nvPr/>
          </p:nvCxnSpPr>
          <p:spPr>
            <a:xfrm>
              <a:off x="563561" y="2025650"/>
              <a:ext cx="454026" cy="0"/>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xmlns="" id="{8601F119-092B-47B5-8C46-FA383C7A4FD2}"/>
                </a:ext>
              </a:extLst>
            </p:cNvPr>
            <p:cNvCxnSpPr>
              <a:cxnSpLocks/>
            </p:cNvCxnSpPr>
            <p:nvPr/>
          </p:nvCxnSpPr>
          <p:spPr>
            <a:xfrm>
              <a:off x="563561" y="2082800"/>
              <a:ext cx="288926" cy="0"/>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43" name="图片 42" descr="图片包含 桌子, 室内, 窗户, 厨房&#10;&#10;描述已自动生成">
            <a:extLst>
              <a:ext uri="{FF2B5EF4-FFF2-40B4-BE49-F238E27FC236}">
                <a16:creationId xmlns:a16="http://schemas.microsoft.com/office/drawing/2014/main" xmlns="" id="{C395A15B-78EA-4EB8-897A-FBA05F1C8FB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6295" t="13502" r="26295" b="13502"/>
          <a:stretch/>
        </p:blipFill>
        <p:spPr>
          <a:xfrm>
            <a:off x="11057249" y="5911331"/>
            <a:ext cx="384034" cy="384034"/>
          </a:xfrm>
          <a:prstGeom prst="ellipse">
            <a:avLst/>
          </a:prstGeom>
          <a:effectLst>
            <a:outerShdw blurRad="127000" algn="ctr" rotWithShape="0">
              <a:srgbClr val="488EA7">
                <a:alpha val="70000"/>
              </a:srgbClr>
            </a:outerShdw>
          </a:effectLst>
        </p:spPr>
      </p:pic>
      <p:pic>
        <p:nvPicPr>
          <p:cNvPr id="45" name="图片 44" descr="图片包含 室内, 建筑, 地板, 狭窄&#10;&#10;描述已自动生成">
            <a:extLst>
              <a:ext uri="{FF2B5EF4-FFF2-40B4-BE49-F238E27FC236}">
                <a16:creationId xmlns:a16="http://schemas.microsoft.com/office/drawing/2014/main" xmlns="" id="{8DEBD66F-20B9-40C6-B531-94677F85301E}"/>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6693" r="16693"/>
          <a:stretch/>
        </p:blipFill>
        <p:spPr>
          <a:xfrm>
            <a:off x="10414481" y="5911331"/>
            <a:ext cx="384034" cy="384034"/>
          </a:xfrm>
          <a:prstGeom prst="ellipse">
            <a:avLst/>
          </a:prstGeom>
          <a:effectLst>
            <a:outerShdw blurRad="127000" algn="ctr" rotWithShape="0">
              <a:srgbClr val="488EA7">
                <a:alpha val="70000"/>
              </a:srgbClr>
            </a:outerShdw>
          </a:effectLst>
        </p:spPr>
      </p:pic>
      <p:pic>
        <p:nvPicPr>
          <p:cNvPr id="49" name="图片 48" descr="篮球框&#10;&#10;描述已自动生成">
            <a:extLst>
              <a:ext uri="{FF2B5EF4-FFF2-40B4-BE49-F238E27FC236}">
                <a16:creationId xmlns:a16="http://schemas.microsoft.com/office/drawing/2014/main" xmlns="" id="{62FCEB12-D058-4DD5-BB44-F4B59743202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6667" r="16667"/>
          <a:stretch/>
        </p:blipFill>
        <p:spPr>
          <a:xfrm>
            <a:off x="11700016" y="5911331"/>
            <a:ext cx="384034" cy="384034"/>
          </a:xfrm>
          <a:prstGeom prst="ellipse">
            <a:avLst/>
          </a:prstGeom>
          <a:effectLst>
            <a:outerShdw blurRad="127000" algn="ctr" rotWithShape="0">
              <a:srgbClr val="488EA7">
                <a:alpha val="70000"/>
              </a:srgbClr>
            </a:outerShdw>
          </a:effectLst>
        </p:spPr>
      </p:pic>
      <p:sp>
        <p:nvSpPr>
          <p:cNvPr id="53" name="文本框 52">
            <a:extLst>
              <a:ext uri="{FF2B5EF4-FFF2-40B4-BE49-F238E27FC236}">
                <a16:creationId xmlns:a16="http://schemas.microsoft.com/office/drawing/2014/main" xmlns="" id="{A6FEDDFE-BB93-468E-B2E3-B08D92F50084}"/>
              </a:ext>
            </a:extLst>
          </p:cNvPr>
          <p:cNvSpPr txBox="1"/>
          <p:nvPr/>
        </p:nvSpPr>
        <p:spPr>
          <a:xfrm>
            <a:off x="9112249" y="6402837"/>
            <a:ext cx="3079751" cy="307777"/>
          </a:xfrm>
          <a:prstGeom prst="rect">
            <a:avLst/>
          </a:prstGeom>
          <a:noFill/>
        </p:spPr>
        <p:txBody>
          <a:bodyPr wrap="square" rtlCol="0">
            <a:spAutoFit/>
          </a:bodyPr>
          <a:lstStyle/>
          <a:p>
            <a:pPr algn="r"/>
            <a:r>
              <a:rPr lang="en-US" altLang="zh-CN" sz="1400">
                <a:solidFill>
                  <a:schemeClr val="bg1"/>
                </a:solidFill>
                <a:latin typeface="Arial" panose="020B0604020202020204" pitchFamily="34" charset="0"/>
                <a:cs typeface="Arial" panose="020B0604020202020204" pitchFamily="34" charset="0"/>
              </a:rPr>
              <a:t>maecenas porttitor congue massa</a:t>
            </a:r>
            <a:endParaRPr lang="zh-CN" altLang="en-US" sz="1400">
              <a:solidFill>
                <a:schemeClr val="bg1"/>
              </a:solidFill>
              <a:latin typeface="Arial" panose="020B0604020202020204" pitchFamily="34" charset="0"/>
              <a:cs typeface="Arial" panose="020B0604020202020204" pitchFamily="34" charset="0"/>
            </a:endParaRPr>
          </a:p>
        </p:txBody>
      </p:sp>
      <p:pic>
        <p:nvPicPr>
          <p:cNvPr id="55" name="图片 54" descr="图片包含 游戏机, 文字, 游戏&#10;&#10;描述已自动生成">
            <a:extLst>
              <a:ext uri="{FF2B5EF4-FFF2-40B4-BE49-F238E27FC236}">
                <a16:creationId xmlns:a16="http://schemas.microsoft.com/office/drawing/2014/main" xmlns="" id="{3E80C05E-993C-49F6-BA6F-B4A3988EC773}"/>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21953" r="21953"/>
          <a:stretch/>
        </p:blipFill>
        <p:spPr>
          <a:xfrm>
            <a:off x="9771713" y="5911331"/>
            <a:ext cx="384034" cy="384034"/>
          </a:xfrm>
          <a:prstGeom prst="ellipse">
            <a:avLst/>
          </a:prstGeom>
          <a:effectLst>
            <a:outerShdw blurRad="127000" algn="ctr" rotWithShape="0">
              <a:srgbClr val="488EA7">
                <a:alpha val="70000"/>
              </a:srgbClr>
            </a:outerShdw>
          </a:effectLst>
        </p:spPr>
      </p:pic>
      <p:grpSp>
        <p:nvGrpSpPr>
          <p:cNvPr id="58" name="组合 57">
            <a:extLst>
              <a:ext uri="{FF2B5EF4-FFF2-40B4-BE49-F238E27FC236}">
                <a16:creationId xmlns:a16="http://schemas.microsoft.com/office/drawing/2014/main" xmlns="" id="{F6A0B964-542C-4AFD-B802-219800392E1A}"/>
              </a:ext>
            </a:extLst>
          </p:cNvPr>
          <p:cNvGrpSpPr/>
          <p:nvPr/>
        </p:nvGrpSpPr>
        <p:grpSpPr>
          <a:xfrm>
            <a:off x="9708951" y="5852424"/>
            <a:ext cx="501848" cy="501848"/>
            <a:chOff x="9708951" y="5936244"/>
            <a:chExt cx="501848" cy="501848"/>
          </a:xfrm>
        </p:grpSpPr>
        <p:sp>
          <p:nvSpPr>
            <p:cNvPr id="56" name="椭圆 55">
              <a:extLst>
                <a:ext uri="{FF2B5EF4-FFF2-40B4-BE49-F238E27FC236}">
                  <a16:creationId xmlns:a16="http://schemas.microsoft.com/office/drawing/2014/main" xmlns="" id="{80C6B915-C61D-4127-AD3B-8B01E009C880}"/>
                </a:ext>
              </a:extLst>
            </p:cNvPr>
            <p:cNvSpPr/>
            <p:nvPr/>
          </p:nvSpPr>
          <p:spPr>
            <a:xfrm>
              <a:off x="9708951" y="5936244"/>
              <a:ext cx="501848" cy="501848"/>
            </a:xfrm>
            <a:prstGeom prst="ellipse">
              <a:avLst/>
            </a:prstGeom>
            <a:noFill/>
            <a:ln w="127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弧形 56">
              <a:extLst>
                <a:ext uri="{FF2B5EF4-FFF2-40B4-BE49-F238E27FC236}">
                  <a16:creationId xmlns:a16="http://schemas.microsoft.com/office/drawing/2014/main" xmlns="" id="{20CA1975-2BD2-4D23-A317-5D555F0354ED}"/>
                </a:ext>
              </a:extLst>
            </p:cNvPr>
            <p:cNvSpPr/>
            <p:nvPr/>
          </p:nvSpPr>
          <p:spPr>
            <a:xfrm>
              <a:off x="9708951" y="5936244"/>
              <a:ext cx="501848" cy="501848"/>
            </a:xfrm>
            <a:prstGeom prst="arc">
              <a:avLst>
                <a:gd name="adj1" fmla="val 16200000"/>
                <a:gd name="adj2" fmla="val 10113519"/>
              </a:avLst>
            </a:prstGeom>
            <a:noFill/>
            <a:ln w="12700">
              <a:solidFill>
                <a:srgbClr val="488EA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79585840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273DA3BC-E2B4-4C92-B3CA-A20C688E5AAC}"/>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文本框 92">
            <a:extLst>
              <a:ext uri="{FF2B5EF4-FFF2-40B4-BE49-F238E27FC236}">
                <a16:creationId xmlns:a16="http://schemas.microsoft.com/office/drawing/2014/main" xmlns="" id="{84770B3C-AFB1-4B94-AF8E-1E6C1A09A783}"/>
              </a:ext>
            </a:extLst>
          </p:cNvPr>
          <p:cNvSpPr txBox="1"/>
          <p:nvPr/>
        </p:nvSpPr>
        <p:spPr>
          <a:xfrm>
            <a:off x="201529" y="6596390"/>
            <a:ext cx="2098667" cy="261610"/>
          </a:xfrm>
          <a:prstGeom prst="rect">
            <a:avLst/>
          </a:prstGeom>
          <a:noFill/>
        </p:spPr>
        <p:txBody>
          <a:bodyPr wrap="square" rtlCol="0">
            <a:spAutoFit/>
          </a:bodyPr>
          <a:lstStyle/>
          <a:p>
            <a:r>
              <a:rPr lang="en-US" altLang="zh-CN" sz="1050">
                <a:latin typeface="Arial" panose="020B0604020202020204" pitchFamily="34" charset="0"/>
                <a:cs typeface="Arial" panose="020B0604020202020204" pitchFamily="34" charset="0"/>
              </a:rPr>
              <a:t>SUPPORTERS SAY</a:t>
            </a:r>
            <a:endParaRPr lang="zh-CN" altLang="en-US" sz="1050">
              <a:latin typeface="Arial" panose="020B0604020202020204" pitchFamily="34" charset="0"/>
              <a:cs typeface="Arial" panose="020B0604020202020204" pitchFamily="34" charset="0"/>
            </a:endParaRPr>
          </a:p>
        </p:txBody>
      </p:sp>
      <p:grpSp>
        <p:nvGrpSpPr>
          <p:cNvPr id="94" name="组合 93">
            <a:extLst>
              <a:ext uri="{FF2B5EF4-FFF2-40B4-BE49-F238E27FC236}">
                <a16:creationId xmlns:a16="http://schemas.microsoft.com/office/drawing/2014/main" xmlns="" id="{8EFD49D2-1DB4-46B9-8F0B-E750A8B52B69}"/>
              </a:ext>
            </a:extLst>
          </p:cNvPr>
          <p:cNvGrpSpPr/>
          <p:nvPr/>
        </p:nvGrpSpPr>
        <p:grpSpPr>
          <a:xfrm>
            <a:off x="60961" y="6683957"/>
            <a:ext cx="143828" cy="86476"/>
            <a:chOff x="563561" y="1968500"/>
            <a:chExt cx="454026" cy="114300"/>
          </a:xfrm>
        </p:grpSpPr>
        <p:cxnSp>
          <p:nvCxnSpPr>
            <p:cNvPr id="95" name="直接连接符 94">
              <a:extLst>
                <a:ext uri="{FF2B5EF4-FFF2-40B4-BE49-F238E27FC236}">
                  <a16:creationId xmlns:a16="http://schemas.microsoft.com/office/drawing/2014/main" xmlns="" id="{A3FFC06A-E946-4FF0-91DF-718F90A56AA0}"/>
                </a:ext>
              </a:extLst>
            </p:cNvPr>
            <p:cNvCxnSpPr>
              <a:cxnSpLocks/>
            </p:cNvCxnSpPr>
            <p:nvPr/>
          </p:nvCxnSpPr>
          <p:spPr>
            <a:xfrm>
              <a:off x="563561" y="1968500"/>
              <a:ext cx="288926" cy="0"/>
            </a:xfrm>
            <a:prstGeom prst="line">
              <a:avLst/>
            </a:prstGeom>
            <a:ln w="1905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6" name="直接连接符 95">
              <a:extLst>
                <a:ext uri="{FF2B5EF4-FFF2-40B4-BE49-F238E27FC236}">
                  <a16:creationId xmlns:a16="http://schemas.microsoft.com/office/drawing/2014/main" xmlns="" id="{F26D8039-8A04-4F4A-9477-939C041DFFF0}"/>
                </a:ext>
              </a:extLst>
            </p:cNvPr>
            <p:cNvCxnSpPr>
              <a:cxnSpLocks/>
            </p:cNvCxnSpPr>
            <p:nvPr/>
          </p:nvCxnSpPr>
          <p:spPr>
            <a:xfrm>
              <a:off x="563561" y="2025650"/>
              <a:ext cx="454026" cy="0"/>
            </a:xfrm>
            <a:prstGeom prst="line">
              <a:avLst/>
            </a:prstGeom>
            <a:ln w="1905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7" name="直接连接符 96">
              <a:extLst>
                <a:ext uri="{FF2B5EF4-FFF2-40B4-BE49-F238E27FC236}">
                  <a16:creationId xmlns:a16="http://schemas.microsoft.com/office/drawing/2014/main" xmlns="" id="{3CC0761B-CCF1-4020-B3A7-4A0EA2E76F31}"/>
                </a:ext>
              </a:extLst>
            </p:cNvPr>
            <p:cNvCxnSpPr>
              <a:cxnSpLocks/>
            </p:cNvCxnSpPr>
            <p:nvPr/>
          </p:nvCxnSpPr>
          <p:spPr>
            <a:xfrm>
              <a:off x="563561" y="2082800"/>
              <a:ext cx="288926" cy="0"/>
            </a:xfrm>
            <a:prstGeom prst="line">
              <a:avLst/>
            </a:prstGeom>
            <a:ln w="19050" cap="rnd">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 name="圆: 空心 4">
            <a:extLst>
              <a:ext uri="{FF2B5EF4-FFF2-40B4-BE49-F238E27FC236}">
                <a16:creationId xmlns:a16="http://schemas.microsoft.com/office/drawing/2014/main" xmlns="" id="{70C7FDCB-468C-4418-B2DC-2C4CC6D02D0F}"/>
              </a:ext>
            </a:extLst>
          </p:cNvPr>
          <p:cNvSpPr/>
          <p:nvPr/>
        </p:nvSpPr>
        <p:spPr>
          <a:xfrm>
            <a:off x="-1814284" y="-1694542"/>
            <a:ext cx="4205514" cy="4205514"/>
          </a:xfrm>
          <a:prstGeom prst="donut">
            <a:avLst>
              <a:gd name="adj" fmla="val 9862"/>
            </a:avLst>
          </a:prstGeom>
          <a:solidFill>
            <a:srgbClr val="C3E5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圆: 空心 5">
            <a:extLst>
              <a:ext uri="{FF2B5EF4-FFF2-40B4-BE49-F238E27FC236}">
                <a16:creationId xmlns:a16="http://schemas.microsoft.com/office/drawing/2014/main" xmlns="" id="{283ED9F9-4479-4E9E-B6F9-43C721C8A15E}"/>
              </a:ext>
            </a:extLst>
          </p:cNvPr>
          <p:cNvSpPr/>
          <p:nvPr/>
        </p:nvSpPr>
        <p:spPr>
          <a:xfrm>
            <a:off x="11229975" y="6116865"/>
            <a:ext cx="674460" cy="674460"/>
          </a:xfrm>
          <a:prstGeom prst="donut">
            <a:avLst>
              <a:gd name="adj" fmla="val 22007"/>
            </a:avLst>
          </a:prstGeom>
          <a:solidFill>
            <a:srgbClr val="C3E5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圆: 空心 6">
            <a:extLst>
              <a:ext uri="{FF2B5EF4-FFF2-40B4-BE49-F238E27FC236}">
                <a16:creationId xmlns:a16="http://schemas.microsoft.com/office/drawing/2014/main" xmlns="" id="{05AEA9F3-5945-43D6-BAA2-40FC1F80B973}"/>
              </a:ext>
            </a:extLst>
          </p:cNvPr>
          <p:cNvSpPr/>
          <p:nvPr/>
        </p:nvSpPr>
        <p:spPr>
          <a:xfrm>
            <a:off x="7985125" y="151164"/>
            <a:ext cx="168276" cy="168276"/>
          </a:xfrm>
          <a:prstGeom prst="donut">
            <a:avLst>
              <a:gd name="adj" fmla="val 22007"/>
            </a:avLst>
          </a:prstGeom>
          <a:solidFill>
            <a:srgbClr val="488E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菱形 8">
            <a:extLst>
              <a:ext uri="{FF2B5EF4-FFF2-40B4-BE49-F238E27FC236}">
                <a16:creationId xmlns:a16="http://schemas.microsoft.com/office/drawing/2014/main" xmlns="" id="{702C1936-A368-414A-ABA1-2445960ACA36}"/>
              </a:ext>
            </a:extLst>
          </p:cNvPr>
          <p:cNvSpPr/>
          <p:nvPr/>
        </p:nvSpPr>
        <p:spPr>
          <a:xfrm>
            <a:off x="482600" y="3598862"/>
            <a:ext cx="95251" cy="95251"/>
          </a:xfrm>
          <a:prstGeom prst="diamond">
            <a:avLst/>
          </a:prstGeom>
          <a:noFill/>
          <a:ln w="25400">
            <a:solidFill>
              <a:srgbClr val="488EA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菱形 9">
            <a:extLst>
              <a:ext uri="{FF2B5EF4-FFF2-40B4-BE49-F238E27FC236}">
                <a16:creationId xmlns:a16="http://schemas.microsoft.com/office/drawing/2014/main" xmlns="" id="{03176031-E334-41D4-B879-CD1C8AFEC5B1}"/>
              </a:ext>
            </a:extLst>
          </p:cNvPr>
          <p:cNvSpPr/>
          <p:nvPr/>
        </p:nvSpPr>
        <p:spPr>
          <a:xfrm>
            <a:off x="11763374" y="671513"/>
            <a:ext cx="183129" cy="183129"/>
          </a:xfrm>
          <a:prstGeom prst="diamond">
            <a:avLst/>
          </a:prstGeom>
          <a:noFill/>
          <a:ln w="38100">
            <a:solidFill>
              <a:srgbClr val="488EA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xmlns="" id="{3624AB1F-2525-4AC8-8403-5951C868882F}"/>
              </a:ext>
            </a:extLst>
          </p:cNvPr>
          <p:cNvSpPr/>
          <p:nvPr/>
        </p:nvSpPr>
        <p:spPr>
          <a:xfrm>
            <a:off x="718062" y="414955"/>
            <a:ext cx="10755877" cy="6028090"/>
          </a:xfrm>
          <a:prstGeom prst="rect">
            <a:avLst/>
          </a:prstGeom>
          <a:solidFill>
            <a:schemeClr val="bg1"/>
          </a:solidFill>
          <a:ln>
            <a:noFill/>
          </a:ln>
          <a:effectLst>
            <a:outerShdw blurRad="381000" algn="ctr" rotWithShape="0">
              <a:srgbClr val="488EA7">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形状 13">
            <a:extLst>
              <a:ext uri="{FF2B5EF4-FFF2-40B4-BE49-F238E27FC236}">
                <a16:creationId xmlns:a16="http://schemas.microsoft.com/office/drawing/2014/main" xmlns="" id="{9F14D48C-02D2-44EA-890E-7B5C131A0A28}"/>
              </a:ext>
            </a:extLst>
          </p:cNvPr>
          <p:cNvSpPr/>
          <p:nvPr/>
        </p:nvSpPr>
        <p:spPr>
          <a:xfrm>
            <a:off x="718062" y="2108201"/>
            <a:ext cx="10755876" cy="4334845"/>
          </a:xfrm>
          <a:custGeom>
            <a:avLst/>
            <a:gdLst>
              <a:gd name="connsiteX0" fmla="*/ 820543 w 10755876"/>
              <a:gd name="connsiteY0" fmla="*/ 0 h 4334845"/>
              <a:gd name="connsiteX1" fmla="*/ 9935333 w 10755876"/>
              <a:gd name="connsiteY1" fmla="*/ 0 h 4334845"/>
              <a:gd name="connsiteX2" fmla="*/ 10755876 w 10755876"/>
              <a:gd name="connsiteY2" fmla="*/ 820543 h 4334845"/>
              <a:gd name="connsiteX3" fmla="*/ 10755876 w 10755876"/>
              <a:gd name="connsiteY3" fmla="*/ 4334845 h 4334845"/>
              <a:gd name="connsiteX4" fmla="*/ 0 w 10755876"/>
              <a:gd name="connsiteY4" fmla="*/ 4334845 h 4334845"/>
              <a:gd name="connsiteX5" fmla="*/ 0 w 10755876"/>
              <a:gd name="connsiteY5" fmla="*/ 820543 h 4334845"/>
              <a:gd name="connsiteX6" fmla="*/ 820543 w 10755876"/>
              <a:gd name="connsiteY6" fmla="*/ 0 h 4334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755876" h="4334845">
                <a:moveTo>
                  <a:pt x="820543" y="0"/>
                </a:moveTo>
                <a:lnTo>
                  <a:pt x="9935333" y="0"/>
                </a:lnTo>
                <a:cubicBezTo>
                  <a:pt x="10388506" y="0"/>
                  <a:pt x="10755876" y="367370"/>
                  <a:pt x="10755876" y="820543"/>
                </a:cubicBezTo>
                <a:lnTo>
                  <a:pt x="10755876" y="4334845"/>
                </a:lnTo>
                <a:lnTo>
                  <a:pt x="0" y="4334845"/>
                </a:lnTo>
                <a:lnTo>
                  <a:pt x="0" y="820543"/>
                </a:lnTo>
                <a:cubicBezTo>
                  <a:pt x="0" y="367370"/>
                  <a:pt x="367370" y="0"/>
                  <a:pt x="820543" y="0"/>
                </a:cubicBezTo>
                <a:close/>
              </a:path>
            </a:pathLst>
          </a:custGeom>
          <a:solidFill>
            <a:srgbClr val="C3E5F1">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a:extLst>
              <a:ext uri="{FF2B5EF4-FFF2-40B4-BE49-F238E27FC236}">
                <a16:creationId xmlns:a16="http://schemas.microsoft.com/office/drawing/2014/main" xmlns="" id="{697A28AE-12F4-44BB-8155-65CAF830E9FC}"/>
              </a:ext>
            </a:extLst>
          </p:cNvPr>
          <p:cNvSpPr txBox="1"/>
          <p:nvPr/>
        </p:nvSpPr>
        <p:spPr>
          <a:xfrm>
            <a:off x="979714" y="748790"/>
            <a:ext cx="3416300" cy="461665"/>
          </a:xfrm>
          <a:prstGeom prst="rect">
            <a:avLst/>
          </a:prstGeom>
          <a:noFill/>
        </p:spPr>
        <p:txBody>
          <a:bodyPr wrap="square" rtlCol="0">
            <a:spAutoFit/>
          </a:bodyPr>
          <a:lstStyle/>
          <a:p>
            <a:r>
              <a:rPr lang="en-US" altLang="zh-CN" sz="2400" b="1">
                <a:latin typeface="Arial" panose="020B0604020202020204" pitchFamily="34" charset="0"/>
                <a:cs typeface="Arial" panose="020B0604020202020204" pitchFamily="34" charset="0"/>
              </a:rPr>
              <a:t>TITLE GOES HERE</a:t>
            </a:r>
            <a:endParaRPr lang="zh-CN" altLang="en-US" sz="2400" b="1">
              <a:latin typeface="Arial" panose="020B0604020202020204" pitchFamily="34" charset="0"/>
              <a:cs typeface="Arial" panose="020B0604020202020204" pitchFamily="34" charset="0"/>
            </a:endParaRPr>
          </a:p>
        </p:txBody>
      </p:sp>
      <p:sp>
        <p:nvSpPr>
          <p:cNvPr id="16" name="矩形: 圆角 15">
            <a:extLst>
              <a:ext uri="{FF2B5EF4-FFF2-40B4-BE49-F238E27FC236}">
                <a16:creationId xmlns:a16="http://schemas.microsoft.com/office/drawing/2014/main" xmlns="" id="{C9347DD1-6D10-4190-BA48-961A20EED987}"/>
              </a:ext>
            </a:extLst>
          </p:cNvPr>
          <p:cNvSpPr/>
          <p:nvPr/>
        </p:nvSpPr>
        <p:spPr>
          <a:xfrm>
            <a:off x="1073621" y="1822450"/>
            <a:ext cx="2412030" cy="575194"/>
          </a:xfrm>
          <a:prstGeom prst="roundRect">
            <a:avLst/>
          </a:prstGeom>
          <a:solidFill>
            <a:schemeClr val="bg1"/>
          </a:solidFill>
          <a:ln>
            <a:noFill/>
          </a:ln>
          <a:effectLst>
            <a:outerShdw blurRad="50800" dist="38100" dir="5400000" algn="t" rotWithShape="0">
              <a:srgbClr val="488EA7">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7" name="文本框 16">
            <a:extLst>
              <a:ext uri="{FF2B5EF4-FFF2-40B4-BE49-F238E27FC236}">
                <a16:creationId xmlns:a16="http://schemas.microsoft.com/office/drawing/2014/main" xmlns="" id="{0E029D07-9619-4255-817F-57036273C68A}"/>
              </a:ext>
            </a:extLst>
          </p:cNvPr>
          <p:cNvSpPr txBox="1"/>
          <p:nvPr/>
        </p:nvSpPr>
        <p:spPr>
          <a:xfrm>
            <a:off x="962026" y="1956159"/>
            <a:ext cx="2635220" cy="307777"/>
          </a:xfrm>
          <a:prstGeom prst="rect">
            <a:avLst/>
          </a:prstGeom>
          <a:noFill/>
        </p:spPr>
        <p:txBody>
          <a:bodyPr wrap="square" rtlCol="0">
            <a:spAutoFit/>
          </a:bodyPr>
          <a:lstStyle/>
          <a:p>
            <a:pPr algn="ctr"/>
            <a:r>
              <a:rPr lang="en-US" altLang="zh-CN" sz="1400">
                <a:latin typeface="Arial" panose="020B0604020202020204" pitchFamily="34" charset="0"/>
                <a:cs typeface="Arial" panose="020B0604020202020204" pitchFamily="34" charset="0"/>
              </a:rPr>
              <a:t>Maecenas Porttitor Congue</a:t>
            </a:r>
            <a:endParaRPr lang="zh-CN" altLang="en-US" sz="1400">
              <a:latin typeface="Arial" panose="020B0604020202020204" pitchFamily="34" charset="0"/>
              <a:cs typeface="Arial" panose="020B0604020202020204" pitchFamily="34" charset="0"/>
            </a:endParaRPr>
          </a:p>
        </p:txBody>
      </p:sp>
      <p:sp>
        <p:nvSpPr>
          <p:cNvPr id="20" name="矩形: 圆角 19">
            <a:extLst>
              <a:ext uri="{FF2B5EF4-FFF2-40B4-BE49-F238E27FC236}">
                <a16:creationId xmlns:a16="http://schemas.microsoft.com/office/drawing/2014/main" xmlns="" id="{DBE8E614-3D31-4843-A807-2F31727F9B77}"/>
              </a:ext>
            </a:extLst>
          </p:cNvPr>
          <p:cNvSpPr/>
          <p:nvPr/>
        </p:nvSpPr>
        <p:spPr>
          <a:xfrm>
            <a:off x="3617864" y="1822450"/>
            <a:ext cx="2412030" cy="575194"/>
          </a:xfrm>
          <a:prstGeom prst="roundRect">
            <a:avLst/>
          </a:prstGeom>
          <a:solidFill>
            <a:schemeClr val="bg1"/>
          </a:solidFill>
          <a:ln>
            <a:noFill/>
          </a:ln>
          <a:effectLst>
            <a:outerShdw blurRad="50800" dist="38100" dir="5400000" algn="t" rotWithShape="0">
              <a:srgbClr val="488EA7">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1" name="文本框 20">
            <a:extLst>
              <a:ext uri="{FF2B5EF4-FFF2-40B4-BE49-F238E27FC236}">
                <a16:creationId xmlns:a16="http://schemas.microsoft.com/office/drawing/2014/main" xmlns="" id="{F9B2D5E2-8D73-497F-BAFF-AA6430F5DEF6}"/>
              </a:ext>
            </a:extLst>
          </p:cNvPr>
          <p:cNvSpPr txBox="1"/>
          <p:nvPr/>
        </p:nvSpPr>
        <p:spPr>
          <a:xfrm>
            <a:off x="3506269" y="1956159"/>
            <a:ext cx="2635220" cy="307777"/>
          </a:xfrm>
          <a:prstGeom prst="rect">
            <a:avLst/>
          </a:prstGeom>
          <a:noFill/>
        </p:spPr>
        <p:txBody>
          <a:bodyPr wrap="square" rtlCol="0">
            <a:spAutoFit/>
          </a:bodyPr>
          <a:lstStyle/>
          <a:p>
            <a:pPr algn="ctr"/>
            <a:r>
              <a:rPr lang="en-US" altLang="zh-CN" sz="1400">
                <a:latin typeface="Arial" panose="020B0604020202020204" pitchFamily="34" charset="0"/>
                <a:cs typeface="Arial" panose="020B0604020202020204" pitchFamily="34" charset="0"/>
              </a:rPr>
              <a:t>Maecenas Porttitor Congue</a:t>
            </a:r>
            <a:endParaRPr lang="zh-CN" altLang="en-US" sz="1400">
              <a:latin typeface="Arial" panose="020B0604020202020204" pitchFamily="34" charset="0"/>
              <a:cs typeface="Arial" panose="020B0604020202020204" pitchFamily="34" charset="0"/>
            </a:endParaRPr>
          </a:p>
        </p:txBody>
      </p:sp>
      <p:sp>
        <p:nvSpPr>
          <p:cNvPr id="29" name="矩形: 圆角 28">
            <a:extLst>
              <a:ext uri="{FF2B5EF4-FFF2-40B4-BE49-F238E27FC236}">
                <a16:creationId xmlns:a16="http://schemas.microsoft.com/office/drawing/2014/main" xmlns="" id="{CBC95EF6-326A-4983-9D96-1334948D0E54}"/>
              </a:ext>
            </a:extLst>
          </p:cNvPr>
          <p:cNvSpPr/>
          <p:nvPr/>
        </p:nvSpPr>
        <p:spPr>
          <a:xfrm>
            <a:off x="6162107" y="1822450"/>
            <a:ext cx="2412030" cy="575194"/>
          </a:xfrm>
          <a:prstGeom prst="roundRect">
            <a:avLst/>
          </a:prstGeom>
          <a:solidFill>
            <a:schemeClr val="bg1"/>
          </a:solidFill>
          <a:ln>
            <a:noFill/>
          </a:ln>
          <a:effectLst>
            <a:outerShdw blurRad="50800" dist="38100" dir="5400000" algn="t" rotWithShape="0">
              <a:srgbClr val="488EA7">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0" name="文本框 29">
            <a:extLst>
              <a:ext uri="{FF2B5EF4-FFF2-40B4-BE49-F238E27FC236}">
                <a16:creationId xmlns:a16="http://schemas.microsoft.com/office/drawing/2014/main" xmlns="" id="{1D4042AB-22C1-4903-A731-C729362D1D7C}"/>
              </a:ext>
            </a:extLst>
          </p:cNvPr>
          <p:cNvSpPr txBox="1"/>
          <p:nvPr/>
        </p:nvSpPr>
        <p:spPr>
          <a:xfrm>
            <a:off x="6050512" y="1956159"/>
            <a:ext cx="2635220" cy="307777"/>
          </a:xfrm>
          <a:prstGeom prst="rect">
            <a:avLst/>
          </a:prstGeom>
          <a:noFill/>
        </p:spPr>
        <p:txBody>
          <a:bodyPr wrap="square" rtlCol="0">
            <a:spAutoFit/>
          </a:bodyPr>
          <a:lstStyle/>
          <a:p>
            <a:pPr algn="ctr"/>
            <a:r>
              <a:rPr lang="en-US" altLang="zh-CN" sz="1400">
                <a:latin typeface="Arial" panose="020B0604020202020204" pitchFamily="34" charset="0"/>
                <a:cs typeface="Arial" panose="020B0604020202020204" pitchFamily="34" charset="0"/>
              </a:rPr>
              <a:t>Maecenas Porttitor Congue</a:t>
            </a:r>
            <a:endParaRPr lang="zh-CN" altLang="en-US" sz="1400">
              <a:latin typeface="Arial" panose="020B0604020202020204" pitchFamily="34" charset="0"/>
              <a:cs typeface="Arial" panose="020B0604020202020204" pitchFamily="34" charset="0"/>
            </a:endParaRPr>
          </a:p>
        </p:txBody>
      </p:sp>
      <p:sp>
        <p:nvSpPr>
          <p:cNvPr id="32" name="矩形: 圆角 31">
            <a:extLst>
              <a:ext uri="{FF2B5EF4-FFF2-40B4-BE49-F238E27FC236}">
                <a16:creationId xmlns:a16="http://schemas.microsoft.com/office/drawing/2014/main" xmlns="" id="{4DAF3A74-3015-4B5A-A03A-EE92A92F7F7C}"/>
              </a:ext>
            </a:extLst>
          </p:cNvPr>
          <p:cNvSpPr/>
          <p:nvPr/>
        </p:nvSpPr>
        <p:spPr>
          <a:xfrm>
            <a:off x="8706350" y="1822450"/>
            <a:ext cx="2412030" cy="575194"/>
          </a:xfrm>
          <a:prstGeom prst="roundRect">
            <a:avLst/>
          </a:prstGeom>
          <a:solidFill>
            <a:schemeClr val="bg1"/>
          </a:solidFill>
          <a:ln>
            <a:noFill/>
          </a:ln>
          <a:effectLst>
            <a:outerShdw blurRad="50800" dist="38100" dir="5400000" algn="t" rotWithShape="0">
              <a:srgbClr val="488EA7">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3" name="文本框 32">
            <a:extLst>
              <a:ext uri="{FF2B5EF4-FFF2-40B4-BE49-F238E27FC236}">
                <a16:creationId xmlns:a16="http://schemas.microsoft.com/office/drawing/2014/main" xmlns="" id="{2C1753C8-8E49-4666-97BA-BF3194897036}"/>
              </a:ext>
            </a:extLst>
          </p:cNvPr>
          <p:cNvSpPr txBox="1"/>
          <p:nvPr/>
        </p:nvSpPr>
        <p:spPr>
          <a:xfrm>
            <a:off x="8594755" y="1956159"/>
            <a:ext cx="2635220" cy="307777"/>
          </a:xfrm>
          <a:prstGeom prst="rect">
            <a:avLst/>
          </a:prstGeom>
          <a:noFill/>
        </p:spPr>
        <p:txBody>
          <a:bodyPr wrap="square" rtlCol="0">
            <a:spAutoFit/>
          </a:bodyPr>
          <a:lstStyle/>
          <a:p>
            <a:pPr algn="ctr"/>
            <a:r>
              <a:rPr lang="en-US" altLang="zh-CN" sz="1400">
                <a:latin typeface="Arial" panose="020B0604020202020204" pitchFamily="34" charset="0"/>
                <a:cs typeface="Arial" panose="020B0604020202020204" pitchFamily="34" charset="0"/>
              </a:rPr>
              <a:t>Maecenas Porttitor Congue</a:t>
            </a:r>
            <a:endParaRPr lang="zh-CN" altLang="en-US" sz="1400">
              <a:latin typeface="Arial" panose="020B0604020202020204" pitchFamily="34" charset="0"/>
              <a:cs typeface="Arial" panose="020B0604020202020204" pitchFamily="34" charset="0"/>
            </a:endParaRPr>
          </a:p>
        </p:txBody>
      </p:sp>
      <p:sp>
        <p:nvSpPr>
          <p:cNvPr id="35" name="文本框 34">
            <a:extLst>
              <a:ext uri="{FF2B5EF4-FFF2-40B4-BE49-F238E27FC236}">
                <a16:creationId xmlns:a16="http://schemas.microsoft.com/office/drawing/2014/main" xmlns="" id="{BF4E9F88-FCDF-48B5-ACDE-F23BDC2E1F44}"/>
              </a:ext>
            </a:extLst>
          </p:cNvPr>
          <p:cNvSpPr txBox="1"/>
          <p:nvPr/>
        </p:nvSpPr>
        <p:spPr>
          <a:xfrm>
            <a:off x="3852832" y="877278"/>
            <a:ext cx="4132293" cy="307777"/>
          </a:xfrm>
          <a:prstGeom prst="rect">
            <a:avLst/>
          </a:prstGeom>
          <a:noFill/>
        </p:spPr>
        <p:txBody>
          <a:bodyPr wrap="square" rtlCol="0">
            <a:spAutoFit/>
          </a:bodyPr>
          <a:lstStyle/>
          <a:p>
            <a:r>
              <a:rPr lang="en-US" altLang="zh-CN" sz="1400" b="1">
                <a:solidFill>
                  <a:srgbClr val="488EA7"/>
                </a:solidFill>
                <a:latin typeface="Arial" panose="020B0604020202020204" pitchFamily="34" charset="0"/>
                <a:cs typeface="Arial" panose="020B0604020202020204" pitchFamily="34" charset="0"/>
              </a:rPr>
              <a:t>MAECENAS PORTTITOR CONGUE MASSA</a:t>
            </a:r>
            <a:endParaRPr lang="zh-CN" altLang="en-US" sz="1400" b="1">
              <a:solidFill>
                <a:srgbClr val="488EA7"/>
              </a:solidFill>
              <a:latin typeface="Arial" panose="020B0604020202020204" pitchFamily="34" charset="0"/>
              <a:cs typeface="Arial" panose="020B0604020202020204" pitchFamily="34" charset="0"/>
            </a:endParaRPr>
          </a:p>
        </p:txBody>
      </p:sp>
      <p:cxnSp>
        <p:nvCxnSpPr>
          <p:cNvPr id="37" name="直接连接符 36">
            <a:extLst>
              <a:ext uri="{FF2B5EF4-FFF2-40B4-BE49-F238E27FC236}">
                <a16:creationId xmlns:a16="http://schemas.microsoft.com/office/drawing/2014/main" xmlns="" id="{C1EC1982-FF27-45AE-8638-BF574F32A62E}"/>
              </a:ext>
            </a:extLst>
          </p:cNvPr>
          <p:cNvCxnSpPr>
            <a:stCxn id="16" idx="2"/>
          </p:cNvCxnSpPr>
          <p:nvPr/>
        </p:nvCxnSpPr>
        <p:spPr>
          <a:xfrm flipH="1">
            <a:off x="2269475" y="2397644"/>
            <a:ext cx="10161" cy="1201218"/>
          </a:xfrm>
          <a:prstGeom prst="line">
            <a:avLst/>
          </a:prstGeom>
          <a:ln w="12700">
            <a:solidFill>
              <a:srgbClr val="488EA7"/>
            </a:solidFill>
            <a:tailEnd type="triangle"/>
          </a:ln>
        </p:spPr>
        <p:style>
          <a:lnRef idx="1">
            <a:schemeClr val="accent1"/>
          </a:lnRef>
          <a:fillRef idx="0">
            <a:schemeClr val="accent1"/>
          </a:fillRef>
          <a:effectRef idx="0">
            <a:schemeClr val="accent1"/>
          </a:effectRef>
          <a:fontRef idx="minor">
            <a:schemeClr val="tx1"/>
          </a:fontRef>
        </p:style>
      </p:cxnSp>
      <p:sp>
        <p:nvSpPr>
          <p:cNvPr id="38" name="文本框 37">
            <a:extLst>
              <a:ext uri="{FF2B5EF4-FFF2-40B4-BE49-F238E27FC236}">
                <a16:creationId xmlns:a16="http://schemas.microsoft.com/office/drawing/2014/main" xmlns="" id="{3EFD872E-43D5-4E94-9CD1-CD1C6CF8E65D}"/>
              </a:ext>
            </a:extLst>
          </p:cNvPr>
          <p:cNvSpPr txBox="1"/>
          <p:nvPr/>
        </p:nvSpPr>
        <p:spPr>
          <a:xfrm>
            <a:off x="1045046" y="3646486"/>
            <a:ext cx="2444742" cy="790473"/>
          </a:xfrm>
          <a:prstGeom prst="rect">
            <a:avLst/>
          </a:prstGeom>
          <a:noFill/>
        </p:spPr>
        <p:txBody>
          <a:bodyPr wrap="square" rtlCol="0">
            <a:spAutoFit/>
          </a:bodyPr>
          <a:lstStyle/>
          <a:p>
            <a:pPr>
              <a:lnSpc>
                <a:spcPct val="120000"/>
              </a:lnSpc>
            </a:pPr>
            <a:r>
              <a:rPr lang="fr-FR" altLang="zh-CN" sz="1300">
                <a:latin typeface="Arial" panose="020B0604020202020204" pitchFamily="34" charset="0"/>
                <a:cs typeface="Arial" panose="020B0604020202020204" pitchFamily="34" charset="0"/>
              </a:rPr>
              <a:t>pellentesque habitant morbi tristique senectus et netus et malesuada fames ac turpis eg</a:t>
            </a:r>
            <a:endParaRPr lang="zh-CN" altLang="en-US" sz="1300">
              <a:latin typeface="Arial" panose="020B0604020202020204" pitchFamily="34" charset="0"/>
              <a:cs typeface="Arial" panose="020B0604020202020204" pitchFamily="34" charset="0"/>
            </a:endParaRPr>
          </a:p>
        </p:txBody>
      </p:sp>
      <p:sp>
        <p:nvSpPr>
          <p:cNvPr id="39" name="文本框 38">
            <a:extLst>
              <a:ext uri="{FF2B5EF4-FFF2-40B4-BE49-F238E27FC236}">
                <a16:creationId xmlns:a16="http://schemas.microsoft.com/office/drawing/2014/main" xmlns="" id="{95174B39-542A-46E0-86F5-886C06457A7A}"/>
              </a:ext>
            </a:extLst>
          </p:cNvPr>
          <p:cNvSpPr txBox="1"/>
          <p:nvPr/>
        </p:nvSpPr>
        <p:spPr>
          <a:xfrm>
            <a:off x="4873629" y="4329530"/>
            <a:ext cx="2444742" cy="1030539"/>
          </a:xfrm>
          <a:prstGeom prst="rect">
            <a:avLst/>
          </a:prstGeom>
          <a:noFill/>
        </p:spPr>
        <p:txBody>
          <a:bodyPr wrap="square" rtlCol="0">
            <a:spAutoFit/>
          </a:bodyPr>
          <a:lstStyle/>
          <a:p>
            <a:pPr>
              <a:lnSpc>
                <a:spcPct val="120000"/>
              </a:lnSpc>
            </a:pPr>
            <a:r>
              <a:rPr lang="fr-FR" altLang="zh-CN" sz="1300">
                <a:latin typeface="Arial" panose="020B0604020202020204" pitchFamily="34" charset="0"/>
                <a:cs typeface="Arial" panose="020B0604020202020204" pitchFamily="34" charset="0"/>
              </a:rPr>
              <a:t>consectetuer adipiscing elit. maecenas porttitor congue massa. fusce posuere, magna sed pulvinar ultricies</a:t>
            </a:r>
            <a:endParaRPr lang="zh-CN" altLang="en-US" sz="1300">
              <a:latin typeface="Arial" panose="020B0604020202020204" pitchFamily="34" charset="0"/>
              <a:cs typeface="Arial" panose="020B0604020202020204" pitchFamily="34" charset="0"/>
            </a:endParaRPr>
          </a:p>
        </p:txBody>
      </p:sp>
      <p:cxnSp>
        <p:nvCxnSpPr>
          <p:cNvPr id="41" name="连接符: 肘形 40">
            <a:extLst>
              <a:ext uri="{FF2B5EF4-FFF2-40B4-BE49-F238E27FC236}">
                <a16:creationId xmlns:a16="http://schemas.microsoft.com/office/drawing/2014/main" xmlns="" id="{30284AA3-842D-437D-8B55-A67F74C9A6E9}"/>
              </a:ext>
            </a:extLst>
          </p:cNvPr>
          <p:cNvCxnSpPr>
            <a:cxnSpLocks/>
            <a:stCxn id="20" idx="2"/>
            <a:endCxn id="39" idx="0"/>
          </p:cNvCxnSpPr>
          <p:nvPr/>
        </p:nvCxnSpPr>
        <p:spPr>
          <a:xfrm rot="16200000" flipH="1">
            <a:off x="4493996" y="2727526"/>
            <a:ext cx="1931886" cy="1272121"/>
          </a:xfrm>
          <a:prstGeom prst="bentConnector3">
            <a:avLst>
              <a:gd name="adj1" fmla="val 50000"/>
            </a:avLst>
          </a:prstGeom>
          <a:ln w="12700">
            <a:solidFill>
              <a:srgbClr val="488EA7"/>
            </a:solidFill>
            <a:tailEnd type="triangle"/>
          </a:ln>
        </p:spPr>
        <p:style>
          <a:lnRef idx="1">
            <a:schemeClr val="accent1"/>
          </a:lnRef>
          <a:fillRef idx="0">
            <a:schemeClr val="accent1"/>
          </a:fillRef>
          <a:effectRef idx="0">
            <a:schemeClr val="accent1"/>
          </a:effectRef>
          <a:fontRef idx="minor">
            <a:schemeClr val="tx1"/>
          </a:fontRef>
        </p:style>
      </p:cxnSp>
      <p:sp>
        <p:nvSpPr>
          <p:cNvPr id="43" name="文本框 42">
            <a:extLst>
              <a:ext uri="{FF2B5EF4-FFF2-40B4-BE49-F238E27FC236}">
                <a16:creationId xmlns:a16="http://schemas.microsoft.com/office/drawing/2014/main" xmlns="" id="{7B94491B-F225-4501-B8BC-43771F4B4511}"/>
              </a:ext>
            </a:extLst>
          </p:cNvPr>
          <p:cNvSpPr txBox="1"/>
          <p:nvPr/>
        </p:nvSpPr>
        <p:spPr>
          <a:xfrm>
            <a:off x="1983984" y="5572473"/>
            <a:ext cx="2412030" cy="310341"/>
          </a:xfrm>
          <a:prstGeom prst="rect">
            <a:avLst/>
          </a:prstGeom>
          <a:noFill/>
        </p:spPr>
        <p:txBody>
          <a:bodyPr wrap="square" rtlCol="0">
            <a:spAutoFit/>
          </a:bodyPr>
          <a:lstStyle/>
          <a:p>
            <a:pPr>
              <a:lnSpc>
                <a:spcPct val="120000"/>
              </a:lnSpc>
            </a:pPr>
            <a:r>
              <a:rPr lang="fr-FR" altLang="zh-CN" sz="1300">
                <a:latin typeface="Arial" panose="020B0604020202020204" pitchFamily="34" charset="0"/>
                <a:cs typeface="Arial" panose="020B0604020202020204" pitchFamily="34" charset="0"/>
              </a:rPr>
              <a:t>proin pharetra nonummy pede</a:t>
            </a:r>
            <a:endParaRPr lang="zh-CN" altLang="en-US" sz="1300">
              <a:latin typeface="Arial" panose="020B0604020202020204" pitchFamily="34" charset="0"/>
              <a:cs typeface="Arial" panose="020B0604020202020204" pitchFamily="34" charset="0"/>
            </a:endParaRPr>
          </a:p>
        </p:txBody>
      </p:sp>
      <p:cxnSp>
        <p:nvCxnSpPr>
          <p:cNvPr id="47" name="直接连接符 46">
            <a:extLst>
              <a:ext uri="{FF2B5EF4-FFF2-40B4-BE49-F238E27FC236}">
                <a16:creationId xmlns:a16="http://schemas.microsoft.com/office/drawing/2014/main" xmlns="" id="{B9082D7A-5888-42B3-BDC8-55E88342944C}"/>
              </a:ext>
            </a:extLst>
          </p:cNvPr>
          <p:cNvCxnSpPr>
            <a:stCxn id="38" idx="2"/>
          </p:cNvCxnSpPr>
          <p:nvPr/>
        </p:nvCxnSpPr>
        <p:spPr>
          <a:xfrm>
            <a:off x="2267417" y="4436959"/>
            <a:ext cx="0" cy="1135513"/>
          </a:xfrm>
          <a:prstGeom prst="line">
            <a:avLst/>
          </a:prstGeom>
          <a:ln w="12700">
            <a:solidFill>
              <a:srgbClr val="488EA7"/>
            </a:solidFill>
            <a:tailEnd type="triangle"/>
          </a:ln>
        </p:spPr>
        <p:style>
          <a:lnRef idx="1">
            <a:schemeClr val="accent1"/>
          </a:lnRef>
          <a:fillRef idx="0">
            <a:schemeClr val="accent1"/>
          </a:fillRef>
          <a:effectRef idx="0">
            <a:schemeClr val="accent1"/>
          </a:effectRef>
          <a:fontRef idx="minor">
            <a:schemeClr val="tx1"/>
          </a:fontRef>
        </p:style>
      </p:cxnSp>
      <p:sp>
        <p:nvSpPr>
          <p:cNvPr id="49" name="文本框 48">
            <a:extLst>
              <a:ext uri="{FF2B5EF4-FFF2-40B4-BE49-F238E27FC236}">
                <a16:creationId xmlns:a16="http://schemas.microsoft.com/office/drawing/2014/main" xmlns="" id="{A9F0F141-F136-4D4A-AF16-606CBE890E33}"/>
              </a:ext>
            </a:extLst>
          </p:cNvPr>
          <p:cNvSpPr txBox="1"/>
          <p:nvPr/>
        </p:nvSpPr>
        <p:spPr>
          <a:xfrm>
            <a:off x="7521457" y="3594734"/>
            <a:ext cx="2250273" cy="550407"/>
          </a:xfrm>
          <a:prstGeom prst="rect">
            <a:avLst/>
          </a:prstGeom>
          <a:noFill/>
        </p:spPr>
        <p:txBody>
          <a:bodyPr wrap="square" rtlCol="0">
            <a:spAutoFit/>
          </a:bodyPr>
          <a:lstStyle/>
          <a:p>
            <a:pPr>
              <a:lnSpc>
                <a:spcPct val="120000"/>
              </a:lnSpc>
            </a:pPr>
            <a:r>
              <a:rPr lang="fr-FR" altLang="zh-CN" sz="1300">
                <a:latin typeface="Arial" panose="020B0604020202020204" pitchFamily="34" charset="0"/>
                <a:cs typeface="Arial" panose="020B0604020202020204" pitchFamily="34" charset="0"/>
              </a:rPr>
              <a:t>consectetuer adipiscing elit. maecenas porttitor congue</a:t>
            </a:r>
            <a:endParaRPr lang="zh-CN" altLang="en-US" sz="1300">
              <a:latin typeface="Arial" panose="020B0604020202020204" pitchFamily="34" charset="0"/>
              <a:cs typeface="Arial" panose="020B0604020202020204" pitchFamily="34" charset="0"/>
            </a:endParaRPr>
          </a:p>
        </p:txBody>
      </p:sp>
      <p:sp>
        <p:nvSpPr>
          <p:cNvPr id="50" name="文本框 49">
            <a:extLst>
              <a:ext uri="{FF2B5EF4-FFF2-40B4-BE49-F238E27FC236}">
                <a16:creationId xmlns:a16="http://schemas.microsoft.com/office/drawing/2014/main" xmlns="" id="{E4671D04-E35B-4DDB-A251-D6D8DAD2DA37}"/>
              </a:ext>
            </a:extLst>
          </p:cNvPr>
          <p:cNvSpPr txBox="1"/>
          <p:nvPr/>
        </p:nvSpPr>
        <p:spPr>
          <a:xfrm>
            <a:off x="8787228" y="5177236"/>
            <a:ext cx="2250273" cy="550407"/>
          </a:xfrm>
          <a:prstGeom prst="rect">
            <a:avLst/>
          </a:prstGeom>
          <a:noFill/>
        </p:spPr>
        <p:txBody>
          <a:bodyPr wrap="square" rtlCol="0">
            <a:spAutoFit/>
          </a:bodyPr>
          <a:lstStyle/>
          <a:p>
            <a:pPr>
              <a:lnSpc>
                <a:spcPct val="120000"/>
              </a:lnSpc>
            </a:pPr>
            <a:r>
              <a:rPr lang="fr-FR" altLang="zh-CN" sz="1300">
                <a:latin typeface="Arial" panose="020B0604020202020204" pitchFamily="34" charset="0"/>
                <a:cs typeface="Arial" panose="020B0604020202020204" pitchFamily="34" charset="0"/>
              </a:rPr>
              <a:t>consectetuer adipiscing elit. maecenas porttitor congue</a:t>
            </a:r>
            <a:endParaRPr lang="zh-CN" altLang="en-US" sz="1300">
              <a:latin typeface="Arial" panose="020B0604020202020204" pitchFamily="34" charset="0"/>
              <a:cs typeface="Arial" panose="020B0604020202020204" pitchFamily="34" charset="0"/>
            </a:endParaRPr>
          </a:p>
        </p:txBody>
      </p:sp>
      <p:cxnSp>
        <p:nvCxnSpPr>
          <p:cNvPr id="52" name="连接符: 肘形 51">
            <a:extLst>
              <a:ext uri="{FF2B5EF4-FFF2-40B4-BE49-F238E27FC236}">
                <a16:creationId xmlns:a16="http://schemas.microsoft.com/office/drawing/2014/main" xmlns="" id="{895BD207-753A-4C82-AE5C-96E961899B76}"/>
              </a:ext>
            </a:extLst>
          </p:cNvPr>
          <p:cNvCxnSpPr/>
          <p:nvPr/>
        </p:nvCxnSpPr>
        <p:spPr>
          <a:xfrm rot="16200000" flipH="1">
            <a:off x="8640243" y="1125522"/>
            <a:ext cx="12700" cy="2544243"/>
          </a:xfrm>
          <a:prstGeom prst="bentConnector3">
            <a:avLst>
              <a:gd name="adj1" fmla="val 4922882"/>
            </a:avLst>
          </a:prstGeom>
          <a:ln w="12700">
            <a:solidFill>
              <a:srgbClr val="488EA7"/>
            </a:solidFill>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xmlns="" id="{062451B1-C577-4FCE-A133-A13D43B8F016}"/>
              </a:ext>
            </a:extLst>
          </p:cNvPr>
          <p:cNvCxnSpPr>
            <a:cxnSpLocks/>
          </p:cNvCxnSpPr>
          <p:nvPr/>
        </p:nvCxnSpPr>
        <p:spPr>
          <a:xfrm>
            <a:off x="8646594" y="3016886"/>
            <a:ext cx="0" cy="577848"/>
          </a:xfrm>
          <a:prstGeom prst="line">
            <a:avLst/>
          </a:prstGeom>
          <a:ln w="12700">
            <a:solidFill>
              <a:srgbClr val="488EA7"/>
            </a:solidFill>
            <a:tailEnd type="triangle"/>
          </a:ln>
        </p:spPr>
        <p:style>
          <a:lnRef idx="1">
            <a:schemeClr val="accent1"/>
          </a:lnRef>
          <a:fillRef idx="0">
            <a:schemeClr val="accent1"/>
          </a:fillRef>
          <a:effectRef idx="0">
            <a:schemeClr val="accent1"/>
          </a:effectRef>
          <a:fontRef idx="minor">
            <a:schemeClr val="tx1"/>
          </a:fontRef>
        </p:style>
      </p:cxnSp>
      <p:cxnSp>
        <p:nvCxnSpPr>
          <p:cNvPr id="62" name="连接符: 肘形 61">
            <a:extLst>
              <a:ext uri="{FF2B5EF4-FFF2-40B4-BE49-F238E27FC236}">
                <a16:creationId xmlns:a16="http://schemas.microsoft.com/office/drawing/2014/main" xmlns="" id="{BA13A393-86F7-4465-BC96-8CD7FFD5AEB6}"/>
              </a:ext>
            </a:extLst>
          </p:cNvPr>
          <p:cNvCxnSpPr>
            <a:endCxn id="50" idx="1"/>
          </p:cNvCxnSpPr>
          <p:nvPr/>
        </p:nvCxnSpPr>
        <p:spPr>
          <a:xfrm>
            <a:off x="7318371" y="4844799"/>
            <a:ext cx="1468857" cy="607641"/>
          </a:xfrm>
          <a:prstGeom prst="bentConnector3">
            <a:avLst/>
          </a:prstGeom>
          <a:ln w="12700">
            <a:solidFill>
              <a:srgbClr val="488EA7"/>
            </a:solidFill>
            <a:tailEnd type="triangle"/>
          </a:ln>
        </p:spPr>
        <p:style>
          <a:lnRef idx="1">
            <a:schemeClr val="accent1"/>
          </a:lnRef>
          <a:fillRef idx="0">
            <a:schemeClr val="accent1"/>
          </a:fillRef>
          <a:effectRef idx="0">
            <a:schemeClr val="accent1"/>
          </a:effectRef>
          <a:fontRef idx="minor">
            <a:schemeClr val="tx1"/>
          </a:fontRef>
        </p:style>
      </p:cxnSp>
      <p:grpSp>
        <p:nvGrpSpPr>
          <p:cNvPr id="85" name="组合 84">
            <a:extLst>
              <a:ext uri="{FF2B5EF4-FFF2-40B4-BE49-F238E27FC236}">
                <a16:creationId xmlns:a16="http://schemas.microsoft.com/office/drawing/2014/main" xmlns="" id="{758865B6-4F9A-45F6-9127-745B36490E36}"/>
              </a:ext>
            </a:extLst>
          </p:cNvPr>
          <p:cNvGrpSpPr/>
          <p:nvPr/>
        </p:nvGrpSpPr>
        <p:grpSpPr>
          <a:xfrm>
            <a:off x="10599662" y="804691"/>
            <a:ext cx="612624" cy="349862"/>
            <a:chOff x="10372876" y="782128"/>
            <a:chExt cx="612624" cy="349862"/>
          </a:xfrm>
        </p:grpSpPr>
        <p:sp>
          <p:nvSpPr>
            <p:cNvPr id="81" name="Freeform 12">
              <a:extLst>
                <a:ext uri="{FF2B5EF4-FFF2-40B4-BE49-F238E27FC236}">
                  <a16:creationId xmlns:a16="http://schemas.microsoft.com/office/drawing/2014/main" xmlns="" id="{4D4423A5-A346-4CA1-95FC-4C35D8701A21}"/>
                </a:ext>
              </a:extLst>
            </p:cNvPr>
            <p:cNvSpPr>
              <a:spLocks noEditPoints="1"/>
            </p:cNvSpPr>
            <p:nvPr/>
          </p:nvSpPr>
          <p:spPr bwMode="auto">
            <a:xfrm>
              <a:off x="10682128" y="862801"/>
              <a:ext cx="303372" cy="269189"/>
            </a:xfrm>
            <a:custGeom>
              <a:avLst/>
              <a:gdLst>
                <a:gd name="T0" fmla="*/ 146 w 211"/>
                <a:gd name="T1" fmla="*/ 68 h 187"/>
                <a:gd name="T2" fmla="*/ 208 w 211"/>
                <a:gd name="T3" fmla="*/ 102 h 187"/>
                <a:gd name="T4" fmla="*/ 152 w 211"/>
                <a:gd name="T5" fmla="*/ 118 h 187"/>
                <a:gd name="T6" fmla="*/ 117 w 211"/>
                <a:gd name="T7" fmla="*/ 125 h 187"/>
                <a:gd name="T8" fmla="*/ 149 w 211"/>
                <a:gd name="T9" fmla="*/ 150 h 187"/>
                <a:gd name="T10" fmla="*/ 127 w 211"/>
                <a:gd name="T11" fmla="*/ 181 h 187"/>
                <a:gd name="T12" fmla="*/ 9 w 211"/>
                <a:gd name="T13" fmla="*/ 115 h 187"/>
                <a:gd name="T14" fmla="*/ 51 w 211"/>
                <a:gd name="T15" fmla="*/ 44 h 187"/>
                <a:gd name="T16" fmla="*/ 105 w 211"/>
                <a:gd name="T17" fmla="*/ 4 h 187"/>
                <a:gd name="T18" fmla="*/ 137 w 211"/>
                <a:gd name="T19" fmla="*/ 30 h 187"/>
                <a:gd name="T20" fmla="*/ 107 w 211"/>
                <a:gd name="T21" fmla="*/ 67 h 187"/>
                <a:gd name="T22" fmla="*/ 11 w 211"/>
                <a:gd name="T23" fmla="*/ 108 h 187"/>
                <a:gd name="T24" fmla="*/ 83 w 211"/>
                <a:gd name="T25" fmla="*/ 150 h 187"/>
                <a:gd name="T26" fmla="*/ 132 w 211"/>
                <a:gd name="T27" fmla="*/ 176 h 187"/>
                <a:gd name="T28" fmla="*/ 10 w 211"/>
                <a:gd name="T29" fmla="*/ 99 h 187"/>
                <a:gd name="T30" fmla="*/ 150 w 211"/>
                <a:gd name="T31" fmla="*/ 163 h 187"/>
                <a:gd name="T32" fmla="*/ 129 w 211"/>
                <a:gd name="T33" fmla="*/ 150 h 187"/>
                <a:gd name="T34" fmla="*/ 21 w 211"/>
                <a:gd name="T35" fmla="*/ 84 h 187"/>
                <a:gd name="T36" fmla="*/ 48 w 211"/>
                <a:gd name="T37" fmla="*/ 55 h 187"/>
                <a:gd name="T38" fmla="*/ 132 w 211"/>
                <a:gd name="T39" fmla="*/ 112 h 187"/>
                <a:gd name="T40" fmla="*/ 162 w 211"/>
                <a:gd name="T41" fmla="*/ 112 h 187"/>
                <a:gd name="T42" fmla="*/ 124 w 211"/>
                <a:gd name="T43" fmla="*/ 89 h 187"/>
                <a:gd name="T44" fmla="*/ 63 w 211"/>
                <a:gd name="T45" fmla="*/ 52 h 187"/>
                <a:gd name="T46" fmla="*/ 108 w 211"/>
                <a:gd name="T47" fmla="*/ 129 h 187"/>
                <a:gd name="T48" fmla="*/ 90 w 211"/>
                <a:gd name="T49" fmla="*/ 105 h 187"/>
                <a:gd name="T50" fmla="*/ 27 w 211"/>
                <a:gd name="T51" fmla="*/ 74 h 187"/>
                <a:gd name="T52" fmla="*/ 41 w 211"/>
                <a:gd name="T53" fmla="*/ 91 h 187"/>
                <a:gd name="T54" fmla="*/ 124 w 211"/>
                <a:gd name="T55" fmla="*/ 114 h 187"/>
                <a:gd name="T56" fmla="*/ 49 w 211"/>
                <a:gd name="T57" fmla="*/ 62 h 187"/>
                <a:gd name="T58" fmla="*/ 39 w 211"/>
                <a:gd name="T59" fmla="*/ 62 h 187"/>
                <a:gd name="T60" fmla="*/ 48 w 211"/>
                <a:gd name="T61" fmla="*/ 74 h 187"/>
                <a:gd name="T62" fmla="*/ 124 w 211"/>
                <a:gd name="T63" fmla="*/ 114 h 187"/>
                <a:gd name="T64" fmla="*/ 120 w 211"/>
                <a:gd name="T65" fmla="*/ 38 h 187"/>
                <a:gd name="T66" fmla="*/ 83 w 211"/>
                <a:gd name="T67" fmla="*/ 25 h 187"/>
                <a:gd name="T68" fmla="*/ 106 w 211"/>
                <a:gd name="T69" fmla="*/ 43 h 187"/>
                <a:gd name="T70" fmla="*/ 125 w 211"/>
                <a:gd name="T71" fmla="*/ 37 h 187"/>
                <a:gd name="T72" fmla="*/ 108 w 211"/>
                <a:gd name="T73" fmla="*/ 15 h 187"/>
                <a:gd name="T74" fmla="*/ 192 w 211"/>
                <a:gd name="T75" fmla="*/ 110 h 187"/>
                <a:gd name="T76" fmla="*/ 135 w 211"/>
                <a:gd name="T77" fmla="*/ 75 h 187"/>
                <a:gd name="T78" fmla="*/ 176 w 211"/>
                <a:gd name="T79" fmla="*/ 100 h 187"/>
                <a:gd name="T80" fmla="*/ 174 w 211"/>
                <a:gd name="T81" fmla="*/ 105 h 187"/>
                <a:gd name="T82" fmla="*/ 115 w 211"/>
                <a:gd name="T83" fmla="*/ 77 h 187"/>
                <a:gd name="T84" fmla="*/ 168 w 211"/>
                <a:gd name="T85" fmla="*/ 110 h 187"/>
                <a:gd name="T86" fmla="*/ 192 w 211"/>
                <a:gd name="T87" fmla="*/ 110 h 187"/>
                <a:gd name="T88" fmla="*/ 68 w 211"/>
                <a:gd name="T89" fmla="*/ 50 h 187"/>
                <a:gd name="T90" fmla="*/ 99 w 211"/>
                <a:gd name="T91" fmla="*/ 65 h 187"/>
                <a:gd name="T92" fmla="*/ 99 w 211"/>
                <a:gd name="T93" fmla="*/ 58 h 187"/>
                <a:gd name="T94" fmla="*/ 63 w 211"/>
                <a:gd name="T95" fmla="*/ 42 h 187"/>
                <a:gd name="T96" fmla="*/ 107 w 211"/>
                <a:gd name="T97" fmla="*/ 49 h 187"/>
                <a:gd name="T98" fmla="*/ 72 w 211"/>
                <a:gd name="T99" fmla="*/ 34 h 187"/>
                <a:gd name="T100" fmla="*/ 73 w 211"/>
                <a:gd name="T101" fmla="*/ 38 h 187"/>
                <a:gd name="T102" fmla="*/ 107 w 211"/>
                <a:gd name="T103" fmla="*/ 51 h 187"/>
                <a:gd name="T104" fmla="*/ 203 w 211"/>
                <a:gd name="T105" fmla="*/ 97 h 187"/>
                <a:gd name="T106" fmla="*/ 165 w 211"/>
                <a:gd name="T107" fmla="*/ 74 h 187"/>
                <a:gd name="T108" fmla="*/ 131 w 211"/>
                <a:gd name="T109" fmla="*/ 24 h 187"/>
                <a:gd name="T110" fmla="*/ 186 w 211"/>
                <a:gd name="T111" fmla="*/ 74 h 187"/>
                <a:gd name="T112" fmla="*/ 186 w 211"/>
                <a:gd name="T113" fmla="*/ 74 h 187"/>
                <a:gd name="T114" fmla="*/ 149 w 211"/>
                <a:gd name="T115" fmla="*/ 74 h 187"/>
                <a:gd name="T116" fmla="*/ 60 w 211"/>
                <a:gd name="T117" fmla="*/ 143 h 187"/>
                <a:gd name="T118" fmla="*/ 60 w 211"/>
                <a:gd name="T119" fmla="*/ 143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1" h="187">
                  <a:moveTo>
                    <a:pt x="107" y="67"/>
                  </a:moveTo>
                  <a:cubicBezTo>
                    <a:pt x="120" y="70"/>
                    <a:pt x="133" y="70"/>
                    <a:pt x="146" y="68"/>
                  </a:cubicBezTo>
                  <a:cubicBezTo>
                    <a:pt x="158" y="66"/>
                    <a:pt x="171" y="66"/>
                    <a:pt x="183" y="66"/>
                  </a:cubicBezTo>
                  <a:cubicBezTo>
                    <a:pt x="205" y="67"/>
                    <a:pt x="211" y="84"/>
                    <a:pt x="208" y="102"/>
                  </a:cubicBezTo>
                  <a:cubicBezTo>
                    <a:pt x="206" y="112"/>
                    <a:pt x="198" y="117"/>
                    <a:pt x="188" y="117"/>
                  </a:cubicBezTo>
                  <a:cubicBezTo>
                    <a:pt x="176" y="118"/>
                    <a:pt x="164" y="118"/>
                    <a:pt x="152" y="118"/>
                  </a:cubicBezTo>
                  <a:cubicBezTo>
                    <a:pt x="143" y="118"/>
                    <a:pt x="134" y="119"/>
                    <a:pt x="125" y="120"/>
                  </a:cubicBezTo>
                  <a:cubicBezTo>
                    <a:pt x="121" y="120"/>
                    <a:pt x="118" y="122"/>
                    <a:pt x="117" y="125"/>
                  </a:cubicBezTo>
                  <a:cubicBezTo>
                    <a:pt x="120" y="130"/>
                    <a:pt x="126" y="132"/>
                    <a:pt x="131" y="136"/>
                  </a:cubicBezTo>
                  <a:cubicBezTo>
                    <a:pt x="138" y="140"/>
                    <a:pt x="144" y="145"/>
                    <a:pt x="149" y="150"/>
                  </a:cubicBezTo>
                  <a:cubicBezTo>
                    <a:pt x="154" y="156"/>
                    <a:pt x="157" y="164"/>
                    <a:pt x="154" y="172"/>
                  </a:cubicBezTo>
                  <a:cubicBezTo>
                    <a:pt x="151" y="182"/>
                    <a:pt x="137" y="187"/>
                    <a:pt x="127" y="181"/>
                  </a:cubicBezTo>
                  <a:cubicBezTo>
                    <a:pt x="106" y="169"/>
                    <a:pt x="82" y="162"/>
                    <a:pt x="61" y="151"/>
                  </a:cubicBezTo>
                  <a:cubicBezTo>
                    <a:pt x="42" y="142"/>
                    <a:pt x="23" y="131"/>
                    <a:pt x="9" y="115"/>
                  </a:cubicBezTo>
                  <a:cubicBezTo>
                    <a:pt x="0" y="105"/>
                    <a:pt x="0" y="93"/>
                    <a:pt x="9" y="84"/>
                  </a:cubicBezTo>
                  <a:cubicBezTo>
                    <a:pt x="22" y="70"/>
                    <a:pt x="36" y="57"/>
                    <a:pt x="51" y="44"/>
                  </a:cubicBezTo>
                  <a:cubicBezTo>
                    <a:pt x="63" y="35"/>
                    <a:pt x="75" y="25"/>
                    <a:pt x="86" y="15"/>
                  </a:cubicBezTo>
                  <a:cubicBezTo>
                    <a:pt x="91" y="10"/>
                    <a:pt x="98" y="7"/>
                    <a:pt x="105" y="4"/>
                  </a:cubicBezTo>
                  <a:cubicBezTo>
                    <a:pt x="117" y="0"/>
                    <a:pt x="135" y="9"/>
                    <a:pt x="139" y="20"/>
                  </a:cubicBezTo>
                  <a:cubicBezTo>
                    <a:pt x="140" y="23"/>
                    <a:pt x="139" y="27"/>
                    <a:pt x="137" y="30"/>
                  </a:cubicBezTo>
                  <a:cubicBezTo>
                    <a:pt x="134" y="38"/>
                    <a:pt x="128" y="44"/>
                    <a:pt x="120" y="48"/>
                  </a:cubicBezTo>
                  <a:cubicBezTo>
                    <a:pt x="113" y="52"/>
                    <a:pt x="108" y="59"/>
                    <a:pt x="107" y="67"/>
                  </a:cubicBezTo>
                  <a:close/>
                  <a:moveTo>
                    <a:pt x="10" y="99"/>
                  </a:moveTo>
                  <a:cubicBezTo>
                    <a:pt x="8" y="102"/>
                    <a:pt x="9" y="106"/>
                    <a:pt x="11" y="108"/>
                  </a:cubicBezTo>
                  <a:cubicBezTo>
                    <a:pt x="16" y="114"/>
                    <a:pt x="22" y="119"/>
                    <a:pt x="30" y="122"/>
                  </a:cubicBezTo>
                  <a:cubicBezTo>
                    <a:pt x="48" y="130"/>
                    <a:pt x="66" y="140"/>
                    <a:pt x="83" y="150"/>
                  </a:cubicBezTo>
                  <a:cubicBezTo>
                    <a:pt x="90" y="154"/>
                    <a:pt x="95" y="159"/>
                    <a:pt x="101" y="162"/>
                  </a:cubicBezTo>
                  <a:cubicBezTo>
                    <a:pt x="111" y="167"/>
                    <a:pt x="121" y="172"/>
                    <a:pt x="132" y="176"/>
                  </a:cubicBezTo>
                  <a:cubicBezTo>
                    <a:pt x="138" y="178"/>
                    <a:pt x="145" y="176"/>
                    <a:pt x="148" y="171"/>
                  </a:cubicBezTo>
                  <a:cubicBezTo>
                    <a:pt x="102" y="147"/>
                    <a:pt x="56" y="123"/>
                    <a:pt x="10" y="99"/>
                  </a:cubicBezTo>
                  <a:close/>
                  <a:moveTo>
                    <a:pt x="10" y="92"/>
                  </a:moveTo>
                  <a:cubicBezTo>
                    <a:pt x="56" y="117"/>
                    <a:pt x="99" y="145"/>
                    <a:pt x="150" y="163"/>
                  </a:cubicBezTo>
                  <a:cubicBezTo>
                    <a:pt x="146" y="155"/>
                    <a:pt x="145" y="149"/>
                    <a:pt x="136" y="153"/>
                  </a:cubicBezTo>
                  <a:cubicBezTo>
                    <a:pt x="134" y="154"/>
                    <a:pt x="131" y="152"/>
                    <a:pt x="129" y="150"/>
                  </a:cubicBezTo>
                  <a:cubicBezTo>
                    <a:pt x="113" y="138"/>
                    <a:pt x="97" y="127"/>
                    <a:pt x="79" y="118"/>
                  </a:cubicBezTo>
                  <a:cubicBezTo>
                    <a:pt x="59" y="108"/>
                    <a:pt x="40" y="96"/>
                    <a:pt x="21" y="84"/>
                  </a:cubicBezTo>
                  <a:cubicBezTo>
                    <a:pt x="17" y="86"/>
                    <a:pt x="14" y="89"/>
                    <a:pt x="10" y="92"/>
                  </a:cubicBezTo>
                  <a:close/>
                  <a:moveTo>
                    <a:pt x="48" y="55"/>
                  </a:moveTo>
                  <a:cubicBezTo>
                    <a:pt x="49" y="56"/>
                    <a:pt x="49" y="56"/>
                    <a:pt x="49" y="57"/>
                  </a:cubicBezTo>
                  <a:cubicBezTo>
                    <a:pt x="77" y="75"/>
                    <a:pt x="106" y="91"/>
                    <a:pt x="132" y="112"/>
                  </a:cubicBezTo>
                  <a:cubicBezTo>
                    <a:pt x="133" y="113"/>
                    <a:pt x="134" y="113"/>
                    <a:pt x="135" y="113"/>
                  </a:cubicBezTo>
                  <a:cubicBezTo>
                    <a:pt x="144" y="113"/>
                    <a:pt x="153" y="113"/>
                    <a:pt x="162" y="112"/>
                  </a:cubicBezTo>
                  <a:cubicBezTo>
                    <a:pt x="157" y="107"/>
                    <a:pt x="151" y="103"/>
                    <a:pt x="145" y="101"/>
                  </a:cubicBezTo>
                  <a:cubicBezTo>
                    <a:pt x="137" y="98"/>
                    <a:pt x="130" y="94"/>
                    <a:pt x="124" y="89"/>
                  </a:cubicBezTo>
                  <a:cubicBezTo>
                    <a:pt x="120" y="86"/>
                    <a:pt x="115" y="83"/>
                    <a:pt x="111" y="80"/>
                  </a:cubicBezTo>
                  <a:cubicBezTo>
                    <a:pt x="94" y="72"/>
                    <a:pt x="79" y="62"/>
                    <a:pt x="63" y="52"/>
                  </a:cubicBezTo>
                  <a:cubicBezTo>
                    <a:pt x="56" y="48"/>
                    <a:pt x="56" y="46"/>
                    <a:pt x="48" y="55"/>
                  </a:cubicBezTo>
                  <a:close/>
                  <a:moveTo>
                    <a:pt x="108" y="129"/>
                  </a:moveTo>
                  <a:cubicBezTo>
                    <a:pt x="114" y="118"/>
                    <a:pt x="106" y="114"/>
                    <a:pt x="98" y="110"/>
                  </a:cubicBezTo>
                  <a:cubicBezTo>
                    <a:pt x="96" y="109"/>
                    <a:pt x="93" y="107"/>
                    <a:pt x="90" y="105"/>
                  </a:cubicBezTo>
                  <a:cubicBezTo>
                    <a:pt x="73" y="94"/>
                    <a:pt x="54" y="85"/>
                    <a:pt x="37" y="72"/>
                  </a:cubicBezTo>
                  <a:cubicBezTo>
                    <a:pt x="33" y="69"/>
                    <a:pt x="30" y="70"/>
                    <a:pt x="27" y="74"/>
                  </a:cubicBezTo>
                  <a:cubicBezTo>
                    <a:pt x="24" y="78"/>
                    <a:pt x="27" y="80"/>
                    <a:pt x="30" y="83"/>
                  </a:cubicBezTo>
                  <a:cubicBezTo>
                    <a:pt x="33" y="86"/>
                    <a:pt x="37" y="88"/>
                    <a:pt x="41" y="91"/>
                  </a:cubicBezTo>
                  <a:cubicBezTo>
                    <a:pt x="63" y="105"/>
                    <a:pt x="85" y="117"/>
                    <a:pt x="108" y="129"/>
                  </a:cubicBezTo>
                  <a:close/>
                  <a:moveTo>
                    <a:pt x="124" y="114"/>
                  </a:moveTo>
                  <a:cubicBezTo>
                    <a:pt x="124" y="112"/>
                    <a:pt x="123" y="110"/>
                    <a:pt x="122" y="109"/>
                  </a:cubicBezTo>
                  <a:cubicBezTo>
                    <a:pt x="98" y="93"/>
                    <a:pt x="73" y="78"/>
                    <a:pt x="49" y="62"/>
                  </a:cubicBezTo>
                  <a:cubicBezTo>
                    <a:pt x="48" y="61"/>
                    <a:pt x="46" y="61"/>
                    <a:pt x="45" y="60"/>
                  </a:cubicBezTo>
                  <a:cubicBezTo>
                    <a:pt x="42" y="59"/>
                    <a:pt x="40" y="60"/>
                    <a:pt x="39" y="62"/>
                  </a:cubicBezTo>
                  <a:cubicBezTo>
                    <a:pt x="36" y="65"/>
                    <a:pt x="38" y="67"/>
                    <a:pt x="40" y="68"/>
                  </a:cubicBezTo>
                  <a:cubicBezTo>
                    <a:pt x="43" y="70"/>
                    <a:pt x="45" y="72"/>
                    <a:pt x="48" y="74"/>
                  </a:cubicBezTo>
                  <a:cubicBezTo>
                    <a:pt x="69" y="87"/>
                    <a:pt x="90" y="100"/>
                    <a:pt x="111" y="113"/>
                  </a:cubicBezTo>
                  <a:cubicBezTo>
                    <a:pt x="115" y="116"/>
                    <a:pt x="120" y="116"/>
                    <a:pt x="124" y="114"/>
                  </a:cubicBezTo>
                  <a:close/>
                  <a:moveTo>
                    <a:pt x="94" y="17"/>
                  </a:moveTo>
                  <a:cubicBezTo>
                    <a:pt x="100" y="26"/>
                    <a:pt x="115" y="26"/>
                    <a:pt x="120" y="38"/>
                  </a:cubicBezTo>
                  <a:cubicBezTo>
                    <a:pt x="110" y="34"/>
                    <a:pt x="101" y="29"/>
                    <a:pt x="92" y="23"/>
                  </a:cubicBezTo>
                  <a:cubicBezTo>
                    <a:pt x="88" y="20"/>
                    <a:pt x="86" y="22"/>
                    <a:pt x="83" y="25"/>
                  </a:cubicBezTo>
                  <a:cubicBezTo>
                    <a:pt x="80" y="29"/>
                    <a:pt x="84" y="31"/>
                    <a:pt x="87" y="32"/>
                  </a:cubicBezTo>
                  <a:cubicBezTo>
                    <a:pt x="93" y="36"/>
                    <a:pt x="100" y="39"/>
                    <a:pt x="106" y="43"/>
                  </a:cubicBezTo>
                  <a:cubicBezTo>
                    <a:pt x="114" y="48"/>
                    <a:pt x="115" y="48"/>
                    <a:pt x="121" y="41"/>
                  </a:cubicBezTo>
                  <a:cubicBezTo>
                    <a:pt x="123" y="40"/>
                    <a:pt x="124" y="38"/>
                    <a:pt x="125" y="37"/>
                  </a:cubicBezTo>
                  <a:cubicBezTo>
                    <a:pt x="130" y="33"/>
                    <a:pt x="128" y="30"/>
                    <a:pt x="125" y="26"/>
                  </a:cubicBezTo>
                  <a:cubicBezTo>
                    <a:pt x="120" y="21"/>
                    <a:pt x="113" y="19"/>
                    <a:pt x="108" y="15"/>
                  </a:cubicBezTo>
                  <a:cubicBezTo>
                    <a:pt x="102" y="11"/>
                    <a:pt x="98" y="12"/>
                    <a:pt x="94" y="17"/>
                  </a:cubicBezTo>
                  <a:close/>
                  <a:moveTo>
                    <a:pt x="192" y="110"/>
                  </a:moveTo>
                  <a:cubicBezTo>
                    <a:pt x="193" y="107"/>
                    <a:pt x="193" y="107"/>
                    <a:pt x="193" y="107"/>
                  </a:cubicBezTo>
                  <a:cubicBezTo>
                    <a:pt x="175" y="95"/>
                    <a:pt x="155" y="84"/>
                    <a:pt x="135" y="75"/>
                  </a:cubicBezTo>
                  <a:cubicBezTo>
                    <a:pt x="137" y="79"/>
                    <a:pt x="141" y="80"/>
                    <a:pt x="144" y="82"/>
                  </a:cubicBezTo>
                  <a:cubicBezTo>
                    <a:pt x="155" y="88"/>
                    <a:pt x="165" y="94"/>
                    <a:pt x="176" y="100"/>
                  </a:cubicBezTo>
                  <a:cubicBezTo>
                    <a:pt x="178" y="101"/>
                    <a:pt x="180" y="103"/>
                    <a:pt x="179" y="105"/>
                  </a:cubicBezTo>
                  <a:cubicBezTo>
                    <a:pt x="177" y="108"/>
                    <a:pt x="176" y="106"/>
                    <a:pt x="174" y="105"/>
                  </a:cubicBezTo>
                  <a:cubicBezTo>
                    <a:pt x="158" y="96"/>
                    <a:pt x="143" y="87"/>
                    <a:pt x="128" y="79"/>
                  </a:cubicBezTo>
                  <a:cubicBezTo>
                    <a:pt x="122" y="75"/>
                    <a:pt x="122" y="75"/>
                    <a:pt x="115" y="77"/>
                  </a:cubicBezTo>
                  <a:cubicBezTo>
                    <a:pt x="126" y="86"/>
                    <a:pt x="138" y="93"/>
                    <a:pt x="150" y="98"/>
                  </a:cubicBezTo>
                  <a:cubicBezTo>
                    <a:pt x="157" y="100"/>
                    <a:pt x="163" y="104"/>
                    <a:pt x="168" y="110"/>
                  </a:cubicBezTo>
                  <a:cubicBezTo>
                    <a:pt x="170" y="112"/>
                    <a:pt x="172" y="113"/>
                    <a:pt x="175" y="112"/>
                  </a:cubicBezTo>
                  <a:cubicBezTo>
                    <a:pt x="181" y="112"/>
                    <a:pt x="187" y="111"/>
                    <a:pt x="192" y="110"/>
                  </a:cubicBezTo>
                  <a:close/>
                  <a:moveTo>
                    <a:pt x="63" y="42"/>
                  </a:moveTo>
                  <a:cubicBezTo>
                    <a:pt x="63" y="46"/>
                    <a:pt x="65" y="48"/>
                    <a:pt x="68" y="50"/>
                  </a:cubicBezTo>
                  <a:cubicBezTo>
                    <a:pt x="76" y="55"/>
                    <a:pt x="85" y="60"/>
                    <a:pt x="93" y="65"/>
                  </a:cubicBezTo>
                  <a:cubicBezTo>
                    <a:pt x="95" y="66"/>
                    <a:pt x="98" y="68"/>
                    <a:pt x="99" y="65"/>
                  </a:cubicBezTo>
                  <a:cubicBezTo>
                    <a:pt x="101" y="63"/>
                    <a:pt x="101" y="60"/>
                    <a:pt x="99" y="58"/>
                  </a:cubicBezTo>
                  <a:cubicBezTo>
                    <a:pt x="99" y="58"/>
                    <a:pt x="99" y="58"/>
                    <a:pt x="99" y="58"/>
                  </a:cubicBezTo>
                  <a:cubicBezTo>
                    <a:pt x="88" y="52"/>
                    <a:pt x="77" y="46"/>
                    <a:pt x="66" y="41"/>
                  </a:cubicBezTo>
                  <a:cubicBezTo>
                    <a:pt x="65" y="41"/>
                    <a:pt x="64" y="42"/>
                    <a:pt x="63" y="42"/>
                  </a:cubicBezTo>
                  <a:close/>
                  <a:moveTo>
                    <a:pt x="107" y="51"/>
                  </a:moveTo>
                  <a:cubicBezTo>
                    <a:pt x="107" y="51"/>
                    <a:pt x="107" y="49"/>
                    <a:pt x="107" y="49"/>
                  </a:cubicBezTo>
                  <a:cubicBezTo>
                    <a:pt x="97" y="42"/>
                    <a:pt x="86" y="38"/>
                    <a:pt x="76" y="32"/>
                  </a:cubicBezTo>
                  <a:cubicBezTo>
                    <a:pt x="75" y="31"/>
                    <a:pt x="73" y="33"/>
                    <a:pt x="72" y="34"/>
                  </a:cubicBezTo>
                  <a:cubicBezTo>
                    <a:pt x="71" y="35"/>
                    <a:pt x="71" y="37"/>
                    <a:pt x="73" y="38"/>
                  </a:cubicBezTo>
                  <a:cubicBezTo>
                    <a:pt x="73" y="38"/>
                    <a:pt x="73" y="38"/>
                    <a:pt x="73" y="38"/>
                  </a:cubicBezTo>
                  <a:cubicBezTo>
                    <a:pt x="82" y="44"/>
                    <a:pt x="92" y="50"/>
                    <a:pt x="103" y="54"/>
                  </a:cubicBezTo>
                  <a:cubicBezTo>
                    <a:pt x="105" y="55"/>
                    <a:pt x="106" y="53"/>
                    <a:pt x="107" y="51"/>
                  </a:cubicBezTo>
                  <a:close/>
                  <a:moveTo>
                    <a:pt x="165" y="74"/>
                  </a:moveTo>
                  <a:cubicBezTo>
                    <a:pt x="176" y="84"/>
                    <a:pt x="189" y="92"/>
                    <a:pt x="203" y="97"/>
                  </a:cubicBezTo>
                  <a:cubicBezTo>
                    <a:pt x="195" y="84"/>
                    <a:pt x="183" y="80"/>
                    <a:pt x="174" y="73"/>
                  </a:cubicBezTo>
                  <a:cubicBezTo>
                    <a:pt x="171" y="71"/>
                    <a:pt x="167" y="72"/>
                    <a:pt x="165" y="74"/>
                  </a:cubicBezTo>
                  <a:close/>
                  <a:moveTo>
                    <a:pt x="110" y="9"/>
                  </a:moveTo>
                  <a:cubicBezTo>
                    <a:pt x="116" y="16"/>
                    <a:pt x="124" y="18"/>
                    <a:pt x="131" y="24"/>
                  </a:cubicBezTo>
                  <a:cubicBezTo>
                    <a:pt x="128" y="12"/>
                    <a:pt x="123" y="9"/>
                    <a:pt x="110" y="9"/>
                  </a:cubicBezTo>
                  <a:close/>
                  <a:moveTo>
                    <a:pt x="186" y="74"/>
                  </a:moveTo>
                  <a:cubicBezTo>
                    <a:pt x="199" y="83"/>
                    <a:pt x="199" y="83"/>
                    <a:pt x="199" y="83"/>
                  </a:cubicBezTo>
                  <a:cubicBezTo>
                    <a:pt x="197" y="77"/>
                    <a:pt x="192" y="73"/>
                    <a:pt x="186" y="74"/>
                  </a:cubicBezTo>
                  <a:close/>
                  <a:moveTo>
                    <a:pt x="161" y="80"/>
                  </a:moveTo>
                  <a:cubicBezTo>
                    <a:pt x="157" y="75"/>
                    <a:pt x="155" y="72"/>
                    <a:pt x="149" y="74"/>
                  </a:cubicBezTo>
                  <a:cubicBezTo>
                    <a:pt x="152" y="77"/>
                    <a:pt x="156" y="80"/>
                    <a:pt x="161" y="80"/>
                  </a:cubicBezTo>
                  <a:close/>
                  <a:moveTo>
                    <a:pt x="60" y="143"/>
                  </a:moveTo>
                  <a:cubicBezTo>
                    <a:pt x="57" y="140"/>
                    <a:pt x="54" y="138"/>
                    <a:pt x="50" y="138"/>
                  </a:cubicBezTo>
                  <a:cubicBezTo>
                    <a:pt x="53" y="141"/>
                    <a:pt x="55" y="144"/>
                    <a:pt x="60" y="143"/>
                  </a:cubicBezTo>
                  <a:close/>
                </a:path>
              </a:pathLst>
            </a:custGeom>
            <a:solidFill>
              <a:srgbClr val="488E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13">
              <a:extLst>
                <a:ext uri="{FF2B5EF4-FFF2-40B4-BE49-F238E27FC236}">
                  <a16:creationId xmlns:a16="http://schemas.microsoft.com/office/drawing/2014/main" xmlns="" id="{A0272D9B-0246-4318-983E-382FC8FF0994}"/>
                </a:ext>
              </a:extLst>
            </p:cNvPr>
            <p:cNvSpPr>
              <a:spLocks noEditPoints="1"/>
            </p:cNvSpPr>
            <p:nvPr/>
          </p:nvSpPr>
          <p:spPr bwMode="auto">
            <a:xfrm>
              <a:off x="10372876" y="782128"/>
              <a:ext cx="303372" cy="252098"/>
            </a:xfrm>
            <a:custGeom>
              <a:avLst/>
              <a:gdLst>
                <a:gd name="T0" fmla="*/ 39 w 211"/>
                <a:gd name="T1" fmla="*/ 114 h 175"/>
                <a:gd name="T2" fmla="*/ 21 w 211"/>
                <a:gd name="T3" fmla="*/ 61 h 175"/>
                <a:gd name="T4" fmla="*/ 110 w 211"/>
                <a:gd name="T5" fmla="*/ 51 h 175"/>
                <a:gd name="T6" fmla="*/ 117 w 211"/>
                <a:gd name="T7" fmla="*/ 3 h 175"/>
                <a:gd name="T8" fmla="*/ 201 w 211"/>
                <a:gd name="T9" fmla="*/ 72 h 175"/>
                <a:gd name="T10" fmla="*/ 146 w 211"/>
                <a:gd name="T11" fmla="*/ 153 h 175"/>
                <a:gd name="T12" fmla="*/ 88 w 211"/>
                <a:gd name="T13" fmla="*/ 156 h 175"/>
                <a:gd name="T14" fmla="*/ 125 w 211"/>
                <a:gd name="T15" fmla="*/ 110 h 175"/>
                <a:gd name="T16" fmla="*/ 123 w 211"/>
                <a:gd name="T17" fmla="*/ 13 h 175"/>
                <a:gd name="T18" fmla="*/ 102 w 211"/>
                <a:gd name="T19" fmla="*/ 36 h 175"/>
                <a:gd name="T20" fmla="*/ 132 w 211"/>
                <a:gd name="T21" fmla="*/ 20 h 175"/>
                <a:gd name="T22" fmla="*/ 110 w 211"/>
                <a:gd name="T23" fmla="*/ 32 h 175"/>
                <a:gd name="T24" fmla="*/ 170 w 211"/>
                <a:gd name="T25" fmla="*/ 67 h 175"/>
                <a:gd name="T26" fmla="*/ 124 w 211"/>
                <a:gd name="T27" fmla="*/ 120 h 175"/>
                <a:gd name="T28" fmla="*/ 100 w 211"/>
                <a:gd name="T29" fmla="*/ 164 h 175"/>
                <a:gd name="T30" fmla="*/ 167 w 211"/>
                <a:gd name="T31" fmla="*/ 124 h 175"/>
                <a:gd name="T32" fmla="*/ 200 w 211"/>
                <a:gd name="T33" fmla="*/ 82 h 175"/>
                <a:gd name="T34" fmla="*/ 124 w 211"/>
                <a:gd name="T35" fmla="*/ 154 h 175"/>
                <a:gd name="T36" fmla="*/ 190 w 211"/>
                <a:gd name="T37" fmla="*/ 80 h 175"/>
                <a:gd name="T38" fmla="*/ 167 w 211"/>
                <a:gd name="T39" fmla="*/ 91 h 175"/>
                <a:gd name="T40" fmla="*/ 100 w 211"/>
                <a:gd name="T41" fmla="*/ 152 h 175"/>
                <a:gd name="T42" fmla="*/ 184 w 211"/>
                <a:gd name="T43" fmla="*/ 67 h 175"/>
                <a:gd name="T44" fmla="*/ 150 w 211"/>
                <a:gd name="T45" fmla="*/ 79 h 175"/>
                <a:gd name="T46" fmla="*/ 164 w 211"/>
                <a:gd name="T47" fmla="*/ 54 h 175"/>
                <a:gd name="T48" fmla="*/ 111 w 211"/>
                <a:gd name="T49" fmla="*/ 103 h 175"/>
                <a:gd name="T50" fmla="*/ 129 w 211"/>
                <a:gd name="T51" fmla="*/ 78 h 175"/>
                <a:gd name="T52" fmla="*/ 119 w 211"/>
                <a:gd name="T53" fmla="*/ 79 h 175"/>
                <a:gd name="T54" fmla="*/ 59 w 211"/>
                <a:gd name="T55" fmla="*/ 104 h 175"/>
                <a:gd name="T56" fmla="*/ 81 w 211"/>
                <a:gd name="T57" fmla="*/ 73 h 175"/>
                <a:gd name="T58" fmla="*/ 115 w 211"/>
                <a:gd name="T59" fmla="*/ 73 h 175"/>
                <a:gd name="T60" fmla="*/ 67 w 211"/>
                <a:gd name="T61" fmla="*/ 107 h 175"/>
                <a:gd name="T62" fmla="*/ 115 w 211"/>
                <a:gd name="T63" fmla="*/ 73 h 175"/>
                <a:gd name="T64" fmla="*/ 67 w 211"/>
                <a:gd name="T65" fmla="*/ 77 h 175"/>
                <a:gd name="T66" fmla="*/ 26 w 211"/>
                <a:gd name="T67" fmla="*/ 105 h 175"/>
                <a:gd name="T68" fmla="*/ 145 w 211"/>
                <a:gd name="T69" fmla="*/ 35 h 175"/>
                <a:gd name="T70" fmla="*/ 137 w 211"/>
                <a:gd name="T71" fmla="*/ 28 h 175"/>
                <a:gd name="T72" fmla="*/ 125 w 211"/>
                <a:gd name="T73" fmla="*/ 54 h 175"/>
                <a:gd name="T74" fmla="*/ 17 w 211"/>
                <a:gd name="T75" fmla="*/ 96 h 175"/>
                <a:gd name="T76" fmla="*/ 59 w 211"/>
                <a:gd name="T77" fmla="*/ 67 h 175"/>
                <a:gd name="T78" fmla="*/ 154 w 211"/>
                <a:gd name="T79" fmla="*/ 39 h 175"/>
                <a:gd name="T80" fmla="*/ 19 w 211"/>
                <a:gd name="T81" fmla="*/ 81 h 175"/>
                <a:gd name="T82" fmla="*/ 97 w 211"/>
                <a:gd name="T83" fmla="*/ 20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11" h="175">
                  <a:moveTo>
                    <a:pt x="125" y="110"/>
                  </a:moveTo>
                  <a:cubicBezTo>
                    <a:pt x="119" y="109"/>
                    <a:pt x="113" y="109"/>
                    <a:pt x="107" y="110"/>
                  </a:cubicBezTo>
                  <a:cubicBezTo>
                    <a:pt x="84" y="113"/>
                    <a:pt x="62" y="114"/>
                    <a:pt x="39" y="114"/>
                  </a:cubicBezTo>
                  <a:cubicBezTo>
                    <a:pt x="30" y="114"/>
                    <a:pt x="21" y="111"/>
                    <a:pt x="14" y="107"/>
                  </a:cubicBezTo>
                  <a:cubicBezTo>
                    <a:pt x="4" y="100"/>
                    <a:pt x="0" y="87"/>
                    <a:pt x="4" y="75"/>
                  </a:cubicBezTo>
                  <a:cubicBezTo>
                    <a:pt x="6" y="67"/>
                    <a:pt x="13" y="62"/>
                    <a:pt x="21" y="61"/>
                  </a:cubicBezTo>
                  <a:cubicBezTo>
                    <a:pt x="43" y="58"/>
                    <a:pt x="65" y="58"/>
                    <a:pt x="86" y="62"/>
                  </a:cubicBezTo>
                  <a:cubicBezTo>
                    <a:pt x="98" y="65"/>
                    <a:pt x="110" y="66"/>
                    <a:pt x="122" y="65"/>
                  </a:cubicBezTo>
                  <a:cubicBezTo>
                    <a:pt x="121" y="58"/>
                    <a:pt x="116" y="54"/>
                    <a:pt x="110" y="51"/>
                  </a:cubicBezTo>
                  <a:cubicBezTo>
                    <a:pt x="102" y="47"/>
                    <a:pt x="96" y="40"/>
                    <a:pt x="92" y="32"/>
                  </a:cubicBezTo>
                  <a:cubicBezTo>
                    <a:pt x="87" y="21"/>
                    <a:pt x="86" y="15"/>
                    <a:pt x="93" y="9"/>
                  </a:cubicBezTo>
                  <a:cubicBezTo>
                    <a:pt x="99" y="2"/>
                    <a:pt x="108" y="0"/>
                    <a:pt x="117" y="3"/>
                  </a:cubicBezTo>
                  <a:cubicBezTo>
                    <a:pt x="124" y="6"/>
                    <a:pt x="131" y="10"/>
                    <a:pt x="137" y="15"/>
                  </a:cubicBezTo>
                  <a:cubicBezTo>
                    <a:pt x="155" y="32"/>
                    <a:pt x="173" y="48"/>
                    <a:pt x="192" y="64"/>
                  </a:cubicBezTo>
                  <a:cubicBezTo>
                    <a:pt x="195" y="66"/>
                    <a:pt x="198" y="69"/>
                    <a:pt x="201" y="72"/>
                  </a:cubicBezTo>
                  <a:cubicBezTo>
                    <a:pt x="210" y="82"/>
                    <a:pt x="211" y="94"/>
                    <a:pt x="202" y="105"/>
                  </a:cubicBezTo>
                  <a:cubicBezTo>
                    <a:pt x="196" y="112"/>
                    <a:pt x="189" y="118"/>
                    <a:pt x="181" y="124"/>
                  </a:cubicBezTo>
                  <a:cubicBezTo>
                    <a:pt x="168" y="132"/>
                    <a:pt x="159" y="145"/>
                    <a:pt x="146" y="153"/>
                  </a:cubicBezTo>
                  <a:cubicBezTo>
                    <a:pt x="136" y="159"/>
                    <a:pt x="128" y="168"/>
                    <a:pt x="116" y="172"/>
                  </a:cubicBezTo>
                  <a:cubicBezTo>
                    <a:pt x="106" y="175"/>
                    <a:pt x="98" y="171"/>
                    <a:pt x="90" y="164"/>
                  </a:cubicBezTo>
                  <a:cubicBezTo>
                    <a:pt x="88" y="162"/>
                    <a:pt x="87" y="159"/>
                    <a:pt x="88" y="156"/>
                  </a:cubicBezTo>
                  <a:cubicBezTo>
                    <a:pt x="88" y="150"/>
                    <a:pt x="90" y="144"/>
                    <a:pt x="94" y="140"/>
                  </a:cubicBezTo>
                  <a:cubicBezTo>
                    <a:pt x="100" y="132"/>
                    <a:pt x="107" y="125"/>
                    <a:pt x="116" y="119"/>
                  </a:cubicBezTo>
                  <a:cubicBezTo>
                    <a:pt x="120" y="118"/>
                    <a:pt x="123" y="114"/>
                    <a:pt x="125" y="110"/>
                  </a:cubicBezTo>
                  <a:close/>
                  <a:moveTo>
                    <a:pt x="102" y="36"/>
                  </a:moveTo>
                  <a:cubicBezTo>
                    <a:pt x="103" y="30"/>
                    <a:pt x="108" y="27"/>
                    <a:pt x="112" y="23"/>
                  </a:cubicBezTo>
                  <a:cubicBezTo>
                    <a:pt x="116" y="20"/>
                    <a:pt x="120" y="17"/>
                    <a:pt x="123" y="13"/>
                  </a:cubicBezTo>
                  <a:cubicBezTo>
                    <a:pt x="121" y="11"/>
                    <a:pt x="119" y="8"/>
                    <a:pt x="116" y="11"/>
                  </a:cubicBezTo>
                  <a:cubicBezTo>
                    <a:pt x="111" y="16"/>
                    <a:pt x="106" y="21"/>
                    <a:pt x="102" y="25"/>
                  </a:cubicBezTo>
                  <a:cubicBezTo>
                    <a:pt x="98" y="29"/>
                    <a:pt x="99" y="32"/>
                    <a:pt x="102" y="36"/>
                  </a:cubicBezTo>
                  <a:cubicBezTo>
                    <a:pt x="110" y="44"/>
                    <a:pt x="110" y="44"/>
                    <a:pt x="118" y="37"/>
                  </a:cubicBezTo>
                  <a:cubicBezTo>
                    <a:pt x="122" y="33"/>
                    <a:pt x="126" y="29"/>
                    <a:pt x="131" y="25"/>
                  </a:cubicBezTo>
                  <a:cubicBezTo>
                    <a:pt x="132" y="24"/>
                    <a:pt x="135" y="22"/>
                    <a:pt x="132" y="20"/>
                  </a:cubicBezTo>
                  <a:cubicBezTo>
                    <a:pt x="131" y="18"/>
                    <a:pt x="128" y="18"/>
                    <a:pt x="126" y="20"/>
                  </a:cubicBezTo>
                  <a:cubicBezTo>
                    <a:pt x="126" y="20"/>
                    <a:pt x="126" y="20"/>
                    <a:pt x="126" y="20"/>
                  </a:cubicBezTo>
                  <a:cubicBezTo>
                    <a:pt x="121" y="24"/>
                    <a:pt x="115" y="28"/>
                    <a:pt x="110" y="32"/>
                  </a:cubicBezTo>
                  <a:cubicBezTo>
                    <a:pt x="108" y="35"/>
                    <a:pt x="105" y="36"/>
                    <a:pt x="102" y="36"/>
                  </a:cubicBezTo>
                  <a:close/>
                  <a:moveTo>
                    <a:pt x="184" y="67"/>
                  </a:moveTo>
                  <a:cubicBezTo>
                    <a:pt x="180" y="61"/>
                    <a:pt x="175" y="62"/>
                    <a:pt x="170" y="67"/>
                  </a:cubicBezTo>
                  <a:cubicBezTo>
                    <a:pt x="158" y="78"/>
                    <a:pt x="146" y="89"/>
                    <a:pt x="134" y="100"/>
                  </a:cubicBezTo>
                  <a:cubicBezTo>
                    <a:pt x="132" y="102"/>
                    <a:pt x="129" y="104"/>
                    <a:pt x="130" y="107"/>
                  </a:cubicBezTo>
                  <a:cubicBezTo>
                    <a:pt x="134" y="115"/>
                    <a:pt x="128" y="117"/>
                    <a:pt x="124" y="120"/>
                  </a:cubicBezTo>
                  <a:cubicBezTo>
                    <a:pt x="121" y="123"/>
                    <a:pt x="117" y="125"/>
                    <a:pt x="114" y="127"/>
                  </a:cubicBezTo>
                  <a:cubicBezTo>
                    <a:pt x="106" y="133"/>
                    <a:pt x="99" y="140"/>
                    <a:pt x="95" y="149"/>
                  </a:cubicBezTo>
                  <a:cubicBezTo>
                    <a:pt x="92" y="156"/>
                    <a:pt x="94" y="160"/>
                    <a:pt x="100" y="164"/>
                  </a:cubicBezTo>
                  <a:cubicBezTo>
                    <a:pt x="105" y="167"/>
                    <a:pt x="111" y="168"/>
                    <a:pt x="116" y="166"/>
                  </a:cubicBezTo>
                  <a:cubicBezTo>
                    <a:pt x="121" y="163"/>
                    <a:pt x="126" y="161"/>
                    <a:pt x="131" y="158"/>
                  </a:cubicBezTo>
                  <a:cubicBezTo>
                    <a:pt x="144" y="148"/>
                    <a:pt x="157" y="137"/>
                    <a:pt x="167" y="124"/>
                  </a:cubicBezTo>
                  <a:cubicBezTo>
                    <a:pt x="176" y="115"/>
                    <a:pt x="186" y="107"/>
                    <a:pt x="194" y="97"/>
                  </a:cubicBezTo>
                  <a:cubicBezTo>
                    <a:pt x="196" y="94"/>
                    <a:pt x="198" y="90"/>
                    <a:pt x="200" y="87"/>
                  </a:cubicBezTo>
                  <a:cubicBezTo>
                    <a:pt x="202" y="86"/>
                    <a:pt x="201" y="83"/>
                    <a:pt x="200" y="82"/>
                  </a:cubicBezTo>
                  <a:cubicBezTo>
                    <a:pt x="198" y="81"/>
                    <a:pt x="196" y="81"/>
                    <a:pt x="195" y="82"/>
                  </a:cubicBezTo>
                  <a:cubicBezTo>
                    <a:pt x="192" y="85"/>
                    <a:pt x="189" y="88"/>
                    <a:pt x="186" y="91"/>
                  </a:cubicBezTo>
                  <a:cubicBezTo>
                    <a:pt x="166" y="113"/>
                    <a:pt x="143" y="131"/>
                    <a:pt x="124" y="154"/>
                  </a:cubicBezTo>
                  <a:cubicBezTo>
                    <a:pt x="122" y="156"/>
                    <a:pt x="121" y="158"/>
                    <a:pt x="117" y="156"/>
                  </a:cubicBezTo>
                  <a:cubicBezTo>
                    <a:pt x="118" y="155"/>
                    <a:pt x="117" y="155"/>
                    <a:pt x="118" y="154"/>
                  </a:cubicBezTo>
                  <a:cubicBezTo>
                    <a:pt x="141" y="128"/>
                    <a:pt x="166" y="105"/>
                    <a:pt x="190" y="80"/>
                  </a:cubicBezTo>
                  <a:cubicBezTo>
                    <a:pt x="191" y="78"/>
                    <a:pt x="194" y="77"/>
                    <a:pt x="191" y="73"/>
                  </a:cubicBezTo>
                  <a:cubicBezTo>
                    <a:pt x="189" y="70"/>
                    <a:pt x="187" y="72"/>
                    <a:pt x="185" y="74"/>
                  </a:cubicBezTo>
                  <a:cubicBezTo>
                    <a:pt x="178" y="79"/>
                    <a:pt x="172" y="85"/>
                    <a:pt x="167" y="91"/>
                  </a:cubicBezTo>
                  <a:cubicBezTo>
                    <a:pt x="148" y="115"/>
                    <a:pt x="123" y="133"/>
                    <a:pt x="104" y="156"/>
                  </a:cubicBezTo>
                  <a:cubicBezTo>
                    <a:pt x="103" y="158"/>
                    <a:pt x="101" y="160"/>
                    <a:pt x="99" y="158"/>
                  </a:cubicBezTo>
                  <a:cubicBezTo>
                    <a:pt x="97" y="156"/>
                    <a:pt x="98" y="154"/>
                    <a:pt x="100" y="152"/>
                  </a:cubicBezTo>
                  <a:cubicBezTo>
                    <a:pt x="110" y="142"/>
                    <a:pt x="120" y="132"/>
                    <a:pt x="130" y="123"/>
                  </a:cubicBezTo>
                  <a:cubicBezTo>
                    <a:pt x="138" y="115"/>
                    <a:pt x="146" y="107"/>
                    <a:pt x="153" y="99"/>
                  </a:cubicBezTo>
                  <a:cubicBezTo>
                    <a:pt x="162" y="87"/>
                    <a:pt x="172" y="76"/>
                    <a:pt x="184" y="67"/>
                  </a:cubicBezTo>
                  <a:close/>
                  <a:moveTo>
                    <a:pt x="111" y="103"/>
                  </a:moveTo>
                  <a:cubicBezTo>
                    <a:pt x="118" y="105"/>
                    <a:pt x="126" y="103"/>
                    <a:pt x="131" y="97"/>
                  </a:cubicBezTo>
                  <a:cubicBezTo>
                    <a:pt x="137" y="90"/>
                    <a:pt x="143" y="85"/>
                    <a:pt x="150" y="79"/>
                  </a:cubicBezTo>
                  <a:cubicBezTo>
                    <a:pt x="156" y="73"/>
                    <a:pt x="163" y="67"/>
                    <a:pt x="169" y="61"/>
                  </a:cubicBezTo>
                  <a:cubicBezTo>
                    <a:pt x="170" y="60"/>
                    <a:pt x="172" y="59"/>
                    <a:pt x="170" y="56"/>
                  </a:cubicBezTo>
                  <a:cubicBezTo>
                    <a:pt x="169" y="54"/>
                    <a:pt x="166" y="54"/>
                    <a:pt x="164" y="54"/>
                  </a:cubicBezTo>
                  <a:cubicBezTo>
                    <a:pt x="163" y="55"/>
                    <a:pt x="161" y="56"/>
                    <a:pt x="160" y="57"/>
                  </a:cubicBezTo>
                  <a:cubicBezTo>
                    <a:pt x="143" y="70"/>
                    <a:pt x="128" y="86"/>
                    <a:pt x="112" y="101"/>
                  </a:cubicBezTo>
                  <a:cubicBezTo>
                    <a:pt x="111" y="101"/>
                    <a:pt x="111" y="102"/>
                    <a:pt x="111" y="103"/>
                  </a:cubicBezTo>
                  <a:close/>
                  <a:moveTo>
                    <a:pt x="90" y="105"/>
                  </a:moveTo>
                  <a:cubicBezTo>
                    <a:pt x="95" y="107"/>
                    <a:pt x="101" y="105"/>
                    <a:pt x="105" y="101"/>
                  </a:cubicBezTo>
                  <a:cubicBezTo>
                    <a:pt x="113" y="93"/>
                    <a:pt x="121" y="85"/>
                    <a:pt x="129" y="78"/>
                  </a:cubicBezTo>
                  <a:cubicBezTo>
                    <a:pt x="139" y="68"/>
                    <a:pt x="149" y="59"/>
                    <a:pt x="159" y="49"/>
                  </a:cubicBezTo>
                  <a:cubicBezTo>
                    <a:pt x="148" y="54"/>
                    <a:pt x="137" y="58"/>
                    <a:pt x="130" y="67"/>
                  </a:cubicBezTo>
                  <a:cubicBezTo>
                    <a:pt x="127" y="72"/>
                    <a:pt x="123" y="76"/>
                    <a:pt x="119" y="79"/>
                  </a:cubicBezTo>
                  <a:cubicBezTo>
                    <a:pt x="108" y="87"/>
                    <a:pt x="99" y="96"/>
                    <a:pt x="90" y="105"/>
                  </a:cubicBezTo>
                  <a:close/>
                  <a:moveTo>
                    <a:pt x="44" y="107"/>
                  </a:moveTo>
                  <a:cubicBezTo>
                    <a:pt x="51" y="108"/>
                    <a:pt x="55" y="108"/>
                    <a:pt x="59" y="104"/>
                  </a:cubicBezTo>
                  <a:cubicBezTo>
                    <a:pt x="69" y="94"/>
                    <a:pt x="81" y="85"/>
                    <a:pt x="92" y="76"/>
                  </a:cubicBezTo>
                  <a:cubicBezTo>
                    <a:pt x="93" y="74"/>
                    <a:pt x="96" y="73"/>
                    <a:pt x="94" y="70"/>
                  </a:cubicBezTo>
                  <a:cubicBezTo>
                    <a:pt x="89" y="67"/>
                    <a:pt x="85" y="70"/>
                    <a:pt x="81" y="73"/>
                  </a:cubicBezTo>
                  <a:cubicBezTo>
                    <a:pt x="77" y="77"/>
                    <a:pt x="73" y="80"/>
                    <a:pt x="69" y="84"/>
                  </a:cubicBezTo>
                  <a:cubicBezTo>
                    <a:pt x="60" y="91"/>
                    <a:pt x="52" y="98"/>
                    <a:pt x="44" y="107"/>
                  </a:cubicBezTo>
                  <a:close/>
                  <a:moveTo>
                    <a:pt x="115" y="73"/>
                  </a:moveTo>
                  <a:cubicBezTo>
                    <a:pt x="105" y="73"/>
                    <a:pt x="102" y="74"/>
                    <a:pt x="98" y="78"/>
                  </a:cubicBezTo>
                  <a:cubicBezTo>
                    <a:pt x="89" y="86"/>
                    <a:pt x="79" y="93"/>
                    <a:pt x="70" y="102"/>
                  </a:cubicBezTo>
                  <a:cubicBezTo>
                    <a:pt x="68" y="103"/>
                    <a:pt x="65" y="104"/>
                    <a:pt x="67" y="107"/>
                  </a:cubicBezTo>
                  <a:cubicBezTo>
                    <a:pt x="75" y="107"/>
                    <a:pt x="83" y="109"/>
                    <a:pt x="87" y="100"/>
                  </a:cubicBezTo>
                  <a:cubicBezTo>
                    <a:pt x="88" y="98"/>
                    <a:pt x="90" y="98"/>
                    <a:pt x="91" y="96"/>
                  </a:cubicBezTo>
                  <a:cubicBezTo>
                    <a:pt x="98" y="89"/>
                    <a:pt x="108" y="84"/>
                    <a:pt x="115" y="73"/>
                  </a:cubicBezTo>
                  <a:close/>
                  <a:moveTo>
                    <a:pt x="26" y="105"/>
                  </a:moveTo>
                  <a:cubicBezTo>
                    <a:pt x="32" y="108"/>
                    <a:pt x="36" y="106"/>
                    <a:pt x="40" y="102"/>
                  </a:cubicBezTo>
                  <a:cubicBezTo>
                    <a:pt x="49" y="94"/>
                    <a:pt x="58" y="86"/>
                    <a:pt x="67" y="77"/>
                  </a:cubicBezTo>
                  <a:cubicBezTo>
                    <a:pt x="70" y="74"/>
                    <a:pt x="75" y="72"/>
                    <a:pt x="76" y="68"/>
                  </a:cubicBezTo>
                  <a:cubicBezTo>
                    <a:pt x="74" y="66"/>
                    <a:pt x="71" y="66"/>
                    <a:pt x="69" y="67"/>
                  </a:cubicBezTo>
                  <a:cubicBezTo>
                    <a:pt x="55" y="80"/>
                    <a:pt x="38" y="89"/>
                    <a:pt x="26" y="105"/>
                  </a:cubicBezTo>
                  <a:close/>
                  <a:moveTo>
                    <a:pt x="125" y="54"/>
                  </a:moveTo>
                  <a:cubicBezTo>
                    <a:pt x="126" y="54"/>
                    <a:pt x="127" y="53"/>
                    <a:pt x="128" y="53"/>
                  </a:cubicBezTo>
                  <a:cubicBezTo>
                    <a:pt x="133" y="47"/>
                    <a:pt x="139" y="41"/>
                    <a:pt x="145" y="35"/>
                  </a:cubicBezTo>
                  <a:cubicBezTo>
                    <a:pt x="147" y="32"/>
                    <a:pt x="145" y="30"/>
                    <a:pt x="143" y="28"/>
                  </a:cubicBezTo>
                  <a:cubicBezTo>
                    <a:pt x="142" y="26"/>
                    <a:pt x="139" y="26"/>
                    <a:pt x="137" y="27"/>
                  </a:cubicBezTo>
                  <a:cubicBezTo>
                    <a:pt x="137" y="27"/>
                    <a:pt x="137" y="27"/>
                    <a:pt x="137" y="28"/>
                  </a:cubicBezTo>
                  <a:cubicBezTo>
                    <a:pt x="131" y="33"/>
                    <a:pt x="125" y="38"/>
                    <a:pt x="119" y="43"/>
                  </a:cubicBezTo>
                  <a:cubicBezTo>
                    <a:pt x="118" y="45"/>
                    <a:pt x="116" y="47"/>
                    <a:pt x="118" y="49"/>
                  </a:cubicBezTo>
                  <a:cubicBezTo>
                    <a:pt x="119" y="52"/>
                    <a:pt x="122" y="54"/>
                    <a:pt x="125" y="54"/>
                  </a:cubicBezTo>
                  <a:close/>
                  <a:moveTo>
                    <a:pt x="59" y="67"/>
                  </a:moveTo>
                  <a:cubicBezTo>
                    <a:pt x="56" y="65"/>
                    <a:pt x="52" y="65"/>
                    <a:pt x="48" y="67"/>
                  </a:cubicBezTo>
                  <a:cubicBezTo>
                    <a:pt x="36" y="75"/>
                    <a:pt x="26" y="85"/>
                    <a:pt x="17" y="96"/>
                  </a:cubicBezTo>
                  <a:cubicBezTo>
                    <a:pt x="16" y="97"/>
                    <a:pt x="16" y="99"/>
                    <a:pt x="18" y="101"/>
                  </a:cubicBezTo>
                  <a:cubicBezTo>
                    <a:pt x="19" y="102"/>
                    <a:pt x="20" y="101"/>
                    <a:pt x="22" y="100"/>
                  </a:cubicBezTo>
                  <a:cubicBezTo>
                    <a:pt x="33" y="88"/>
                    <a:pt x="46" y="79"/>
                    <a:pt x="59" y="67"/>
                  </a:cubicBezTo>
                  <a:close/>
                  <a:moveTo>
                    <a:pt x="132" y="56"/>
                  </a:moveTo>
                  <a:cubicBezTo>
                    <a:pt x="139" y="53"/>
                    <a:pt x="146" y="49"/>
                    <a:pt x="152" y="44"/>
                  </a:cubicBezTo>
                  <a:cubicBezTo>
                    <a:pt x="153" y="43"/>
                    <a:pt x="156" y="42"/>
                    <a:pt x="154" y="39"/>
                  </a:cubicBezTo>
                  <a:cubicBezTo>
                    <a:pt x="152" y="37"/>
                    <a:pt x="150" y="39"/>
                    <a:pt x="148" y="40"/>
                  </a:cubicBezTo>
                  <a:cubicBezTo>
                    <a:pt x="143" y="46"/>
                    <a:pt x="137" y="51"/>
                    <a:pt x="132" y="56"/>
                  </a:cubicBezTo>
                  <a:close/>
                  <a:moveTo>
                    <a:pt x="19" y="81"/>
                  </a:moveTo>
                  <a:cubicBezTo>
                    <a:pt x="25" y="78"/>
                    <a:pt x="31" y="73"/>
                    <a:pt x="35" y="67"/>
                  </a:cubicBezTo>
                  <a:cubicBezTo>
                    <a:pt x="27" y="68"/>
                    <a:pt x="21" y="74"/>
                    <a:pt x="19" y="81"/>
                  </a:cubicBezTo>
                  <a:close/>
                  <a:moveTo>
                    <a:pt x="97" y="20"/>
                  </a:moveTo>
                  <a:cubicBezTo>
                    <a:pt x="102" y="18"/>
                    <a:pt x="105" y="14"/>
                    <a:pt x="108" y="8"/>
                  </a:cubicBezTo>
                  <a:cubicBezTo>
                    <a:pt x="101" y="11"/>
                    <a:pt x="96" y="12"/>
                    <a:pt x="97" y="20"/>
                  </a:cubicBezTo>
                  <a:close/>
                </a:path>
              </a:pathLst>
            </a:custGeom>
            <a:solidFill>
              <a:srgbClr val="488E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41355336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CF6DE549-B7E7-4DB4-99A5-7F2561D30672}"/>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a16="http://schemas.microsoft.com/office/drawing/2014/main" xmlns="" id="{E3F1D865-5310-42F9-B7F8-12EE3FE5105A}"/>
              </a:ext>
            </a:extLst>
          </p:cNvPr>
          <p:cNvSpPr txBox="1"/>
          <p:nvPr/>
        </p:nvSpPr>
        <p:spPr>
          <a:xfrm>
            <a:off x="201529" y="6596390"/>
            <a:ext cx="2098667" cy="261610"/>
          </a:xfrm>
          <a:prstGeom prst="rect">
            <a:avLst/>
          </a:prstGeom>
          <a:noFill/>
        </p:spPr>
        <p:txBody>
          <a:bodyPr wrap="square" rtlCol="0">
            <a:spAutoFit/>
          </a:bodyPr>
          <a:lstStyle/>
          <a:p>
            <a:r>
              <a:rPr lang="en-US" altLang="zh-CN" sz="1050">
                <a:latin typeface="Arial" panose="020B0604020202020204" pitchFamily="34" charset="0"/>
                <a:cs typeface="Arial" panose="020B0604020202020204" pitchFamily="34" charset="0"/>
              </a:rPr>
              <a:t>SUPPORTERS SAY</a:t>
            </a:r>
            <a:endParaRPr lang="zh-CN" altLang="en-US" sz="1050">
              <a:latin typeface="Arial" panose="020B0604020202020204" pitchFamily="34" charset="0"/>
              <a:cs typeface="Arial" panose="020B0604020202020204" pitchFamily="34" charset="0"/>
            </a:endParaRPr>
          </a:p>
        </p:txBody>
      </p:sp>
      <p:grpSp>
        <p:nvGrpSpPr>
          <p:cNvPr id="4" name="组合 3">
            <a:extLst>
              <a:ext uri="{FF2B5EF4-FFF2-40B4-BE49-F238E27FC236}">
                <a16:creationId xmlns:a16="http://schemas.microsoft.com/office/drawing/2014/main" xmlns="" id="{343B0C16-3F93-4178-85C5-EEA8E133B258}"/>
              </a:ext>
            </a:extLst>
          </p:cNvPr>
          <p:cNvGrpSpPr/>
          <p:nvPr/>
        </p:nvGrpSpPr>
        <p:grpSpPr>
          <a:xfrm>
            <a:off x="60961" y="6683957"/>
            <a:ext cx="143828" cy="86476"/>
            <a:chOff x="563561" y="1968500"/>
            <a:chExt cx="454026" cy="114300"/>
          </a:xfrm>
        </p:grpSpPr>
        <p:cxnSp>
          <p:nvCxnSpPr>
            <p:cNvPr id="5" name="直接连接符 4">
              <a:extLst>
                <a:ext uri="{FF2B5EF4-FFF2-40B4-BE49-F238E27FC236}">
                  <a16:creationId xmlns:a16="http://schemas.microsoft.com/office/drawing/2014/main" xmlns="" id="{0D839140-620B-479D-A779-64A58B7BDDDA}"/>
                </a:ext>
              </a:extLst>
            </p:cNvPr>
            <p:cNvCxnSpPr>
              <a:cxnSpLocks/>
            </p:cNvCxnSpPr>
            <p:nvPr/>
          </p:nvCxnSpPr>
          <p:spPr>
            <a:xfrm>
              <a:off x="563561" y="1968500"/>
              <a:ext cx="288926" cy="0"/>
            </a:xfrm>
            <a:prstGeom prst="line">
              <a:avLst/>
            </a:prstGeom>
            <a:ln w="1905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a16="http://schemas.microsoft.com/office/drawing/2014/main" xmlns="" id="{7C01316F-7C2D-42BD-907F-F2827FA2303F}"/>
                </a:ext>
              </a:extLst>
            </p:cNvPr>
            <p:cNvCxnSpPr>
              <a:cxnSpLocks/>
            </p:cNvCxnSpPr>
            <p:nvPr/>
          </p:nvCxnSpPr>
          <p:spPr>
            <a:xfrm>
              <a:off x="563561" y="2025650"/>
              <a:ext cx="454026" cy="0"/>
            </a:xfrm>
            <a:prstGeom prst="line">
              <a:avLst/>
            </a:prstGeom>
            <a:ln w="1905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xmlns="" id="{B1F2803C-11A1-44E5-BBFE-2C7E5F83163E}"/>
                </a:ext>
              </a:extLst>
            </p:cNvPr>
            <p:cNvCxnSpPr>
              <a:cxnSpLocks/>
            </p:cNvCxnSpPr>
            <p:nvPr/>
          </p:nvCxnSpPr>
          <p:spPr>
            <a:xfrm>
              <a:off x="563561" y="2082800"/>
              <a:ext cx="288926" cy="0"/>
            </a:xfrm>
            <a:prstGeom prst="line">
              <a:avLst/>
            </a:prstGeom>
            <a:ln w="19050" cap="rnd">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8" name="圆: 空心 7">
            <a:extLst>
              <a:ext uri="{FF2B5EF4-FFF2-40B4-BE49-F238E27FC236}">
                <a16:creationId xmlns:a16="http://schemas.microsoft.com/office/drawing/2014/main" xmlns="" id="{35471AF8-B44A-41D8-A45F-4CF47EFB3842}"/>
              </a:ext>
            </a:extLst>
          </p:cNvPr>
          <p:cNvSpPr/>
          <p:nvPr/>
        </p:nvSpPr>
        <p:spPr>
          <a:xfrm>
            <a:off x="-1814284" y="-1694542"/>
            <a:ext cx="4205514" cy="4205514"/>
          </a:xfrm>
          <a:prstGeom prst="donut">
            <a:avLst>
              <a:gd name="adj" fmla="val 9862"/>
            </a:avLst>
          </a:prstGeom>
          <a:solidFill>
            <a:srgbClr val="C3E5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圆: 空心 8">
            <a:extLst>
              <a:ext uri="{FF2B5EF4-FFF2-40B4-BE49-F238E27FC236}">
                <a16:creationId xmlns:a16="http://schemas.microsoft.com/office/drawing/2014/main" xmlns="" id="{E26EECE8-A226-4BD3-B1BE-E0B73CD2CBBF}"/>
              </a:ext>
            </a:extLst>
          </p:cNvPr>
          <p:cNvSpPr/>
          <p:nvPr/>
        </p:nvSpPr>
        <p:spPr>
          <a:xfrm>
            <a:off x="11229975" y="6116865"/>
            <a:ext cx="674460" cy="674460"/>
          </a:xfrm>
          <a:prstGeom prst="donut">
            <a:avLst>
              <a:gd name="adj" fmla="val 22007"/>
            </a:avLst>
          </a:prstGeom>
          <a:solidFill>
            <a:srgbClr val="C3E5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圆: 空心 9">
            <a:extLst>
              <a:ext uri="{FF2B5EF4-FFF2-40B4-BE49-F238E27FC236}">
                <a16:creationId xmlns:a16="http://schemas.microsoft.com/office/drawing/2014/main" xmlns="" id="{E39AC63D-560E-42B9-8533-B2179427FDE9}"/>
              </a:ext>
            </a:extLst>
          </p:cNvPr>
          <p:cNvSpPr/>
          <p:nvPr/>
        </p:nvSpPr>
        <p:spPr>
          <a:xfrm>
            <a:off x="7985125" y="151164"/>
            <a:ext cx="168276" cy="168276"/>
          </a:xfrm>
          <a:prstGeom prst="donut">
            <a:avLst>
              <a:gd name="adj" fmla="val 22007"/>
            </a:avLst>
          </a:prstGeom>
          <a:solidFill>
            <a:srgbClr val="488E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菱形 10">
            <a:extLst>
              <a:ext uri="{FF2B5EF4-FFF2-40B4-BE49-F238E27FC236}">
                <a16:creationId xmlns:a16="http://schemas.microsoft.com/office/drawing/2014/main" xmlns="" id="{98107602-5A15-4092-9009-949DB62862B8}"/>
              </a:ext>
            </a:extLst>
          </p:cNvPr>
          <p:cNvSpPr/>
          <p:nvPr/>
        </p:nvSpPr>
        <p:spPr>
          <a:xfrm>
            <a:off x="482600" y="3598862"/>
            <a:ext cx="95251" cy="95251"/>
          </a:xfrm>
          <a:prstGeom prst="diamond">
            <a:avLst/>
          </a:prstGeom>
          <a:noFill/>
          <a:ln w="25400">
            <a:solidFill>
              <a:srgbClr val="488EA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a:extLst>
              <a:ext uri="{FF2B5EF4-FFF2-40B4-BE49-F238E27FC236}">
                <a16:creationId xmlns:a16="http://schemas.microsoft.com/office/drawing/2014/main" xmlns="" id="{0DA4FB19-4197-49A6-86BD-632A7F392914}"/>
              </a:ext>
            </a:extLst>
          </p:cNvPr>
          <p:cNvSpPr/>
          <p:nvPr/>
        </p:nvSpPr>
        <p:spPr>
          <a:xfrm>
            <a:off x="11763374" y="671513"/>
            <a:ext cx="183129" cy="183129"/>
          </a:xfrm>
          <a:prstGeom prst="diamond">
            <a:avLst/>
          </a:prstGeom>
          <a:noFill/>
          <a:ln w="38100">
            <a:solidFill>
              <a:srgbClr val="488EA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xmlns="" id="{C42826BB-5C17-41EE-AF96-C624B89775F1}"/>
              </a:ext>
            </a:extLst>
          </p:cNvPr>
          <p:cNvSpPr/>
          <p:nvPr/>
        </p:nvSpPr>
        <p:spPr>
          <a:xfrm>
            <a:off x="718062" y="414955"/>
            <a:ext cx="10755877" cy="6028090"/>
          </a:xfrm>
          <a:prstGeom prst="rect">
            <a:avLst/>
          </a:prstGeom>
          <a:solidFill>
            <a:schemeClr val="bg1"/>
          </a:solidFill>
          <a:ln>
            <a:noFill/>
          </a:ln>
          <a:effectLst>
            <a:outerShdw blurRad="381000" algn="ctr" rotWithShape="0">
              <a:srgbClr val="488EA7">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6" name="图片 25" descr="图片包含 桌子, 室内, 窗户, 厨房&#10;&#10;描述已自动生成">
            <a:extLst>
              <a:ext uri="{FF2B5EF4-FFF2-40B4-BE49-F238E27FC236}">
                <a16:creationId xmlns:a16="http://schemas.microsoft.com/office/drawing/2014/main" xmlns="" id="{3C06264F-8BA7-41F2-B603-248B8B652A87}"/>
              </a:ext>
            </a:extLst>
          </p:cNvPr>
          <p:cNvPicPr>
            <a:picLocks noChangeAspect="1"/>
          </p:cNvPicPr>
          <p:nvPr/>
        </p:nvPicPr>
        <p:blipFill>
          <a:blip r:embed="rId2">
            <a:alphaModFix amt="50000"/>
            <a:extLst>
              <a:ext uri="{28A0092B-C50C-407E-A947-70E740481C1C}">
                <a14:useLocalDpi xmlns:a14="http://schemas.microsoft.com/office/drawing/2010/main" val="0"/>
              </a:ext>
            </a:extLst>
          </a:blip>
          <a:srcRect t="63162" b="853"/>
          <a:stretch>
            <a:fillRect/>
          </a:stretch>
        </p:blipFill>
        <p:spPr>
          <a:xfrm>
            <a:off x="718062" y="414956"/>
            <a:ext cx="10755876" cy="2513789"/>
          </a:xfrm>
          <a:custGeom>
            <a:avLst/>
            <a:gdLst>
              <a:gd name="connsiteX0" fmla="*/ 0 w 10755876"/>
              <a:gd name="connsiteY0" fmla="*/ 0 h 2513789"/>
              <a:gd name="connsiteX1" fmla="*/ 10755876 w 10755876"/>
              <a:gd name="connsiteY1" fmla="*/ 0 h 2513789"/>
              <a:gd name="connsiteX2" fmla="*/ 10755876 w 10755876"/>
              <a:gd name="connsiteY2" fmla="*/ 2513789 h 2513789"/>
              <a:gd name="connsiteX3" fmla="*/ 9935333 w 10755876"/>
              <a:gd name="connsiteY3" fmla="*/ 1693246 h 2513789"/>
              <a:gd name="connsiteX4" fmla="*/ 820543 w 10755876"/>
              <a:gd name="connsiteY4" fmla="*/ 1693246 h 2513789"/>
              <a:gd name="connsiteX5" fmla="*/ 0 w 10755876"/>
              <a:gd name="connsiteY5" fmla="*/ 2513789 h 2513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755876" h="2513789">
                <a:moveTo>
                  <a:pt x="0" y="0"/>
                </a:moveTo>
                <a:lnTo>
                  <a:pt x="10755876" y="0"/>
                </a:lnTo>
                <a:lnTo>
                  <a:pt x="10755876" y="2513789"/>
                </a:lnTo>
                <a:cubicBezTo>
                  <a:pt x="10755876" y="2060616"/>
                  <a:pt x="10388506" y="1693246"/>
                  <a:pt x="9935333" y="1693246"/>
                </a:cubicBezTo>
                <a:lnTo>
                  <a:pt x="820543" y="1693246"/>
                </a:lnTo>
                <a:cubicBezTo>
                  <a:pt x="367370" y="1693246"/>
                  <a:pt x="0" y="2060616"/>
                  <a:pt x="0" y="2513789"/>
                </a:cubicBezTo>
                <a:close/>
              </a:path>
            </a:pathLst>
          </a:custGeom>
        </p:spPr>
      </p:pic>
      <p:sp>
        <p:nvSpPr>
          <p:cNvPr id="14" name="任意多边形: 形状 13">
            <a:extLst>
              <a:ext uri="{FF2B5EF4-FFF2-40B4-BE49-F238E27FC236}">
                <a16:creationId xmlns:a16="http://schemas.microsoft.com/office/drawing/2014/main" xmlns="" id="{672B9181-BBCD-4C27-B4DB-DEFB635924AF}"/>
              </a:ext>
            </a:extLst>
          </p:cNvPr>
          <p:cNvSpPr/>
          <p:nvPr/>
        </p:nvSpPr>
        <p:spPr>
          <a:xfrm>
            <a:off x="718062" y="2108201"/>
            <a:ext cx="10755876" cy="4334845"/>
          </a:xfrm>
          <a:custGeom>
            <a:avLst/>
            <a:gdLst>
              <a:gd name="connsiteX0" fmla="*/ 820543 w 10755876"/>
              <a:gd name="connsiteY0" fmla="*/ 0 h 4334845"/>
              <a:gd name="connsiteX1" fmla="*/ 9935333 w 10755876"/>
              <a:gd name="connsiteY1" fmla="*/ 0 h 4334845"/>
              <a:gd name="connsiteX2" fmla="*/ 10755876 w 10755876"/>
              <a:gd name="connsiteY2" fmla="*/ 820543 h 4334845"/>
              <a:gd name="connsiteX3" fmla="*/ 10755876 w 10755876"/>
              <a:gd name="connsiteY3" fmla="*/ 4334845 h 4334845"/>
              <a:gd name="connsiteX4" fmla="*/ 0 w 10755876"/>
              <a:gd name="connsiteY4" fmla="*/ 4334845 h 4334845"/>
              <a:gd name="connsiteX5" fmla="*/ 0 w 10755876"/>
              <a:gd name="connsiteY5" fmla="*/ 820543 h 4334845"/>
              <a:gd name="connsiteX6" fmla="*/ 820543 w 10755876"/>
              <a:gd name="connsiteY6" fmla="*/ 0 h 4334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755876" h="4334845">
                <a:moveTo>
                  <a:pt x="820543" y="0"/>
                </a:moveTo>
                <a:lnTo>
                  <a:pt x="9935333" y="0"/>
                </a:lnTo>
                <a:cubicBezTo>
                  <a:pt x="10388506" y="0"/>
                  <a:pt x="10755876" y="367370"/>
                  <a:pt x="10755876" y="820543"/>
                </a:cubicBezTo>
                <a:lnTo>
                  <a:pt x="10755876" y="4334845"/>
                </a:lnTo>
                <a:lnTo>
                  <a:pt x="0" y="4334845"/>
                </a:lnTo>
                <a:lnTo>
                  <a:pt x="0" y="820543"/>
                </a:lnTo>
                <a:cubicBezTo>
                  <a:pt x="0" y="367370"/>
                  <a:pt x="367370" y="0"/>
                  <a:pt x="820543" y="0"/>
                </a:cubicBezTo>
                <a:close/>
              </a:path>
            </a:pathLst>
          </a:custGeom>
          <a:solidFill>
            <a:srgbClr val="C3E5F1">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a:extLst>
              <a:ext uri="{FF2B5EF4-FFF2-40B4-BE49-F238E27FC236}">
                <a16:creationId xmlns:a16="http://schemas.microsoft.com/office/drawing/2014/main" xmlns="" id="{11BFF82F-F5D9-403E-9E18-B95B0617945F}"/>
              </a:ext>
            </a:extLst>
          </p:cNvPr>
          <p:cNvSpPr txBox="1"/>
          <p:nvPr/>
        </p:nvSpPr>
        <p:spPr>
          <a:xfrm>
            <a:off x="979714" y="2374391"/>
            <a:ext cx="3416300" cy="461665"/>
          </a:xfrm>
          <a:prstGeom prst="rect">
            <a:avLst/>
          </a:prstGeom>
          <a:noFill/>
        </p:spPr>
        <p:txBody>
          <a:bodyPr wrap="square" rtlCol="0">
            <a:spAutoFit/>
          </a:bodyPr>
          <a:lstStyle/>
          <a:p>
            <a:r>
              <a:rPr lang="en-US" altLang="zh-CN" sz="2400" b="1">
                <a:latin typeface="Arial" panose="020B0604020202020204" pitchFamily="34" charset="0"/>
                <a:cs typeface="Arial" panose="020B0604020202020204" pitchFamily="34" charset="0"/>
              </a:rPr>
              <a:t>TITLE GOES HERE</a:t>
            </a:r>
            <a:endParaRPr lang="zh-CN" altLang="en-US" sz="2400" b="1">
              <a:latin typeface="Arial" panose="020B0604020202020204" pitchFamily="34" charset="0"/>
              <a:cs typeface="Arial" panose="020B0604020202020204" pitchFamily="34" charset="0"/>
            </a:endParaRPr>
          </a:p>
        </p:txBody>
      </p:sp>
      <p:sp>
        <p:nvSpPr>
          <p:cNvPr id="30" name="文本框 29">
            <a:extLst>
              <a:ext uri="{FF2B5EF4-FFF2-40B4-BE49-F238E27FC236}">
                <a16:creationId xmlns:a16="http://schemas.microsoft.com/office/drawing/2014/main" xmlns="" id="{8FC90DAD-AF73-4AE7-9487-6DD3FB5FE977}"/>
              </a:ext>
            </a:extLst>
          </p:cNvPr>
          <p:cNvSpPr txBox="1"/>
          <p:nvPr/>
        </p:nvSpPr>
        <p:spPr>
          <a:xfrm>
            <a:off x="3852832" y="2502879"/>
            <a:ext cx="4132293" cy="307777"/>
          </a:xfrm>
          <a:prstGeom prst="rect">
            <a:avLst/>
          </a:prstGeom>
          <a:noFill/>
        </p:spPr>
        <p:txBody>
          <a:bodyPr wrap="square" rtlCol="0">
            <a:spAutoFit/>
          </a:bodyPr>
          <a:lstStyle/>
          <a:p>
            <a:r>
              <a:rPr lang="en-US" altLang="zh-CN" sz="1400" b="1">
                <a:solidFill>
                  <a:srgbClr val="488EA7"/>
                </a:solidFill>
                <a:latin typeface="Arial" panose="020B0604020202020204" pitchFamily="34" charset="0"/>
                <a:cs typeface="Arial" panose="020B0604020202020204" pitchFamily="34" charset="0"/>
              </a:rPr>
              <a:t>MAECENAS PORTTITOR CONGUE MASSA</a:t>
            </a:r>
            <a:endParaRPr lang="zh-CN" altLang="en-US" sz="1400" b="1">
              <a:solidFill>
                <a:srgbClr val="488EA7"/>
              </a:solidFill>
              <a:latin typeface="Arial" panose="020B0604020202020204" pitchFamily="34" charset="0"/>
              <a:cs typeface="Arial" panose="020B0604020202020204" pitchFamily="34" charset="0"/>
            </a:endParaRPr>
          </a:p>
        </p:txBody>
      </p:sp>
      <p:grpSp>
        <p:nvGrpSpPr>
          <p:cNvPr id="31" name="组合 30">
            <a:extLst>
              <a:ext uri="{FF2B5EF4-FFF2-40B4-BE49-F238E27FC236}">
                <a16:creationId xmlns:a16="http://schemas.microsoft.com/office/drawing/2014/main" xmlns="" id="{65C5B498-0E45-479F-8D73-0E03F51613CF}"/>
              </a:ext>
            </a:extLst>
          </p:cNvPr>
          <p:cNvGrpSpPr/>
          <p:nvPr/>
        </p:nvGrpSpPr>
        <p:grpSpPr>
          <a:xfrm>
            <a:off x="10599662" y="2430292"/>
            <a:ext cx="612624" cy="349862"/>
            <a:chOff x="10372876" y="782128"/>
            <a:chExt cx="612624" cy="349862"/>
          </a:xfrm>
        </p:grpSpPr>
        <p:sp>
          <p:nvSpPr>
            <p:cNvPr id="32" name="Freeform 12">
              <a:extLst>
                <a:ext uri="{FF2B5EF4-FFF2-40B4-BE49-F238E27FC236}">
                  <a16:creationId xmlns:a16="http://schemas.microsoft.com/office/drawing/2014/main" xmlns="" id="{1E2DF9E7-DAE0-42E1-9021-0442D5B5BF94}"/>
                </a:ext>
              </a:extLst>
            </p:cNvPr>
            <p:cNvSpPr>
              <a:spLocks noEditPoints="1"/>
            </p:cNvSpPr>
            <p:nvPr/>
          </p:nvSpPr>
          <p:spPr bwMode="auto">
            <a:xfrm>
              <a:off x="10682128" y="862801"/>
              <a:ext cx="303372" cy="269189"/>
            </a:xfrm>
            <a:custGeom>
              <a:avLst/>
              <a:gdLst>
                <a:gd name="T0" fmla="*/ 146 w 211"/>
                <a:gd name="T1" fmla="*/ 68 h 187"/>
                <a:gd name="T2" fmla="*/ 208 w 211"/>
                <a:gd name="T3" fmla="*/ 102 h 187"/>
                <a:gd name="T4" fmla="*/ 152 w 211"/>
                <a:gd name="T5" fmla="*/ 118 h 187"/>
                <a:gd name="T6" fmla="*/ 117 w 211"/>
                <a:gd name="T7" fmla="*/ 125 h 187"/>
                <a:gd name="T8" fmla="*/ 149 w 211"/>
                <a:gd name="T9" fmla="*/ 150 h 187"/>
                <a:gd name="T10" fmla="*/ 127 w 211"/>
                <a:gd name="T11" fmla="*/ 181 h 187"/>
                <a:gd name="T12" fmla="*/ 9 w 211"/>
                <a:gd name="T13" fmla="*/ 115 h 187"/>
                <a:gd name="T14" fmla="*/ 51 w 211"/>
                <a:gd name="T15" fmla="*/ 44 h 187"/>
                <a:gd name="T16" fmla="*/ 105 w 211"/>
                <a:gd name="T17" fmla="*/ 4 h 187"/>
                <a:gd name="T18" fmla="*/ 137 w 211"/>
                <a:gd name="T19" fmla="*/ 30 h 187"/>
                <a:gd name="T20" fmla="*/ 107 w 211"/>
                <a:gd name="T21" fmla="*/ 67 h 187"/>
                <a:gd name="T22" fmla="*/ 11 w 211"/>
                <a:gd name="T23" fmla="*/ 108 h 187"/>
                <a:gd name="T24" fmla="*/ 83 w 211"/>
                <a:gd name="T25" fmla="*/ 150 h 187"/>
                <a:gd name="T26" fmla="*/ 132 w 211"/>
                <a:gd name="T27" fmla="*/ 176 h 187"/>
                <a:gd name="T28" fmla="*/ 10 w 211"/>
                <a:gd name="T29" fmla="*/ 99 h 187"/>
                <a:gd name="T30" fmla="*/ 150 w 211"/>
                <a:gd name="T31" fmla="*/ 163 h 187"/>
                <a:gd name="T32" fmla="*/ 129 w 211"/>
                <a:gd name="T33" fmla="*/ 150 h 187"/>
                <a:gd name="T34" fmla="*/ 21 w 211"/>
                <a:gd name="T35" fmla="*/ 84 h 187"/>
                <a:gd name="T36" fmla="*/ 48 w 211"/>
                <a:gd name="T37" fmla="*/ 55 h 187"/>
                <a:gd name="T38" fmla="*/ 132 w 211"/>
                <a:gd name="T39" fmla="*/ 112 h 187"/>
                <a:gd name="T40" fmla="*/ 162 w 211"/>
                <a:gd name="T41" fmla="*/ 112 h 187"/>
                <a:gd name="T42" fmla="*/ 124 w 211"/>
                <a:gd name="T43" fmla="*/ 89 h 187"/>
                <a:gd name="T44" fmla="*/ 63 w 211"/>
                <a:gd name="T45" fmla="*/ 52 h 187"/>
                <a:gd name="T46" fmla="*/ 108 w 211"/>
                <a:gd name="T47" fmla="*/ 129 h 187"/>
                <a:gd name="T48" fmla="*/ 90 w 211"/>
                <a:gd name="T49" fmla="*/ 105 h 187"/>
                <a:gd name="T50" fmla="*/ 27 w 211"/>
                <a:gd name="T51" fmla="*/ 74 h 187"/>
                <a:gd name="T52" fmla="*/ 41 w 211"/>
                <a:gd name="T53" fmla="*/ 91 h 187"/>
                <a:gd name="T54" fmla="*/ 124 w 211"/>
                <a:gd name="T55" fmla="*/ 114 h 187"/>
                <a:gd name="T56" fmla="*/ 49 w 211"/>
                <a:gd name="T57" fmla="*/ 62 h 187"/>
                <a:gd name="T58" fmla="*/ 39 w 211"/>
                <a:gd name="T59" fmla="*/ 62 h 187"/>
                <a:gd name="T60" fmla="*/ 48 w 211"/>
                <a:gd name="T61" fmla="*/ 74 h 187"/>
                <a:gd name="T62" fmla="*/ 124 w 211"/>
                <a:gd name="T63" fmla="*/ 114 h 187"/>
                <a:gd name="T64" fmla="*/ 120 w 211"/>
                <a:gd name="T65" fmla="*/ 38 h 187"/>
                <a:gd name="T66" fmla="*/ 83 w 211"/>
                <a:gd name="T67" fmla="*/ 25 h 187"/>
                <a:gd name="T68" fmla="*/ 106 w 211"/>
                <a:gd name="T69" fmla="*/ 43 h 187"/>
                <a:gd name="T70" fmla="*/ 125 w 211"/>
                <a:gd name="T71" fmla="*/ 37 h 187"/>
                <a:gd name="T72" fmla="*/ 108 w 211"/>
                <a:gd name="T73" fmla="*/ 15 h 187"/>
                <a:gd name="T74" fmla="*/ 192 w 211"/>
                <a:gd name="T75" fmla="*/ 110 h 187"/>
                <a:gd name="T76" fmla="*/ 135 w 211"/>
                <a:gd name="T77" fmla="*/ 75 h 187"/>
                <a:gd name="T78" fmla="*/ 176 w 211"/>
                <a:gd name="T79" fmla="*/ 100 h 187"/>
                <a:gd name="T80" fmla="*/ 174 w 211"/>
                <a:gd name="T81" fmla="*/ 105 h 187"/>
                <a:gd name="T82" fmla="*/ 115 w 211"/>
                <a:gd name="T83" fmla="*/ 77 h 187"/>
                <a:gd name="T84" fmla="*/ 168 w 211"/>
                <a:gd name="T85" fmla="*/ 110 h 187"/>
                <a:gd name="T86" fmla="*/ 192 w 211"/>
                <a:gd name="T87" fmla="*/ 110 h 187"/>
                <a:gd name="T88" fmla="*/ 68 w 211"/>
                <a:gd name="T89" fmla="*/ 50 h 187"/>
                <a:gd name="T90" fmla="*/ 99 w 211"/>
                <a:gd name="T91" fmla="*/ 65 h 187"/>
                <a:gd name="T92" fmla="*/ 99 w 211"/>
                <a:gd name="T93" fmla="*/ 58 h 187"/>
                <a:gd name="T94" fmla="*/ 63 w 211"/>
                <a:gd name="T95" fmla="*/ 42 h 187"/>
                <a:gd name="T96" fmla="*/ 107 w 211"/>
                <a:gd name="T97" fmla="*/ 49 h 187"/>
                <a:gd name="T98" fmla="*/ 72 w 211"/>
                <a:gd name="T99" fmla="*/ 34 h 187"/>
                <a:gd name="T100" fmla="*/ 73 w 211"/>
                <a:gd name="T101" fmla="*/ 38 h 187"/>
                <a:gd name="T102" fmla="*/ 107 w 211"/>
                <a:gd name="T103" fmla="*/ 51 h 187"/>
                <a:gd name="T104" fmla="*/ 203 w 211"/>
                <a:gd name="T105" fmla="*/ 97 h 187"/>
                <a:gd name="T106" fmla="*/ 165 w 211"/>
                <a:gd name="T107" fmla="*/ 74 h 187"/>
                <a:gd name="T108" fmla="*/ 131 w 211"/>
                <a:gd name="T109" fmla="*/ 24 h 187"/>
                <a:gd name="T110" fmla="*/ 186 w 211"/>
                <a:gd name="T111" fmla="*/ 74 h 187"/>
                <a:gd name="T112" fmla="*/ 186 w 211"/>
                <a:gd name="T113" fmla="*/ 74 h 187"/>
                <a:gd name="T114" fmla="*/ 149 w 211"/>
                <a:gd name="T115" fmla="*/ 74 h 187"/>
                <a:gd name="T116" fmla="*/ 60 w 211"/>
                <a:gd name="T117" fmla="*/ 143 h 187"/>
                <a:gd name="T118" fmla="*/ 60 w 211"/>
                <a:gd name="T119" fmla="*/ 143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1" h="187">
                  <a:moveTo>
                    <a:pt x="107" y="67"/>
                  </a:moveTo>
                  <a:cubicBezTo>
                    <a:pt x="120" y="70"/>
                    <a:pt x="133" y="70"/>
                    <a:pt x="146" y="68"/>
                  </a:cubicBezTo>
                  <a:cubicBezTo>
                    <a:pt x="158" y="66"/>
                    <a:pt x="171" y="66"/>
                    <a:pt x="183" y="66"/>
                  </a:cubicBezTo>
                  <a:cubicBezTo>
                    <a:pt x="205" y="67"/>
                    <a:pt x="211" y="84"/>
                    <a:pt x="208" y="102"/>
                  </a:cubicBezTo>
                  <a:cubicBezTo>
                    <a:pt x="206" y="112"/>
                    <a:pt x="198" y="117"/>
                    <a:pt x="188" y="117"/>
                  </a:cubicBezTo>
                  <a:cubicBezTo>
                    <a:pt x="176" y="118"/>
                    <a:pt x="164" y="118"/>
                    <a:pt x="152" y="118"/>
                  </a:cubicBezTo>
                  <a:cubicBezTo>
                    <a:pt x="143" y="118"/>
                    <a:pt x="134" y="119"/>
                    <a:pt x="125" y="120"/>
                  </a:cubicBezTo>
                  <a:cubicBezTo>
                    <a:pt x="121" y="120"/>
                    <a:pt x="118" y="122"/>
                    <a:pt x="117" y="125"/>
                  </a:cubicBezTo>
                  <a:cubicBezTo>
                    <a:pt x="120" y="130"/>
                    <a:pt x="126" y="132"/>
                    <a:pt x="131" y="136"/>
                  </a:cubicBezTo>
                  <a:cubicBezTo>
                    <a:pt x="138" y="140"/>
                    <a:pt x="144" y="145"/>
                    <a:pt x="149" y="150"/>
                  </a:cubicBezTo>
                  <a:cubicBezTo>
                    <a:pt x="154" y="156"/>
                    <a:pt x="157" y="164"/>
                    <a:pt x="154" y="172"/>
                  </a:cubicBezTo>
                  <a:cubicBezTo>
                    <a:pt x="151" y="182"/>
                    <a:pt x="137" y="187"/>
                    <a:pt x="127" y="181"/>
                  </a:cubicBezTo>
                  <a:cubicBezTo>
                    <a:pt x="106" y="169"/>
                    <a:pt x="82" y="162"/>
                    <a:pt x="61" y="151"/>
                  </a:cubicBezTo>
                  <a:cubicBezTo>
                    <a:pt x="42" y="142"/>
                    <a:pt x="23" y="131"/>
                    <a:pt x="9" y="115"/>
                  </a:cubicBezTo>
                  <a:cubicBezTo>
                    <a:pt x="0" y="105"/>
                    <a:pt x="0" y="93"/>
                    <a:pt x="9" y="84"/>
                  </a:cubicBezTo>
                  <a:cubicBezTo>
                    <a:pt x="22" y="70"/>
                    <a:pt x="36" y="57"/>
                    <a:pt x="51" y="44"/>
                  </a:cubicBezTo>
                  <a:cubicBezTo>
                    <a:pt x="63" y="35"/>
                    <a:pt x="75" y="25"/>
                    <a:pt x="86" y="15"/>
                  </a:cubicBezTo>
                  <a:cubicBezTo>
                    <a:pt x="91" y="10"/>
                    <a:pt x="98" y="7"/>
                    <a:pt x="105" y="4"/>
                  </a:cubicBezTo>
                  <a:cubicBezTo>
                    <a:pt x="117" y="0"/>
                    <a:pt x="135" y="9"/>
                    <a:pt x="139" y="20"/>
                  </a:cubicBezTo>
                  <a:cubicBezTo>
                    <a:pt x="140" y="23"/>
                    <a:pt x="139" y="27"/>
                    <a:pt x="137" y="30"/>
                  </a:cubicBezTo>
                  <a:cubicBezTo>
                    <a:pt x="134" y="38"/>
                    <a:pt x="128" y="44"/>
                    <a:pt x="120" y="48"/>
                  </a:cubicBezTo>
                  <a:cubicBezTo>
                    <a:pt x="113" y="52"/>
                    <a:pt x="108" y="59"/>
                    <a:pt x="107" y="67"/>
                  </a:cubicBezTo>
                  <a:close/>
                  <a:moveTo>
                    <a:pt x="10" y="99"/>
                  </a:moveTo>
                  <a:cubicBezTo>
                    <a:pt x="8" y="102"/>
                    <a:pt x="9" y="106"/>
                    <a:pt x="11" y="108"/>
                  </a:cubicBezTo>
                  <a:cubicBezTo>
                    <a:pt x="16" y="114"/>
                    <a:pt x="22" y="119"/>
                    <a:pt x="30" y="122"/>
                  </a:cubicBezTo>
                  <a:cubicBezTo>
                    <a:pt x="48" y="130"/>
                    <a:pt x="66" y="140"/>
                    <a:pt x="83" y="150"/>
                  </a:cubicBezTo>
                  <a:cubicBezTo>
                    <a:pt x="90" y="154"/>
                    <a:pt x="95" y="159"/>
                    <a:pt x="101" y="162"/>
                  </a:cubicBezTo>
                  <a:cubicBezTo>
                    <a:pt x="111" y="167"/>
                    <a:pt x="121" y="172"/>
                    <a:pt x="132" y="176"/>
                  </a:cubicBezTo>
                  <a:cubicBezTo>
                    <a:pt x="138" y="178"/>
                    <a:pt x="145" y="176"/>
                    <a:pt x="148" y="171"/>
                  </a:cubicBezTo>
                  <a:cubicBezTo>
                    <a:pt x="102" y="147"/>
                    <a:pt x="56" y="123"/>
                    <a:pt x="10" y="99"/>
                  </a:cubicBezTo>
                  <a:close/>
                  <a:moveTo>
                    <a:pt x="10" y="92"/>
                  </a:moveTo>
                  <a:cubicBezTo>
                    <a:pt x="56" y="117"/>
                    <a:pt x="99" y="145"/>
                    <a:pt x="150" y="163"/>
                  </a:cubicBezTo>
                  <a:cubicBezTo>
                    <a:pt x="146" y="155"/>
                    <a:pt x="145" y="149"/>
                    <a:pt x="136" y="153"/>
                  </a:cubicBezTo>
                  <a:cubicBezTo>
                    <a:pt x="134" y="154"/>
                    <a:pt x="131" y="152"/>
                    <a:pt x="129" y="150"/>
                  </a:cubicBezTo>
                  <a:cubicBezTo>
                    <a:pt x="113" y="138"/>
                    <a:pt x="97" y="127"/>
                    <a:pt x="79" y="118"/>
                  </a:cubicBezTo>
                  <a:cubicBezTo>
                    <a:pt x="59" y="108"/>
                    <a:pt x="40" y="96"/>
                    <a:pt x="21" y="84"/>
                  </a:cubicBezTo>
                  <a:cubicBezTo>
                    <a:pt x="17" y="86"/>
                    <a:pt x="14" y="89"/>
                    <a:pt x="10" y="92"/>
                  </a:cubicBezTo>
                  <a:close/>
                  <a:moveTo>
                    <a:pt x="48" y="55"/>
                  </a:moveTo>
                  <a:cubicBezTo>
                    <a:pt x="49" y="56"/>
                    <a:pt x="49" y="56"/>
                    <a:pt x="49" y="57"/>
                  </a:cubicBezTo>
                  <a:cubicBezTo>
                    <a:pt x="77" y="75"/>
                    <a:pt x="106" y="91"/>
                    <a:pt x="132" y="112"/>
                  </a:cubicBezTo>
                  <a:cubicBezTo>
                    <a:pt x="133" y="113"/>
                    <a:pt x="134" y="113"/>
                    <a:pt x="135" y="113"/>
                  </a:cubicBezTo>
                  <a:cubicBezTo>
                    <a:pt x="144" y="113"/>
                    <a:pt x="153" y="113"/>
                    <a:pt x="162" y="112"/>
                  </a:cubicBezTo>
                  <a:cubicBezTo>
                    <a:pt x="157" y="107"/>
                    <a:pt x="151" y="103"/>
                    <a:pt x="145" y="101"/>
                  </a:cubicBezTo>
                  <a:cubicBezTo>
                    <a:pt x="137" y="98"/>
                    <a:pt x="130" y="94"/>
                    <a:pt x="124" y="89"/>
                  </a:cubicBezTo>
                  <a:cubicBezTo>
                    <a:pt x="120" y="86"/>
                    <a:pt x="115" y="83"/>
                    <a:pt x="111" y="80"/>
                  </a:cubicBezTo>
                  <a:cubicBezTo>
                    <a:pt x="94" y="72"/>
                    <a:pt x="79" y="62"/>
                    <a:pt x="63" y="52"/>
                  </a:cubicBezTo>
                  <a:cubicBezTo>
                    <a:pt x="56" y="48"/>
                    <a:pt x="56" y="46"/>
                    <a:pt x="48" y="55"/>
                  </a:cubicBezTo>
                  <a:close/>
                  <a:moveTo>
                    <a:pt x="108" y="129"/>
                  </a:moveTo>
                  <a:cubicBezTo>
                    <a:pt x="114" y="118"/>
                    <a:pt x="106" y="114"/>
                    <a:pt x="98" y="110"/>
                  </a:cubicBezTo>
                  <a:cubicBezTo>
                    <a:pt x="96" y="109"/>
                    <a:pt x="93" y="107"/>
                    <a:pt x="90" y="105"/>
                  </a:cubicBezTo>
                  <a:cubicBezTo>
                    <a:pt x="73" y="94"/>
                    <a:pt x="54" y="85"/>
                    <a:pt x="37" y="72"/>
                  </a:cubicBezTo>
                  <a:cubicBezTo>
                    <a:pt x="33" y="69"/>
                    <a:pt x="30" y="70"/>
                    <a:pt x="27" y="74"/>
                  </a:cubicBezTo>
                  <a:cubicBezTo>
                    <a:pt x="24" y="78"/>
                    <a:pt x="27" y="80"/>
                    <a:pt x="30" y="83"/>
                  </a:cubicBezTo>
                  <a:cubicBezTo>
                    <a:pt x="33" y="86"/>
                    <a:pt x="37" y="88"/>
                    <a:pt x="41" y="91"/>
                  </a:cubicBezTo>
                  <a:cubicBezTo>
                    <a:pt x="63" y="105"/>
                    <a:pt x="85" y="117"/>
                    <a:pt x="108" y="129"/>
                  </a:cubicBezTo>
                  <a:close/>
                  <a:moveTo>
                    <a:pt x="124" y="114"/>
                  </a:moveTo>
                  <a:cubicBezTo>
                    <a:pt x="124" y="112"/>
                    <a:pt x="123" y="110"/>
                    <a:pt x="122" y="109"/>
                  </a:cubicBezTo>
                  <a:cubicBezTo>
                    <a:pt x="98" y="93"/>
                    <a:pt x="73" y="78"/>
                    <a:pt x="49" y="62"/>
                  </a:cubicBezTo>
                  <a:cubicBezTo>
                    <a:pt x="48" y="61"/>
                    <a:pt x="46" y="61"/>
                    <a:pt x="45" y="60"/>
                  </a:cubicBezTo>
                  <a:cubicBezTo>
                    <a:pt x="42" y="59"/>
                    <a:pt x="40" y="60"/>
                    <a:pt x="39" y="62"/>
                  </a:cubicBezTo>
                  <a:cubicBezTo>
                    <a:pt x="36" y="65"/>
                    <a:pt x="38" y="67"/>
                    <a:pt x="40" y="68"/>
                  </a:cubicBezTo>
                  <a:cubicBezTo>
                    <a:pt x="43" y="70"/>
                    <a:pt x="45" y="72"/>
                    <a:pt x="48" y="74"/>
                  </a:cubicBezTo>
                  <a:cubicBezTo>
                    <a:pt x="69" y="87"/>
                    <a:pt x="90" y="100"/>
                    <a:pt x="111" y="113"/>
                  </a:cubicBezTo>
                  <a:cubicBezTo>
                    <a:pt x="115" y="116"/>
                    <a:pt x="120" y="116"/>
                    <a:pt x="124" y="114"/>
                  </a:cubicBezTo>
                  <a:close/>
                  <a:moveTo>
                    <a:pt x="94" y="17"/>
                  </a:moveTo>
                  <a:cubicBezTo>
                    <a:pt x="100" y="26"/>
                    <a:pt x="115" y="26"/>
                    <a:pt x="120" y="38"/>
                  </a:cubicBezTo>
                  <a:cubicBezTo>
                    <a:pt x="110" y="34"/>
                    <a:pt x="101" y="29"/>
                    <a:pt x="92" y="23"/>
                  </a:cubicBezTo>
                  <a:cubicBezTo>
                    <a:pt x="88" y="20"/>
                    <a:pt x="86" y="22"/>
                    <a:pt x="83" y="25"/>
                  </a:cubicBezTo>
                  <a:cubicBezTo>
                    <a:pt x="80" y="29"/>
                    <a:pt x="84" y="31"/>
                    <a:pt x="87" y="32"/>
                  </a:cubicBezTo>
                  <a:cubicBezTo>
                    <a:pt x="93" y="36"/>
                    <a:pt x="100" y="39"/>
                    <a:pt x="106" y="43"/>
                  </a:cubicBezTo>
                  <a:cubicBezTo>
                    <a:pt x="114" y="48"/>
                    <a:pt x="115" y="48"/>
                    <a:pt x="121" y="41"/>
                  </a:cubicBezTo>
                  <a:cubicBezTo>
                    <a:pt x="123" y="40"/>
                    <a:pt x="124" y="38"/>
                    <a:pt x="125" y="37"/>
                  </a:cubicBezTo>
                  <a:cubicBezTo>
                    <a:pt x="130" y="33"/>
                    <a:pt x="128" y="30"/>
                    <a:pt x="125" y="26"/>
                  </a:cubicBezTo>
                  <a:cubicBezTo>
                    <a:pt x="120" y="21"/>
                    <a:pt x="113" y="19"/>
                    <a:pt x="108" y="15"/>
                  </a:cubicBezTo>
                  <a:cubicBezTo>
                    <a:pt x="102" y="11"/>
                    <a:pt x="98" y="12"/>
                    <a:pt x="94" y="17"/>
                  </a:cubicBezTo>
                  <a:close/>
                  <a:moveTo>
                    <a:pt x="192" y="110"/>
                  </a:moveTo>
                  <a:cubicBezTo>
                    <a:pt x="193" y="107"/>
                    <a:pt x="193" y="107"/>
                    <a:pt x="193" y="107"/>
                  </a:cubicBezTo>
                  <a:cubicBezTo>
                    <a:pt x="175" y="95"/>
                    <a:pt x="155" y="84"/>
                    <a:pt x="135" y="75"/>
                  </a:cubicBezTo>
                  <a:cubicBezTo>
                    <a:pt x="137" y="79"/>
                    <a:pt x="141" y="80"/>
                    <a:pt x="144" y="82"/>
                  </a:cubicBezTo>
                  <a:cubicBezTo>
                    <a:pt x="155" y="88"/>
                    <a:pt x="165" y="94"/>
                    <a:pt x="176" y="100"/>
                  </a:cubicBezTo>
                  <a:cubicBezTo>
                    <a:pt x="178" y="101"/>
                    <a:pt x="180" y="103"/>
                    <a:pt x="179" y="105"/>
                  </a:cubicBezTo>
                  <a:cubicBezTo>
                    <a:pt x="177" y="108"/>
                    <a:pt x="176" y="106"/>
                    <a:pt x="174" y="105"/>
                  </a:cubicBezTo>
                  <a:cubicBezTo>
                    <a:pt x="158" y="96"/>
                    <a:pt x="143" y="87"/>
                    <a:pt x="128" y="79"/>
                  </a:cubicBezTo>
                  <a:cubicBezTo>
                    <a:pt x="122" y="75"/>
                    <a:pt x="122" y="75"/>
                    <a:pt x="115" y="77"/>
                  </a:cubicBezTo>
                  <a:cubicBezTo>
                    <a:pt x="126" y="86"/>
                    <a:pt x="138" y="93"/>
                    <a:pt x="150" y="98"/>
                  </a:cubicBezTo>
                  <a:cubicBezTo>
                    <a:pt x="157" y="100"/>
                    <a:pt x="163" y="104"/>
                    <a:pt x="168" y="110"/>
                  </a:cubicBezTo>
                  <a:cubicBezTo>
                    <a:pt x="170" y="112"/>
                    <a:pt x="172" y="113"/>
                    <a:pt x="175" y="112"/>
                  </a:cubicBezTo>
                  <a:cubicBezTo>
                    <a:pt x="181" y="112"/>
                    <a:pt x="187" y="111"/>
                    <a:pt x="192" y="110"/>
                  </a:cubicBezTo>
                  <a:close/>
                  <a:moveTo>
                    <a:pt x="63" y="42"/>
                  </a:moveTo>
                  <a:cubicBezTo>
                    <a:pt x="63" y="46"/>
                    <a:pt x="65" y="48"/>
                    <a:pt x="68" y="50"/>
                  </a:cubicBezTo>
                  <a:cubicBezTo>
                    <a:pt x="76" y="55"/>
                    <a:pt x="85" y="60"/>
                    <a:pt x="93" y="65"/>
                  </a:cubicBezTo>
                  <a:cubicBezTo>
                    <a:pt x="95" y="66"/>
                    <a:pt x="98" y="68"/>
                    <a:pt x="99" y="65"/>
                  </a:cubicBezTo>
                  <a:cubicBezTo>
                    <a:pt x="101" y="63"/>
                    <a:pt x="101" y="60"/>
                    <a:pt x="99" y="58"/>
                  </a:cubicBezTo>
                  <a:cubicBezTo>
                    <a:pt x="99" y="58"/>
                    <a:pt x="99" y="58"/>
                    <a:pt x="99" y="58"/>
                  </a:cubicBezTo>
                  <a:cubicBezTo>
                    <a:pt x="88" y="52"/>
                    <a:pt x="77" y="46"/>
                    <a:pt x="66" y="41"/>
                  </a:cubicBezTo>
                  <a:cubicBezTo>
                    <a:pt x="65" y="41"/>
                    <a:pt x="64" y="42"/>
                    <a:pt x="63" y="42"/>
                  </a:cubicBezTo>
                  <a:close/>
                  <a:moveTo>
                    <a:pt x="107" y="51"/>
                  </a:moveTo>
                  <a:cubicBezTo>
                    <a:pt x="107" y="51"/>
                    <a:pt x="107" y="49"/>
                    <a:pt x="107" y="49"/>
                  </a:cubicBezTo>
                  <a:cubicBezTo>
                    <a:pt x="97" y="42"/>
                    <a:pt x="86" y="38"/>
                    <a:pt x="76" y="32"/>
                  </a:cubicBezTo>
                  <a:cubicBezTo>
                    <a:pt x="75" y="31"/>
                    <a:pt x="73" y="33"/>
                    <a:pt x="72" y="34"/>
                  </a:cubicBezTo>
                  <a:cubicBezTo>
                    <a:pt x="71" y="35"/>
                    <a:pt x="71" y="37"/>
                    <a:pt x="73" y="38"/>
                  </a:cubicBezTo>
                  <a:cubicBezTo>
                    <a:pt x="73" y="38"/>
                    <a:pt x="73" y="38"/>
                    <a:pt x="73" y="38"/>
                  </a:cubicBezTo>
                  <a:cubicBezTo>
                    <a:pt x="82" y="44"/>
                    <a:pt x="92" y="50"/>
                    <a:pt x="103" y="54"/>
                  </a:cubicBezTo>
                  <a:cubicBezTo>
                    <a:pt x="105" y="55"/>
                    <a:pt x="106" y="53"/>
                    <a:pt x="107" y="51"/>
                  </a:cubicBezTo>
                  <a:close/>
                  <a:moveTo>
                    <a:pt x="165" y="74"/>
                  </a:moveTo>
                  <a:cubicBezTo>
                    <a:pt x="176" y="84"/>
                    <a:pt x="189" y="92"/>
                    <a:pt x="203" y="97"/>
                  </a:cubicBezTo>
                  <a:cubicBezTo>
                    <a:pt x="195" y="84"/>
                    <a:pt x="183" y="80"/>
                    <a:pt x="174" y="73"/>
                  </a:cubicBezTo>
                  <a:cubicBezTo>
                    <a:pt x="171" y="71"/>
                    <a:pt x="167" y="72"/>
                    <a:pt x="165" y="74"/>
                  </a:cubicBezTo>
                  <a:close/>
                  <a:moveTo>
                    <a:pt x="110" y="9"/>
                  </a:moveTo>
                  <a:cubicBezTo>
                    <a:pt x="116" y="16"/>
                    <a:pt x="124" y="18"/>
                    <a:pt x="131" y="24"/>
                  </a:cubicBezTo>
                  <a:cubicBezTo>
                    <a:pt x="128" y="12"/>
                    <a:pt x="123" y="9"/>
                    <a:pt x="110" y="9"/>
                  </a:cubicBezTo>
                  <a:close/>
                  <a:moveTo>
                    <a:pt x="186" y="74"/>
                  </a:moveTo>
                  <a:cubicBezTo>
                    <a:pt x="199" y="83"/>
                    <a:pt x="199" y="83"/>
                    <a:pt x="199" y="83"/>
                  </a:cubicBezTo>
                  <a:cubicBezTo>
                    <a:pt x="197" y="77"/>
                    <a:pt x="192" y="73"/>
                    <a:pt x="186" y="74"/>
                  </a:cubicBezTo>
                  <a:close/>
                  <a:moveTo>
                    <a:pt x="161" y="80"/>
                  </a:moveTo>
                  <a:cubicBezTo>
                    <a:pt x="157" y="75"/>
                    <a:pt x="155" y="72"/>
                    <a:pt x="149" y="74"/>
                  </a:cubicBezTo>
                  <a:cubicBezTo>
                    <a:pt x="152" y="77"/>
                    <a:pt x="156" y="80"/>
                    <a:pt x="161" y="80"/>
                  </a:cubicBezTo>
                  <a:close/>
                  <a:moveTo>
                    <a:pt x="60" y="143"/>
                  </a:moveTo>
                  <a:cubicBezTo>
                    <a:pt x="57" y="140"/>
                    <a:pt x="54" y="138"/>
                    <a:pt x="50" y="138"/>
                  </a:cubicBezTo>
                  <a:cubicBezTo>
                    <a:pt x="53" y="141"/>
                    <a:pt x="55" y="144"/>
                    <a:pt x="60" y="143"/>
                  </a:cubicBezTo>
                  <a:close/>
                </a:path>
              </a:pathLst>
            </a:custGeom>
            <a:solidFill>
              <a:srgbClr val="488E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13">
              <a:extLst>
                <a:ext uri="{FF2B5EF4-FFF2-40B4-BE49-F238E27FC236}">
                  <a16:creationId xmlns:a16="http://schemas.microsoft.com/office/drawing/2014/main" xmlns="" id="{7B0AF81F-2C7C-4882-A8E0-C1F57CB9E4E6}"/>
                </a:ext>
              </a:extLst>
            </p:cNvPr>
            <p:cNvSpPr>
              <a:spLocks noEditPoints="1"/>
            </p:cNvSpPr>
            <p:nvPr/>
          </p:nvSpPr>
          <p:spPr bwMode="auto">
            <a:xfrm>
              <a:off x="10372876" y="782128"/>
              <a:ext cx="303372" cy="252098"/>
            </a:xfrm>
            <a:custGeom>
              <a:avLst/>
              <a:gdLst>
                <a:gd name="T0" fmla="*/ 39 w 211"/>
                <a:gd name="T1" fmla="*/ 114 h 175"/>
                <a:gd name="T2" fmla="*/ 21 w 211"/>
                <a:gd name="T3" fmla="*/ 61 h 175"/>
                <a:gd name="T4" fmla="*/ 110 w 211"/>
                <a:gd name="T5" fmla="*/ 51 h 175"/>
                <a:gd name="T6" fmla="*/ 117 w 211"/>
                <a:gd name="T7" fmla="*/ 3 h 175"/>
                <a:gd name="T8" fmla="*/ 201 w 211"/>
                <a:gd name="T9" fmla="*/ 72 h 175"/>
                <a:gd name="T10" fmla="*/ 146 w 211"/>
                <a:gd name="T11" fmla="*/ 153 h 175"/>
                <a:gd name="T12" fmla="*/ 88 w 211"/>
                <a:gd name="T13" fmla="*/ 156 h 175"/>
                <a:gd name="T14" fmla="*/ 125 w 211"/>
                <a:gd name="T15" fmla="*/ 110 h 175"/>
                <a:gd name="T16" fmla="*/ 123 w 211"/>
                <a:gd name="T17" fmla="*/ 13 h 175"/>
                <a:gd name="T18" fmla="*/ 102 w 211"/>
                <a:gd name="T19" fmla="*/ 36 h 175"/>
                <a:gd name="T20" fmla="*/ 132 w 211"/>
                <a:gd name="T21" fmla="*/ 20 h 175"/>
                <a:gd name="T22" fmla="*/ 110 w 211"/>
                <a:gd name="T23" fmla="*/ 32 h 175"/>
                <a:gd name="T24" fmla="*/ 170 w 211"/>
                <a:gd name="T25" fmla="*/ 67 h 175"/>
                <a:gd name="T26" fmla="*/ 124 w 211"/>
                <a:gd name="T27" fmla="*/ 120 h 175"/>
                <a:gd name="T28" fmla="*/ 100 w 211"/>
                <a:gd name="T29" fmla="*/ 164 h 175"/>
                <a:gd name="T30" fmla="*/ 167 w 211"/>
                <a:gd name="T31" fmla="*/ 124 h 175"/>
                <a:gd name="T32" fmla="*/ 200 w 211"/>
                <a:gd name="T33" fmla="*/ 82 h 175"/>
                <a:gd name="T34" fmla="*/ 124 w 211"/>
                <a:gd name="T35" fmla="*/ 154 h 175"/>
                <a:gd name="T36" fmla="*/ 190 w 211"/>
                <a:gd name="T37" fmla="*/ 80 h 175"/>
                <a:gd name="T38" fmla="*/ 167 w 211"/>
                <a:gd name="T39" fmla="*/ 91 h 175"/>
                <a:gd name="T40" fmla="*/ 100 w 211"/>
                <a:gd name="T41" fmla="*/ 152 h 175"/>
                <a:gd name="T42" fmla="*/ 184 w 211"/>
                <a:gd name="T43" fmla="*/ 67 h 175"/>
                <a:gd name="T44" fmla="*/ 150 w 211"/>
                <a:gd name="T45" fmla="*/ 79 h 175"/>
                <a:gd name="T46" fmla="*/ 164 w 211"/>
                <a:gd name="T47" fmla="*/ 54 h 175"/>
                <a:gd name="T48" fmla="*/ 111 w 211"/>
                <a:gd name="T49" fmla="*/ 103 h 175"/>
                <a:gd name="T50" fmla="*/ 129 w 211"/>
                <a:gd name="T51" fmla="*/ 78 h 175"/>
                <a:gd name="T52" fmla="*/ 119 w 211"/>
                <a:gd name="T53" fmla="*/ 79 h 175"/>
                <a:gd name="T54" fmla="*/ 59 w 211"/>
                <a:gd name="T55" fmla="*/ 104 h 175"/>
                <a:gd name="T56" fmla="*/ 81 w 211"/>
                <a:gd name="T57" fmla="*/ 73 h 175"/>
                <a:gd name="T58" fmla="*/ 115 w 211"/>
                <a:gd name="T59" fmla="*/ 73 h 175"/>
                <a:gd name="T60" fmla="*/ 67 w 211"/>
                <a:gd name="T61" fmla="*/ 107 h 175"/>
                <a:gd name="T62" fmla="*/ 115 w 211"/>
                <a:gd name="T63" fmla="*/ 73 h 175"/>
                <a:gd name="T64" fmla="*/ 67 w 211"/>
                <a:gd name="T65" fmla="*/ 77 h 175"/>
                <a:gd name="T66" fmla="*/ 26 w 211"/>
                <a:gd name="T67" fmla="*/ 105 h 175"/>
                <a:gd name="T68" fmla="*/ 145 w 211"/>
                <a:gd name="T69" fmla="*/ 35 h 175"/>
                <a:gd name="T70" fmla="*/ 137 w 211"/>
                <a:gd name="T71" fmla="*/ 28 h 175"/>
                <a:gd name="T72" fmla="*/ 125 w 211"/>
                <a:gd name="T73" fmla="*/ 54 h 175"/>
                <a:gd name="T74" fmla="*/ 17 w 211"/>
                <a:gd name="T75" fmla="*/ 96 h 175"/>
                <a:gd name="T76" fmla="*/ 59 w 211"/>
                <a:gd name="T77" fmla="*/ 67 h 175"/>
                <a:gd name="T78" fmla="*/ 154 w 211"/>
                <a:gd name="T79" fmla="*/ 39 h 175"/>
                <a:gd name="T80" fmla="*/ 19 w 211"/>
                <a:gd name="T81" fmla="*/ 81 h 175"/>
                <a:gd name="T82" fmla="*/ 97 w 211"/>
                <a:gd name="T83" fmla="*/ 20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11" h="175">
                  <a:moveTo>
                    <a:pt x="125" y="110"/>
                  </a:moveTo>
                  <a:cubicBezTo>
                    <a:pt x="119" y="109"/>
                    <a:pt x="113" y="109"/>
                    <a:pt x="107" y="110"/>
                  </a:cubicBezTo>
                  <a:cubicBezTo>
                    <a:pt x="84" y="113"/>
                    <a:pt x="62" y="114"/>
                    <a:pt x="39" y="114"/>
                  </a:cubicBezTo>
                  <a:cubicBezTo>
                    <a:pt x="30" y="114"/>
                    <a:pt x="21" y="111"/>
                    <a:pt x="14" y="107"/>
                  </a:cubicBezTo>
                  <a:cubicBezTo>
                    <a:pt x="4" y="100"/>
                    <a:pt x="0" y="87"/>
                    <a:pt x="4" y="75"/>
                  </a:cubicBezTo>
                  <a:cubicBezTo>
                    <a:pt x="6" y="67"/>
                    <a:pt x="13" y="62"/>
                    <a:pt x="21" y="61"/>
                  </a:cubicBezTo>
                  <a:cubicBezTo>
                    <a:pt x="43" y="58"/>
                    <a:pt x="65" y="58"/>
                    <a:pt x="86" y="62"/>
                  </a:cubicBezTo>
                  <a:cubicBezTo>
                    <a:pt x="98" y="65"/>
                    <a:pt x="110" y="66"/>
                    <a:pt x="122" y="65"/>
                  </a:cubicBezTo>
                  <a:cubicBezTo>
                    <a:pt x="121" y="58"/>
                    <a:pt x="116" y="54"/>
                    <a:pt x="110" y="51"/>
                  </a:cubicBezTo>
                  <a:cubicBezTo>
                    <a:pt x="102" y="47"/>
                    <a:pt x="96" y="40"/>
                    <a:pt x="92" y="32"/>
                  </a:cubicBezTo>
                  <a:cubicBezTo>
                    <a:pt x="87" y="21"/>
                    <a:pt x="86" y="15"/>
                    <a:pt x="93" y="9"/>
                  </a:cubicBezTo>
                  <a:cubicBezTo>
                    <a:pt x="99" y="2"/>
                    <a:pt x="108" y="0"/>
                    <a:pt x="117" y="3"/>
                  </a:cubicBezTo>
                  <a:cubicBezTo>
                    <a:pt x="124" y="6"/>
                    <a:pt x="131" y="10"/>
                    <a:pt x="137" y="15"/>
                  </a:cubicBezTo>
                  <a:cubicBezTo>
                    <a:pt x="155" y="32"/>
                    <a:pt x="173" y="48"/>
                    <a:pt x="192" y="64"/>
                  </a:cubicBezTo>
                  <a:cubicBezTo>
                    <a:pt x="195" y="66"/>
                    <a:pt x="198" y="69"/>
                    <a:pt x="201" y="72"/>
                  </a:cubicBezTo>
                  <a:cubicBezTo>
                    <a:pt x="210" y="82"/>
                    <a:pt x="211" y="94"/>
                    <a:pt x="202" y="105"/>
                  </a:cubicBezTo>
                  <a:cubicBezTo>
                    <a:pt x="196" y="112"/>
                    <a:pt x="189" y="118"/>
                    <a:pt x="181" y="124"/>
                  </a:cubicBezTo>
                  <a:cubicBezTo>
                    <a:pt x="168" y="132"/>
                    <a:pt x="159" y="145"/>
                    <a:pt x="146" y="153"/>
                  </a:cubicBezTo>
                  <a:cubicBezTo>
                    <a:pt x="136" y="159"/>
                    <a:pt x="128" y="168"/>
                    <a:pt x="116" y="172"/>
                  </a:cubicBezTo>
                  <a:cubicBezTo>
                    <a:pt x="106" y="175"/>
                    <a:pt x="98" y="171"/>
                    <a:pt x="90" y="164"/>
                  </a:cubicBezTo>
                  <a:cubicBezTo>
                    <a:pt x="88" y="162"/>
                    <a:pt x="87" y="159"/>
                    <a:pt x="88" y="156"/>
                  </a:cubicBezTo>
                  <a:cubicBezTo>
                    <a:pt x="88" y="150"/>
                    <a:pt x="90" y="144"/>
                    <a:pt x="94" y="140"/>
                  </a:cubicBezTo>
                  <a:cubicBezTo>
                    <a:pt x="100" y="132"/>
                    <a:pt x="107" y="125"/>
                    <a:pt x="116" y="119"/>
                  </a:cubicBezTo>
                  <a:cubicBezTo>
                    <a:pt x="120" y="118"/>
                    <a:pt x="123" y="114"/>
                    <a:pt x="125" y="110"/>
                  </a:cubicBezTo>
                  <a:close/>
                  <a:moveTo>
                    <a:pt x="102" y="36"/>
                  </a:moveTo>
                  <a:cubicBezTo>
                    <a:pt x="103" y="30"/>
                    <a:pt x="108" y="27"/>
                    <a:pt x="112" y="23"/>
                  </a:cubicBezTo>
                  <a:cubicBezTo>
                    <a:pt x="116" y="20"/>
                    <a:pt x="120" y="17"/>
                    <a:pt x="123" y="13"/>
                  </a:cubicBezTo>
                  <a:cubicBezTo>
                    <a:pt x="121" y="11"/>
                    <a:pt x="119" y="8"/>
                    <a:pt x="116" y="11"/>
                  </a:cubicBezTo>
                  <a:cubicBezTo>
                    <a:pt x="111" y="16"/>
                    <a:pt x="106" y="21"/>
                    <a:pt x="102" y="25"/>
                  </a:cubicBezTo>
                  <a:cubicBezTo>
                    <a:pt x="98" y="29"/>
                    <a:pt x="99" y="32"/>
                    <a:pt x="102" y="36"/>
                  </a:cubicBezTo>
                  <a:cubicBezTo>
                    <a:pt x="110" y="44"/>
                    <a:pt x="110" y="44"/>
                    <a:pt x="118" y="37"/>
                  </a:cubicBezTo>
                  <a:cubicBezTo>
                    <a:pt x="122" y="33"/>
                    <a:pt x="126" y="29"/>
                    <a:pt x="131" y="25"/>
                  </a:cubicBezTo>
                  <a:cubicBezTo>
                    <a:pt x="132" y="24"/>
                    <a:pt x="135" y="22"/>
                    <a:pt x="132" y="20"/>
                  </a:cubicBezTo>
                  <a:cubicBezTo>
                    <a:pt x="131" y="18"/>
                    <a:pt x="128" y="18"/>
                    <a:pt x="126" y="20"/>
                  </a:cubicBezTo>
                  <a:cubicBezTo>
                    <a:pt x="126" y="20"/>
                    <a:pt x="126" y="20"/>
                    <a:pt x="126" y="20"/>
                  </a:cubicBezTo>
                  <a:cubicBezTo>
                    <a:pt x="121" y="24"/>
                    <a:pt x="115" y="28"/>
                    <a:pt x="110" y="32"/>
                  </a:cubicBezTo>
                  <a:cubicBezTo>
                    <a:pt x="108" y="35"/>
                    <a:pt x="105" y="36"/>
                    <a:pt x="102" y="36"/>
                  </a:cubicBezTo>
                  <a:close/>
                  <a:moveTo>
                    <a:pt x="184" y="67"/>
                  </a:moveTo>
                  <a:cubicBezTo>
                    <a:pt x="180" y="61"/>
                    <a:pt x="175" y="62"/>
                    <a:pt x="170" y="67"/>
                  </a:cubicBezTo>
                  <a:cubicBezTo>
                    <a:pt x="158" y="78"/>
                    <a:pt x="146" y="89"/>
                    <a:pt x="134" y="100"/>
                  </a:cubicBezTo>
                  <a:cubicBezTo>
                    <a:pt x="132" y="102"/>
                    <a:pt x="129" y="104"/>
                    <a:pt x="130" y="107"/>
                  </a:cubicBezTo>
                  <a:cubicBezTo>
                    <a:pt x="134" y="115"/>
                    <a:pt x="128" y="117"/>
                    <a:pt x="124" y="120"/>
                  </a:cubicBezTo>
                  <a:cubicBezTo>
                    <a:pt x="121" y="123"/>
                    <a:pt x="117" y="125"/>
                    <a:pt x="114" y="127"/>
                  </a:cubicBezTo>
                  <a:cubicBezTo>
                    <a:pt x="106" y="133"/>
                    <a:pt x="99" y="140"/>
                    <a:pt x="95" y="149"/>
                  </a:cubicBezTo>
                  <a:cubicBezTo>
                    <a:pt x="92" y="156"/>
                    <a:pt x="94" y="160"/>
                    <a:pt x="100" y="164"/>
                  </a:cubicBezTo>
                  <a:cubicBezTo>
                    <a:pt x="105" y="167"/>
                    <a:pt x="111" y="168"/>
                    <a:pt x="116" y="166"/>
                  </a:cubicBezTo>
                  <a:cubicBezTo>
                    <a:pt x="121" y="163"/>
                    <a:pt x="126" y="161"/>
                    <a:pt x="131" y="158"/>
                  </a:cubicBezTo>
                  <a:cubicBezTo>
                    <a:pt x="144" y="148"/>
                    <a:pt x="157" y="137"/>
                    <a:pt x="167" y="124"/>
                  </a:cubicBezTo>
                  <a:cubicBezTo>
                    <a:pt x="176" y="115"/>
                    <a:pt x="186" y="107"/>
                    <a:pt x="194" y="97"/>
                  </a:cubicBezTo>
                  <a:cubicBezTo>
                    <a:pt x="196" y="94"/>
                    <a:pt x="198" y="90"/>
                    <a:pt x="200" y="87"/>
                  </a:cubicBezTo>
                  <a:cubicBezTo>
                    <a:pt x="202" y="86"/>
                    <a:pt x="201" y="83"/>
                    <a:pt x="200" y="82"/>
                  </a:cubicBezTo>
                  <a:cubicBezTo>
                    <a:pt x="198" y="81"/>
                    <a:pt x="196" y="81"/>
                    <a:pt x="195" y="82"/>
                  </a:cubicBezTo>
                  <a:cubicBezTo>
                    <a:pt x="192" y="85"/>
                    <a:pt x="189" y="88"/>
                    <a:pt x="186" y="91"/>
                  </a:cubicBezTo>
                  <a:cubicBezTo>
                    <a:pt x="166" y="113"/>
                    <a:pt x="143" y="131"/>
                    <a:pt x="124" y="154"/>
                  </a:cubicBezTo>
                  <a:cubicBezTo>
                    <a:pt x="122" y="156"/>
                    <a:pt x="121" y="158"/>
                    <a:pt x="117" y="156"/>
                  </a:cubicBezTo>
                  <a:cubicBezTo>
                    <a:pt x="118" y="155"/>
                    <a:pt x="117" y="155"/>
                    <a:pt x="118" y="154"/>
                  </a:cubicBezTo>
                  <a:cubicBezTo>
                    <a:pt x="141" y="128"/>
                    <a:pt x="166" y="105"/>
                    <a:pt x="190" y="80"/>
                  </a:cubicBezTo>
                  <a:cubicBezTo>
                    <a:pt x="191" y="78"/>
                    <a:pt x="194" y="77"/>
                    <a:pt x="191" y="73"/>
                  </a:cubicBezTo>
                  <a:cubicBezTo>
                    <a:pt x="189" y="70"/>
                    <a:pt x="187" y="72"/>
                    <a:pt x="185" y="74"/>
                  </a:cubicBezTo>
                  <a:cubicBezTo>
                    <a:pt x="178" y="79"/>
                    <a:pt x="172" y="85"/>
                    <a:pt x="167" y="91"/>
                  </a:cubicBezTo>
                  <a:cubicBezTo>
                    <a:pt x="148" y="115"/>
                    <a:pt x="123" y="133"/>
                    <a:pt x="104" y="156"/>
                  </a:cubicBezTo>
                  <a:cubicBezTo>
                    <a:pt x="103" y="158"/>
                    <a:pt x="101" y="160"/>
                    <a:pt x="99" y="158"/>
                  </a:cubicBezTo>
                  <a:cubicBezTo>
                    <a:pt x="97" y="156"/>
                    <a:pt x="98" y="154"/>
                    <a:pt x="100" y="152"/>
                  </a:cubicBezTo>
                  <a:cubicBezTo>
                    <a:pt x="110" y="142"/>
                    <a:pt x="120" y="132"/>
                    <a:pt x="130" y="123"/>
                  </a:cubicBezTo>
                  <a:cubicBezTo>
                    <a:pt x="138" y="115"/>
                    <a:pt x="146" y="107"/>
                    <a:pt x="153" y="99"/>
                  </a:cubicBezTo>
                  <a:cubicBezTo>
                    <a:pt x="162" y="87"/>
                    <a:pt x="172" y="76"/>
                    <a:pt x="184" y="67"/>
                  </a:cubicBezTo>
                  <a:close/>
                  <a:moveTo>
                    <a:pt x="111" y="103"/>
                  </a:moveTo>
                  <a:cubicBezTo>
                    <a:pt x="118" y="105"/>
                    <a:pt x="126" y="103"/>
                    <a:pt x="131" y="97"/>
                  </a:cubicBezTo>
                  <a:cubicBezTo>
                    <a:pt x="137" y="90"/>
                    <a:pt x="143" y="85"/>
                    <a:pt x="150" y="79"/>
                  </a:cubicBezTo>
                  <a:cubicBezTo>
                    <a:pt x="156" y="73"/>
                    <a:pt x="163" y="67"/>
                    <a:pt x="169" y="61"/>
                  </a:cubicBezTo>
                  <a:cubicBezTo>
                    <a:pt x="170" y="60"/>
                    <a:pt x="172" y="59"/>
                    <a:pt x="170" y="56"/>
                  </a:cubicBezTo>
                  <a:cubicBezTo>
                    <a:pt x="169" y="54"/>
                    <a:pt x="166" y="54"/>
                    <a:pt x="164" y="54"/>
                  </a:cubicBezTo>
                  <a:cubicBezTo>
                    <a:pt x="163" y="55"/>
                    <a:pt x="161" y="56"/>
                    <a:pt x="160" y="57"/>
                  </a:cubicBezTo>
                  <a:cubicBezTo>
                    <a:pt x="143" y="70"/>
                    <a:pt x="128" y="86"/>
                    <a:pt x="112" y="101"/>
                  </a:cubicBezTo>
                  <a:cubicBezTo>
                    <a:pt x="111" y="101"/>
                    <a:pt x="111" y="102"/>
                    <a:pt x="111" y="103"/>
                  </a:cubicBezTo>
                  <a:close/>
                  <a:moveTo>
                    <a:pt x="90" y="105"/>
                  </a:moveTo>
                  <a:cubicBezTo>
                    <a:pt x="95" y="107"/>
                    <a:pt x="101" y="105"/>
                    <a:pt x="105" y="101"/>
                  </a:cubicBezTo>
                  <a:cubicBezTo>
                    <a:pt x="113" y="93"/>
                    <a:pt x="121" y="85"/>
                    <a:pt x="129" y="78"/>
                  </a:cubicBezTo>
                  <a:cubicBezTo>
                    <a:pt x="139" y="68"/>
                    <a:pt x="149" y="59"/>
                    <a:pt x="159" y="49"/>
                  </a:cubicBezTo>
                  <a:cubicBezTo>
                    <a:pt x="148" y="54"/>
                    <a:pt x="137" y="58"/>
                    <a:pt x="130" y="67"/>
                  </a:cubicBezTo>
                  <a:cubicBezTo>
                    <a:pt x="127" y="72"/>
                    <a:pt x="123" y="76"/>
                    <a:pt x="119" y="79"/>
                  </a:cubicBezTo>
                  <a:cubicBezTo>
                    <a:pt x="108" y="87"/>
                    <a:pt x="99" y="96"/>
                    <a:pt x="90" y="105"/>
                  </a:cubicBezTo>
                  <a:close/>
                  <a:moveTo>
                    <a:pt x="44" y="107"/>
                  </a:moveTo>
                  <a:cubicBezTo>
                    <a:pt x="51" y="108"/>
                    <a:pt x="55" y="108"/>
                    <a:pt x="59" y="104"/>
                  </a:cubicBezTo>
                  <a:cubicBezTo>
                    <a:pt x="69" y="94"/>
                    <a:pt x="81" y="85"/>
                    <a:pt x="92" y="76"/>
                  </a:cubicBezTo>
                  <a:cubicBezTo>
                    <a:pt x="93" y="74"/>
                    <a:pt x="96" y="73"/>
                    <a:pt x="94" y="70"/>
                  </a:cubicBezTo>
                  <a:cubicBezTo>
                    <a:pt x="89" y="67"/>
                    <a:pt x="85" y="70"/>
                    <a:pt x="81" y="73"/>
                  </a:cubicBezTo>
                  <a:cubicBezTo>
                    <a:pt x="77" y="77"/>
                    <a:pt x="73" y="80"/>
                    <a:pt x="69" y="84"/>
                  </a:cubicBezTo>
                  <a:cubicBezTo>
                    <a:pt x="60" y="91"/>
                    <a:pt x="52" y="98"/>
                    <a:pt x="44" y="107"/>
                  </a:cubicBezTo>
                  <a:close/>
                  <a:moveTo>
                    <a:pt x="115" y="73"/>
                  </a:moveTo>
                  <a:cubicBezTo>
                    <a:pt x="105" y="73"/>
                    <a:pt x="102" y="74"/>
                    <a:pt x="98" y="78"/>
                  </a:cubicBezTo>
                  <a:cubicBezTo>
                    <a:pt x="89" y="86"/>
                    <a:pt x="79" y="93"/>
                    <a:pt x="70" y="102"/>
                  </a:cubicBezTo>
                  <a:cubicBezTo>
                    <a:pt x="68" y="103"/>
                    <a:pt x="65" y="104"/>
                    <a:pt x="67" y="107"/>
                  </a:cubicBezTo>
                  <a:cubicBezTo>
                    <a:pt x="75" y="107"/>
                    <a:pt x="83" y="109"/>
                    <a:pt x="87" y="100"/>
                  </a:cubicBezTo>
                  <a:cubicBezTo>
                    <a:pt x="88" y="98"/>
                    <a:pt x="90" y="98"/>
                    <a:pt x="91" y="96"/>
                  </a:cubicBezTo>
                  <a:cubicBezTo>
                    <a:pt x="98" y="89"/>
                    <a:pt x="108" y="84"/>
                    <a:pt x="115" y="73"/>
                  </a:cubicBezTo>
                  <a:close/>
                  <a:moveTo>
                    <a:pt x="26" y="105"/>
                  </a:moveTo>
                  <a:cubicBezTo>
                    <a:pt x="32" y="108"/>
                    <a:pt x="36" y="106"/>
                    <a:pt x="40" y="102"/>
                  </a:cubicBezTo>
                  <a:cubicBezTo>
                    <a:pt x="49" y="94"/>
                    <a:pt x="58" y="86"/>
                    <a:pt x="67" y="77"/>
                  </a:cubicBezTo>
                  <a:cubicBezTo>
                    <a:pt x="70" y="74"/>
                    <a:pt x="75" y="72"/>
                    <a:pt x="76" y="68"/>
                  </a:cubicBezTo>
                  <a:cubicBezTo>
                    <a:pt x="74" y="66"/>
                    <a:pt x="71" y="66"/>
                    <a:pt x="69" y="67"/>
                  </a:cubicBezTo>
                  <a:cubicBezTo>
                    <a:pt x="55" y="80"/>
                    <a:pt x="38" y="89"/>
                    <a:pt x="26" y="105"/>
                  </a:cubicBezTo>
                  <a:close/>
                  <a:moveTo>
                    <a:pt x="125" y="54"/>
                  </a:moveTo>
                  <a:cubicBezTo>
                    <a:pt x="126" y="54"/>
                    <a:pt x="127" y="53"/>
                    <a:pt x="128" y="53"/>
                  </a:cubicBezTo>
                  <a:cubicBezTo>
                    <a:pt x="133" y="47"/>
                    <a:pt x="139" y="41"/>
                    <a:pt x="145" y="35"/>
                  </a:cubicBezTo>
                  <a:cubicBezTo>
                    <a:pt x="147" y="32"/>
                    <a:pt x="145" y="30"/>
                    <a:pt x="143" y="28"/>
                  </a:cubicBezTo>
                  <a:cubicBezTo>
                    <a:pt x="142" y="26"/>
                    <a:pt x="139" y="26"/>
                    <a:pt x="137" y="27"/>
                  </a:cubicBezTo>
                  <a:cubicBezTo>
                    <a:pt x="137" y="27"/>
                    <a:pt x="137" y="27"/>
                    <a:pt x="137" y="28"/>
                  </a:cubicBezTo>
                  <a:cubicBezTo>
                    <a:pt x="131" y="33"/>
                    <a:pt x="125" y="38"/>
                    <a:pt x="119" y="43"/>
                  </a:cubicBezTo>
                  <a:cubicBezTo>
                    <a:pt x="118" y="45"/>
                    <a:pt x="116" y="47"/>
                    <a:pt x="118" y="49"/>
                  </a:cubicBezTo>
                  <a:cubicBezTo>
                    <a:pt x="119" y="52"/>
                    <a:pt x="122" y="54"/>
                    <a:pt x="125" y="54"/>
                  </a:cubicBezTo>
                  <a:close/>
                  <a:moveTo>
                    <a:pt x="59" y="67"/>
                  </a:moveTo>
                  <a:cubicBezTo>
                    <a:pt x="56" y="65"/>
                    <a:pt x="52" y="65"/>
                    <a:pt x="48" y="67"/>
                  </a:cubicBezTo>
                  <a:cubicBezTo>
                    <a:pt x="36" y="75"/>
                    <a:pt x="26" y="85"/>
                    <a:pt x="17" y="96"/>
                  </a:cubicBezTo>
                  <a:cubicBezTo>
                    <a:pt x="16" y="97"/>
                    <a:pt x="16" y="99"/>
                    <a:pt x="18" y="101"/>
                  </a:cubicBezTo>
                  <a:cubicBezTo>
                    <a:pt x="19" y="102"/>
                    <a:pt x="20" y="101"/>
                    <a:pt x="22" y="100"/>
                  </a:cubicBezTo>
                  <a:cubicBezTo>
                    <a:pt x="33" y="88"/>
                    <a:pt x="46" y="79"/>
                    <a:pt x="59" y="67"/>
                  </a:cubicBezTo>
                  <a:close/>
                  <a:moveTo>
                    <a:pt x="132" y="56"/>
                  </a:moveTo>
                  <a:cubicBezTo>
                    <a:pt x="139" y="53"/>
                    <a:pt x="146" y="49"/>
                    <a:pt x="152" y="44"/>
                  </a:cubicBezTo>
                  <a:cubicBezTo>
                    <a:pt x="153" y="43"/>
                    <a:pt x="156" y="42"/>
                    <a:pt x="154" y="39"/>
                  </a:cubicBezTo>
                  <a:cubicBezTo>
                    <a:pt x="152" y="37"/>
                    <a:pt x="150" y="39"/>
                    <a:pt x="148" y="40"/>
                  </a:cubicBezTo>
                  <a:cubicBezTo>
                    <a:pt x="143" y="46"/>
                    <a:pt x="137" y="51"/>
                    <a:pt x="132" y="56"/>
                  </a:cubicBezTo>
                  <a:close/>
                  <a:moveTo>
                    <a:pt x="19" y="81"/>
                  </a:moveTo>
                  <a:cubicBezTo>
                    <a:pt x="25" y="78"/>
                    <a:pt x="31" y="73"/>
                    <a:pt x="35" y="67"/>
                  </a:cubicBezTo>
                  <a:cubicBezTo>
                    <a:pt x="27" y="68"/>
                    <a:pt x="21" y="74"/>
                    <a:pt x="19" y="81"/>
                  </a:cubicBezTo>
                  <a:close/>
                  <a:moveTo>
                    <a:pt x="97" y="20"/>
                  </a:moveTo>
                  <a:cubicBezTo>
                    <a:pt x="102" y="18"/>
                    <a:pt x="105" y="14"/>
                    <a:pt x="108" y="8"/>
                  </a:cubicBezTo>
                  <a:cubicBezTo>
                    <a:pt x="101" y="11"/>
                    <a:pt x="96" y="12"/>
                    <a:pt x="97" y="20"/>
                  </a:cubicBezTo>
                  <a:close/>
                </a:path>
              </a:pathLst>
            </a:custGeom>
            <a:solidFill>
              <a:srgbClr val="488E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pic>
        <p:nvPicPr>
          <p:cNvPr id="53" name="图片 52" descr="图片包含 游戏机, 食物&#10;&#10;描述已自动生成">
            <a:extLst>
              <a:ext uri="{FF2B5EF4-FFF2-40B4-BE49-F238E27FC236}">
                <a16:creationId xmlns:a16="http://schemas.microsoft.com/office/drawing/2014/main" xmlns="" id="{6238F5E6-F182-4FD2-96E0-CE93337A86B6}"/>
              </a:ext>
            </a:extLst>
          </p:cNvPr>
          <p:cNvPicPr>
            <a:picLocks noChangeAspect="1"/>
          </p:cNvPicPr>
          <p:nvPr/>
        </p:nvPicPr>
        <p:blipFill rotWithShape="1">
          <a:blip r:embed="rId3" cstate="print">
            <a:alphaModFix amt="50000"/>
            <a:extLst>
              <a:ext uri="{28A0092B-C50C-407E-A947-70E740481C1C}">
                <a14:useLocalDpi xmlns:a14="http://schemas.microsoft.com/office/drawing/2010/main" val="0"/>
              </a:ext>
            </a:extLst>
          </a:blip>
          <a:srcRect l="19560" r="19560"/>
          <a:stretch/>
        </p:blipFill>
        <p:spPr>
          <a:xfrm>
            <a:off x="7677088" y="5083457"/>
            <a:ext cx="798029" cy="798029"/>
          </a:xfrm>
          <a:prstGeom prst="ellipse">
            <a:avLst/>
          </a:prstGeom>
        </p:spPr>
      </p:pic>
      <p:pic>
        <p:nvPicPr>
          <p:cNvPr id="39" name="图片 38" descr="图片包含 桌子, 前, 房间, 用&#10;&#10;描述已自动生成">
            <a:extLst>
              <a:ext uri="{FF2B5EF4-FFF2-40B4-BE49-F238E27FC236}">
                <a16:creationId xmlns:a16="http://schemas.microsoft.com/office/drawing/2014/main" xmlns="" id="{A2E415EE-727E-434C-8D48-99F1BDFEEA37}"/>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6667" r="16667"/>
          <a:stretch/>
        </p:blipFill>
        <p:spPr>
          <a:xfrm>
            <a:off x="5120640" y="3528541"/>
            <a:ext cx="1950720" cy="1950720"/>
          </a:xfrm>
          <a:prstGeom prst="ellipse">
            <a:avLst/>
          </a:prstGeom>
        </p:spPr>
      </p:pic>
      <p:pic>
        <p:nvPicPr>
          <p:cNvPr id="41" name="图片 40" descr="书架上有许多书&#10;&#10;描述已自动生成">
            <a:extLst>
              <a:ext uri="{FF2B5EF4-FFF2-40B4-BE49-F238E27FC236}">
                <a16:creationId xmlns:a16="http://schemas.microsoft.com/office/drawing/2014/main" xmlns="" id="{5F2AAACE-42E6-43AE-B441-49F046786FA4}"/>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6693" r="16693"/>
          <a:stretch/>
        </p:blipFill>
        <p:spPr>
          <a:xfrm>
            <a:off x="3457575" y="3888950"/>
            <a:ext cx="614951" cy="614951"/>
          </a:xfrm>
          <a:prstGeom prst="ellipse">
            <a:avLst/>
          </a:prstGeom>
        </p:spPr>
      </p:pic>
      <p:pic>
        <p:nvPicPr>
          <p:cNvPr id="45" name="图片 44" descr="图片包含 室内, 建筑, 地板, 狭窄&#10;&#10;描述已自动生成">
            <a:extLst>
              <a:ext uri="{FF2B5EF4-FFF2-40B4-BE49-F238E27FC236}">
                <a16:creationId xmlns:a16="http://schemas.microsoft.com/office/drawing/2014/main" xmlns="" id="{5591B0D1-6064-4A7C-A649-4853B9DA00DE}"/>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16693" r="16693"/>
          <a:stretch/>
        </p:blipFill>
        <p:spPr>
          <a:xfrm>
            <a:off x="3798546" y="5083457"/>
            <a:ext cx="798029" cy="798029"/>
          </a:xfrm>
          <a:prstGeom prst="ellipse">
            <a:avLst/>
          </a:prstGeom>
        </p:spPr>
      </p:pic>
      <p:pic>
        <p:nvPicPr>
          <p:cNvPr id="49" name="图片 48" descr="桌子上放着笔记本电脑&#10;&#10;描述已自动生成">
            <a:extLst>
              <a:ext uri="{FF2B5EF4-FFF2-40B4-BE49-F238E27FC236}">
                <a16:creationId xmlns:a16="http://schemas.microsoft.com/office/drawing/2014/main" xmlns="" id="{71D6BBF6-856C-4134-954E-A8A6D2116AA2}"/>
              </a:ext>
            </a:extLst>
          </p:cNvPr>
          <p:cNvPicPr>
            <a:picLocks noChangeAspect="1"/>
          </p:cNvPicPr>
          <p:nvPr/>
        </p:nvPicPr>
        <p:blipFill rotWithShape="1">
          <a:blip r:embed="rId7" cstate="print">
            <a:alphaModFix amt="50000"/>
            <a:extLst>
              <a:ext uri="{28A0092B-C50C-407E-A947-70E740481C1C}">
                <a14:useLocalDpi xmlns:a14="http://schemas.microsoft.com/office/drawing/2010/main" val="0"/>
              </a:ext>
            </a:extLst>
          </a:blip>
          <a:srcRect l="12787" r="12787"/>
          <a:stretch/>
        </p:blipFill>
        <p:spPr>
          <a:xfrm>
            <a:off x="2272676" y="4619196"/>
            <a:ext cx="602691" cy="602691"/>
          </a:xfrm>
          <a:prstGeom prst="ellipse">
            <a:avLst/>
          </a:prstGeom>
        </p:spPr>
      </p:pic>
      <p:pic>
        <p:nvPicPr>
          <p:cNvPr id="51" name="图片 50" descr="桌子上放着椅子&#10;&#10;描述已自动生成">
            <a:extLst>
              <a:ext uri="{FF2B5EF4-FFF2-40B4-BE49-F238E27FC236}">
                <a16:creationId xmlns:a16="http://schemas.microsoft.com/office/drawing/2014/main" xmlns="" id="{FD51D5FF-5702-470A-9E68-F9C056C5CE18}"/>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12495" r="12495"/>
          <a:stretch/>
        </p:blipFill>
        <p:spPr>
          <a:xfrm>
            <a:off x="7557804" y="3216086"/>
            <a:ext cx="854642" cy="854642"/>
          </a:xfrm>
          <a:prstGeom prst="ellipse">
            <a:avLst/>
          </a:prstGeom>
        </p:spPr>
      </p:pic>
      <p:pic>
        <p:nvPicPr>
          <p:cNvPr id="55" name="图片 54" descr="图片包含 游戏机&#10;&#10;描述已自动生成">
            <a:extLst>
              <a:ext uri="{FF2B5EF4-FFF2-40B4-BE49-F238E27FC236}">
                <a16:creationId xmlns:a16="http://schemas.microsoft.com/office/drawing/2014/main" xmlns="" id="{A172CFDF-C594-4087-97A3-97C20BA25B9A}"/>
              </a:ext>
            </a:extLst>
          </p:cNvPr>
          <p:cNvPicPr>
            <a:picLocks noChangeAspect="1"/>
          </p:cNvPicPr>
          <p:nvPr/>
        </p:nvPicPr>
        <p:blipFill rotWithShape="1">
          <a:blip r:embed="rId9" cstate="print">
            <a:alphaModFix amt="50000"/>
            <a:extLst>
              <a:ext uri="{28A0092B-C50C-407E-A947-70E740481C1C}">
                <a14:useLocalDpi xmlns:a14="http://schemas.microsoft.com/office/drawing/2010/main" val="0"/>
              </a:ext>
            </a:extLst>
          </a:blip>
          <a:srcRect t="16620" b="16620"/>
          <a:stretch/>
        </p:blipFill>
        <p:spPr>
          <a:xfrm>
            <a:off x="9110945" y="3901071"/>
            <a:ext cx="523216" cy="523216"/>
          </a:xfrm>
          <a:prstGeom prst="ellipse">
            <a:avLst/>
          </a:prstGeom>
        </p:spPr>
      </p:pic>
      <p:pic>
        <p:nvPicPr>
          <p:cNvPr id="59" name="图片 58" descr="桌子上放着椅子&#10;&#10;描述已自动生成">
            <a:extLst>
              <a:ext uri="{FF2B5EF4-FFF2-40B4-BE49-F238E27FC236}">
                <a16:creationId xmlns:a16="http://schemas.microsoft.com/office/drawing/2014/main" xmlns="" id="{1824FF95-3C10-4844-9B95-90FEC539310E}"/>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l="16641" r="16641"/>
          <a:stretch/>
        </p:blipFill>
        <p:spPr>
          <a:xfrm>
            <a:off x="9701460" y="4791112"/>
            <a:ext cx="804946" cy="804946"/>
          </a:xfrm>
          <a:prstGeom prst="ellipse">
            <a:avLst/>
          </a:prstGeom>
        </p:spPr>
      </p:pic>
      <p:pic>
        <p:nvPicPr>
          <p:cNvPr id="82" name="图片 81" descr="图片包含 桌子, 食物, 游戏机, 咖啡&#10;&#10;描述已自动生成">
            <a:extLst>
              <a:ext uri="{FF2B5EF4-FFF2-40B4-BE49-F238E27FC236}">
                <a16:creationId xmlns:a16="http://schemas.microsoft.com/office/drawing/2014/main" xmlns="" id="{743CA9D6-A6CA-493B-BB44-460A7C5CEAAE}"/>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t="10000" b="10000"/>
          <a:stretch/>
        </p:blipFill>
        <p:spPr>
          <a:xfrm>
            <a:off x="1748998" y="3434727"/>
            <a:ext cx="584037" cy="584037"/>
          </a:xfrm>
          <a:prstGeom prst="ellipse">
            <a:avLst/>
          </a:prstGeom>
        </p:spPr>
      </p:pic>
      <p:cxnSp>
        <p:nvCxnSpPr>
          <p:cNvPr id="61" name="直接连接符 60">
            <a:extLst>
              <a:ext uri="{FF2B5EF4-FFF2-40B4-BE49-F238E27FC236}">
                <a16:creationId xmlns:a16="http://schemas.microsoft.com/office/drawing/2014/main" xmlns="" id="{E8D79F34-F63D-4C15-8D53-3827EF68DFDA}"/>
              </a:ext>
            </a:extLst>
          </p:cNvPr>
          <p:cNvCxnSpPr>
            <a:stCxn id="51" idx="2"/>
            <a:endCxn id="39" idx="7"/>
          </p:cNvCxnSpPr>
          <p:nvPr/>
        </p:nvCxnSpPr>
        <p:spPr>
          <a:xfrm flipH="1">
            <a:off x="6785684" y="3643407"/>
            <a:ext cx="772120" cy="170810"/>
          </a:xfrm>
          <a:prstGeom prst="line">
            <a:avLst/>
          </a:prstGeom>
          <a:ln w="12700">
            <a:solidFill>
              <a:srgbClr val="488EA7"/>
            </a:solidFill>
            <a:prstDash val="dash"/>
          </a:ln>
        </p:spPr>
        <p:style>
          <a:lnRef idx="1">
            <a:schemeClr val="accent1"/>
          </a:lnRef>
          <a:fillRef idx="0">
            <a:schemeClr val="accent1"/>
          </a:fillRef>
          <a:effectRef idx="0">
            <a:schemeClr val="accent1"/>
          </a:effectRef>
          <a:fontRef idx="minor">
            <a:schemeClr val="tx1"/>
          </a:fontRef>
        </p:style>
      </p:cxnSp>
      <p:cxnSp>
        <p:nvCxnSpPr>
          <p:cNvPr id="63" name="直接连接符 62">
            <a:extLst>
              <a:ext uri="{FF2B5EF4-FFF2-40B4-BE49-F238E27FC236}">
                <a16:creationId xmlns:a16="http://schemas.microsoft.com/office/drawing/2014/main" xmlns="" id="{C9436F33-E0B8-4B33-95A3-ABF607252777}"/>
              </a:ext>
            </a:extLst>
          </p:cNvPr>
          <p:cNvCxnSpPr>
            <a:cxnSpLocks/>
            <a:stCxn id="39" idx="2"/>
            <a:endCxn id="41" idx="6"/>
          </p:cNvCxnSpPr>
          <p:nvPr/>
        </p:nvCxnSpPr>
        <p:spPr>
          <a:xfrm flipH="1" flipV="1">
            <a:off x="4072526" y="4196426"/>
            <a:ext cx="1048114" cy="307475"/>
          </a:xfrm>
          <a:prstGeom prst="line">
            <a:avLst/>
          </a:prstGeom>
          <a:ln w="12700">
            <a:solidFill>
              <a:srgbClr val="488EA7"/>
            </a:solidFill>
            <a:prstDash val="dash"/>
          </a:ln>
        </p:spPr>
        <p:style>
          <a:lnRef idx="1">
            <a:schemeClr val="accent1"/>
          </a:lnRef>
          <a:fillRef idx="0">
            <a:schemeClr val="accent1"/>
          </a:fillRef>
          <a:effectRef idx="0">
            <a:schemeClr val="accent1"/>
          </a:effectRef>
          <a:fontRef idx="minor">
            <a:schemeClr val="tx1"/>
          </a:fontRef>
        </p:style>
      </p:cxnSp>
      <p:cxnSp>
        <p:nvCxnSpPr>
          <p:cNvPr id="65" name="直接连接符 64">
            <a:extLst>
              <a:ext uri="{FF2B5EF4-FFF2-40B4-BE49-F238E27FC236}">
                <a16:creationId xmlns:a16="http://schemas.microsoft.com/office/drawing/2014/main" xmlns="" id="{11DDC079-3A64-4837-A586-2721157C70B8}"/>
              </a:ext>
            </a:extLst>
          </p:cNvPr>
          <p:cNvCxnSpPr>
            <a:endCxn id="45" idx="6"/>
          </p:cNvCxnSpPr>
          <p:nvPr/>
        </p:nvCxnSpPr>
        <p:spPr>
          <a:xfrm flipH="1">
            <a:off x="4596575" y="5221887"/>
            <a:ext cx="804100" cy="260585"/>
          </a:xfrm>
          <a:prstGeom prst="line">
            <a:avLst/>
          </a:prstGeom>
          <a:ln w="12700">
            <a:solidFill>
              <a:srgbClr val="488EA7"/>
            </a:solidFill>
            <a:prstDash val="dash"/>
          </a:ln>
        </p:spPr>
        <p:style>
          <a:lnRef idx="1">
            <a:schemeClr val="accent1"/>
          </a:lnRef>
          <a:fillRef idx="0">
            <a:schemeClr val="accent1"/>
          </a:fillRef>
          <a:effectRef idx="0">
            <a:schemeClr val="accent1"/>
          </a:effectRef>
          <a:fontRef idx="minor">
            <a:schemeClr val="tx1"/>
          </a:fontRef>
        </p:style>
      </p:cxnSp>
      <p:cxnSp>
        <p:nvCxnSpPr>
          <p:cNvPr id="68" name="直接连接符 67">
            <a:extLst>
              <a:ext uri="{FF2B5EF4-FFF2-40B4-BE49-F238E27FC236}">
                <a16:creationId xmlns:a16="http://schemas.microsoft.com/office/drawing/2014/main" xmlns="" id="{F4FA84D0-0AB4-47AD-B4F0-F1E06FEF9E57}"/>
              </a:ext>
            </a:extLst>
          </p:cNvPr>
          <p:cNvCxnSpPr>
            <a:cxnSpLocks/>
            <a:stCxn id="51" idx="6"/>
            <a:endCxn id="55" idx="1"/>
          </p:cNvCxnSpPr>
          <p:nvPr/>
        </p:nvCxnSpPr>
        <p:spPr>
          <a:xfrm>
            <a:off x="8412446" y="3643407"/>
            <a:ext cx="775122" cy="334287"/>
          </a:xfrm>
          <a:prstGeom prst="line">
            <a:avLst/>
          </a:prstGeom>
          <a:ln w="12700">
            <a:solidFill>
              <a:srgbClr val="488EA7"/>
            </a:solidFill>
            <a:prstDash val="dash"/>
          </a:ln>
        </p:spPr>
        <p:style>
          <a:lnRef idx="1">
            <a:schemeClr val="accent1"/>
          </a:lnRef>
          <a:fillRef idx="0">
            <a:schemeClr val="accent1"/>
          </a:fillRef>
          <a:effectRef idx="0">
            <a:schemeClr val="accent1"/>
          </a:effectRef>
          <a:fontRef idx="minor">
            <a:schemeClr val="tx1"/>
          </a:fontRef>
        </p:style>
      </p:cxnSp>
      <p:cxnSp>
        <p:nvCxnSpPr>
          <p:cNvPr id="71" name="直接连接符 70">
            <a:extLst>
              <a:ext uri="{FF2B5EF4-FFF2-40B4-BE49-F238E27FC236}">
                <a16:creationId xmlns:a16="http://schemas.microsoft.com/office/drawing/2014/main" xmlns="" id="{AF6E28CD-CB2E-4ABC-97D0-E5D3DD78EFE7}"/>
              </a:ext>
            </a:extLst>
          </p:cNvPr>
          <p:cNvCxnSpPr>
            <a:stCxn id="39" idx="5"/>
            <a:endCxn id="53" idx="2"/>
          </p:cNvCxnSpPr>
          <p:nvPr/>
        </p:nvCxnSpPr>
        <p:spPr>
          <a:xfrm>
            <a:off x="6785684" y="5193585"/>
            <a:ext cx="891404" cy="288887"/>
          </a:xfrm>
          <a:prstGeom prst="line">
            <a:avLst/>
          </a:prstGeom>
          <a:ln w="12700">
            <a:solidFill>
              <a:srgbClr val="488EA7"/>
            </a:solidFill>
            <a:prstDash val="dash"/>
          </a:ln>
        </p:spPr>
        <p:style>
          <a:lnRef idx="1">
            <a:schemeClr val="accent1"/>
          </a:lnRef>
          <a:fillRef idx="0">
            <a:schemeClr val="accent1"/>
          </a:fillRef>
          <a:effectRef idx="0">
            <a:schemeClr val="accent1"/>
          </a:effectRef>
          <a:fontRef idx="minor">
            <a:schemeClr val="tx1"/>
          </a:fontRef>
        </p:style>
      </p:cxnSp>
      <p:cxnSp>
        <p:nvCxnSpPr>
          <p:cNvPr id="73" name="直接连接符 72">
            <a:extLst>
              <a:ext uri="{FF2B5EF4-FFF2-40B4-BE49-F238E27FC236}">
                <a16:creationId xmlns:a16="http://schemas.microsoft.com/office/drawing/2014/main" xmlns="" id="{E45CEB9E-F63F-4E95-9F9A-054ACEC26F5A}"/>
              </a:ext>
            </a:extLst>
          </p:cNvPr>
          <p:cNvCxnSpPr>
            <a:stCxn id="55" idx="5"/>
            <a:endCxn id="59" idx="1"/>
          </p:cNvCxnSpPr>
          <p:nvPr/>
        </p:nvCxnSpPr>
        <p:spPr>
          <a:xfrm>
            <a:off x="9557538" y="4347664"/>
            <a:ext cx="261804" cy="561330"/>
          </a:xfrm>
          <a:prstGeom prst="line">
            <a:avLst/>
          </a:prstGeom>
          <a:ln w="12700">
            <a:solidFill>
              <a:srgbClr val="488EA7"/>
            </a:solidFill>
            <a:prstDash val="dash"/>
          </a:ln>
        </p:spPr>
        <p:style>
          <a:lnRef idx="1">
            <a:schemeClr val="accent1"/>
          </a:lnRef>
          <a:fillRef idx="0">
            <a:schemeClr val="accent1"/>
          </a:fillRef>
          <a:effectRef idx="0">
            <a:schemeClr val="accent1"/>
          </a:effectRef>
          <a:fontRef idx="minor">
            <a:schemeClr val="tx1"/>
          </a:fontRef>
        </p:style>
      </p:cxnSp>
      <p:cxnSp>
        <p:nvCxnSpPr>
          <p:cNvPr id="75" name="直接连接符 74">
            <a:extLst>
              <a:ext uri="{FF2B5EF4-FFF2-40B4-BE49-F238E27FC236}">
                <a16:creationId xmlns:a16="http://schemas.microsoft.com/office/drawing/2014/main" xmlns="" id="{D76C3459-6A40-469C-988B-C5AC560A9041}"/>
              </a:ext>
            </a:extLst>
          </p:cNvPr>
          <p:cNvCxnSpPr>
            <a:cxnSpLocks/>
            <a:stCxn id="41" idx="2"/>
            <a:endCxn id="49" idx="7"/>
          </p:cNvCxnSpPr>
          <p:nvPr/>
        </p:nvCxnSpPr>
        <p:spPr>
          <a:xfrm flipH="1">
            <a:off x="2787105" y="4196426"/>
            <a:ext cx="670470" cy="511032"/>
          </a:xfrm>
          <a:prstGeom prst="line">
            <a:avLst/>
          </a:prstGeom>
          <a:ln w="12700">
            <a:solidFill>
              <a:srgbClr val="488EA7"/>
            </a:solidFill>
            <a:prstDash val="dash"/>
          </a:ln>
        </p:spPr>
        <p:style>
          <a:lnRef idx="1">
            <a:schemeClr val="accent1"/>
          </a:lnRef>
          <a:fillRef idx="0">
            <a:schemeClr val="accent1"/>
          </a:fillRef>
          <a:effectRef idx="0">
            <a:schemeClr val="accent1"/>
          </a:effectRef>
          <a:fontRef idx="minor">
            <a:schemeClr val="tx1"/>
          </a:fontRef>
        </p:style>
      </p:cxnSp>
      <p:cxnSp>
        <p:nvCxnSpPr>
          <p:cNvPr id="84" name="直接连接符 83">
            <a:extLst>
              <a:ext uri="{FF2B5EF4-FFF2-40B4-BE49-F238E27FC236}">
                <a16:creationId xmlns:a16="http://schemas.microsoft.com/office/drawing/2014/main" xmlns="" id="{4ACEE6C5-3E5B-4517-ABB8-80C97E5738AA}"/>
              </a:ext>
            </a:extLst>
          </p:cNvPr>
          <p:cNvCxnSpPr>
            <a:endCxn id="82" idx="4"/>
          </p:cNvCxnSpPr>
          <p:nvPr/>
        </p:nvCxnSpPr>
        <p:spPr>
          <a:xfrm flipH="1" flipV="1">
            <a:off x="2041017" y="4018764"/>
            <a:ext cx="292018" cy="717066"/>
          </a:xfrm>
          <a:prstGeom prst="line">
            <a:avLst/>
          </a:prstGeom>
          <a:ln w="12700">
            <a:solidFill>
              <a:srgbClr val="488EA7"/>
            </a:solidFill>
            <a:prstDash val="dash"/>
          </a:ln>
        </p:spPr>
        <p:style>
          <a:lnRef idx="1">
            <a:schemeClr val="accent1"/>
          </a:lnRef>
          <a:fillRef idx="0">
            <a:schemeClr val="accent1"/>
          </a:fillRef>
          <a:effectRef idx="0">
            <a:schemeClr val="accent1"/>
          </a:effectRef>
          <a:fontRef idx="minor">
            <a:schemeClr val="tx1"/>
          </a:fontRef>
        </p:style>
      </p:cxnSp>
      <p:sp>
        <p:nvSpPr>
          <p:cNvPr id="95" name="文本框 94">
            <a:extLst>
              <a:ext uri="{FF2B5EF4-FFF2-40B4-BE49-F238E27FC236}">
                <a16:creationId xmlns:a16="http://schemas.microsoft.com/office/drawing/2014/main" xmlns="" id="{7E9954D6-DBDD-4478-AE62-ED107077BC60}"/>
              </a:ext>
            </a:extLst>
          </p:cNvPr>
          <p:cNvSpPr txBox="1"/>
          <p:nvPr/>
        </p:nvSpPr>
        <p:spPr>
          <a:xfrm>
            <a:off x="6895057" y="6099059"/>
            <a:ext cx="4574664" cy="293607"/>
          </a:xfrm>
          <a:prstGeom prst="rect">
            <a:avLst/>
          </a:prstGeom>
          <a:noFill/>
        </p:spPr>
        <p:txBody>
          <a:bodyPr wrap="square" rtlCol="0">
            <a:spAutoFit/>
          </a:bodyPr>
          <a:lstStyle/>
          <a:p>
            <a:pPr algn="r">
              <a:lnSpc>
                <a:spcPct val="120000"/>
              </a:lnSpc>
            </a:pPr>
            <a:r>
              <a:rPr lang="fr-FR" altLang="zh-CN" sz="1200">
                <a:latin typeface="Arial" panose="020B0604020202020204" pitchFamily="34" charset="0"/>
                <a:cs typeface="Arial" panose="020B0604020202020204" pitchFamily="34" charset="0"/>
              </a:rPr>
              <a:t>consectetuer adipiscing elit maecenas porttitor congue</a:t>
            </a:r>
            <a:endParaRPr lang="zh-CN" altLang="en-US" sz="120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4648524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33DFD014-15E4-4233-A018-24011632ECD5}"/>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a16="http://schemas.microsoft.com/office/drawing/2014/main" xmlns="" id="{046E4047-1D88-4AB2-A19F-D0AE3FD74075}"/>
              </a:ext>
            </a:extLst>
          </p:cNvPr>
          <p:cNvSpPr txBox="1"/>
          <p:nvPr/>
        </p:nvSpPr>
        <p:spPr>
          <a:xfrm>
            <a:off x="201529" y="6596390"/>
            <a:ext cx="2098667" cy="261610"/>
          </a:xfrm>
          <a:prstGeom prst="rect">
            <a:avLst/>
          </a:prstGeom>
          <a:noFill/>
        </p:spPr>
        <p:txBody>
          <a:bodyPr wrap="square" rtlCol="0">
            <a:spAutoFit/>
          </a:bodyPr>
          <a:lstStyle/>
          <a:p>
            <a:r>
              <a:rPr lang="en-US" altLang="zh-CN" sz="1050">
                <a:latin typeface="Arial" panose="020B0604020202020204" pitchFamily="34" charset="0"/>
                <a:cs typeface="Arial" panose="020B0604020202020204" pitchFamily="34" charset="0"/>
              </a:rPr>
              <a:t>SUPPORTERS SAY</a:t>
            </a:r>
            <a:endParaRPr lang="zh-CN" altLang="en-US" sz="1050">
              <a:latin typeface="Arial" panose="020B0604020202020204" pitchFamily="34" charset="0"/>
              <a:cs typeface="Arial" panose="020B0604020202020204" pitchFamily="34" charset="0"/>
            </a:endParaRPr>
          </a:p>
        </p:txBody>
      </p:sp>
      <p:grpSp>
        <p:nvGrpSpPr>
          <p:cNvPr id="4" name="组合 3">
            <a:extLst>
              <a:ext uri="{FF2B5EF4-FFF2-40B4-BE49-F238E27FC236}">
                <a16:creationId xmlns:a16="http://schemas.microsoft.com/office/drawing/2014/main" xmlns="" id="{4FF6BAAC-39EC-4581-B286-E6444609C6A3}"/>
              </a:ext>
            </a:extLst>
          </p:cNvPr>
          <p:cNvGrpSpPr/>
          <p:nvPr/>
        </p:nvGrpSpPr>
        <p:grpSpPr>
          <a:xfrm>
            <a:off x="60961" y="6683957"/>
            <a:ext cx="143828" cy="86476"/>
            <a:chOff x="563561" y="1968500"/>
            <a:chExt cx="454026" cy="114300"/>
          </a:xfrm>
        </p:grpSpPr>
        <p:cxnSp>
          <p:nvCxnSpPr>
            <p:cNvPr id="5" name="直接连接符 4">
              <a:extLst>
                <a:ext uri="{FF2B5EF4-FFF2-40B4-BE49-F238E27FC236}">
                  <a16:creationId xmlns:a16="http://schemas.microsoft.com/office/drawing/2014/main" xmlns="" id="{A1E5EB68-EE09-4950-A0A2-58CCFE1DB7D8}"/>
                </a:ext>
              </a:extLst>
            </p:cNvPr>
            <p:cNvCxnSpPr>
              <a:cxnSpLocks/>
            </p:cNvCxnSpPr>
            <p:nvPr/>
          </p:nvCxnSpPr>
          <p:spPr>
            <a:xfrm>
              <a:off x="563561" y="1968500"/>
              <a:ext cx="288926" cy="0"/>
            </a:xfrm>
            <a:prstGeom prst="line">
              <a:avLst/>
            </a:prstGeom>
            <a:ln w="1905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a16="http://schemas.microsoft.com/office/drawing/2014/main" xmlns="" id="{F8A58D03-61FF-4E1B-95BE-C280E4725A71}"/>
                </a:ext>
              </a:extLst>
            </p:cNvPr>
            <p:cNvCxnSpPr>
              <a:cxnSpLocks/>
            </p:cNvCxnSpPr>
            <p:nvPr/>
          </p:nvCxnSpPr>
          <p:spPr>
            <a:xfrm>
              <a:off x="563561" y="2025650"/>
              <a:ext cx="454026" cy="0"/>
            </a:xfrm>
            <a:prstGeom prst="line">
              <a:avLst/>
            </a:prstGeom>
            <a:ln w="1905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xmlns="" id="{A51E967D-5543-4747-B90F-0E4F1F619131}"/>
                </a:ext>
              </a:extLst>
            </p:cNvPr>
            <p:cNvCxnSpPr>
              <a:cxnSpLocks/>
            </p:cNvCxnSpPr>
            <p:nvPr/>
          </p:nvCxnSpPr>
          <p:spPr>
            <a:xfrm>
              <a:off x="563561" y="2082800"/>
              <a:ext cx="288926" cy="0"/>
            </a:xfrm>
            <a:prstGeom prst="line">
              <a:avLst/>
            </a:prstGeom>
            <a:ln w="19050" cap="rnd">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8" name="圆: 空心 7">
            <a:extLst>
              <a:ext uri="{FF2B5EF4-FFF2-40B4-BE49-F238E27FC236}">
                <a16:creationId xmlns:a16="http://schemas.microsoft.com/office/drawing/2014/main" xmlns="" id="{DC80FEE1-EC93-4960-BAC4-C98BB64888D0}"/>
              </a:ext>
            </a:extLst>
          </p:cNvPr>
          <p:cNvSpPr/>
          <p:nvPr/>
        </p:nvSpPr>
        <p:spPr>
          <a:xfrm>
            <a:off x="-1814284" y="-1694542"/>
            <a:ext cx="4205514" cy="4205514"/>
          </a:xfrm>
          <a:prstGeom prst="donut">
            <a:avLst>
              <a:gd name="adj" fmla="val 9862"/>
            </a:avLst>
          </a:prstGeom>
          <a:solidFill>
            <a:srgbClr val="C3E5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圆: 空心 8">
            <a:extLst>
              <a:ext uri="{FF2B5EF4-FFF2-40B4-BE49-F238E27FC236}">
                <a16:creationId xmlns:a16="http://schemas.microsoft.com/office/drawing/2014/main" xmlns="" id="{54B157F2-E7BD-4E4C-99ED-2A90C0D4FCF8}"/>
              </a:ext>
            </a:extLst>
          </p:cNvPr>
          <p:cNvSpPr/>
          <p:nvPr/>
        </p:nvSpPr>
        <p:spPr>
          <a:xfrm>
            <a:off x="11229975" y="6116865"/>
            <a:ext cx="674460" cy="674460"/>
          </a:xfrm>
          <a:prstGeom prst="donut">
            <a:avLst>
              <a:gd name="adj" fmla="val 22007"/>
            </a:avLst>
          </a:prstGeom>
          <a:solidFill>
            <a:srgbClr val="C3E5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圆: 空心 9">
            <a:extLst>
              <a:ext uri="{FF2B5EF4-FFF2-40B4-BE49-F238E27FC236}">
                <a16:creationId xmlns:a16="http://schemas.microsoft.com/office/drawing/2014/main" xmlns="" id="{F55B1F00-0163-4BED-8558-4B1E160F95E1}"/>
              </a:ext>
            </a:extLst>
          </p:cNvPr>
          <p:cNvSpPr/>
          <p:nvPr/>
        </p:nvSpPr>
        <p:spPr>
          <a:xfrm>
            <a:off x="7985125" y="151164"/>
            <a:ext cx="168276" cy="168276"/>
          </a:xfrm>
          <a:prstGeom prst="donut">
            <a:avLst>
              <a:gd name="adj" fmla="val 22007"/>
            </a:avLst>
          </a:prstGeom>
          <a:solidFill>
            <a:srgbClr val="488E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菱形 10">
            <a:extLst>
              <a:ext uri="{FF2B5EF4-FFF2-40B4-BE49-F238E27FC236}">
                <a16:creationId xmlns:a16="http://schemas.microsoft.com/office/drawing/2014/main" xmlns="" id="{5678A98E-B977-484B-A884-437F2DB36AA6}"/>
              </a:ext>
            </a:extLst>
          </p:cNvPr>
          <p:cNvSpPr/>
          <p:nvPr/>
        </p:nvSpPr>
        <p:spPr>
          <a:xfrm>
            <a:off x="482600" y="3598862"/>
            <a:ext cx="95251" cy="95251"/>
          </a:xfrm>
          <a:prstGeom prst="diamond">
            <a:avLst/>
          </a:prstGeom>
          <a:noFill/>
          <a:ln w="25400">
            <a:solidFill>
              <a:srgbClr val="488EA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a:extLst>
              <a:ext uri="{FF2B5EF4-FFF2-40B4-BE49-F238E27FC236}">
                <a16:creationId xmlns:a16="http://schemas.microsoft.com/office/drawing/2014/main" xmlns="" id="{D9C15E05-9120-44C4-A362-1F3FEEF7BB52}"/>
              </a:ext>
            </a:extLst>
          </p:cNvPr>
          <p:cNvSpPr/>
          <p:nvPr/>
        </p:nvSpPr>
        <p:spPr>
          <a:xfrm>
            <a:off x="11763374" y="671513"/>
            <a:ext cx="183129" cy="183129"/>
          </a:xfrm>
          <a:prstGeom prst="diamond">
            <a:avLst/>
          </a:prstGeom>
          <a:noFill/>
          <a:ln w="38100">
            <a:solidFill>
              <a:srgbClr val="488EA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xmlns="" id="{CD273D91-852B-41B6-ABE5-64D0A0478FD3}"/>
              </a:ext>
            </a:extLst>
          </p:cNvPr>
          <p:cNvSpPr/>
          <p:nvPr/>
        </p:nvSpPr>
        <p:spPr>
          <a:xfrm>
            <a:off x="718062" y="414955"/>
            <a:ext cx="10755877" cy="6028090"/>
          </a:xfrm>
          <a:prstGeom prst="rect">
            <a:avLst/>
          </a:prstGeom>
          <a:solidFill>
            <a:schemeClr val="bg1"/>
          </a:solidFill>
          <a:ln>
            <a:noFill/>
          </a:ln>
          <a:effectLst>
            <a:outerShdw blurRad="381000" algn="ctr" rotWithShape="0">
              <a:srgbClr val="488EA7">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形状 16">
            <a:extLst>
              <a:ext uri="{FF2B5EF4-FFF2-40B4-BE49-F238E27FC236}">
                <a16:creationId xmlns:a16="http://schemas.microsoft.com/office/drawing/2014/main" xmlns="" id="{3F508FA0-5ED2-4045-BA30-57CADE3BC231}"/>
              </a:ext>
            </a:extLst>
          </p:cNvPr>
          <p:cNvSpPr/>
          <p:nvPr/>
        </p:nvSpPr>
        <p:spPr>
          <a:xfrm>
            <a:off x="3091543" y="414956"/>
            <a:ext cx="8382396" cy="6028089"/>
          </a:xfrm>
          <a:custGeom>
            <a:avLst/>
            <a:gdLst>
              <a:gd name="connsiteX0" fmla="*/ 1048206 w 8382396"/>
              <a:gd name="connsiteY0" fmla="*/ 0 h 6028089"/>
              <a:gd name="connsiteX1" fmla="*/ 8382396 w 8382396"/>
              <a:gd name="connsiteY1" fmla="*/ 0 h 6028089"/>
              <a:gd name="connsiteX2" fmla="*/ 8382396 w 8382396"/>
              <a:gd name="connsiteY2" fmla="*/ 6028089 h 6028089"/>
              <a:gd name="connsiteX3" fmla="*/ 1048225 w 8382396"/>
              <a:gd name="connsiteY3" fmla="*/ 6028089 h 6028089"/>
              <a:gd name="connsiteX4" fmla="*/ 0 w 8382396"/>
              <a:gd name="connsiteY4" fmla="*/ 4979864 h 6028089"/>
              <a:gd name="connsiteX5" fmla="*/ 0 w 8382396"/>
              <a:gd name="connsiteY5" fmla="*/ 1048224 h 6028089"/>
              <a:gd name="connsiteX6" fmla="*/ 941050 w 8382396"/>
              <a:gd name="connsiteY6" fmla="*/ 5411 h 602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82396" h="6028089">
                <a:moveTo>
                  <a:pt x="1048206" y="0"/>
                </a:moveTo>
                <a:lnTo>
                  <a:pt x="8382396" y="0"/>
                </a:lnTo>
                <a:lnTo>
                  <a:pt x="8382396" y="6028089"/>
                </a:lnTo>
                <a:lnTo>
                  <a:pt x="1048225" y="6028089"/>
                </a:lnTo>
                <a:cubicBezTo>
                  <a:pt x="469306" y="6028089"/>
                  <a:pt x="0" y="5558783"/>
                  <a:pt x="0" y="4979864"/>
                </a:cubicBezTo>
                <a:lnTo>
                  <a:pt x="0" y="1048224"/>
                </a:lnTo>
                <a:cubicBezTo>
                  <a:pt x="0" y="505488"/>
                  <a:pt x="412476" y="59091"/>
                  <a:pt x="941050" y="5411"/>
                </a:cubicBezTo>
                <a:close/>
              </a:path>
            </a:pathLst>
          </a:custGeom>
          <a:solidFill>
            <a:srgbClr val="C3E5F1">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1" name="文本框 20">
            <a:extLst>
              <a:ext uri="{FF2B5EF4-FFF2-40B4-BE49-F238E27FC236}">
                <a16:creationId xmlns:a16="http://schemas.microsoft.com/office/drawing/2014/main" xmlns="" id="{4BE41540-5EBF-4ED2-8201-15ED189FF92F}"/>
              </a:ext>
            </a:extLst>
          </p:cNvPr>
          <p:cNvSpPr txBox="1"/>
          <p:nvPr/>
        </p:nvSpPr>
        <p:spPr>
          <a:xfrm rot="5400000">
            <a:off x="394191" y="2101988"/>
            <a:ext cx="3416300" cy="461665"/>
          </a:xfrm>
          <a:prstGeom prst="rect">
            <a:avLst/>
          </a:prstGeom>
          <a:noFill/>
        </p:spPr>
        <p:txBody>
          <a:bodyPr wrap="square" rtlCol="0">
            <a:spAutoFit/>
          </a:bodyPr>
          <a:lstStyle/>
          <a:p>
            <a:r>
              <a:rPr lang="en-US" altLang="zh-CN" sz="2400" b="1">
                <a:latin typeface="Arial" panose="020B0604020202020204" pitchFamily="34" charset="0"/>
                <a:cs typeface="Arial" panose="020B0604020202020204" pitchFamily="34" charset="0"/>
              </a:rPr>
              <a:t>TITLE GOES HERE</a:t>
            </a:r>
            <a:endParaRPr lang="zh-CN" altLang="en-US" sz="2400" b="1">
              <a:latin typeface="Arial" panose="020B0604020202020204" pitchFamily="34" charset="0"/>
              <a:cs typeface="Arial" panose="020B0604020202020204" pitchFamily="34" charset="0"/>
            </a:endParaRPr>
          </a:p>
        </p:txBody>
      </p:sp>
      <p:sp>
        <p:nvSpPr>
          <p:cNvPr id="22" name="文本框 21">
            <a:extLst>
              <a:ext uri="{FF2B5EF4-FFF2-40B4-BE49-F238E27FC236}">
                <a16:creationId xmlns:a16="http://schemas.microsoft.com/office/drawing/2014/main" xmlns="" id="{0E3D67A4-E704-45B3-8AD5-3850EE4C58BB}"/>
              </a:ext>
            </a:extLst>
          </p:cNvPr>
          <p:cNvSpPr txBox="1"/>
          <p:nvPr/>
        </p:nvSpPr>
        <p:spPr>
          <a:xfrm rot="5400000">
            <a:off x="-315671" y="3444973"/>
            <a:ext cx="4132293" cy="307777"/>
          </a:xfrm>
          <a:prstGeom prst="rect">
            <a:avLst/>
          </a:prstGeom>
          <a:noFill/>
        </p:spPr>
        <p:txBody>
          <a:bodyPr wrap="square" rtlCol="0">
            <a:spAutoFit/>
          </a:bodyPr>
          <a:lstStyle/>
          <a:p>
            <a:r>
              <a:rPr lang="en-US" altLang="zh-CN" sz="1400" b="1">
                <a:solidFill>
                  <a:srgbClr val="488EA7"/>
                </a:solidFill>
                <a:latin typeface="Arial" panose="020B0604020202020204" pitchFamily="34" charset="0"/>
                <a:cs typeface="Arial" panose="020B0604020202020204" pitchFamily="34" charset="0"/>
              </a:rPr>
              <a:t>MAECENAS PORTTITOR CONGUE MASSA</a:t>
            </a:r>
            <a:endParaRPr lang="zh-CN" altLang="en-US" sz="1400" b="1">
              <a:solidFill>
                <a:srgbClr val="488EA7"/>
              </a:solidFill>
              <a:latin typeface="Arial" panose="020B0604020202020204" pitchFamily="34" charset="0"/>
              <a:cs typeface="Arial" panose="020B0604020202020204" pitchFamily="34" charset="0"/>
            </a:endParaRPr>
          </a:p>
        </p:txBody>
      </p:sp>
      <p:grpSp>
        <p:nvGrpSpPr>
          <p:cNvPr id="23" name="组合 22">
            <a:extLst>
              <a:ext uri="{FF2B5EF4-FFF2-40B4-BE49-F238E27FC236}">
                <a16:creationId xmlns:a16="http://schemas.microsoft.com/office/drawing/2014/main" xmlns="" id="{71A5606A-8280-4E48-80D2-337AE1BFBC4B}"/>
              </a:ext>
            </a:extLst>
          </p:cNvPr>
          <p:cNvGrpSpPr/>
          <p:nvPr/>
        </p:nvGrpSpPr>
        <p:grpSpPr>
          <a:xfrm rot="5400000">
            <a:off x="1598053" y="5752087"/>
            <a:ext cx="612624" cy="349862"/>
            <a:chOff x="10372876" y="782128"/>
            <a:chExt cx="612624" cy="349862"/>
          </a:xfrm>
        </p:grpSpPr>
        <p:sp>
          <p:nvSpPr>
            <p:cNvPr id="24" name="Freeform 12">
              <a:extLst>
                <a:ext uri="{FF2B5EF4-FFF2-40B4-BE49-F238E27FC236}">
                  <a16:creationId xmlns:a16="http://schemas.microsoft.com/office/drawing/2014/main" xmlns="" id="{284B5F98-F5A1-47F5-9278-51244FAF0C1F}"/>
                </a:ext>
              </a:extLst>
            </p:cNvPr>
            <p:cNvSpPr>
              <a:spLocks noEditPoints="1"/>
            </p:cNvSpPr>
            <p:nvPr/>
          </p:nvSpPr>
          <p:spPr bwMode="auto">
            <a:xfrm>
              <a:off x="10682128" y="862801"/>
              <a:ext cx="303372" cy="269189"/>
            </a:xfrm>
            <a:custGeom>
              <a:avLst/>
              <a:gdLst>
                <a:gd name="T0" fmla="*/ 146 w 211"/>
                <a:gd name="T1" fmla="*/ 68 h 187"/>
                <a:gd name="T2" fmla="*/ 208 w 211"/>
                <a:gd name="T3" fmla="*/ 102 h 187"/>
                <a:gd name="T4" fmla="*/ 152 w 211"/>
                <a:gd name="T5" fmla="*/ 118 h 187"/>
                <a:gd name="T6" fmla="*/ 117 w 211"/>
                <a:gd name="T7" fmla="*/ 125 h 187"/>
                <a:gd name="T8" fmla="*/ 149 w 211"/>
                <a:gd name="T9" fmla="*/ 150 h 187"/>
                <a:gd name="T10" fmla="*/ 127 w 211"/>
                <a:gd name="T11" fmla="*/ 181 h 187"/>
                <a:gd name="T12" fmla="*/ 9 w 211"/>
                <a:gd name="T13" fmla="*/ 115 h 187"/>
                <a:gd name="T14" fmla="*/ 51 w 211"/>
                <a:gd name="T15" fmla="*/ 44 h 187"/>
                <a:gd name="T16" fmla="*/ 105 w 211"/>
                <a:gd name="T17" fmla="*/ 4 h 187"/>
                <a:gd name="T18" fmla="*/ 137 w 211"/>
                <a:gd name="T19" fmla="*/ 30 h 187"/>
                <a:gd name="T20" fmla="*/ 107 w 211"/>
                <a:gd name="T21" fmla="*/ 67 h 187"/>
                <a:gd name="T22" fmla="*/ 11 w 211"/>
                <a:gd name="T23" fmla="*/ 108 h 187"/>
                <a:gd name="T24" fmla="*/ 83 w 211"/>
                <a:gd name="T25" fmla="*/ 150 h 187"/>
                <a:gd name="T26" fmla="*/ 132 w 211"/>
                <a:gd name="T27" fmla="*/ 176 h 187"/>
                <a:gd name="T28" fmla="*/ 10 w 211"/>
                <a:gd name="T29" fmla="*/ 99 h 187"/>
                <a:gd name="T30" fmla="*/ 150 w 211"/>
                <a:gd name="T31" fmla="*/ 163 h 187"/>
                <a:gd name="T32" fmla="*/ 129 w 211"/>
                <a:gd name="T33" fmla="*/ 150 h 187"/>
                <a:gd name="T34" fmla="*/ 21 w 211"/>
                <a:gd name="T35" fmla="*/ 84 h 187"/>
                <a:gd name="T36" fmla="*/ 48 w 211"/>
                <a:gd name="T37" fmla="*/ 55 h 187"/>
                <a:gd name="T38" fmla="*/ 132 w 211"/>
                <a:gd name="T39" fmla="*/ 112 h 187"/>
                <a:gd name="T40" fmla="*/ 162 w 211"/>
                <a:gd name="T41" fmla="*/ 112 h 187"/>
                <a:gd name="T42" fmla="*/ 124 w 211"/>
                <a:gd name="T43" fmla="*/ 89 h 187"/>
                <a:gd name="T44" fmla="*/ 63 w 211"/>
                <a:gd name="T45" fmla="*/ 52 h 187"/>
                <a:gd name="T46" fmla="*/ 108 w 211"/>
                <a:gd name="T47" fmla="*/ 129 h 187"/>
                <a:gd name="T48" fmla="*/ 90 w 211"/>
                <a:gd name="T49" fmla="*/ 105 h 187"/>
                <a:gd name="T50" fmla="*/ 27 w 211"/>
                <a:gd name="T51" fmla="*/ 74 h 187"/>
                <a:gd name="T52" fmla="*/ 41 w 211"/>
                <a:gd name="T53" fmla="*/ 91 h 187"/>
                <a:gd name="T54" fmla="*/ 124 w 211"/>
                <a:gd name="T55" fmla="*/ 114 h 187"/>
                <a:gd name="T56" fmla="*/ 49 w 211"/>
                <a:gd name="T57" fmla="*/ 62 h 187"/>
                <a:gd name="T58" fmla="*/ 39 w 211"/>
                <a:gd name="T59" fmla="*/ 62 h 187"/>
                <a:gd name="T60" fmla="*/ 48 w 211"/>
                <a:gd name="T61" fmla="*/ 74 h 187"/>
                <a:gd name="T62" fmla="*/ 124 w 211"/>
                <a:gd name="T63" fmla="*/ 114 h 187"/>
                <a:gd name="T64" fmla="*/ 120 w 211"/>
                <a:gd name="T65" fmla="*/ 38 h 187"/>
                <a:gd name="T66" fmla="*/ 83 w 211"/>
                <a:gd name="T67" fmla="*/ 25 h 187"/>
                <a:gd name="T68" fmla="*/ 106 w 211"/>
                <a:gd name="T69" fmla="*/ 43 h 187"/>
                <a:gd name="T70" fmla="*/ 125 w 211"/>
                <a:gd name="T71" fmla="*/ 37 h 187"/>
                <a:gd name="T72" fmla="*/ 108 w 211"/>
                <a:gd name="T73" fmla="*/ 15 h 187"/>
                <a:gd name="T74" fmla="*/ 192 w 211"/>
                <a:gd name="T75" fmla="*/ 110 h 187"/>
                <a:gd name="T76" fmla="*/ 135 w 211"/>
                <a:gd name="T77" fmla="*/ 75 h 187"/>
                <a:gd name="T78" fmla="*/ 176 w 211"/>
                <a:gd name="T79" fmla="*/ 100 h 187"/>
                <a:gd name="T80" fmla="*/ 174 w 211"/>
                <a:gd name="T81" fmla="*/ 105 h 187"/>
                <a:gd name="T82" fmla="*/ 115 w 211"/>
                <a:gd name="T83" fmla="*/ 77 h 187"/>
                <a:gd name="T84" fmla="*/ 168 w 211"/>
                <a:gd name="T85" fmla="*/ 110 h 187"/>
                <a:gd name="T86" fmla="*/ 192 w 211"/>
                <a:gd name="T87" fmla="*/ 110 h 187"/>
                <a:gd name="T88" fmla="*/ 68 w 211"/>
                <a:gd name="T89" fmla="*/ 50 h 187"/>
                <a:gd name="T90" fmla="*/ 99 w 211"/>
                <a:gd name="T91" fmla="*/ 65 h 187"/>
                <a:gd name="T92" fmla="*/ 99 w 211"/>
                <a:gd name="T93" fmla="*/ 58 h 187"/>
                <a:gd name="T94" fmla="*/ 63 w 211"/>
                <a:gd name="T95" fmla="*/ 42 h 187"/>
                <a:gd name="T96" fmla="*/ 107 w 211"/>
                <a:gd name="T97" fmla="*/ 49 h 187"/>
                <a:gd name="T98" fmla="*/ 72 w 211"/>
                <a:gd name="T99" fmla="*/ 34 h 187"/>
                <a:gd name="T100" fmla="*/ 73 w 211"/>
                <a:gd name="T101" fmla="*/ 38 h 187"/>
                <a:gd name="T102" fmla="*/ 107 w 211"/>
                <a:gd name="T103" fmla="*/ 51 h 187"/>
                <a:gd name="T104" fmla="*/ 203 w 211"/>
                <a:gd name="T105" fmla="*/ 97 h 187"/>
                <a:gd name="T106" fmla="*/ 165 w 211"/>
                <a:gd name="T107" fmla="*/ 74 h 187"/>
                <a:gd name="T108" fmla="*/ 131 w 211"/>
                <a:gd name="T109" fmla="*/ 24 h 187"/>
                <a:gd name="T110" fmla="*/ 186 w 211"/>
                <a:gd name="T111" fmla="*/ 74 h 187"/>
                <a:gd name="T112" fmla="*/ 186 w 211"/>
                <a:gd name="T113" fmla="*/ 74 h 187"/>
                <a:gd name="T114" fmla="*/ 149 w 211"/>
                <a:gd name="T115" fmla="*/ 74 h 187"/>
                <a:gd name="T116" fmla="*/ 60 w 211"/>
                <a:gd name="T117" fmla="*/ 143 h 187"/>
                <a:gd name="T118" fmla="*/ 60 w 211"/>
                <a:gd name="T119" fmla="*/ 143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1" h="187">
                  <a:moveTo>
                    <a:pt x="107" y="67"/>
                  </a:moveTo>
                  <a:cubicBezTo>
                    <a:pt x="120" y="70"/>
                    <a:pt x="133" y="70"/>
                    <a:pt x="146" y="68"/>
                  </a:cubicBezTo>
                  <a:cubicBezTo>
                    <a:pt x="158" y="66"/>
                    <a:pt x="171" y="66"/>
                    <a:pt x="183" y="66"/>
                  </a:cubicBezTo>
                  <a:cubicBezTo>
                    <a:pt x="205" y="67"/>
                    <a:pt x="211" y="84"/>
                    <a:pt x="208" y="102"/>
                  </a:cubicBezTo>
                  <a:cubicBezTo>
                    <a:pt x="206" y="112"/>
                    <a:pt x="198" y="117"/>
                    <a:pt x="188" y="117"/>
                  </a:cubicBezTo>
                  <a:cubicBezTo>
                    <a:pt x="176" y="118"/>
                    <a:pt x="164" y="118"/>
                    <a:pt x="152" y="118"/>
                  </a:cubicBezTo>
                  <a:cubicBezTo>
                    <a:pt x="143" y="118"/>
                    <a:pt x="134" y="119"/>
                    <a:pt x="125" y="120"/>
                  </a:cubicBezTo>
                  <a:cubicBezTo>
                    <a:pt x="121" y="120"/>
                    <a:pt x="118" y="122"/>
                    <a:pt x="117" y="125"/>
                  </a:cubicBezTo>
                  <a:cubicBezTo>
                    <a:pt x="120" y="130"/>
                    <a:pt x="126" y="132"/>
                    <a:pt x="131" y="136"/>
                  </a:cubicBezTo>
                  <a:cubicBezTo>
                    <a:pt x="138" y="140"/>
                    <a:pt x="144" y="145"/>
                    <a:pt x="149" y="150"/>
                  </a:cubicBezTo>
                  <a:cubicBezTo>
                    <a:pt x="154" y="156"/>
                    <a:pt x="157" y="164"/>
                    <a:pt x="154" y="172"/>
                  </a:cubicBezTo>
                  <a:cubicBezTo>
                    <a:pt x="151" y="182"/>
                    <a:pt x="137" y="187"/>
                    <a:pt x="127" y="181"/>
                  </a:cubicBezTo>
                  <a:cubicBezTo>
                    <a:pt x="106" y="169"/>
                    <a:pt x="82" y="162"/>
                    <a:pt x="61" y="151"/>
                  </a:cubicBezTo>
                  <a:cubicBezTo>
                    <a:pt x="42" y="142"/>
                    <a:pt x="23" y="131"/>
                    <a:pt x="9" y="115"/>
                  </a:cubicBezTo>
                  <a:cubicBezTo>
                    <a:pt x="0" y="105"/>
                    <a:pt x="0" y="93"/>
                    <a:pt x="9" y="84"/>
                  </a:cubicBezTo>
                  <a:cubicBezTo>
                    <a:pt x="22" y="70"/>
                    <a:pt x="36" y="57"/>
                    <a:pt x="51" y="44"/>
                  </a:cubicBezTo>
                  <a:cubicBezTo>
                    <a:pt x="63" y="35"/>
                    <a:pt x="75" y="25"/>
                    <a:pt x="86" y="15"/>
                  </a:cubicBezTo>
                  <a:cubicBezTo>
                    <a:pt x="91" y="10"/>
                    <a:pt x="98" y="7"/>
                    <a:pt x="105" y="4"/>
                  </a:cubicBezTo>
                  <a:cubicBezTo>
                    <a:pt x="117" y="0"/>
                    <a:pt x="135" y="9"/>
                    <a:pt x="139" y="20"/>
                  </a:cubicBezTo>
                  <a:cubicBezTo>
                    <a:pt x="140" y="23"/>
                    <a:pt x="139" y="27"/>
                    <a:pt x="137" y="30"/>
                  </a:cubicBezTo>
                  <a:cubicBezTo>
                    <a:pt x="134" y="38"/>
                    <a:pt x="128" y="44"/>
                    <a:pt x="120" y="48"/>
                  </a:cubicBezTo>
                  <a:cubicBezTo>
                    <a:pt x="113" y="52"/>
                    <a:pt x="108" y="59"/>
                    <a:pt x="107" y="67"/>
                  </a:cubicBezTo>
                  <a:close/>
                  <a:moveTo>
                    <a:pt x="10" y="99"/>
                  </a:moveTo>
                  <a:cubicBezTo>
                    <a:pt x="8" y="102"/>
                    <a:pt x="9" y="106"/>
                    <a:pt x="11" y="108"/>
                  </a:cubicBezTo>
                  <a:cubicBezTo>
                    <a:pt x="16" y="114"/>
                    <a:pt x="22" y="119"/>
                    <a:pt x="30" y="122"/>
                  </a:cubicBezTo>
                  <a:cubicBezTo>
                    <a:pt x="48" y="130"/>
                    <a:pt x="66" y="140"/>
                    <a:pt x="83" y="150"/>
                  </a:cubicBezTo>
                  <a:cubicBezTo>
                    <a:pt x="90" y="154"/>
                    <a:pt x="95" y="159"/>
                    <a:pt x="101" y="162"/>
                  </a:cubicBezTo>
                  <a:cubicBezTo>
                    <a:pt x="111" y="167"/>
                    <a:pt x="121" y="172"/>
                    <a:pt x="132" y="176"/>
                  </a:cubicBezTo>
                  <a:cubicBezTo>
                    <a:pt x="138" y="178"/>
                    <a:pt x="145" y="176"/>
                    <a:pt x="148" y="171"/>
                  </a:cubicBezTo>
                  <a:cubicBezTo>
                    <a:pt x="102" y="147"/>
                    <a:pt x="56" y="123"/>
                    <a:pt x="10" y="99"/>
                  </a:cubicBezTo>
                  <a:close/>
                  <a:moveTo>
                    <a:pt x="10" y="92"/>
                  </a:moveTo>
                  <a:cubicBezTo>
                    <a:pt x="56" y="117"/>
                    <a:pt x="99" y="145"/>
                    <a:pt x="150" y="163"/>
                  </a:cubicBezTo>
                  <a:cubicBezTo>
                    <a:pt x="146" y="155"/>
                    <a:pt x="145" y="149"/>
                    <a:pt x="136" y="153"/>
                  </a:cubicBezTo>
                  <a:cubicBezTo>
                    <a:pt x="134" y="154"/>
                    <a:pt x="131" y="152"/>
                    <a:pt x="129" y="150"/>
                  </a:cubicBezTo>
                  <a:cubicBezTo>
                    <a:pt x="113" y="138"/>
                    <a:pt x="97" y="127"/>
                    <a:pt x="79" y="118"/>
                  </a:cubicBezTo>
                  <a:cubicBezTo>
                    <a:pt x="59" y="108"/>
                    <a:pt x="40" y="96"/>
                    <a:pt x="21" y="84"/>
                  </a:cubicBezTo>
                  <a:cubicBezTo>
                    <a:pt x="17" y="86"/>
                    <a:pt x="14" y="89"/>
                    <a:pt x="10" y="92"/>
                  </a:cubicBezTo>
                  <a:close/>
                  <a:moveTo>
                    <a:pt x="48" y="55"/>
                  </a:moveTo>
                  <a:cubicBezTo>
                    <a:pt x="49" y="56"/>
                    <a:pt x="49" y="56"/>
                    <a:pt x="49" y="57"/>
                  </a:cubicBezTo>
                  <a:cubicBezTo>
                    <a:pt x="77" y="75"/>
                    <a:pt x="106" y="91"/>
                    <a:pt x="132" y="112"/>
                  </a:cubicBezTo>
                  <a:cubicBezTo>
                    <a:pt x="133" y="113"/>
                    <a:pt x="134" y="113"/>
                    <a:pt x="135" y="113"/>
                  </a:cubicBezTo>
                  <a:cubicBezTo>
                    <a:pt x="144" y="113"/>
                    <a:pt x="153" y="113"/>
                    <a:pt x="162" y="112"/>
                  </a:cubicBezTo>
                  <a:cubicBezTo>
                    <a:pt x="157" y="107"/>
                    <a:pt x="151" y="103"/>
                    <a:pt x="145" y="101"/>
                  </a:cubicBezTo>
                  <a:cubicBezTo>
                    <a:pt x="137" y="98"/>
                    <a:pt x="130" y="94"/>
                    <a:pt x="124" y="89"/>
                  </a:cubicBezTo>
                  <a:cubicBezTo>
                    <a:pt x="120" y="86"/>
                    <a:pt x="115" y="83"/>
                    <a:pt x="111" y="80"/>
                  </a:cubicBezTo>
                  <a:cubicBezTo>
                    <a:pt x="94" y="72"/>
                    <a:pt x="79" y="62"/>
                    <a:pt x="63" y="52"/>
                  </a:cubicBezTo>
                  <a:cubicBezTo>
                    <a:pt x="56" y="48"/>
                    <a:pt x="56" y="46"/>
                    <a:pt x="48" y="55"/>
                  </a:cubicBezTo>
                  <a:close/>
                  <a:moveTo>
                    <a:pt x="108" y="129"/>
                  </a:moveTo>
                  <a:cubicBezTo>
                    <a:pt x="114" y="118"/>
                    <a:pt x="106" y="114"/>
                    <a:pt x="98" y="110"/>
                  </a:cubicBezTo>
                  <a:cubicBezTo>
                    <a:pt x="96" y="109"/>
                    <a:pt x="93" y="107"/>
                    <a:pt x="90" y="105"/>
                  </a:cubicBezTo>
                  <a:cubicBezTo>
                    <a:pt x="73" y="94"/>
                    <a:pt x="54" y="85"/>
                    <a:pt x="37" y="72"/>
                  </a:cubicBezTo>
                  <a:cubicBezTo>
                    <a:pt x="33" y="69"/>
                    <a:pt x="30" y="70"/>
                    <a:pt x="27" y="74"/>
                  </a:cubicBezTo>
                  <a:cubicBezTo>
                    <a:pt x="24" y="78"/>
                    <a:pt x="27" y="80"/>
                    <a:pt x="30" y="83"/>
                  </a:cubicBezTo>
                  <a:cubicBezTo>
                    <a:pt x="33" y="86"/>
                    <a:pt x="37" y="88"/>
                    <a:pt x="41" y="91"/>
                  </a:cubicBezTo>
                  <a:cubicBezTo>
                    <a:pt x="63" y="105"/>
                    <a:pt x="85" y="117"/>
                    <a:pt x="108" y="129"/>
                  </a:cubicBezTo>
                  <a:close/>
                  <a:moveTo>
                    <a:pt x="124" y="114"/>
                  </a:moveTo>
                  <a:cubicBezTo>
                    <a:pt x="124" y="112"/>
                    <a:pt x="123" y="110"/>
                    <a:pt x="122" y="109"/>
                  </a:cubicBezTo>
                  <a:cubicBezTo>
                    <a:pt x="98" y="93"/>
                    <a:pt x="73" y="78"/>
                    <a:pt x="49" y="62"/>
                  </a:cubicBezTo>
                  <a:cubicBezTo>
                    <a:pt x="48" y="61"/>
                    <a:pt x="46" y="61"/>
                    <a:pt x="45" y="60"/>
                  </a:cubicBezTo>
                  <a:cubicBezTo>
                    <a:pt x="42" y="59"/>
                    <a:pt x="40" y="60"/>
                    <a:pt x="39" y="62"/>
                  </a:cubicBezTo>
                  <a:cubicBezTo>
                    <a:pt x="36" y="65"/>
                    <a:pt x="38" y="67"/>
                    <a:pt x="40" y="68"/>
                  </a:cubicBezTo>
                  <a:cubicBezTo>
                    <a:pt x="43" y="70"/>
                    <a:pt x="45" y="72"/>
                    <a:pt x="48" y="74"/>
                  </a:cubicBezTo>
                  <a:cubicBezTo>
                    <a:pt x="69" y="87"/>
                    <a:pt x="90" y="100"/>
                    <a:pt x="111" y="113"/>
                  </a:cubicBezTo>
                  <a:cubicBezTo>
                    <a:pt x="115" y="116"/>
                    <a:pt x="120" y="116"/>
                    <a:pt x="124" y="114"/>
                  </a:cubicBezTo>
                  <a:close/>
                  <a:moveTo>
                    <a:pt x="94" y="17"/>
                  </a:moveTo>
                  <a:cubicBezTo>
                    <a:pt x="100" y="26"/>
                    <a:pt x="115" y="26"/>
                    <a:pt x="120" y="38"/>
                  </a:cubicBezTo>
                  <a:cubicBezTo>
                    <a:pt x="110" y="34"/>
                    <a:pt x="101" y="29"/>
                    <a:pt x="92" y="23"/>
                  </a:cubicBezTo>
                  <a:cubicBezTo>
                    <a:pt x="88" y="20"/>
                    <a:pt x="86" y="22"/>
                    <a:pt x="83" y="25"/>
                  </a:cubicBezTo>
                  <a:cubicBezTo>
                    <a:pt x="80" y="29"/>
                    <a:pt x="84" y="31"/>
                    <a:pt x="87" y="32"/>
                  </a:cubicBezTo>
                  <a:cubicBezTo>
                    <a:pt x="93" y="36"/>
                    <a:pt x="100" y="39"/>
                    <a:pt x="106" y="43"/>
                  </a:cubicBezTo>
                  <a:cubicBezTo>
                    <a:pt x="114" y="48"/>
                    <a:pt x="115" y="48"/>
                    <a:pt x="121" y="41"/>
                  </a:cubicBezTo>
                  <a:cubicBezTo>
                    <a:pt x="123" y="40"/>
                    <a:pt x="124" y="38"/>
                    <a:pt x="125" y="37"/>
                  </a:cubicBezTo>
                  <a:cubicBezTo>
                    <a:pt x="130" y="33"/>
                    <a:pt x="128" y="30"/>
                    <a:pt x="125" y="26"/>
                  </a:cubicBezTo>
                  <a:cubicBezTo>
                    <a:pt x="120" y="21"/>
                    <a:pt x="113" y="19"/>
                    <a:pt x="108" y="15"/>
                  </a:cubicBezTo>
                  <a:cubicBezTo>
                    <a:pt x="102" y="11"/>
                    <a:pt x="98" y="12"/>
                    <a:pt x="94" y="17"/>
                  </a:cubicBezTo>
                  <a:close/>
                  <a:moveTo>
                    <a:pt x="192" y="110"/>
                  </a:moveTo>
                  <a:cubicBezTo>
                    <a:pt x="193" y="107"/>
                    <a:pt x="193" y="107"/>
                    <a:pt x="193" y="107"/>
                  </a:cubicBezTo>
                  <a:cubicBezTo>
                    <a:pt x="175" y="95"/>
                    <a:pt x="155" y="84"/>
                    <a:pt x="135" y="75"/>
                  </a:cubicBezTo>
                  <a:cubicBezTo>
                    <a:pt x="137" y="79"/>
                    <a:pt x="141" y="80"/>
                    <a:pt x="144" y="82"/>
                  </a:cubicBezTo>
                  <a:cubicBezTo>
                    <a:pt x="155" y="88"/>
                    <a:pt x="165" y="94"/>
                    <a:pt x="176" y="100"/>
                  </a:cubicBezTo>
                  <a:cubicBezTo>
                    <a:pt x="178" y="101"/>
                    <a:pt x="180" y="103"/>
                    <a:pt x="179" y="105"/>
                  </a:cubicBezTo>
                  <a:cubicBezTo>
                    <a:pt x="177" y="108"/>
                    <a:pt x="176" y="106"/>
                    <a:pt x="174" y="105"/>
                  </a:cubicBezTo>
                  <a:cubicBezTo>
                    <a:pt x="158" y="96"/>
                    <a:pt x="143" y="87"/>
                    <a:pt x="128" y="79"/>
                  </a:cubicBezTo>
                  <a:cubicBezTo>
                    <a:pt x="122" y="75"/>
                    <a:pt x="122" y="75"/>
                    <a:pt x="115" y="77"/>
                  </a:cubicBezTo>
                  <a:cubicBezTo>
                    <a:pt x="126" y="86"/>
                    <a:pt x="138" y="93"/>
                    <a:pt x="150" y="98"/>
                  </a:cubicBezTo>
                  <a:cubicBezTo>
                    <a:pt x="157" y="100"/>
                    <a:pt x="163" y="104"/>
                    <a:pt x="168" y="110"/>
                  </a:cubicBezTo>
                  <a:cubicBezTo>
                    <a:pt x="170" y="112"/>
                    <a:pt x="172" y="113"/>
                    <a:pt x="175" y="112"/>
                  </a:cubicBezTo>
                  <a:cubicBezTo>
                    <a:pt x="181" y="112"/>
                    <a:pt x="187" y="111"/>
                    <a:pt x="192" y="110"/>
                  </a:cubicBezTo>
                  <a:close/>
                  <a:moveTo>
                    <a:pt x="63" y="42"/>
                  </a:moveTo>
                  <a:cubicBezTo>
                    <a:pt x="63" y="46"/>
                    <a:pt x="65" y="48"/>
                    <a:pt x="68" y="50"/>
                  </a:cubicBezTo>
                  <a:cubicBezTo>
                    <a:pt x="76" y="55"/>
                    <a:pt x="85" y="60"/>
                    <a:pt x="93" y="65"/>
                  </a:cubicBezTo>
                  <a:cubicBezTo>
                    <a:pt x="95" y="66"/>
                    <a:pt x="98" y="68"/>
                    <a:pt x="99" y="65"/>
                  </a:cubicBezTo>
                  <a:cubicBezTo>
                    <a:pt x="101" y="63"/>
                    <a:pt x="101" y="60"/>
                    <a:pt x="99" y="58"/>
                  </a:cubicBezTo>
                  <a:cubicBezTo>
                    <a:pt x="99" y="58"/>
                    <a:pt x="99" y="58"/>
                    <a:pt x="99" y="58"/>
                  </a:cubicBezTo>
                  <a:cubicBezTo>
                    <a:pt x="88" y="52"/>
                    <a:pt x="77" y="46"/>
                    <a:pt x="66" y="41"/>
                  </a:cubicBezTo>
                  <a:cubicBezTo>
                    <a:pt x="65" y="41"/>
                    <a:pt x="64" y="42"/>
                    <a:pt x="63" y="42"/>
                  </a:cubicBezTo>
                  <a:close/>
                  <a:moveTo>
                    <a:pt x="107" y="51"/>
                  </a:moveTo>
                  <a:cubicBezTo>
                    <a:pt x="107" y="51"/>
                    <a:pt x="107" y="49"/>
                    <a:pt x="107" y="49"/>
                  </a:cubicBezTo>
                  <a:cubicBezTo>
                    <a:pt x="97" y="42"/>
                    <a:pt x="86" y="38"/>
                    <a:pt x="76" y="32"/>
                  </a:cubicBezTo>
                  <a:cubicBezTo>
                    <a:pt x="75" y="31"/>
                    <a:pt x="73" y="33"/>
                    <a:pt x="72" y="34"/>
                  </a:cubicBezTo>
                  <a:cubicBezTo>
                    <a:pt x="71" y="35"/>
                    <a:pt x="71" y="37"/>
                    <a:pt x="73" y="38"/>
                  </a:cubicBezTo>
                  <a:cubicBezTo>
                    <a:pt x="73" y="38"/>
                    <a:pt x="73" y="38"/>
                    <a:pt x="73" y="38"/>
                  </a:cubicBezTo>
                  <a:cubicBezTo>
                    <a:pt x="82" y="44"/>
                    <a:pt x="92" y="50"/>
                    <a:pt x="103" y="54"/>
                  </a:cubicBezTo>
                  <a:cubicBezTo>
                    <a:pt x="105" y="55"/>
                    <a:pt x="106" y="53"/>
                    <a:pt x="107" y="51"/>
                  </a:cubicBezTo>
                  <a:close/>
                  <a:moveTo>
                    <a:pt x="165" y="74"/>
                  </a:moveTo>
                  <a:cubicBezTo>
                    <a:pt x="176" y="84"/>
                    <a:pt x="189" y="92"/>
                    <a:pt x="203" y="97"/>
                  </a:cubicBezTo>
                  <a:cubicBezTo>
                    <a:pt x="195" y="84"/>
                    <a:pt x="183" y="80"/>
                    <a:pt x="174" y="73"/>
                  </a:cubicBezTo>
                  <a:cubicBezTo>
                    <a:pt x="171" y="71"/>
                    <a:pt x="167" y="72"/>
                    <a:pt x="165" y="74"/>
                  </a:cubicBezTo>
                  <a:close/>
                  <a:moveTo>
                    <a:pt x="110" y="9"/>
                  </a:moveTo>
                  <a:cubicBezTo>
                    <a:pt x="116" y="16"/>
                    <a:pt x="124" y="18"/>
                    <a:pt x="131" y="24"/>
                  </a:cubicBezTo>
                  <a:cubicBezTo>
                    <a:pt x="128" y="12"/>
                    <a:pt x="123" y="9"/>
                    <a:pt x="110" y="9"/>
                  </a:cubicBezTo>
                  <a:close/>
                  <a:moveTo>
                    <a:pt x="186" y="74"/>
                  </a:moveTo>
                  <a:cubicBezTo>
                    <a:pt x="199" y="83"/>
                    <a:pt x="199" y="83"/>
                    <a:pt x="199" y="83"/>
                  </a:cubicBezTo>
                  <a:cubicBezTo>
                    <a:pt x="197" y="77"/>
                    <a:pt x="192" y="73"/>
                    <a:pt x="186" y="74"/>
                  </a:cubicBezTo>
                  <a:close/>
                  <a:moveTo>
                    <a:pt x="161" y="80"/>
                  </a:moveTo>
                  <a:cubicBezTo>
                    <a:pt x="157" y="75"/>
                    <a:pt x="155" y="72"/>
                    <a:pt x="149" y="74"/>
                  </a:cubicBezTo>
                  <a:cubicBezTo>
                    <a:pt x="152" y="77"/>
                    <a:pt x="156" y="80"/>
                    <a:pt x="161" y="80"/>
                  </a:cubicBezTo>
                  <a:close/>
                  <a:moveTo>
                    <a:pt x="60" y="143"/>
                  </a:moveTo>
                  <a:cubicBezTo>
                    <a:pt x="57" y="140"/>
                    <a:pt x="54" y="138"/>
                    <a:pt x="50" y="138"/>
                  </a:cubicBezTo>
                  <a:cubicBezTo>
                    <a:pt x="53" y="141"/>
                    <a:pt x="55" y="144"/>
                    <a:pt x="60" y="143"/>
                  </a:cubicBezTo>
                  <a:close/>
                </a:path>
              </a:pathLst>
            </a:custGeom>
            <a:solidFill>
              <a:srgbClr val="488E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13">
              <a:extLst>
                <a:ext uri="{FF2B5EF4-FFF2-40B4-BE49-F238E27FC236}">
                  <a16:creationId xmlns:a16="http://schemas.microsoft.com/office/drawing/2014/main" xmlns="" id="{CA60D6D9-583D-43EC-992B-58E92D472070}"/>
                </a:ext>
              </a:extLst>
            </p:cNvPr>
            <p:cNvSpPr>
              <a:spLocks noEditPoints="1"/>
            </p:cNvSpPr>
            <p:nvPr/>
          </p:nvSpPr>
          <p:spPr bwMode="auto">
            <a:xfrm>
              <a:off x="10372876" y="782128"/>
              <a:ext cx="303372" cy="252098"/>
            </a:xfrm>
            <a:custGeom>
              <a:avLst/>
              <a:gdLst>
                <a:gd name="T0" fmla="*/ 39 w 211"/>
                <a:gd name="T1" fmla="*/ 114 h 175"/>
                <a:gd name="T2" fmla="*/ 21 w 211"/>
                <a:gd name="T3" fmla="*/ 61 h 175"/>
                <a:gd name="T4" fmla="*/ 110 w 211"/>
                <a:gd name="T5" fmla="*/ 51 h 175"/>
                <a:gd name="T6" fmla="*/ 117 w 211"/>
                <a:gd name="T7" fmla="*/ 3 h 175"/>
                <a:gd name="T8" fmla="*/ 201 w 211"/>
                <a:gd name="T9" fmla="*/ 72 h 175"/>
                <a:gd name="T10" fmla="*/ 146 w 211"/>
                <a:gd name="T11" fmla="*/ 153 h 175"/>
                <a:gd name="T12" fmla="*/ 88 w 211"/>
                <a:gd name="T13" fmla="*/ 156 h 175"/>
                <a:gd name="T14" fmla="*/ 125 w 211"/>
                <a:gd name="T15" fmla="*/ 110 h 175"/>
                <a:gd name="T16" fmla="*/ 123 w 211"/>
                <a:gd name="T17" fmla="*/ 13 h 175"/>
                <a:gd name="T18" fmla="*/ 102 w 211"/>
                <a:gd name="T19" fmla="*/ 36 h 175"/>
                <a:gd name="T20" fmla="*/ 132 w 211"/>
                <a:gd name="T21" fmla="*/ 20 h 175"/>
                <a:gd name="T22" fmla="*/ 110 w 211"/>
                <a:gd name="T23" fmla="*/ 32 h 175"/>
                <a:gd name="T24" fmla="*/ 170 w 211"/>
                <a:gd name="T25" fmla="*/ 67 h 175"/>
                <a:gd name="T26" fmla="*/ 124 w 211"/>
                <a:gd name="T27" fmla="*/ 120 h 175"/>
                <a:gd name="T28" fmla="*/ 100 w 211"/>
                <a:gd name="T29" fmla="*/ 164 h 175"/>
                <a:gd name="T30" fmla="*/ 167 w 211"/>
                <a:gd name="T31" fmla="*/ 124 h 175"/>
                <a:gd name="T32" fmla="*/ 200 w 211"/>
                <a:gd name="T33" fmla="*/ 82 h 175"/>
                <a:gd name="T34" fmla="*/ 124 w 211"/>
                <a:gd name="T35" fmla="*/ 154 h 175"/>
                <a:gd name="T36" fmla="*/ 190 w 211"/>
                <a:gd name="T37" fmla="*/ 80 h 175"/>
                <a:gd name="T38" fmla="*/ 167 w 211"/>
                <a:gd name="T39" fmla="*/ 91 h 175"/>
                <a:gd name="T40" fmla="*/ 100 w 211"/>
                <a:gd name="T41" fmla="*/ 152 h 175"/>
                <a:gd name="T42" fmla="*/ 184 w 211"/>
                <a:gd name="T43" fmla="*/ 67 h 175"/>
                <a:gd name="T44" fmla="*/ 150 w 211"/>
                <a:gd name="T45" fmla="*/ 79 h 175"/>
                <a:gd name="T46" fmla="*/ 164 w 211"/>
                <a:gd name="T47" fmla="*/ 54 h 175"/>
                <a:gd name="T48" fmla="*/ 111 w 211"/>
                <a:gd name="T49" fmla="*/ 103 h 175"/>
                <a:gd name="T50" fmla="*/ 129 w 211"/>
                <a:gd name="T51" fmla="*/ 78 h 175"/>
                <a:gd name="T52" fmla="*/ 119 w 211"/>
                <a:gd name="T53" fmla="*/ 79 h 175"/>
                <a:gd name="T54" fmla="*/ 59 w 211"/>
                <a:gd name="T55" fmla="*/ 104 h 175"/>
                <a:gd name="T56" fmla="*/ 81 w 211"/>
                <a:gd name="T57" fmla="*/ 73 h 175"/>
                <a:gd name="T58" fmla="*/ 115 w 211"/>
                <a:gd name="T59" fmla="*/ 73 h 175"/>
                <a:gd name="T60" fmla="*/ 67 w 211"/>
                <a:gd name="T61" fmla="*/ 107 h 175"/>
                <a:gd name="T62" fmla="*/ 115 w 211"/>
                <a:gd name="T63" fmla="*/ 73 h 175"/>
                <a:gd name="T64" fmla="*/ 67 w 211"/>
                <a:gd name="T65" fmla="*/ 77 h 175"/>
                <a:gd name="T66" fmla="*/ 26 w 211"/>
                <a:gd name="T67" fmla="*/ 105 h 175"/>
                <a:gd name="T68" fmla="*/ 145 w 211"/>
                <a:gd name="T69" fmla="*/ 35 h 175"/>
                <a:gd name="T70" fmla="*/ 137 w 211"/>
                <a:gd name="T71" fmla="*/ 28 h 175"/>
                <a:gd name="T72" fmla="*/ 125 w 211"/>
                <a:gd name="T73" fmla="*/ 54 h 175"/>
                <a:gd name="T74" fmla="*/ 17 w 211"/>
                <a:gd name="T75" fmla="*/ 96 h 175"/>
                <a:gd name="T76" fmla="*/ 59 w 211"/>
                <a:gd name="T77" fmla="*/ 67 h 175"/>
                <a:gd name="T78" fmla="*/ 154 w 211"/>
                <a:gd name="T79" fmla="*/ 39 h 175"/>
                <a:gd name="T80" fmla="*/ 19 w 211"/>
                <a:gd name="T81" fmla="*/ 81 h 175"/>
                <a:gd name="T82" fmla="*/ 97 w 211"/>
                <a:gd name="T83" fmla="*/ 20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11" h="175">
                  <a:moveTo>
                    <a:pt x="125" y="110"/>
                  </a:moveTo>
                  <a:cubicBezTo>
                    <a:pt x="119" y="109"/>
                    <a:pt x="113" y="109"/>
                    <a:pt x="107" y="110"/>
                  </a:cubicBezTo>
                  <a:cubicBezTo>
                    <a:pt x="84" y="113"/>
                    <a:pt x="62" y="114"/>
                    <a:pt x="39" y="114"/>
                  </a:cubicBezTo>
                  <a:cubicBezTo>
                    <a:pt x="30" y="114"/>
                    <a:pt x="21" y="111"/>
                    <a:pt x="14" y="107"/>
                  </a:cubicBezTo>
                  <a:cubicBezTo>
                    <a:pt x="4" y="100"/>
                    <a:pt x="0" y="87"/>
                    <a:pt x="4" y="75"/>
                  </a:cubicBezTo>
                  <a:cubicBezTo>
                    <a:pt x="6" y="67"/>
                    <a:pt x="13" y="62"/>
                    <a:pt x="21" y="61"/>
                  </a:cubicBezTo>
                  <a:cubicBezTo>
                    <a:pt x="43" y="58"/>
                    <a:pt x="65" y="58"/>
                    <a:pt x="86" y="62"/>
                  </a:cubicBezTo>
                  <a:cubicBezTo>
                    <a:pt x="98" y="65"/>
                    <a:pt x="110" y="66"/>
                    <a:pt x="122" y="65"/>
                  </a:cubicBezTo>
                  <a:cubicBezTo>
                    <a:pt x="121" y="58"/>
                    <a:pt x="116" y="54"/>
                    <a:pt x="110" y="51"/>
                  </a:cubicBezTo>
                  <a:cubicBezTo>
                    <a:pt x="102" y="47"/>
                    <a:pt x="96" y="40"/>
                    <a:pt x="92" y="32"/>
                  </a:cubicBezTo>
                  <a:cubicBezTo>
                    <a:pt x="87" y="21"/>
                    <a:pt x="86" y="15"/>
                    <a:pt x="93" y="9"/>
                  </a:cubicBezTo>
                  <a:cubicBezTo>
                    <a:pt x="99" y="2"/>
                    <a:pt x="108" y="0"/>
                    <a:pt x="117" y="3"/>
                  </a:cubicBezTo>
                  <a:cubicBezTo>
                    <a:pt x="124" y="6"/>
                    <a:pt x="131" y="10"/>
                    <a:pt x="137" y="15"/>
                  </a:cubicBezTo>
                  <a:cubicBezTo>
                    <a:pt x="155" y="32"/>
                    <a:pt x="173" y="48"/>
                    <a:pt x="192" y="64"/>
                  </a:cubicBezTo>
                  <a:cubicBezTo>
                    <a:pt x="195" y="66"/>
                    <a:pt x="198" y="69"/>
                    <a:pt x="201" y="72"/>
                  </a:cubicBezTo>
                  <a:cubicBezTo>
                    <a:pt x="210" y="82"/>
                    <a:pt x="211" y="94"/>
                    <a:pt x="202" y="105"/>
                  </a:cubicBezTo>
                  <a:cubicBezTo>
                    <a:pt x="196" y="112"/>
                    <a:pt x="189" y="118"/>
                    <a:pt x="181" y="124"/>
                  </a:cubicBezTo>
                  <a:cubicBezTo>
                    <a:pt x="168" y="132"/>
                    <a:pt x="159" y="145"/>
                    <a:pt x="146" y="153"/>
                  </a:cubicBezTo>
                  <a:cubicBezTo>
                    <a:pt x="136" y="159"/>
                    <a:pt x="128" y="168"/>
                    <a:pt x="116" y="172"/>
                  </a:cubicBezTo>
                  <a:cubicBezTo>
                    <a:pt x="106" y="175"/>
                    <a:pt x="98" y="171"/>
                    <a:pt x="90" y="164"/>
                  </a:cubicBezTo>
                  <a:cubicBezTo>
                    <a:pt x="88" y="162"/>
                    <a:pt x="87" y="159"/>
                    <a:pt x="88" y="156"/>
                  </a:cubicBezTo>
                  <a:cubicBezTo>
                    <a:pt x="88" y="150"/>
                    <a:pt x="90" y="144"/>
                    <a:pt x="94" y="140"/>
                  </a:cubicBezTo>
                  <a:cubicBezTo>
                    <a:pt x="100" y="132"/>
                    <a:pt x="107" y="125"/>
                    <a:pt x="116" y="119"/>
                  </a:cubicBezTo>
                  <a:cubicBezTo>
                    <a:pt x="120" y="118"/>
                    <a:pt x="123" y="114"/>
                    <a:pt x="125" y="110"/>
                  </a:cubicBezTo>
                  <a:close/>
                  <a:moveTo>
                    <a:pt x="102" y="36"/>
                  </a:moveTo>
                  <a:cubicBezTo>
                    <a:pt x="103" y="30"/>
                    <a:pt x="108" y="27"/>
                    <a:pt x="112" y="23"/>
                  </a:cubicBezTo>
                  <a:cubicBezTo>
                    <a:pt x="116" y="20"/>
                    <a:pt x="120" y="17"/>
                    <a:pt x="123" y="13"/>
                  </a:cubicBezTo>
                  <a:cubicBezTo>
                    <a:pt x="121" y="11"/>
                    <a:pt x="119" y="8"/>
                    <a:pt x="116" y="11"/>
                  </a:cubicBezTo>
                  <a:cubicBezTo>
                    <a:pt x="111" y="16"/>
                    <a:pt x="106" y="21"/>
                    <a:pt x="102" y="25"/>
                  </a:cubicBezTo>
                  <a:cubicBezTo>
                    <a:pt x="98" y="29"/>
                    <a:pt x="99" y="32"/>
                    <a:pt x="102" y="36"/>
                  </a:cubicBezTo>
                  <a:cubicBezTo>
                    <a:pt x="110" y="44"/>
                    <a:pt x="110" y="44"/>
                    <a:pt x="118" y="37"/>
                  </a:cubicBezTo>
                  <a:cubicBezTo>
                    <a:pt x="122" y="33"/>
                    <a:pt x="126" y="29"/>
                    <a:pt x="131" y="25"/>
                  </a:cubicBezTo>
                  <a:cubicBezTo>
                    <a:pt x="132" y="24"/>
                    <a:pt x="135" y="22"/>
                    <a:pt x="132" y="20"/>
                  </a:cubicBezTo>
                  <a:cubicBezTo>
                    <a:pt x="131" y="18"/>
                    <a:pt x="128" y="18"/>
                    <a:pt x="126" y="20"/>
                  </a:cubicBezTo>
                  <a:cubicBezTo>
                    <a:pt x="126" y="20"/>
                    <a:pt x="126" y="20"/>
                    <a:pt x="126" y="20"/>
                  </a:cubicBezTo>
                  <a:cubicBezTo>
                    <a:pt x="121" y="24"/>
                    <a:pt x="115" y="28"/>
                    <a:pt x="110" y="32"/>
                  </a:cubicBezTo>
                  <a:cubicBezTo>
                    <a:pt x="108" y="35"/>
                    <a:pt x="105" y="36"/>
                    <a:pt x="102" y="36"/>
                  </a:cubicBezTo>
                  <a:close/>
                  <a:moveTo>
                    <a:pt x="184" y="67"/>
                  </a:moveTo>
                  <a:cubicBezTo>
                    <a:pt x="180" y="61"/>
                    <a:pt x="175" y="62"/>
                    <a:pt x="170" y="67"/>
                  </a:cubicBezTo>
                  <a:cubicBezTo>
                    <a:pt x="158" y="78"/>
                    <a:pt x="146" y="89"/>
                    <a:pt x="134" y="100"/>
                  </a:cubicBezTo>
                  <a:cubicBezTo>
                    <a:pt x="132" y="102"/>
                    <a:pt x="129" y="104"/>
                    <a:pt x="130" y="107"/>
                  </a:cubicBezTo>
                  <a:cubicBezTo>
                    <a:pt x="134" y="115"/>
                    <a:pt x="128" y="117"/>
                    <a:pt x="124" y="120"/>
                  </a:cubicBezTo>
                  <a:cubicBezTo>
                    <a:pt x="121" y="123"/>
                    <a:pt x="117" y="125"/>
                    <a:pt x="114" y="127"/>
                  </a:cubicBezTo>
                  <a:cubicBezTo>
                    <a:pt x="106" y="133"/>
                    <a:pt x="99" y="140"/>
                    <a:pt x="95" y="149"/>
                  </a:cubicBezTo>
                  <a:cubicBezTo>
                    <a:pt x="92" y="156"/>
                    <a:pt x="94" y="160"/>
                    <a:pt x="100" y="164"/>
                  </a:cubicBezTo>
                  <a:cubicBezTo>
                    <a:pt x="105" y="167"/>
                    <a:pt x="111" y="168"/>
                    <a:pt x="116" y="166"/>
                  </a:cubicBezTo>
                  <a:cubicBezTo>
                    <a:pt x="121" y="163"/>
                    <a:pt x="126" y="161"/>
                    <a:pt x="131" y="158"/>
                  </a:cubicBezTo>
                  <a:cubicBezTo>
                    <a:pt x="144" y="148"/>
                    <a:pt x="157" y="137"/>
                    <a:pt x="167" y="124"/>
                  </a:cubicBezTo>
                  <a:cubicBezTo>
                    <a:pt x="176" y="115"/>
                    <a:pt x="186" y="107"/>
                    <a:pt x="194" y="97"/>
                  </a:cubicBezTo>
                  <a:cubicBezTo>
                    <a:pt x="196" y="94"/>
                    <a:pt x="198" y="90"/>
                    <a:pt x="200" y="87"/>
                  </a:cubicBezTo>
                  <a:cubicBezTo>
                    <a:pt x="202" y="86"/>
                    <a:pt x="201" y="83"/>
                    <a:pt x="200" y="82"/>
                  </a:cubicBezTo>
                  <a:cubicBezTo>
                    <a:pt x="198" y="81"/>
                    <a:pt x="196" y="81"/>
                    <a:pt x="195" y="82"/>
                  </a:cubicBezTo>
                  <a:cubicBezTo>
                    <a:pt x="192" y="85"/>
                    <a:pt x="189" y="88"/>
                    <a:pt x="186" y="91"/>
                  </a:cubicBezTo>
                  <a:cubicBezTo>
                    <a:pt x="166" y="113"/>
                    <a:pt x="143" y="131"/>
                    <a:pt x="124" y="154"/>
                  </a:cubicBezTo>
                  <a:cubicBezTo>
                    <a:pt x="122" y="156"/>
                    <a:pt x="121" y="158"/>
                    <a:pt x="117" y="156"/>
                  </a:cubicBezTo>
                  <a:cubicBezTo>
                    <a:pt x="118" y="155"/>
                    <a:pt x="117" y="155"/>
                    <a:pt x="118" y="154"/>
                  </a:cubicBezTo>
                  <a:cubicBezTo>
                    <a:pt x="141" y="128"/>
                    <a:pt x="166" y="105"/>
                    <a:pt x="190" y="80"/>
                  </a:cubicBezTo>
                  <a:cubicBezTo>
                    <a:pt x="191" y="78"/>
                    <a:pt x="194" y="77"/>
                    <a:pt x="191" y="73"/>
                  </a:cubicBezTo>
                  <a:cubicBezTo>
                    <a:pt x="189" y="70"/>
                    <a:pt x="187" y="72"/>
                    <a:pt x="185" y="74"/>
                  </a:cubicBezTo>
                  <a:cubicBezTo>
                    <a:pt x="178" y="79"/>
                    <a:pt x="172" y="85"/>
                    <a:pt x="167" y="91"/>
                  </a:cubicBezTo>
                  <a:cubicBezTo>
                    <a:pt x="148" y="115"/>
                    <a:pt x="123" y="133"/>
                    <a:pt x="104" y="156"/>
                  </a:cubicBezTo>
                  <a:cubicBezTo>
                    <a:pt x="103" y="158"/>
                    <a:pt x="101" y="160"/>
                    <a:pt x="99" y="158"/>
                  </a:cubicBezTo>
                  <a:cubicBezTo>
                    <a:pt x="97" y="156"/>
                    <a:pt x="98" y="154"/>
                    <a:pt x="100" y="152"/>
                  </a:cubicBezTo>
                  <a:cubicBezTo>
                    <a:pt x="110" y="142"/>
                    <a:pt x="120" y="132"/>
                    <a:pt x="130" y="123"/>
                  </a:cubicBezTo>
                  <a:cubicBezTo>
                    <a:pt x="138" y="115"/>
                    <a:pt x="146" y="107"/>
                    <a:pt x="153" y="99"/>
                  </a:cubicBezTo>
                  <a:cubicBezTo>
                    <a:pt x="162" y="87"/>
                    <a:pt x="172" y="76"/>
                    <a:pt x="184" y="67"/>
                  </a:cubicBezTo>
                  <a:close/>
                  <a:moveTo>
                    <a:pt x="111" y="103"/>
                  </a:moveTo>
                  <a:cubicBezTo>
                    <a:pt x="118" y="105"/>
                    <a:pt x="126" y="103"/>
                    <a:pt x="131" y="97"/>
                  </a:cubicBezTo>
                  <a:cubicBezTo>
                    <a:pt x="137" y="90"/>
                    <a:pt x="143" y="85"/>
                    <a:pt x="150" y="79"/>
                  </a:cubicBezTo>
                  <a:cubicBezTo>
                    <a:pt x="156" y="73"/>
                    <a:pt x="163" y="67"/>
                    <a:pt x="169" y="61"/>
                  </a:cubicBezTo>
                  <a:cubicBezTo>
                    <a:pt x="170" y="60"/>
                    <a:pt x="172" y="59"/>
                    <a:pt x="170" y="56"/>
                  </a:cubicBezTo>
                  <a:cubicBezTo>
                    <a:pt x="169" y="54"/>
                    <a:pt x="166" y="54"/>
                    <a:pt x="164" y="54"/>
                  </a:cubicBezTo>
                  <a:cubicBezTo>
                    <a:pt x="163" y="55"/>
                    <a:pt x="161" y="56"/>
                    <a:pt x="160" y="57"/>
                  </a:cubicBezTo>
                  <a:cubicBezTo>
                    <a:pt x="143" y="70"/>
                    <a:pt x="128" y="86"/>
                    <a:pt x="112" y="101"/>
                  </a:cubicBezTo>
                  <a:cubicBezTo>
                    <a:pt x="111" y="101"/>
                    <a:pt x="111" y="102"/>
                    <a:pt x="111" y="103"/>
                  </a:cubicBezTo>
                  <a:close/>
                  <a:moveTo>
                    <a:pt x="90" y="105"/>
                  </a:moveTo>
                  <a:cubicBezTo>
                    <a:pt x="95" y="107"/>
                    <a:pt x="101" y="105"/>
                    <a:pt x="105" y="101"/>
                  </a:cubicBezTo>
                  <a:cubicBezTo>
                    <a:pt x="113" y="93"/>
                    <a:pt x="121" y="85"/>
                    <a:pt x="129" y="78"/>
                  </a:cubicBezTo>
                  <a:cubicBezTo>
                    <a:pt x="139" y="68"/>
                    <a:pt x="149" y="59"/>
                    <a:pt x="159" y="49"/>
                  </a:cubicBezTo>
                  <a:cubicBezTo>
                    <a:pt x="148" y="54"/>
                    <a:pt x="137" y="58"/>
                    <a:pt x="130" y="67"/>
                  </a:cubicBezTo>
                  <a:cubicBezTo>
                    <a:pt x="127" y="72"/>
                    <a:pt x="123" y="76"/>
                    <a:pt x="119" y="79"/>
                  </a:cubicBezTo>
                  <a:cubicBezTo>
                    <a:pt x="108" y="87"/>
                    <a:pt x="99" y="96"/>
                    <a:pt x="90" y="105"/>
                  </a:cubicBezTo>
                  <a:close/>
                  <a:moveTo>
                    <a:pt x="44" y="107"/>
                  </a:moveTo>
                  <a:cubicBezTo>
                    <a:pt x="51" y="108"/>
                    <a:pt x="55" y="108"/>
                    <a:pt x="59" y="104"/>
                  </a:cubicBezTo>
                  <a:cubicBezTo>
                    <a:pt x="69" y="94"/>
                    <a:pt x="81" y="85"/>
                    <a:pt x="92" y="76"/>
                  </a:cubicBezTo>
                  <a:cubicBezTo>
                    <a:pt x="93" y="74"/>
                    <a:pt x="96" y="73"/>
                    <a:pt x="94" y="70"/>
                  </a:cubicBezTo>
                  <a:cubicBezTo>
                    <a:pt x="89" y="67"/>
                    <a:pt x="85" y="70"/>
                    <a:pt x="81" y="73"/>
                  </a:cubicBezTo>
                  <a:cubicBezTo>
                    <a:pt x="77" y="77"/>
                    <a:pt x="73" y="80"/>
                    <a:pt x="69" y="84"/>
                  </a:cubicBezTo>
                  <a:cubicBezTo>
                    <a:pt x="60" y="91"/>
                    <a:pt x="52" y="98"/>
                    <a:pt x="44" y="107"/>
                  </a:cubicBezTo>
                  <a:close/>
                  <a:moveTo>
                    <a:pt x="115" y="73"/>
                  </a:moveTo>
                  <a:cubicBezTo>
                    <a:pt x="105" y="73"/>
                    <a:pt x="102" y="74"/>
                    <a:pt x="98" y="78"/>
                  </a:cubicBezTo>
                  <a:cubicBezTo>
                    <a:pt x="89" y="86"/>
                    <a:pt x="79" y="93"/>
                    <a:pt x="70" y="102"/>
                  </a:cubicBezTo>
                  <a:cubicBezTo>
                    <a:pt x="68" y="103"/>
                    <a:pt x="65" y="104"/>
                    <a:pt x="67" y="107"/>
                  </a:cubicBezTo>
                  <a:cubicBezTo>
                    <a:pt x="75" y="107"/>
                    <a:pt x="83" y="109"/>
                    <a:pt x="87" y="100"/>
                  </a:cubicBezTo>
                  <a:cubicBezTo>
                    <a:pt x="88" y="98"/>
                    <a:pt x="90" y="98"/>
                    <a:pt x="91" y="96"/>
                  </a:cubicBezTo>
                  <a:cubicBezTo>
                    <a:pt x="98" y="89"/>
                    <a:pt x="108" y="84"/>
                    <a:pt x="115" y="73"/>
                  </a:cubicBezTo>
                  <a:close/>
                  <a:moveTo>
                    <a:pt x="26" y="105"/>
                  </a:moveTo>
                  <a:cubicBezTo>
                    <a:pt x="32" y="108"/>
                    <a:pt x="36" y="106"/>
                    <a:pt x="40" y="102"/>
                  </a:cubicBezTo>
                  <a:cubicBezTo>
                    <a:pt x="49" y="94"/>
                    <a:pt x="58" y="86"/>
                    <a:pt x="67" y="77"/>
                  </a:cubicBezTo>
                  <a:cubicBezTo>
                    <a:pt x="70" y="74"/>
                    <a:pt x="75" y="72"/>
                    <a:pt x="76" y="68"/>
                  </a:cubicBezTo>
                  <a:cubicBezTo>
                    <a:pt x="74" y="66"/>
                    <a:pt x="71" y="66"/>
                    <a:pt x="69" y="67"/>
                  </a:cubicBezTo>
                  <a:cubicBezTo>
                    <a:pt x="55" y="80"/>
                    <a:pt x="38" y="89"/>
                    <a:pt x="26" y="105"/>
                  </a:cubicBezTo>
                  <a:close/>
                  <a:moveTo>
                    <a:pt x="125" y="54"/>
                  </a:moveTo>
                  <a:cubicBezTo>
                    <a:pt x="126" y="54"/>
                    <a:pt x="127" y="53"/>
                    <a:pt x="128" y="53"/>
                  </a:cubicBezTo>
                  <a:cubicBezTo>
                    <a:pt x="133" y="47"/>
                    <a:pt x="139" y="41"/>
                    <a:pt x="145" y="35"/>
                  </a:cubicBezTo>
                  <a:cubicBezTo>
                    <a:pt x="147" y="32"/>
                    <a:pt x="145" y="30"/>
                    <a:pt x="143" y="28"/>
                  </a:cubicBezTo>
                  <a:cubicBezTo>
                    <a:pt x="142" y="26"/>
                    <a:pt x="139" y="26"/>
                    <a:pt x="137" y="27"/>
                  </a:cubicBezTo>
                  <a:cubicBezTo>
                    <a:pt x="137" y="27"/>
                    <a:pt x="137" y="27"/>
                    <a:pt x="137" y="28"/>
                  </a:cubicBezTo>
                  <a:cubicBezTo>
                    <a:pt x="131" y="33"/>
                    <a:pt x="125" y="38"/>
                    <a:pt x="119" y="43"/>
                  </a:cubicBezTo>
                  <a:cubicBezTo>
                    <a:pt x="118" y="45"/>
                    <a:pt x="116" y="47"/>
                    <a:pt x="118" y="49"/>
                  </a:cubicBezTo>
                  <a:cubicBezTo>
                    <a:pt x="119" y="52"/>
                    <a:pt x="122" y="54"/>
                    <a:pt x="125" y="54"/>
                  </a:cubicBezTo>
                  <a:close/>
                  <a:moveTo>
                    <a:pt x="59" y="67"/>
                  </a:moveTo>
                  <a:cubicBezTo>
                    <a:pt x="56" y="65"/>
                    <a:pt x="52" y="65"/>
                    <a:pt x="48" y="67"/>
                  </a:cubicBezTo>
                  <a:cubicBezTo>
                    <a:pt x="36" y="75"/>
                    <a:pt x="26" y="85"/>
                    <a:pt x="17" y="96"/>
                  </a:cubicBezTo>
                  <a:cubicBezTo>
                    <a:pt x="16" y="97"/>
                    <a:pt x="16" y="99"/>
                    <a:pt x="18" y="101"/>
                  </a:cubicBezTo>
                  <a:cubicBezTo>
                    <a:pt x="19" y="102"/>
                    <a:pt x="20" y="101"/>
                    <a:pt x="22" y="100"/>
                  </a:cubicBezTo>
                  <a:cubicBezTo>
                    <a:pt x="33" y="88"/>
                    <a:pt x="46" y="79"/>
                    <a:pt x="59" y="67"/>
                  </a:cubicBezTo>
                  <a:close/>
                  <a:moveTo>
                    <a:pt x="132" y="56"/>
                  </a:moveTo>
                  <a:cubicBezTo>
                    <a:pt x="139" y="53"/>
                    <a:pt x="146" y="49"/>
                    <a:pt x="152" y="44"/>
                  </a:cubicBezTo>
                  <a:cubicBezTo>
                    <a:pt x="153" y="43"/>
                    <a:pt x="156" y="42"/>
                    <a:pt x="154" y="39"/>
                  </a:cubicBezTo>
                  <a:cubicBezTo>
                    <a:pt x="152" y="37"/>
                    <a:pt x="150" y="39"/>
                    <a:pt x="148" y="40"/>
                  </a:cubicBezTo>
                  <a:cubicBezTo>
                    <a:pt x="143" y="46"/>
                    <a:pt x="137" y="51"/>
                    <a:pt x="132" y="56"/>
                  </a:cubicBezTo>
                  <a:close/>
                  <a:moveTo>
                    <a:pt x="19" y="81"/>
                  </a:moveTo>
                  <a:cubicBezTo>
                    <a:pt x="25" y="78"/>
                    <a:pt x="31" y="73"/>
                    <a:pt x="35" y="67"/>
                  </a:cubicBezTo>
                  <a:cubicBezTo>
                    <a:pt x="27" y="68"/>
                    <a:pt x="21" y="74"/>
                    <a:pt x="19" y="81"/>
                  </a:cubicBezTo>
                  <a:close/>
                  <a:moveTo>
                    <a:pt x="97" y="20"/>
                  </a:moveTo>
                  <a:cubicBezTo>
                    <a:pt x="102" y="18"/>
                    <a:pt x="105" y="14"/>
                    <a:pt x="108" y="8"/>
                  </a:cubicBezTo>
                  <a:cubicBezTo>
                    <a:pt x="101" y="11"/>
                    <a:pt x="96" y="12"/>
                    <a:pt x="97" y="20"/>
                  </a:cubicBezTo>
                  <a:close/>
                </a:path>
              </a:pathLst>
            </a:custGeom>
            <a:solidFill>
              <a:srgbClr val="488E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81" name="组合 80">
            <a:extLst>
              <a:ext uri="{FF2B5EF4-FFF2-40B4-BE49-F238E27FC236}">
                <a16:creationId xmlns:a16="http://schemas.microsoft.com/office/drawing/2014/main" xmlns="" id="{338881BC-170A-4438-BA25-FAF866B9C732}"/>
              </a:ext>
            </a:extLst>
          </p:cNvPr>
          <p:cNvGrpSpPr/>
          <p:nvPr/>
        </p:nvGrpSpPr>
        <p:grpSpPr>
          <a:xfrm>
            <a:off x="7874932" y="1635776"/>
            <a:ext cx="745666" cy="745666"/>
            <a:chOff x="5828211" y="1470232"/>
            <a:chExt cx="745666" cy="745666"/>
          </a:xfrm>
        </p:grpSpPr>
        <p:grpSp>
          <p:nvGrpSpPr>
            <p:cNvPr id="60" name="Group 1394">
              <a:extLst>
                <a:ext uri="{FF2B5EF4-FFF2-40B4-BE49-F238E27FC236}">
                  <a16:creationId xmlns:a16="http://schemas.microsoft.com/office/drawing/2014/main" xmlns="" id="{2979C138-392A-4A6E-9CAF-EE9022229718}"/>
                </a:ext>
              </a:extLst>
            </p:cNvPr>
            <p:cNvGrpSpPr>
              <a:grpSpLocks noChangeAspect="1"/>
            </p:cNvGrpSpPr>
            <p:nvPr/>
          </p:nvGrpSpPr>
          <p:grpSpPr bwMode="auto">
            <a:xfrm>
              <a:off x="6010734" y="1619865"/>
              <a:ext cx="380621" cy="446400"/>
              <a:chOff x="4" y="4"/>
              <a:chExt cx="596" cy="699"/>
            </a:xfrm>
            <a:solidFill>
              <a:srgbClr val="488EA7"/>
            </a:solidFill>
          </p:grpSpPr>
          <p:sp>
            <p:nvSpPr>
              <p:cNvPr id="61" name="Freeform 1395">
                <a:extLst>
                  <a:ext uri="{FF2B5EF4-FFF2-40B4-BE49-F238E27FC236}">
                    <a16:creationId xmlns:a16="http://schemas.microsoft.com/office/drawing/2014/main" xmlns="" id="{0BE1B27C-B2CB-48BC-916F-66DEE45B65C6}"/>
                  </a:ext>
                </a:extLst>
              </p:cNvPr>
              <p:cNvSpPr>
                <a:spLocks noEditPoints="1"/>
              </p:cNvSpPr>
              <p:nvPr/>
            </p:nvSpPr>
            <p:spPr bwMode="auto">
              <a:xfrm>
                <a:off x="4" y="4"/>
                <a:ext cx="596" cy="699"/>
              </a:xfrm>
              <a:custGeom>
                <a:avLst/>
                <a:gdLst>
                  <a:gd name="T0" fmla="*/ 14 w 295"/>
                  <a:gd name="T1" fmla="*/ 0 h 346"/>
                  <a:gd name="T2" fmla="*/ 0 w 295"/>
                  <a:gd name="T3" fmla="*/ 55 h 346"/>
                  <a:gd name="T4" fmla="*/ 14 w 295"/>
                  <a:gd name="T5" fmla="*/ 61 h 346"/>
                  <a:gd name="T6" fmla="*/ 0 w 295"/>
                  <a:gd name="T7" fmla="*/ 112 h 346"/>
                  <a:gd name="T8" fmla="*/ 14 w 295"/>
                  <a:gd name="T9" fmla="*/ 118 h 346"/>
                  <a:gd name="T10" fmla="*/ 0 w 295"/>
                  <a:gd name="T11" fmla="*/ 170 h 346"/>
                  <a:gd name="T12" fmla="*/ 14 w 295"/>
                  <a:gd name="T13" fmla="*/ 176 h 346"/>
                  <a:gd name="T14" fmla="*/ 0 w 295"/>
                  <a:gd name="T15" fmla="*/ 228 h 346"/>
                  <a:gd name="T16" fmla="*/ 14 w 295"/>
                  <a:gd name="T17" fmla="*/ 234 h 346"/>
                  <a:gd name="T18" fmla="*/ 0 w 295"/>
                  <a:gd name="T19" fmla="*/ 285 h 346"/>
                  <a:gd name="T20" fmla="*/ 14 w 295"/>
                  <a:gd name="T21" fmla="*/ 291 h 346"/>
                  <a:gd name="T22" fmla="*/ 267 w 295"/>
                  <a:gd name="T23" fmla="*/ 346 h 346"/>
                  <a:gd name="T24" fmla="*/ 295 w 295"/>
                  <a:gd name="T25" fmla="*/ 29 h 346"/>
                  <a:gd name="T26" fmla="*/ 289 w 295"/>
                  <a:gd name="T27" fmla="*/ 317 h 346"/>
                  <a:gd name="T28" fmla="*/ 20 w 295"/>
                  <a:gd name="T29" fmla="*/ 340 h 346"/>
                  <a:gd name="T30" fmla="*/ 31 w 295"/>
                  <a:gd name="T31" fmla="*/ 291 h 346"/>
                  <a:gd name="T32" fmla="*/ 63 w 295"/>
                  <a:gd name="T33" fmla="*/ 288 h 346"/>
                  <a:gd name="T34" fmla="*/ 31 w 295"/>
                  <a:gd name="T35" fmla="*/ 285 h 346"/>
                  <a:gd name="T36" fmla="*/ 20 w 295"/>
                  <a:gd name="T37" fmla="*/ 234 h 346"/>
                  <a:gd name="T38" fmla="*/ 47 w 295"/>
                  <a:gd name="T39" fmla="*/ 247 h 346"/>
                  <a:gd name="T40" fmla="*/ 47 w 295"/>
                  <a:gd name="T41" fmla="*/ 214 h 346"/>
                  <a:gd name="T42" fmla="*/ 20 w 295"/>
                  <a:gd name="T43" fmla="*/ 228 h 346"/>
                  <a:gd name="T44" fmla="*/ 31 w 295"/>
                  <a:gd name="T45" fmla="*/ 176 h 346"/>
                  <a:gd name="T46" fmla="*/ 63 w 295"/>
                  <a:gd name="T47" fmla="*/ 173 h 346"/>
                  <a:gd name="T48" fmla="*/ 31 w 295"/>
                  <a:gd name="T49" fmla="*/ 170 h 346"/>
                  <a:gd name="T50" fmla="*/ 20 w 295"/>
                  <a:gd name="T51" fmla="*/ 118 h 346"/>
                  <a:gd name="T52" fmla="*/ 47 w 295"/>
                  <a:gd name="T53" fmla="*/ 132 h 346"/>
                  <a:gd name="T54" fmla="*/ 47 w 295"/>
                  <a:gd name="T55" fmla="*/ 99 h 346"/>
                  <a:gd name="T56" fmla="*/ 20 w 295"/>
                  <a:gd name="T57" fmla="*/ 112 h 346"/>
                  <a:gd name="T58" fmla="*/ 31 w 295"/>
                  <a:gd name="T59" fmla="*/ 61 h 346"/>
                  <a:gd name="T60" fmla="*/ 63 w 295"/>
                  <a:gd name="T61" fmla="*/ 58 h 346"/>
                  <a:gd name="T62" fmla="*/ 31 w 295"/>
                  <a:gd name="T63" fmla="*/ 55 h 346"/>
                  <a:gd name="T64" fmla="*/ 20 w 295"/>
                  <a:gd name="T65" fmla="*/ 6 h 346"/>
                  <a:gd name="T66" fmla="*/ 289 w 295"/>
                  <a:gd name="T67" fmla="*/ 29 h 346"/>
                  <a:gd name="T68" fmla="*/ 36 w 295"/>
                  <a:gd name="T69" fmla="*/ 288 h 346"/>
                  <a:gd name="T70" fmla="*/ 57 w 295"/>
                  <a:gd name="T71" fmla="*/ 288 h 346"/>
                  <a:gd name="T72" fmla="*/ 36 w 295"/>
                  <a:gd name="T73" fmla="*/ 288 h 346"/>
                  <a:gd name="T74" fmla="*/ 47 w 295"/>
                  <a:gd name="T75" fmla="*/ 220 h 346"/>
                  <a:gd name="T76" fmla="*/ 47 w 295"/>
                  <a:gd name="T77" fmla="*/ 241 h 346"/>
                  <a:gd name="T78" fmla="*/ 36 w 295"/>
                  <a:gd name="T79" fmla="*/ 173 h 346"/>
                  <a:gd name="T80" fmla="*/ 57 w 295"/>
                  <a:gd name="T81" fmla="*/ 173 h 346"/>
                  <a:gd name="T82" fmla="*/ 36 w 295"/>
                  <a:gd name="T83" fmla="*/ 173 h 346"/>
                  <a:gd name="T84" fmla="*/ 47 w 295"/>
                  <a:gd name="T85" fmla="*/ 105 h 346"/>
                  <a:gd name="T86" fmla="*/ 47 w 295"/>
                  <a:gd name="T87" fmla="*/ 126 h 346"/>
                  <a:gd name="T88" fmla="*/ 36 w 295"/>
                  <a:gd name="T89" fmla="*/ 58 h 346"/>
                  <a:gd name="T90" fmla="*/ 57 w 295"/>
                  <a:gd name="T91" fmla="*/ 58 h 346"/>
                  <a:gd name="T92" fmla="*/ 36 w 295"/>
                  <a:gd name="T93" fmla="*/ 58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95" h="346">
                    <a:moveTo>
                      <a:pt x="267" y="0"/>
                    </a:moveTo>
                    <a:cubicBezTo>
                      <a:pt x="14" y="0"/>
                      <a:pt x="14" y="0"/>
                      <a:pt x="14" y="0"/>
                    </a:cubicBezTo>
                    <a:cubicBezTo>
                      <a:pt x="14" y="55"/>
                      <a:pt x="14" y="55"/>
                      <a:pt x="14" y="55"/>
                    </a:cubicBezTo>
                    <a:cubicBezTo>
                      <a:pt x="0" y="55"/>
                      <a:pt x="0" y="55"/>
                      <a:pt x="0" y="55"/>
                    </a:cubicBezTo>
                    <a:cubicBezTo>
                      <a:pt x="0" y="61"/>
                      <a:pt x="0" y="61"/>
                      <a:pt x="0" y="61"/>
                    </a:cubicBezTo>
                    <a:cubicBezTo>
                      <a:pt x="14" y="61"/>
                      <a:pt x="14" y="61"/>
                      <a:pt x="14" y="61"/>
                    </a:cubicBezTo>
                    <a:cubicBezTo>
                      <a:pt x="14" y="112"/>
                      <a:pt x="14" y="112"/>
                      <a:pt x="14" y="112"/>
                    </a:cubicBezTo>
                    <a:cubicBezTo>
                      <a:pt x="0" y="112"/>
                      <a:pt x="0" y="112"/>
                      <a:pt x="0" y="112"/>
                    </a:cubicBezTo>
                    <a:cubicBezTo>
                      <a:pt x="0" y="118"/>
                      <a:pt x="0" y="118"/>
                      <a:pt x="0" y="118"/>
                    </a:cubicBezTo>
                    <a:cubicBezTo>
                      <a:pt x="14" y="118"/>
                      <a:pt x="14" y="118"/>
                      <a:pt x="14" y="118"/>
                    </a:cubicBezTo>
                    <a:cubicBezTo>
                      <a:pt x="14" y="170"/>
                      <a:pt x="14" y="170"/>
                      <a:pt x="14" y="170"/>
                    </a:cubicBezTo>
                    <a:cubicBezTo>
                      <a:pt x="0" y="170"/>
                      <a:pt x="0" y="170"/>
                      <a:pt x="0" y="170"/>
                    </a:cubicBezTo>
                    <a:cubicBezTo>
                      <a:pt x="0" y="176"/>
                      <a:pt x="0" y="176"/>
                      <a:pt x="0" y="176"/>
                    </a:cubicBezTo>
                    <a:cubicBezTo>
                      <a:pt x="14" y="176"/>
                      <a:pt x="14" y="176"/>
                      <a:pt x="14" y="176"/>
                    </a:cubicBezTo>
                    <a:cubicBezTo>
                      <a:pt x="14" y="228"/>
                      <a:pt x="14" y="228"/>
                      <a:pt x="14" y="228"/>
                    </a:cubicBezTo>
                    <a:cubicBezTo>
                      <a:pt x="0" y="228"/>
                      <a:pt x="0" y="228"/>
                      <a:pt x="0" y="228"/>
                    </a:cubicBezTo>
                    <a:cubicBezTo>
                      <a:pt x="0" y="234"/>
                      <a:pt x="0" y="234"/>
                      <a:pt x="0" y="234"/>
                    </a:cubicBezTo>
                    <a:cubicBezTo>
                      <a:pt x="14" y="234"/>
                      <a:pt x="14" y="234"/>
                      <a:pt x="14" y="234"/>
                    </a:cubicBezTo>
                    <a:cubicBezTo>
                      <a:pt x="14" y="285"/>
                      <a:pt x="14" y="285"/>
                      <a:pt x="14" y="285"/>
                    </a:cubicBezTo>
                    <a:cubicBezTo>
                      <a:pt x="0" y="285"/>
                      <a:pt x="0" y="285"/>
                      <a:pt x="0" y="285"/>
                    </a:cubicBezTo>
                    <a:cubicBezTo>
                      <a:pt x="0" y="291"/>
                      <a:pt x="0" y="291"/>
                      <a:pt x="0" y="291"/>
                    </a:cubicBezTo>
                    <a:cubicBezTo>
                      <a:pt x="14" y="291"/>
                      <a:pt x="14" y="291"/>
                      <a:pt x="14" y="291"/>
                    </a:cubicBezTo>
                    <a:cubicBezTo>
                      <a:pt x="14" y="346"/>
                      <a:pt x="14" y="346"/>
                      <a:pt x="14" y="346"/>
                    </a:cubicBezTo>
                    <a:cubicBezTo>
                      <a:pt x="267" y="346"/>
                      <a:pt x="267" y="346"/>
                      <a:pt x="267" y="346"/>
                    </a:cubicBezTo>
                    <a:cubicBezTo>
                      <a:pt x="283" y="346"/>
                      <a:pt x="295" y="333"/>
                      <a:pt x="295" y="317"/>
                    </a:cubicBezTo>
                    <a:cubicBezTo>
                      <a:pt x="295" y="29"/>
                      <a:pt x="295" y="29"/>
                      <a:pt x="295" y="29"/>
                    </a:cubicBezTo>
                    <a:cubicBezTo>
                      <a:pt x="295" y="13"/>
                      <a:pt x="283" y="0"/>
                      <a:pt x="267" y="0"/>
                    </a:cubicBezTo>
                    <a:close/>
                    <a:moveTo>
                      <a:pt x="289" y="317"/>
                    </a:moveTo>
                    <a:cubicBezTo>
                      <a:pt x="289" y="330"/>
                      <a:pt x="279" y="340"/>
                      <a:pt x="267" y="340"/>
                    </a:cubicBezTo>
                    <a:cubicBezTo>
                      <a:pt x="20" y="340"/>
                      <a:pt x="20" y="340"/>
                      <a:pt x="20" y="340"/>
                    </a:cubicBezTo>
                    <a:cubicBezTo>
                      <a:pt x="20" y="291"/>
                      <a:pt x="20" y="291"/>
                      <a:pt x="20" y="291"/>
                    </a:cubicBezTo>
                    <a:cubicBezTo>
                      <a:pt x="31" y="291"/>
                      <a:pt x="31" y="291"/>
                      <a:pt x="31" y="291"/>
                    </a:cubicBezTo>
                    <a:cubicBezTo>
                      <a:pt x="32" y="299"/>
                      <a:pt x="39" y="305"/>
                      <a:pt x="47" y="305"/>
                    </a:cubicBezTo>
                    <a:cubicBezTo>
                      <a:pt x="56" y="305"/>
                      <a:pt x="63" y="297"/>
                      <a:pt x="63" y="288"/>
                    </a:cubicBezTo>
                    <a:cubicBezTo>
                      <a:pt x="63" y="280"/>
                      <a:pt x="56" y="272"/>
                      <a:pt x="47" y="272"/>
                    </a:cubicBezTo>
                    <a:cubicBezTo>
                      <a:pt x="39" y="272"/>
                      <a:pt x="32" y="278"/>
                      <a:pt x="31" y="285"/>
                    </a:cubicBezTo>
                    <a:cubicBezTo>
                      <a:pt x="20" y="285"/>
                      <a:pt x="20" y="285"/>
                      <a:pt x="20" y="285"/>
                    </a:cubicBezTo>
                    <a:cubicBezTo>
                      <a:pt x="20" y="234"/>
                      <a:pt x="20" y="234"/>
                      <a:pt x="20" y="234"/>
                    </a:cubicBezTo>
                    <a:cubicBezTo>
                      <a:pt x="31" y="234"/>
                      <a:pt x="31" y="234"/>
                      <a:pt x="31" y="234"/>
                    </a:cubicBezTo>
                    <a:cubicBezTo>
                      <a:pt x="32" y="241"/>
                      <a:pt x="39" y="247"/>
                      <a:pt x="47" y="247"/>
                    </a:cubicBezTo>
                    <a:cubicBezTo>
                      <a:pt x="56" y="247"/>
                      <a:pt x="63" y="240"/>
                      <a:pt x="63" y="231"/>
                    </a:cubicBezTo>
                    <a:cubicBezTo>
                      <a:pt x="63" y="222"/>
                      <a:pt x="56" y="214"/>
                      <a:pt x="47" y="214"/>
                    </a:cubicBezTo>
                    <a:cubicBezTo>
                      <a:pt x="39" y="214"/>
                      <a:pt x="32" y="220"/>
                      <a:pt x="31" y="228"/>
                    </a:cubicBezTo>
                    <a:cubicBezTo>
                      <a:pt x="20" y="228"/>
                      <a:pt x="20" y="228"/>
                      <a:pt x="20" y="228"/>
                    </a:cubicBezTo>
                    <a:cubicBezTo>
                      <a:pt x="20" y="176"/>
                      <a:pt x="20" y="176"/>
                      <a:pt x="20" y="176"/>
                    </a:cubicBezTo>
                    <a:cubicBezTo>
                      <a:pt x="31" y="176"/>
                      <a:pt x="31" y="176"/>
                      <a:pt x="31" y="176"/>
                    </a:cubicBezTo>
                    <a:cubicBezTo>
                      <a:pt x="32" y="184"/>
                      <a:pt x="39" y="189"/>
                      <a:pt x="47" y="189"/>
                    </a:cubicBezTo>
                    <a:cubicBezTo>
                      <a:pt x="56" y="189"/>
                      <a:pt x="63" y="182"/>
                      <a:pt x="63" y="173"/>
                    </a:cubicBezTo>
                    <a:cubicBezTo>
                      <a:pt x="63" y="164"/>
                      <a:pt x="56" y="157"/>
                      <a:pt x="47" y="157"/>
                    </a:cubicBezTo>
                    <a:cubicBezTo>
                      <a:pt x="39" y="157"/>
                      <a:pt x="32" y="162"/>
                      <a:pt x="31" y="170"/>
                    </a:cubicBezTo>
                    <a:cubicBezTo>
                      <a:pt x="20" y="170"/>
                      <a:pt x="20" y="170"/>
                      <a:pt x="20" y="170"/>
                    </a:cubicBezTo>
                    <a:cubicBezTo>
                      <a:pt x="20" y="118"/>
                      <a:pt x="20" y="118"/>
                      <a:pt x="20" y="118"/>
                    </a:cubicBezTo>
                    <a:cubicBezTo>
                      <a:pt x="31" y="118"/>
                      <a:pt x="31" y="118"/>
                      <a:pt x="31" y="118"/>
                    </a:cubicBezTo>
                    <a:cubicBezTo>
                      <a:pt x="32" y="126"/>
                      <a:pt x="39" y="132"/>
                      <a:pt x="47" y="132"/>
                    </a:cubicBezTo>
                    <a:cubicBezTo>
                      <a:pt x="56" y="132"/>
                      <a:pt x="63" y="124"/>
                      <a:pt x="63" y="115"/>
                    </a:cubicBezTo>
                    <a:cubicBezTo>
                      <a:pt x="63" y="106"/>
                      <a:pt x="56" y="99"/>
                      <a:pt x="47" y="99"/>
                    </a:cubicBezTo>
                    <a:cubicBezTo>
                      <a:pt x="39" y="99"/>
                      <a:pt x="32" y="105"/>
                      <a:pt x="31" y="112"/>
                    </a:cubicBezTo>
                    <a:cubicBezTo>
                      <a:pt x="20" y="112"/>
                      <a:pt x="20" y="112"/>
                      <a:pt x="20" y="112"/>
                    </a:cubicBezTo>
                    <a:cubicBezTo>
                      <a:pt x="20" y="61"/>
                      <a:pt x="20" y="61"/>
                      <a:pt x="20" y="61"/>
                    </a:cubicBezTo>
                    <a:cubicBezTo>
                      <a:pt x="31" y="61"/>
                      <a:pt x="31" y="61"/>
                      <a:pt x="31" y="61"/>
                    </a:cubicBezTo>
                    <a:cubicBezTo>
                      <a:pt x="32" y="68"/>
                      <a:pt x="39" y="74"/>
                      <a:pt x="47" y="74"/>
                    </a:cubicBezTo>
                    <a:cubicBezTo>
                      <a:pt x="56" y="74"/>
                      <a:pt x="63" y="66"/>
                      <a:pt x="63" y="58"/>
                    </a:cubicBezTo>
                    <a:cubicBezTo>
                      <a:pt x="63" y="49"/>
                      <a:pt x="56" y="41"/>
                      <a:pt x="47" y="41"/>
                    </a:cubicBezTo>
                    <a:cubicBezTo>
                      <a:pt x="39" y="41"/>
                      <a:pt x="32" y="47"/>
                      <a:pt x="31" y="55"/>
                    </a:cubicBezTo>
                    <a:cubicBezTo>
                      <a:pt x="20" y="55"/>
                      <a:pt x="20" y="55"/>
                      <a:pt x="20" y="55"/>
                    </a:cubicBezTo>
                    <a:cubicBezTo>
                      <a:pt x="20" y="6"/>
                      <a:pt x="20" y="6"/>
                      <a:pt x="20" y="6"/>
                    </a:cubicBezTo>
                    <a:cubicBezTo>
                      <a:pt x="267" y="6"/>
                      <a:pt x="267" y="6"/>
                      <a:pt x="267" y="6"/>
                    </a:cubicBezTo>
                    <a:cubicBezTo>
                      <a:pt x="279" y="6"/>
                      <a:pt x="289" y="16"/>
                      <a:pt x="289" y="29"/>
                    </a:cubicBezTo>
                    <a:lnTo>
                      <a:pt x="289" y="317"/>
                    </a:lnTo>
                    <a:close/>
                    <a:moveTo>
                      <a:pt x="36" y="288"/>
                    </a:moveTo>
                    <a:cubicBezTo>
                      <a:pt x="36" y="283"/>
                      <a:pt x="41" y="278"/>
                      <a:pt x="47" y="278"/>
                    </a:cubicBezTo>
                    <a:cubicBezTo>
                      <a:pt x="52" y="278"/>
                      <a:pt x="57" y="283"/>
                      <a:pt x="57" y="288"/>
                    </a:cubicBezTo>
                    <a:cubicBezTo>
                      <a:pt x="57" y="294"/>
                      <a:pt x="52" y="299"/>
                      <a:pt x="47" y="299"/>
                    </a:cubicBezTo>
                    <a:cubicBezTo>
                      <a:pt x="41" y="299"/>
                      <a:pt x="36" y="294"/>
                      <a:pt x="36" y="288"/>
                    </a:cubicBezTo>
                    <a:close/>
                    <a:moveTo>
                      <a:pt x="36" y="231"/>
                    </a:moveTo>
                    <a:cubicBezTo>
                      <a:pt x="36" y="225"/>
                      <a:pt x="41" y="220"/>
                      <a:pt x="47" y="220"/>
                    </a:cubicBezTo>
                    <a:cubicBezTo>
                      <a:pt x="52" y="220"/>
                      <a:pt x="57" y="225"/>
                      <a:pt x="57" y="231"/>
                    </a:cubicBezTo>
                    <a:cubicBezTo>
                      <a:pt x="57" y="236"/>
                      <a:pt x="52" y="241"/>
                      <a:pt x="47" y="241"/>
                    </a:cubicBezTo>
                    <a:cubicBezTo>
                      <a:pt x="41" y="241"/>
                      <a:pt x="36" y="236"/>
                      <a:pt x="36" y="231"/>
                    </a:cubicBezTo>
                    <a:close/>
                    <a:moveTo>
                      <a:pt x="36" y="173"/>
                    </a:moveTo>
                    <a:cubicBezTo>
                      <a:pt x="36" y="167"/>
                      <a:pt x="41" y="163"/>
                      <a:pt x="47" y="163"/>
                    </a:cubicBezTo>
                    <a:cubicBezTo>
                      <a:pt x="52" y="163"/>
                      <a:pt x="57" y="167"/>
                      <a:pt x="57" y="173"/>
                    </a:cubicBezTo>
                    <a:cubicBezTo>
                      <a:pt x="57" y="179"/>
                      <a:pt x="52" y="183"/>
                      <a:pt x="47" y="183"/>
                    </a:cubicBezTo>
                    <a:cubicBezTo>
                      <a:pt x="41" y="183"/>
                      <a:pt x="36" y="179"/>
                      <a:pt x="36" y="173"/>
                    </a:cubicBezTo>
                    <a:close/>
                    <a:moveTo>
                      <a:pt x="36" y="115"/>
                    </a:moveTo>
                    <a:cubicBezTo>
                      <a:pt x="36" y="110"/>
                      <a:pt x="41" y="105"/>
                      <a:pt x="47" y="105"/>
                    </a:cubicBezTo>
                    <a:cubicBezTo>
                      <a:pt x="52" y="105"/>
                      <a:pt x="57" y="110"/>
                      <a:pt x="57" y="115"/>
                    </a:cubicBezTo>
                    <a:cubicBezTo>
                      <a:pt x="57" y="121"/>
                      <a:pt x="52" y="126"/>
                      <a:pt x="47" y="126"/>
                    </a:cubicBezTo>
                    <a:cubicBezTo>
                      <a:pt x="41" y="126"/>
                      <a:pt x="36" y="121"/>
                      <a:pt x="36" y="115"/>
                    </a:cubicBezTo>
                    <a:close/>
                    <a:moveTo>
                      <a:pt x="36" y="58"/>
                    </a:moveTo>
                    <a:cubicBezTo>
                      <a:pt x="36" y="52"/>
                      <a:pt x="41" y="47"/>
                      <a:pt x="47" y="47"/>
                    </a:cubicBezTo>
                    <a:cubicBezTo>
                      <a:pt x="52" y="47"/>
                      <a:pt x="57" y="52"/>
                      <a:pt x="57" y="58"/>
                    </a:cubicBezTo>
                    <a:cubicBezTo>
                      <a:pt x="57" y="63"/>
                      <a:pt x="52" y="68"/>
                      <a:pt x="47" y="68"/>
                    </a:cubicBezTo>
                    <a:cubicBezTo>
                      <a:pt x="41" y="68"/>
                      <a:pt x="36" y="63"/>
                      <a:pt x="36" y="5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2" name="Freeform 1396">
                <a:extLst>
                  <a:ext uri="{FF2B5EF4-FFF2-40B4-BE49-F238E27FC236}">
                    <a16:creationId xmlns:a16="http://schemas.microsoft.com/office/drawing/2014/main" xmlns="" id="{ACEB514F-8C86-48B9-A655-1C46A3E8B9D7}"/>
                  </a:ext>
                </a:extLst>
              </p:cNvPr>
              <p:cNvSpPr>
                <a:spLocks noEditPoints="1"/>
              </p:cNvSpPr>
              <p:nvPr/>
            </p:nvSpPr>
            <p:spPr bwMode="auto">
              <a:xfrm>
                <a:off x="283" y="83"/>
                <a:ext cx="258" cy="547"/>
              </a:xfrm>
              <a:custGeom>
                <a:avLst/>
                <a:gdLst>
                  <a:gd name="T0" fmla="*/ 2 w 258"/>
                  <a:gd name="T1" fmla="*/ 438 h 547"/>
                  <a:gd name="T2" fmla="*/ 0 w 258"/>
                  <a:gd name="T3" fmla="*/ 440 h 547"/>
                  <a:gd name="T4" fmla="*/ 4 w 258"/>
                  <a:gd name="T5" fmla="*/ 547 h 547"/>
                  <a:gd name="T6" fmla="*/ 83 w 258"/>
                  <a:gd name="T7" fmla="*/ 473 h 547"/>
                  <a:gd name="T8" fmla="*/ 258 w 258"/>
                  <a:gd name="T9" fmla="*/ 32 h 547"/>
                  <a:gd name="T10" fmla="*/ 175 w 258"/>
                  <a:gd name="T11" fmla="*/ 0 h 547"/>
                  <a:gd name="T12" fmla="*/ 2 w 258"/>
                  <a:gd name="T13" fmla="*/ 438 h 547"/>
                  <a:gd name="T14" fmla="*/ 16 w 258"/>
                  <a:gd name="T15" fmla="*/ 521 h 547"/>
                  <a:gd name="T16" fmla="*/ 12 w 258"/>
                  <a:gd name="T17" fmla="*/ 450 h 547"/>
                  <a:gd name="T18" fmla="*/ 66 w 258"/>
                  <a:gd name="T19" fmla="*/ 471 h 547"/>
                  <a:gd name="T20" fmla="*/ 16 w 258"/>
                  <a:gd name="T21" fmla="*/ 521 h 547"/>
                  <a:gd name="T22" fmla="*/ 242 w 258"/>
                  <a:gd name="T23" fmla="*/ 38 h 547"/>
                  <a:gd name="T24" fmla="*/ 74 w 258"/>
                  <a:gd name="T25" fmla="*/ 461 h 547"/>
                  <a:gd name="T26" fmla="*/ 14 w 258"/>
                  <a:gd name="T27" fmla="*/ 438 h 547"/>
                  <a:gd name="T28" fmla="*/ 182 w 258"/>
                  <a:gd name="T29" fmla="*/ 16 h 547"/>
                  <a:gd name="T30" fmla="*/ 242 w 258"/>
                  <a:gd name="T31" fmla="*/ 38 h 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8" h="547">
                    <a:moveTo>
                      <a:pt x="2" y="438"/>
                    </a:moveTo>
                    <a:lnTo>
                      <a:pt x="0" y="440"/>
                    </a:lnTo>
                    <a:lnTo>
                      <a:pt x="4" y="547"/>
                    </a:lnTo>
                    <a:lnTo>
                      <a:pt x="83" y="473"/>
                    </a:lnTo>
                    <a:lnTo>
                      <a:pt x="258" y="32"/>
                    </a:lnTo>
                    <a:lnTo>
                      <a:pt x="175" y="0"/>
                    </a:lnTo>
                    <a:lnTo>
                      <a:pt x="2" y="438"/>
                    </a:lnTo>
                    <a:close/>
                    <a:moveTo>
                      <a:pt x="16" y="521"/>
                    </a:moveTo>
                    <a:lnTo>
                      <a:pt x="12" y="450"/>
                    </a:lnTo>
                    <a:lnTo>
                      <a:pt x="66" y="471"/>
                    </a:lnTo>
                    <a:lnTo>
                      <a:pt x="16" y="521"/>
                    </a:lnTo>
                    <a:close/>
                    <a:moveTo>
                      <a:pt x="242" y="38"/>
                    </a:moveTo>
                    <a:lnTo>
                      <a:pt x="74" y="461"/>
                    </a:lnTo>
                    <a:lnTo>
                      <a:pt x="14" y="438"/>
                    </a:lnTo>
                    <a:lnTo>
                      <a:pt x="182" y="16"/>
                    </a:lnTo>
                    <a:lnTo>
                      <a:pt x="242" y="3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3" name="Rectangle 1397">
                <a:extLst>
                  <a:ext uri="{FF2B5EF4-FFF2-40B4-BE49-F238E27FC236}">
                    <a16:creationId xmlns:a16="http://schemas.microsoft.com/office/drawing/2014/main" xmlns="" id="{2FFE3B6C-C69D-4114-AF37-82F286FF4C04}"/>
                  </a:ext>
                </a:extLst>
              </p:cNvPr>
              <p:cNvSpPr>
                <a:spLocks noChangeArrowheads="1"/>
              </p:cNvSpPr>
              <p:nvPr/>
            </p:nvSpPr>
            <p:spPr bwMode="auto">
              <a:xfrm>
                <a:off x="182" y="95"/>
                <a:ext cx="228" cy="12"/>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4" name="Rectangle 1398">
                <a:extLst>
                  <a:ext uri="{FF2B5EF4-FFF2-40B4-BE49-F238E27FC236}">
                    <a16:creationId xmlns:a16="http://schemas.microsoft.com/office/drawing/2014/main" xmlns="" id="{BBF0BD28-F052-4680-B53E-61EC8C2E7D52}"/>
                  </a:ext>
                </a:extLst>
              </p:cNvPr>
              <p:cNvSpPr>
                <a:spLocks noChangeArrowheads="1"/>
              </p:cNvSpPr>
              <p:nvPr/>
            </p:nvSpPr>
            <p:spPr bwMode="auto">
              <a:xfrm>
                <a:off x="182" y="180"/>
                <a:ext cx="192" cy="12"/>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5" name="Rectangle 1399">
                <a:extLst>
                  <a:ext uri="{FF2B5EF4-FFF2-40B4-BE49-F238E27FC236}">
                    <a16:creationId xmlns:a16="http://schemas.microsoft.com/office/drawing/2014/main" xmlns="" id="{11209327-0659-47D8-987A-C096DB206234}"/>
                  </a:ext>
                </a:extLst>
              </p:cNvPr>
              <p:cNvSpPr>
                <a:spLocks noChangeArrowheads="1"/>
              </p:cNvSpPr>
              <p:nvPr/>
            </p:nvSpPr>
            <p:spPr bwMode="auto">
              <a:xfrm>
                <a:off x="182" y="267"/>
                <a:ext cx="155" cy="12"/>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6" name="Rectangle 1400">
                <a:extLst>
                  <a:ext uri="{FF2B5EF4-FFF2-40B4-BE49-F238E27FC236}">
                    <a16:creationId xmlns:a16="http://schemas.microsoft.com/office/drawing/2014/main" xmlns="" id="{8057EAD2-9C47-45DF-A8B4-FE7EF7A810B2}"/>
                  </a:ext>
                </a:extLst>
              </p:cNvPr>
              <p:cNvSpPr>
                <a:spLocks noChangeArrowheads="1"/>
              </p:cNvSpPr>
              <p:nvPr/>
            </p:nvSpPr>
            <p:spPr bwMode="auto">
              <a:xfrm>
                <a:off x="182" y="352"/>
                <a:ext cx="119" cy="12"/>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7" name="Rectangle 1401">
                <a:extLst>
                  <a:ext uri="{FF2B5EF4-FFF2-40B4-BE49-F238E27FC236}">
                    <a16:creationId xmlns:a16="http://schemas.microsoft.com/office/drawing/2014/main" xmlns="" id="{DF962D86-1E5C-4105-B37A-2237DA6AC107}"/>
                  </a:ext>
                </a:extLst>
              </p:cNvPr>
              <p:cNvSpPr>
                <a:spLocks noChangeArrowheads="1"/>
              </p:cNvSpPr>
              <p:nvPr/>
            </p:nvSpPr>
            <p:spPr bwMode="auto">
              <a:xfrm>
                <a:off x="182" y="438"/>
                <a:ext cx="95" cy="13"/>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80" name="矩形 79">
              <a:extLst>
                <a:ext uri="{FF2B5EF4-FFF2-40B4-BE49-F238E27FC236}">
                  <a16:creationId xmlns:a16="http://schemas.microsoft.com/office/drawing/2014/main" xmlns="" id="{1E080D08-2AD5-4A8A-850E-8A23AEFFAF81}"/>
                </a:ext>
              </a:extLst>
            </p:cNvPr>
            <p:cNvSpPr/>
            <p:nvPr/>
          </p:nvSpPr>
          <p:spPr>
            <a:xfrm>
              <a:off x="5828211" y="1470232"/>
              <a:ext cx="745666" cy="745666"/>
            </a:xfrm>
            <a:prstGeom prst="rect">
              <a:avLst/>
            </a:prstGeom>
            <a:noFill/>
            <a:ln>
              <a:solidFill>
                <a:srgbClr val="488EA7"/>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3" name="组合 82">
            <a:extLst>
              <a:ext uri="{FF2B5EF4-FFF2-40B4-BE49-F238E27FC236}">
                <a16:creationId xmlns:a16="http://schemas.microsoft.com/office/drawing/2014/main" xmlns="" id="{447DB7F4-252E-40E2-96DF-CA3BA7B7F364}"/>
              </a:ext>
            </a:extLst>
          </p:cNvPr>
          <p:cNvGrpSpPr/>
          <p:nvPr/>
        </p:nvGrpSpPr>
        <p:grpSpPr>
          <a:xfrm>
            <a:off x="5959288" y="1635776"/>
            <a:ext cx="745666" cy="745666"/>
            <a:chOff x="6748810" y="1511113"/>
            <a:chExt cx="745666" cy="745666"/>
          </a:xfrm>
        </p:grpSpPr>
        <p:grpSp>
          <p:nvGrpSpPr>
            <p:cNvPr id="69" name="Group 1422">
              <a:extLst>
                <a:ext uri="{FF2B5EF4-FFF2-40B4-BE49-F238E27FC236}">
                  <a16:creationId xmlns:a16="http://schemas.microsoft.com/office/drawing/2014/main" xmlns="" id="{815CABBE-069C-4AA7-B185-447483A4C74D}"/>
                </a:ext>
              </a:extLst>
            </p:cNvPr>
            <p:cNvGrpSpPr>
              <a:grpSpLocks noChangeAspect="1"/>
            </p:cNvGrpSpPr>
            <p:nvPr/>
          </p:nvGrpSpPr>
          <p:grpSpPr bwMode="auto">
            <a:xfrm>
              <a:off x="6805233" y="1686757"/>
              <a:ext cx="632820" cy="394378"/>
              <a:chOff x="3" y="3"/>
              <a:chExt cx="698" cy="435"/>
            </a:xfrm>
            <a:solidFill>
              <a:srgbClr val="488EA7"/>
            </a:solidFill>
          </p:grpSpPr>
          <p:sp>
            <p:nvSpPr>
              <p:cNvPr id="70" name="Freeform 1423">
                <a:extLst>
                  <a:ext uri="{FF2B5EF4-FFF2-40B4-BE49-F238E27FC236}">
                    <a16:creationId xmlns:a16="http://schemas.microsoft.com/office/drawing/2014/main" xmlns="" id="{47A40784-A87D-4DFA-AF71-1C90F2DFFC06}"/>
                  </a:ext>
                </a:extLst>
              </p:cNvPr>
              <p:cNvSpPr>
                <a:spLocks noEditPoints="1"/>
              </p:cNvSpPr>
              <p:nvPr/>
            </p:nvSpPr>
            <p:spPr bwMode="auto">
              <a:xfrm>
                <a:off x="3" y="3"/>
                <a:ext cx="698" cy="435"/>
              </a:xfrm>
              <a:custGeom>
                <a:avLst/>
                <a:gdLst>
                  <a:gd name="T0" fmla="*/ 260 w 346"/>
                  <a:gd name="T1" fmla="*/ 85 h 214"/>
                  <a:gd name="T2" fmla="*/ 282 w 346"/>
                  <a:gd name="T3" fmla="*/ 41 h 214"/>
                  <a:gd name="T4" fmla="*/ 198 w 346"/>
                  <a:gd name="T5" fmla="*/ 41 h 214"/>
                  <a:gd name="T6" fmla="*/ 220 w 346"/>
                  <a:gd name="T7" fmla="*/ 85 h 214"/>
                  <a:gd name="T8" fmla="*/ 129 w 346"/>
                  <a:gd name="T9" fmla="*/ 129 h 214"/>
                  <a:gd name="T10" fmla="*/ 153 w 346"/>
                  <a:gd name="T11" fmla="*/ 108 h 214"/>
                  <a:gd name="T12" fmla="*/ 0 w 346"/>
                  <a:gd name="T13" fmla="*/ 20 h 214"/>
                  <a:gd name="T14" fmla="*/ 111 w 346"/>
                  <a:gd name="T15" fmla="*/ 108 h 214"/>
                  <a:gd name="T16" fmla="*/ 120 w 346"/>
                  <a:gd name="T17" fmla="*/ 131 h 214"/>
                  <a:gd name="T18" fmla="*/ 202 w 346"/>
                  <a:gd name="T19" fmla="*/ 132 h 214"/>
                  <a:gd name="T20" fmla="*/ 134 w 346"/>
                  <a:gd name="T21" fmla="*/ 167 h 214"/>
                  <a:gd name="T22" fmla="*/ 161 w 346"/>
                  <a:gd name="T23" fmla="*/ 184 h 214"/>
                  <a:gd name="T24" fmla="*/ 320 w 346"/>
                  <a:gd name="T25" fmla="*/ 214 h 214"/>
                  <a:gd name="T26" fmla="*/ 346 w 346"/>
                  <a:gd name="T27" fmla="*/ 184 h 214"/>
                  <a:gd name="T28" fmla="*/ 327 w 346"/>
                  <a:gd name="T29" fmla="*/ 167 h 214"/>
                  <a:gd name="T30" fmla="*/ 6 w 346"/>
                  <a:gd name="T31" fmla="*/ 102 h 214"/>
                  <a:gd name="T32" fmla="*/ 147 w 346"/>
                  <a:gd name="T33" fmla="*/ 26 h 214"/>
                  <a:gd name="T34" fmla="*/ 114 w 346"/>
                  <a:gd name="T35" fmla="*/ 102 h 214"/>
                  <a:gd name="T36" fmla="*/ 92 w 346"/>
                  <a:gd name="T37" fmla="*/ 71 h 214"/>
                  <a:gd name="T38" fmla="*/ 6 w 346"/>
                  <a:gd name="T39" fmla="*/ 102 h 214"/>
                  <a:gd name="T40" fmla="*/ 240 w 346"/>
                  <a:gd name="T41" fmla="*/ 6 h 214"/>
                  <a:gd name="T42" fmla="*/ 240 w 346"/>
                  <a:gd name="T43" fmla="*/ 77 h 214"/>
                  <a:gd name="T44" fmla="*/ 207 w 346"/>
                  <a:gd name="T45" fmla="*/ 124 h 214"/>
                  <a:gd name="T46" fmla="*/ 134 w 346"/>
                  <a:gd name="T47" fmla="*/ 134 h 214"/>
                  <a:gd name="T48" fmla="*/ 221 w 346"/>
                  <a:gd name="T49" fmla="*/ 91 h 214"/>
                  <a:gd name="T50" fmla="*/ 229 w 346"/>
                  <a:gd name="T51" fmla="*/ 82 h 214"/>
                  <a:gd name="T52" fmla="*/ 251 w 346"/>
                  <a:gd name="T53" fmla="*/ 82 h 214"/>
                  <a:gd name="T54" fmla="*/ 259 w 346"/>
                  <a:gd name="T55" fmla="*/ 91 h 214"/>
                  <a:gd name="T56" fmla="*/ 320 w 346"/>
                  <a:gd name="T57" fmla="*/ 167 h 214"/>
                  <a:gd name="T58" fmla="*/ 274 w 346"/>
                  <a:gd name="T59" fmla="*/ 118 h 214"/>
                  <a:gd name="T60" fmla="*/ 240 w 346"/>
                  <a:gd name="T61" fmla="*/ 167 h 214"/>
                  <a:gd name="T62" fmla="*/ 207 w 346"/>
                  <a:gd name="T63" fmla="*/ 124 h 214"/>
                  <a:gd name="T64" fmla="*/ 275 w 346"/>
                  <a:gd name="T65" fmla="*/ 167 h 214"/>
                  <a:gd name="T66" fmla="*/ 296 w 346"/>
                  <a:gd name="T67" fmla="*/ 167 h 214"/>
                  <a:gd name="T68" fmla="*/ 167 w 346"/>
                  <a:gd name="T69" fmla="*/ 208 h 214"/>
                  <a:gd name="T70" fmla="*/ 314 w 346"/>
                  <a:gd name="T71" fmla="*/ 184 h 214"/>
                  <a:gd name="T72" fmla="*/ 331 w 346"/>
                  <a:gd name="T73" fmla="*/ 173 h 214"/>
                  <a:gd name="T74" fmla="*/ 340 w 346"/>
                  <a:gd name="T75" fmla="*/ 178 h 214"/>
                  <a:gd name="T76" fmla="*/ 161 w 346"/>
                  <a:gd name="T77" fmla="*/ 178 h 214"/>
                  <a:gd name="T78" fmla="*/ 140 w 346"/>
                  <a:gd name="T79" fmla="*/ 173 h 214"/>
                  <a:gd name="T80" fmla="*/ 240 w 346"/>
                  <a:gd name="T81" fmla="*/ 173 h 214"/>
                  <a:gd name="T82" fmla="*/ 300 w 346"/>
                  <a:gd name="T83" fmla="*/ 173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46" h="214">
                    <a:moveTo>
                      <a:pt x="291" y="103"/>
                    </a:moveTo>
                    <a:cubicBezTo>
                      <a:pt x="283" y="87"/>
                      <a:pt x="266" y="85"/>
                      <a:pt x="260" y="85"/>
                    </a:cubicBezTo>
                    <a:cubicBezTo>
                      <a:pt x="257" y="80"/>
                      <a:pt x="257" y="80"/>
                      <a:pt x="257" y="80"/>
                    </a:cubicBezTo>
                    <a:cubicBezTo>
                      <a:pt x="272" y="73"/>
                      <a:pt x="282" y="59"/>
                      <a:pt x="282" y="41"/>
                    </a:cubicBezTo>
                    <a:cubicBezTo>
                      <a:pt x="282" y="18"/>
                      <a:pt x="263" y="0"/>
                      <a:pt x="240" y="0"/>
                    </a:cubicBezTo>
                    <a:cubicBezTo>
                      <a:pt x="217" y="0"/>
                      <a:pt x="198" y="18"/>
                      <a:pt x="198" y="41"/>
                    </a:cubicBezTo>
                    <a:cubicBezTo>
                      <a:pt x="198" y="59"/>
                      <a:pt x="209" y="73"/>
                      <a:pt x="223" y="80"/>
                    </a:cubicBezTo>
                    <a:cubicBezTo>
                      <a:pt x="220" y="85"/>
                      <a:pt x="220" y="85"/>
                      <a:pt x="220" y="85"/>
                    </a:cubicBezTo>
                    <a:cubicBezTo>
                      <a:pt x="214" y="85"/>
                      <a:pt x="197" y="87"/>
                      <a:pt x="189" y="103"/>
                    </a:cubicBezTo>
                    <a:cubicBezTo>
                      <a:pt x="183" y="115"/>
                      <a:pt x="145" y="126"/>
                      <a:pt x="129" y="129"/>
                    </a:cubicBezTo>
                    <a:cubicBezTo>
                      <a:pt x="117" y="108"/>
                      <a:pt x="117" y="108"/>
                      <a:pt x="117" y="108"/>
                    </a:cubicBezTo>
                    <a:cubicBezTo>
                      <a:pt x="153" y="108"/>
                      <a:pt x="153" y="108"/>
                      <a:pt x="153" y="108"/>
                    </a:cubicBezTo>
                    <a:cubicBezTo>
                      <a:pt x="153" y="20"/>
                      <a:pt x="153" y="20"/>
                      <a:pt x="153" y="20"/>
                    </a:cubicBezTo>
                    <a:cubicBezTo>
                      <a:pt x="0" y="20"/>
                      <a:pt x="0" y="20"/>
                      <a:pt x="0" y="20"/>
                    </a:cubicBezTo>
                    <a:cubicBezTo>
                      <a:pt x="0" y="108"/>
                      <a:pt x="0" y="108"/>
                      <a:pt x="0" y="108"/>
                    </a:cubicBezTo>
                    <a:cubicBezTo>
                      <a:pt x="111" y="108"/>
                      <a:pt x="111" y="108"/>
                      <a:pt x="111" y="108"/>
                    </a:cubicBezTo>
                    <a:cubicBezTo>
                      <a:pt x="123" y="131"/>
                      <a:pt x="123" y="131"/>
                      <a:pt x="123" y="131"/>
                    </a:cubicBezTo>
                    <a:cubicBezTo>
                      <a:pt x="120" y="131"/>
                      <a:pt x="120" y="131"/>
                      <a:pt x="120" y="131"/>
                    </a:cubicBezTo>
                    <a:cubicBezTo>
                      <a:pt x="147" y="151"/>
                      <a:pt x="147" y="151"/>
                      <a:pt x="147" y="151"/>
                    </a:cubicBezTo>
                    <a:cubicBezTo>
                      <a:pt x="202" y="132"/>
                      <a:pt x="202" y="132"/>
                      <a:pt x="202" y="132"/>
                    </a:cubicBezTo>
                    <a:cubicBezTo>
                      <a:pt x="206" y="167"/>
                      <a:pt x="206" y="167"/>
                      <a:pt x="206" y="167"/>
                    </a:cubicBezTo>
                    <a:cubicBezTo>
                      <a:pt x="134" y="167"/>
                      <a:pt x="134" y="167"/>
                      <a:pt x="134" y="167"/>
                    </a:cubicBezTo>
                    <a:cubicBezTo>
                      <a:pt x="134" y="184"/>
                      <a:pt x="134" y="184"/>
                      <a:pt x="134" y="184"/>
                    </a:cubicBezTo>
                    <a:cubicBezTo>
                      <a:pt x="161" y="184"/>
                      <a:pt x="161" y="184"/>
                      <a:pt x="161" y="184"/>
                    </a:cubicBezTo>
                    <a:cubicBezTo>
                      <a:pt x="161" y="214"/>
                      <a:pt x="161" y="214"/>
                      <a:pt x="161" y="214"/>
                    </a:cubicBezTo>
                    <a:cubicBezTo>
                      <a:pt x="320" y="214"/>
                      <a:pt x="320" y="214"/>
                      <a:pt x="320" y="214"/>
                    </a:cubicBezTo>
                    <a:cubicBezTo>
                      <a:pt x="320" y="184"/>
                      <a:pt x="320" y="184"/>
                      <a:pt x="320" y="184"/>
                    </a:cubicBezTo>
                    <a:cubicBezTo>
                      <a:pt x="346" y="184"/>
                      <a:pt x="346" y="184"/>
                      <a:pt x="346" y="184"/>
                    </a:cubicBezTo>
                    <a:cubicBezTo>
                      <a:pt x="346" y="167"/>
                      <a:pt x="346" y="167"/>
                      <a:pt x="346" y="167"/>
                    </a:cubicBezTo>
                    <a:cubicBezTo>
                      <a:pt x="327" y="167"/>
                      <a:pt x="327" y="167"/>
                      <a:pt x="327" y="167"/>
                    </a:cubicBezTo>
                    <a:cubicBezTo>
                      <a:pt x="322" y="159"/>
                      <a:pt x="299" y="118"/>
                      <a:pt x="291" y="103"/>
                    </a:cubicBezTo>
                    <a:close/>
                    <a:moveTo>
                      <a:pt x="6" y="102"/>
                    </a:moveTo>
                    <a:cubicBezTo>
                      <a:pt x="6" y="26"/>
                      <a:pt x="6" y="26"/>
                      <a:pt x="6" y="26"/>
                    </a:cubicBezTo>
                    <a:cubicBezTo>
                      <a:pt x="147" y="26"/>
                      <a:pt x="147" y="26"/>
                      <a:pt x="147" y="26"/>
                    </a:cubicBezTo>
                    <a:cubicBezTo>
                      <a:pt x="147" y="102"/>
                      <a:pt x="147" y="102"/>
                      <a:pt x="147" y="102"/>
                    </a:cubicBezTo>
                    <a:cubicBezTo>
                      <a:pt x="114" y="102"/>
                      <a:pt x="114" y="102"/>
                      <a:pt x="114" y="102"/>
                    </a:cubicBezTo>
                    <a:cubicBezTo>
                      <a:pt x="97" y="69"/>
                      <a:pt x="97" y="69"/>
                      <a:pt x="97" y="69"/>
                    </a:cubicBezTo>
                    <a:cubicBezTo>
                      <a:pt x="92" y="71"/>
                      <a:pt x="92" y="71"/>
                      <a:pt x="92" y="71"/>
                    </a:cubicBezTo>
                    <a:cubicBezTo>
                      <a:pt x="108" y="102"/>
                      <a:pt x="108" y="102"/>
                      <a:pt x="108" y="102"/>
                    </a:cubicBezTo>
                    <a:lnTo>
                      <a:pt x="6" y="102"/>
                    </a:lnTo>
                    <a:close/>
                    <a:moveTo>
                      <a:pt x="204" y="41"/>
                    </a:moveTo>
                    <a:cubicBezTo>
                      <a:pt x="204" y="22"/>
                      <a:pt x="220" y="6"/>
                      <a:pt x="240" y="6"/>
                    </a:cubicBezTo>
                    <a:cubicBezTo>
                      <a:pt x="260" y="6"/>
                      <a:pt x="276" y="22"/>
                      <a:pt x="276" y="41"/>
                    </a:cubicBezTo>
                    <a:cubicBezTo>
                      <a:pt x="276" y="61"/>
                      <a:pt x="260" y="77"/>
                      <a:pt x="240" y="77"/>
                    </a:cubicBezTo>
                    <a:cubicBezTo>
                      <a:pt x="220" y="77"/>
                      <a:pt x="204" y="61"/>
                      <a:pt x="204" y="41"/>
                    </a:cubicBezTo>
                    <a:close/>
                    <a:moveTo>
                      <a:pt x="207" y="124"/>
                    </a:moveTo>
                    <a:cubicBezTo>
                      <a:pt x="148" y="144"/>
                      <a:pt x="148" y="144"/>
                      <a:pt x="148" y="144"/>
                    </a:cubicBezTo>
                    <a:cubicBezTo>
                      <a:pt x="134" y="134"/>
                      <a:pt x="134" y="134"/>
                      <a:pt x="134" y="134"/>
                    </a:cubicBezTo>
                    <a:cubicBezTo>
                      <a:pt x="150" y="130"/>
                      <a:pt x="187" y="120"/>
                      <a:pt x="195" y="105"/>
                    </a:cubicBezTo>
                    <a:cubicBezTo>
                      <a:pt x="202" y="90"/>
                      <a:pt x="221" y="91"/>
                      <a:pt x="221" y="91"/>
                    </a:cubicBezTo>
                    <a:cubicBezTo>
                      <a:pt x="223" y="92"/>
                      <a:pt x="223" y="92"/>
                      <a:pt x="223" y="92"/>
                    </a:cubicBezTo>
                    <a:cubicBezTo>
                      <a:pt x="229" y="82"/>
                      <a:pt x="229" y="82"/>
                      <a:pt x="229" y="82"/>
                    </a:cubicBezTo>
                    <a:cubicBezTo>
                      <a:pt x="233" y="83"/>
                      <a:pt x="236" y="83"/>
                      <a:pt x="240" y="83"/>
                    </a:cubicBezTo>
                    <a:cubicBezTo>
                      <a:pt x="244" y="83"/>
                      <a:pt x="248" y="83"/>
                      <a:pt x="251" y="82"/>
                    </a:cubicBezTo>
                    <a:cubicBezTo>
                      <a:pt x="257" y="92"/>
                      <a:pt x="257" y="92"/>
                      <a:pt x="257" y="92"/>
                    </a:cubicBezTo>
                    <a:cubicBezTo>
                      <a:pt x="259" y="91"/>
                      <a:pt x="259" y="91"/>
                      <a:pt x="259" y="91"/>
                    </a:cubicBezTo>
                    <a:cubicBezTo>
                      <a:pt x="259" y="91"/>
                      <a:pt x="278" y="90"/>
                      <a:pt x="286" y="105"/>
                    </a:cubicBezTo>
                    <a:cubicBezTo>
                      <a:pt x="293" y="119"/>
                      <a:pt x="313" y="155"/>
                      <a:pt x="320" y="167"/>
                    </a:cubicBezTo>
                    <a:cubicBezTo>
                      <a:pt x="303" y="167"/>
                      <a:pt x="303" y="167"/>
                      <a:pt x="303" y="167"/>
                    </a:cubicBezTo>
                    <a:cubicBezTo>
                      <a:pt x="274" y="118"/>
                      <a:pt x="274" y="118"/>
                      <a:pt x="274" y="118"/>
                    </a:cubicBezTo>
                    <a:cubicBezTo>
                      <a:pt x="269" y="167"/>
                      <a:pt x="269" y="167"/>
                      <a:pt x="269" y="167"/>
                    </a:cubicBezTo>
                    <a:cubicBezTo>
                      <a:pt x="240" y="167"/>
                      <a:pt x="240" y="167"/>
                      <a:pt x="240" y="167"/>
                    </a:cubicBezTo>
                    <a:cubicBezTo>
                      <a:pt x="212" y="167"/>
                      <a:pt x="212" y="167"/>
                      <a:pt x="212" y="167"/>
                    </a:cubicBezTo>
                    <a:lnTo>
                      <a:pt x="207" y="124"/>
                    </a:lnTo>
                    <a:close/>
                    <a:moveTo>
                      <a:pt x="296" y="167"/>
                    </a:moveTo>
                    <a:cubicBezTo>
                      <a:pt x="275" y="167"/>
                      <a:pt x="275" y="167"/>
                      <a:pt x="275" y="167"/>
                    </a:cubicBezTo>
                    <a:cubicBezTo>
                      <a:pt x="278" y="137"/>
                      <a:pt x="278" y="137"/>
                      <a:pt x="278" y="137"/>
                    </a:cubicBezTo>
                    <a:lnTo>
                      <a:pt x="296" y="167"/>
                    </a:lnTo>
                    <a:close/>
                    <a:moveTo>
                      <a:pt x="314" y="208"/>
                    </a:moveTo>
                    <a:cubicBezTo>
                      <a:pt x="167" y="208"/>
                      <a:pt x="167" y="208"/>
                      <a:pt x="167" y="208"/>
                    </a:cubicBezTo>
                    <a:cubicBezTo>
                      <a:pt x="167" y="184"/>
                      <a:pt x="167" y="184"/>
                      <a:pt x="167" y="184"/>
                    </a:cubicBezTo>
                    <a:cubicBezTo>
                      <a:pt x="314" y="184"/>
                      <a:pt x="314" y="184"/>
                      <a:pt x="314" y="184"/>
                    </a:cubicBezTo>
                    <a:cubicBezTo>
                      <a:pt x="314" y="208"/>
                      <a:pt x="314" y="208"/>
                      <a:pt x="314" y="208"/>
                    </a:cubicBezTo>
                    <a:close/>
                    <a:moveTo>
                      <a:pt x="331" y="173"/>
                    </a:moveTo>
                    <a:cubicBezTo>
                      <a:pt x="340" y="173"/>
                      <a:pt x="340" y="173"/>
                      <a:pt x="340" y="173"/>
                    </a:cubicBezTo>
                    <a:cubicBezTo>
                      <a:pt x="340" y="178"/>
                      <a:pt x="340" y="178"/>
                      <a:pt x="340" y="178"/>
                    </a:cubicBezTo>
                    <a:cubicBezTo>
                      <a:pt x="320" y="178"/>
                      <a:pt x="320" y="178"/>
                      <a:pt x="320" y="178"/>
                    </a:cubicBezTo>
                    <a:cubicBezTo>
                      <a:pt x="161" y="178"/>
                      <a:pt x="161" y="178"/>
                      <a:pt x="161" y="178"/>
                    </a:cubicBezTo>
                    <a:cubicBezTo>
                      <a:pt x="140" y="178"/>
                      <a:pt x="140" y="178"/>
                      <a:pt x="140" y="178"/>
                    </a:cubicBezTo>
                    <a:cubicBezTo>
                      <a:pt x="140" y="173"/>
                      <a:pt x="140" y="173"/>
                      <a:pt x="140" y="173"/>
                    </a:cubicBezTo>
                    <a:cubicBezTo>
                      <a:pt x="206" y="173"/>
                      <a:pt x="206" y="173"/>
                      <a:pt x="206" y="173"/>
                    </a:cubicBezTo>
                    <a:cubicBezTo>
                      <a:pt x="240" y="173"/>
                      <a:pt x="240" y="173"/>
                      <a:pt x="240" y="173"/>
                    </a:cubicBezTo>
                    <a:cubicBezTo>
                      <a:pt x="274" y="173"/>
                      <a:pt x="274" y="173"/>
                      <a:pt x="274" y="173"/>
                    </a:cubicBezTo>
                    <a:cubicBezTo>
                      <a:pt x="300" y="173"/>
                      <a:pt x="300" y="173"/>
                      <a:pt x="300" y="173"/>
                    </a:cubicBezTo>
                    <a:lnTo>
                      <a:pt x="331" y="17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1" name="Rectangle 1424">
                <a:extLst>
                  <a:ext uri="{FF2B5EF4-FFF2-40B4-BE49-F238E27FC236}">
                    <a16:creationId xmlns:a16="http://schemas.microsoft.com/office/drawing/2014/main" xmlns="" id="{4C8768EA-E719-4969-A828-5FAE0E50A134}"/>
                  </a:ext>
                </a:extLst>
              </p:cNvPr>
              <p:cNvSpPr>
                <a:spLocks noChangeArrowheads="1"/>
              </p:cNvSpPr>
              <p:nvPr/>
            </p:nvSpPr>
            <p:spPr bwMode="auto">
              <a:xfrm>
                <a:off x="63" y="95"/>
                <a:ext cx="81" cy="12"/>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2" name="Rectangle 1425">
                <a:extLst>
                  <a:ext uri="{FF2B5EF4-FFF2-40B4-BE49-F238E27FC236}">
                    <a16:creationId xmlns:a16="http://schemas.microsoft.com/office/drawing/2014/main" xmlns="" id="{E063A21C-8B04-45FE-9B0D-FE94D62FAA0E}"/>
                  </a:ext>
                </a:extLst>
              </p:cNvPr>
              <p:cNvSpPr>
                <a:spLocks noChangeArrowheads="1"/>
              </p:cNvSpPr>
              <p:nvPr/>
            </p:nvSpPr>
            <p:spPr bwMode="auto">
              <a:xfrm>
                <a:off x="63" y="139"/>
                <a:ext cx="51" cy="12"/>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82" name="矩形 81">
              <a:extLst>
                <a:ext uri="{FF2B5EF4-FFF2-40B4-BE49-F238E27FC236}">
                  <a16:creationId xmlns:a16="http://schemas.microsoft.com/office/drawing/2014/main" xmlns="" id="{5C78B89B-6352-4432-8127-69F7BFFBD712}"/>
                </a:ext>
              </a:extLst>
            </p:cNvPr>
            <p:cNvSpPr/>
            <p:nvPr/>
          </p:nvSpPr>
          <p:spPr>
            <a:xfrm>
              <a:off x="6748810" y="1511113"/>
              <a:ext cx="745666" cy="745666"/>
            </a:xfrm>
            <a:prstGeom prst="rect">
              <a:avLst/>
            </a:prstGeom>
            <a:noFill/>
            <a:ln>
              <a:solidFill>
                <a:srgbClr val="488EA7"/>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5" name="组合 84">
            <a:extLst>
              <a:ext uri="{FF2B5EF4-FFF2-40B4-BE49-F238E27FC236}">
                <a16:creationId xmlns:a16="http://schemas.microsoft.com/office/drawing/2014/main" xmlns="" id="{931E0084-3BD8-4B7F-AAC2-6B21FA730888}"/>
              </a:ext>
            </a:extLst>
          </p:cNvPr>
          <p:cNvGrpSpPr/>
          <p:nvPr/>
        </p:nvGrpSpPr>
        <p:grpSpPr>
          <a:xfrm>
            <a:off x="4043644" y="1635776"/>
            <a:ext cx="745666" cy="745666"/>
            <a:chOff x="7043403" y="2122788"/>
            <a:chExt cx="745666" cy="745666"/>
          </a:xfrm>
        </p:grpSpPr>
        <p:sp>
          <p:nvSpPr>
            <p:cNvPr id="68" name="Freeform 1415">
              <a:extLst>
                <a:ext uri="{FF2B5EF4-FFF2-40B4-BE49-F238E27FC236}">
                  <a16:creationId xmlns:a16="http://schemas.microsoft.com/office/drawing/2014/main" xmlns="" id="{701EE7E8-B36E-47EE-8C7A-69D8D0CFC54E}"/>
                </a:ext>
              </a:extLst>
            </p:cNvPr>
            <p:cNvSpPr>
              <a:spLocks noChangeAspect="1" noEditPoints="1"/>
            </p:cNvSpPr>
            <p:nvPr/>
          </p:nvSpPr>
          <p:spPr bwMode="auto">
            <a:xfrm>
              <a:off x="7151419" y="2251552"/>
              <a:ext cx="529634" cy="488138"/>
            </a:xfrm>
            <a:custGeom>
              <a:avLst/>
              <a:gdLst>
                <a:gd name="T0" fmla="*/ 178 w 348"/>
                <a:gd name="T1" fmla="*/ 18 h 320"/>
                <a:gd name="T2" fmla="*/ 81 w 348"/>
                <a:gd name="T3" fmla="*/ 41 h 320"/>
                <a:gd name="T4" fmla="*/ 138 w 348"/>
                <a:gd name="T5" fmla="*/ 310 h 320"/>
                <a:gd name="T6" fmla="*/ 273 w 348"/>
                <a:gd name="T7" fmla="*/ 282 h 320"/>
                <a:gd name="T8" fmla="*/ 337 w 348"/>
                <a:gd name="T9" fmla="*/ 47 h 320"/>
                <a:gd name="T10" fmla="*/ 207 w 348"/>
                <a:gd name="T11" fmla="*/ 79 h 320"/>
                <a:gd name="T12" fmla="*/ 205 w 348"/>
                <a:gd name="T13" fmla="*/ 73 h 320"/>
                <a:gd name="T14" fmla="*/ 214 w 348"/>
                <a:gd name="T15" fmla="*/ 38 h 320"/>
                <a:gd name="T16" fmla="*/ 251 w 348"/>
                <a:gd name="T17" fmla="*/ 84 h 320"/>
                <a:gd name="T18" fmla="*/ 207 w 348"/>
                <a:gd name="T19" fmla="*/ 79 h 320"/>
                <a:gd name="T20" fmla="*/ 217 w 348"/>
                <a:gd name="T21" fmla="*/ 108 h 320"/>
                <a:gd name="T22" fmla="*/ 224 w 348"/>
                <a:gd name="T23" fmla="*/ 135 h 320"/>
                <a:gd name="T24" fmla="*/ 254 w 348"/>
                <a:gd name="T25" fmla="*/ 91 h 320"/>
                <a:gd name="T26" fmla="*/ 299 w 348"/>
                <a:gd name="T27" fmla="*/ 40 h 320"/>
                <a:gd name="T28" fmla="*/ 240 w 348"/>
                <a:gd name="T29" fmla="*/ 125 h 320"/>
                <a:gd name="T30" fmla="*/ 227 w 348"/>
                <a:gd name="T31" fmla="*/ 145 h 320"/>
                <a:gd name="T32" fmla="*/ 163 w 348"/>
                <a:gd name="T33" fmla="*/ 239 h 320"/>
                <a:gd name="T34" fmla="*/ 212 w 348"/>
                <a:gd name="T35" fmla="*/ 152 h 320"/>
                <a:gd name="T36" fmla="*/ 154 w 348"/>
                <a:gd name="T37" fmla="*/ 240 h 320"/>
                <a:gd name="T38" fmla="*/ 147 w 348"/>
                <a:gd name="T39" fmla="*/ 274 h 320"/>
                <a:gd name="T40" fmla="*/ 148 w 348"/>
                <a:gd name="T41" fmla="*/ 282 h 320"/>
                <a:gd name="T42" fmla="*/ 162 w 348"/>
                <a:gd name="T43" fmla="*/ 145 h 320"/>
                <a:gd name="T44" fmla="*/ 148 w 348"/>
                <a:gd name="T45" fmla="*/ 238 h 320"/>
                <a:gd name="T46" fmla="*/ 221 w 348"/>
                <a:gd name="T47" fmla="*/ 165 h 320"/>
                <a:gd name="T48" fmla="*/ 244 w 348"/>
                <a:gd name="T49" fmla="*/ 130 h 320"/>
                <a:gd name="T50" fmla="*/ 264 w 348"/>
                <a:gd name="T51" fmla="*/ 101 h 320"/>
                <a:gd name="T52" fmla="*/ 266 w 348"/>
                <a:gd name="T53" fmla="*/ 115 h 320"/>
                <a:gd name="T54" fmla="*/ 234 w 348"/>
                <a:gd name="T55" fmla="*/ 163 h 320"/>
                <a:gd name="T56" fmla="*/ 176 w 348"/>
                <a:gd name="T57" fmla="*/ 247 h 320"/>
                <a:gd name="T58" fmla="*/ 107 w 348"/>
                <a:gd name="T59" fmla="*/ 290 h 320"/>
                <a:gd name="T60" fmla="*/ 95 w 348"/>
                <a:gd name="T61" fmla="*/ 262 h 320"/>
                <a:gd name="T62" fmla="*/ 82 w 348"/>
                <a:gd name="T63" fmla="*/ 234 h 320"/>
                <a:gd name="T64" fmla="*/ 70 w 348"/>
                <a:gd name="T65" fmla="*/ 206 h 320"/>
                <a:gd name="T66" fmla="*/ 58 w 348"/>
                <a:gd name="T67" fmla="*/ 178 h 320"/>
                <a:gd name="T68" fmla="*/ 45 w 348"/>
                <a:gd name="T69" fmla="*/ 150 h 320"/>
                <a:gd name="T70" fmla="*/ 33 w 348"/>
                <a:gd name="T71" fmla="*/ 122 h 320"/>
                <a:gd name="T72" fmla="*/ 21 w 348"/>
                <a:gd name="T73" fmla="*/ 95 h 320"/>
                <a:gd name="T74" fmla="*/ 8 w 348"/>
                <a:gd name="T75" fmla="*/ 66 h 320"/>
                <a:gd name="T76" fmla="*/ 210 w 348"/>
                <a:gd name="T77" fmla="*/ 144 h 320"/>
                <a:gd name="T78" fmla="*/ 66 w 348"/>
                <a:gd name="T79" fmla="*/ 88 h 320"/>
                <a:gd name="T80" fmla="*/ 146 w 348"/>
                <a:gd name="T81" fmla="*/ 249 h 320"/>
                <a:gd name="T82" fmla="*/ 315 w 348"/>
                <a:gd name="T83" fmla="*/ 261 h 320"/>
                <a:gd name="T84" fmla="*/ 287 w 348"/>
                <a:gd name="T85" fmla="*/ 241 h 320"/>
                <a:gd name="T86" fmla="*/ 278 w 348"/>
                <a:gd name="T87" fmla="*/ 215 h 320"/>
                <a:gd name="T88" fmla="*/ 248 w 348"/>
                <a:gd name="T89" fmla="*/ 194 h 320"/>
                <a:gd name="T90" fmla="*/ 246 w 348"/>
                <a:gd name="T91" fmla="*/ 188 h 320"/>
                <a:gd name="T92" fmla="*/ 274 w 348"/>
                <a:gd name="T93" fmla="*/ 129 h 320"/>
                <a:gd name="T94" fmla="*/ 256 w 348"/>
                <a:gd name="T95" fmla="*/ 155 h 320"/>
                <a:gd name="T96" fmla="*/ 237 w 348"/>
                <a:gd name="T97" fmla="*/ 182 h 320"/>
                <a:gd name="T98" fmla="*/ 181 w 348"/>
                <a:gd name="T99" fmla="*/ 251 h 320"/>
                <a:gd name="T100" fmla="*/ 236 w 348"/>
                <a:gd name="T101" fmla="*/ 170 h 320"/>
                <a:gd name="T102" fmla="*/ 246 w 348"/>
                <a:gd name="T103" fmla="*/ 156 h 320"/>
                <a:gd name="T104" fmla="*/ 316 w 348"/>
                <a:gd name="T105" fmla="*/ 52 h 320"/>
                <a:gd name="T106" fmla="*/ 295 w 348"/>
                <a:gd name="T107" fmla="*/ 30 h 320"/>
                <a:gd name="T108" fmla="*/ 330 w 348"/>
                <a:gd name="T109" fmla="*/ 46 h 320"/>
                <a:gd name="T110" fmla="*/ 332 w 348"/>
                <a:gd name="T111" fmla="*/ 43 h 320"/>
                <a:gd name="T112" fmla="*/ 320 w 348"/>
                <a:gd name="T113" fmla="*/ 28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48" h="320">
                  <a:moveTo>
                    <a:pt x="299" y="14"/>
                  </a:moveTo>
                  <a:cubicBezTo>
                    <a:pt x="256" y="78"/>
                    <a:pt x="256" y="78"/>
                    <a:pt x="256" y="78"/>
                  </a:cubicBezTo>
                  <a:cubicBezTo>
                    <a:pt x="228" y="0"/>
                    <a:pt x="228" y="0"/>
                    <a:pt x="228" y="0"/>
                  </a:cubicBezTo>
                  <a:cubicBezTo>
                    <a:pt x="178" y="18"/>
                    <a:pt x="178" y="18"/>
                    <a:pt x="178" y="18"/>
                  </a:cubicBezTo>
                  <a:cubicBezTo>
                    <a:pt x="219" y="131"/>
                    <a:pt x="219" y="131"/>
                    <a:pt x="219" y="131"/>
                  </a:cubicBezTo>
                  <a:cubicBezTo>
                    <a:pt x="215" y="138"/>
                    <a:pt x="215" y="138"/>
                    <a:pt x="215" y="138"/>
                  </a:cubicBezTo>
                  <a:cubicBezTo>
                    <a:pt x="213" y="133"/>
                    <a:pt x="211" y="129"/>
                    <a:pt x="209" y="124"/>
                  </a:cubicBezTo>
                  <a:cubicBezTo>
                    <a:pt x="187" y="73"/>
                    <a:pt x="136" y="41"/>
                    <a:pt x="81" y="41"/>
                  </a:cubicBezTo>
                  <a:cubicBezTo>
                    <a:pt x="61" y="41"/>
                    <a:pt x="42" y="45"/>
                    <a:pt x="24" y="53"/>
                  </a:cubicBezTo>
                  <a:cubicBezTo>
                    <a:pt x="0" y="63"/>
                    <a:pt x="0" y="63"/>
                    <a:pt x="0" y="63"/>
                  </a:cubicBezTo>
                  <a:cubicBezTo>
                    <a:pt x="114" y="320"/>
                    <a:pt x="114" y="320"/>
                    <a:pt x="114" y="320"/>
                  </a:cubicBezTo>
                  <a:cubicBezTo>
                    <a:pt x="138" y="310"/>
                    <a:pt x="138" y="310"/>
                    <a:pt x="138" y="310"/>
                  </a:cubicBezTo>
                  <a:cubicBezTo>
                    <a:pt x="172" y="294"/>
                    <a:pt x="199" y="267"/>
                    <a:pt x="212" y="232"/>
                  </a:cubicBezTo>
                  <a:cubicBezTo>
                    <a:pt x="213" y="231"/>
                    <a:pt x="213" y="229"/>
                    <a:pt x="213" y="228"/>
                  </a:cubicBezTo>
                  <a:cubicBezTo>
                    <a:pt x="240" y="189"/>
                    <a:pt x="240" y="189"/>
                    <a:pt x="240" y="189"/>
                  </a:cubicBezTo>
                  <a:cubicBezTo>
                    <a:pt x="273" y="282"/>
                    <a:pt x="273" y="282"/>
                    <a:pt x="273" y="282"/>
                  </a:cubicBezTo>
                  <a:cubicBezTo>
                    <a:pt x="323" y="264"/>
                    <a:pt x="323" y="264"/>
                    <a:pt x="323" y="264"/>
                  </a:cubicBezTo>
                  <a:cubicBezTo>
                    <a:pt x="276" y="136"/>
                    <a:pt x="276" y="136"/>
                    <a:pt x="276" y="136"/>
                  </a:cubicBezTo>
                  <a:cubicBezTo>
                    <a:pt x="337" y="47"/>
                    <a:pt x="337" y="47"/>
                    <a:pt x="337" y="47"/>
                  </a:cubicBezTo>
                  <a:cubicBezTo>
                    <a:pt x="337" y="47"/>
                    <a:pt x="337" y="47"/>
                    <a:pt x="337" y="47"/>
                  </a:cubicBezTo>
                  <a:cubicBezTo>
                    <a:pt x="348" y="30"/>
                    <a:pt x="348" y="30"/>
                    <a:pt x="348" y="30"/>
                  </a:cubicBezTo>
                  <a:cubicBezTo>
                    <a:pt x="307" y="2"/>
                    <a:pt x="307" y="2"/>
                    <a:pt x="307" y="2"/>
                  </a:cubicBezTo>
                  <a:lnTo>
                    <a:pt x="299" y="14"/>
                  </a:lnTo>
                  <a:close/>
                  <a:moveTo>
                    <a:pt x="207" y="79"/>
                  </a:moveTo>
                  <a:cubicBezTo>
                    <a:pt x="226" y="72"/>
                    <a:pt x="226" y="72"/>
                    <a:pt x="226" y="72"/>
                  </a:cubicBezTo>
                  <a:cubicBezTo>
                    <a:pt x="225" y="69"/>
                    <a:pt x="225" y="69"/>
                    <a:pt x="225" y="69"/>
                  </a:cubicBezTo>
                  <a:cubicBezTo>
                    <a:pt x="224" y="66"/>
                    <a:pt x="224" y="66"/>
                    <a:pt x="224" y="66"/>
                  </a:cubicBezTo>
                  <a:cubicBezTo>
                    <a:pt x="205" y="73"/>
                    <a:pt x="205" y="73"/>
                    <a:pt x="205" y="73"/>
                  </a:cubicBezTo>
                  <a:cubicBezTo>
                    <a:pt x="196" y="50"/>
                    <a:pt x="196" y="50"/>
                    <a:pt x="196" y="50"/>
                  </a:cubicBezTo>
                  <a:cubicBezTo>
                    <a:pt x="216" y="43"/>
                    <a:pt x="216" y="43"/>
                    <a:pt x="216" y="43"/>
                  </a:cubicBezTo>
                  <a:cubicBezTo>
                    <a:pt x="215" y="40"/>
                    <a:pt x="215" y="40"/>
                    <a:pt x="215" y="40"/>
                  </a:cubicBezTo>
                  <a:cubicBezTo>
                    <a:pt x="214" y="38"/>
                    <a:pt x="214" y="38"/>
                    <a:pt x="214" y="38"/>
                  </a:cubicBezTo>
                  <a:cubicBezTo>
                    <a:pt x="194" y="45"/>
                    <a:pt x="194" y="45"/>
                    <a:pt x="194" y="45"/>
                  </a:cubicBezTo>
                  <a:cubicBezTo>
                    <a:pt x="186" y="21"/>
                    <a:pt x="186" y="21"/>
                    <a:pt x="186" y="21"/>
                  </a:cubicBezTo>
                  <a:cubicBezTo>
                    <a:pt x="224" y="8"/>
                    <a:pt x="224" y="8"/>
                    <a:pt x="224" y="8"/>
                  </a:cubicBezTo>
                  <a:cubicBezTo>
                    <a:pt x="251" y="84"/>
                    <a:pt x="251" y="84"/>
                    <a:pt x="251" y="84"/>
                  </a:cubicBezTo>
                  <a:cubicBezTo>
                    <a:pt x="244" y="94"/>
                    <a:pt x="244" y="94"/>
                    <a:pt x="244" y="94"/>
                  </a:cubicBezTo>
                  <a:cubicBezTo>
                    <a:pt x="243" y="92"/>
                    <a:pt x="243" y="92"/>
                    <a:pt x="243" y="92"/>
                  </a:cubicBezTo>
                  <a:cubicBezTo>
                    <a:pt x="215" y="102"/>
                    <a:pt x="215" y="102"/>
                    <a:pt x="215" y="102"/>
                  </a:cubicBezTo>
                  <a:lnTo>
                    <a:pt x="207" y="79"/>
                  </a:lnTo>
                  <a:close/>
                  <a:moveTo>
                    <a:pt x="217" y="108"/>
                  </a:moveTo>
                  <a:cubicBezTo>
                    <a:pt x="241" y="99"/>
                    <a:pt x="241" y="99"/>
                    <a:pt x="241" y="99"/>
                  </a:cubicBezTo>
                  <a:cubicBezTo>
                    <a:pt x="223" y="125"/>
                    <a:pt x="223" y="125"/>
                    <a:pt x="223" y="125"/>
                  </a:cubicBezTo>
                  <a:lnTo>
                    <a:pt x="217" y="108"/>
                  </a:lnTo>
                  <a:close/>
                  <a:moveTo>
                    <a:pt x="217" y="145"/>
                  </a:moveTo>
                  <a:cubicBezTo>
                    <a:pt x="222" y="138"/>
                    <a:pt x="222" y="138"/>
                    <a:pt x="222" y="138"/>
                  </a:cubicBezTo>
                  <a:cubicBezTo>
                    <a:pt x="224" y="135"/>
                    <a:pt x="224" y="135"/>
                    <a:pt x="224" y="135"/>
                  </a:cubicBezTo>
                  <a:cubicBezTo>
                    <a:pt x="224" y="135"/>
                    <a:pt x="224" y="135"/>
                    <a:pt x="224" y="135"/>
                  </a:cubicBezTo>
                  <a:cubicBezTo>
                    <a:pt x="224" y="134"/>
                    <a:pt x="224" y="134"/>
                    <a:pt x="224" y="134"/>
                  </a:cubicBezTo>
                  <a:cubicBezTo>
                    <a:pt x="226" y="132"/>
                    <a:pt x="226" y="132"/>
                    <a:pt x="226" y="132"/>
                  </a:cubicBezTo>
                  <a:cubicBezTo>
                    <a:pt x="227" y="130"/>
                    <a:pt x="227" y="130"/>
                    <a:pt x="227" y="130"/>
                  </a:cubicBezTo>
                  <a:cubicBezTo>
                    <a:pt x="254" y="91"/>
                    <a:pt x="254" y="91"/>
                    <a:pt x="254" y="91"/>
                  </a:cubicBezTo>
                  <a:cubicBezTo>
                    <a:pt x="256" y="88"/>
                    <a:pt x="256" y="88"/>
                    <a:pt x="256" y="88"/>
                  </a:cubicBezTo>
                  <a:cubicBezTo>
                    <a:pt x="258" y="85"/>
                    <a:pt x="258" y="85"/>
                    <a:pt x="258" y="85"/>
                  </a:cubicBezTo>
                  <a:cubicBezTo>
                    <a:pt x="292" y="35"/>
                    <a:pt x="292" y="35"/>
                    <a:pt x="292" y="35"/>
                  </a:cubicBezTo>
                  <a:cubicBezTo>
                    <a:pt x="299" y="40"/>
                    <a:pt x="299" y="40"/>
                    <a:pt x="299" y="40"/>
                  </a:cubicBezTo>
                  <a:cubicBezTo>
                    <a:pt x="261" y="94"/>
                    <a:pt x="261" y="94"/>
                    <a:pt x="261" y="94"/>
                  </a:cubicBezTo>
                  <a:cubicBezTo>
                    <a:pt x="259" y="97"/>
                    <a:pt x="259" y="97"/>
                    <a:pt x="259" y="97"/>
                  </a:cubicBezTo>
                  <a:cubicBezTo>
                    <a:pt x="257" y="100"/>
                    <a:pt x="257" y="100"/>
                    <a:pt x="257" y="100"/>
                  </a:cubicBezTo>
                  <a:cubicBezTo>
                    <a:pt x="240" y="125"/>
                    <a:pt x="240" y="125"/>
                    <a:pt x="240" y="125"/>
                  </a:cubicBezTo>
                  <a:cubicBezTo>
                    <a:pt x="237" y="129"/>
                    <a:pt x="237" y="129"/>
                    <a:pt x="237" y="129"/>
                  </a:cubicBezTo>
                  <a:cubicBezTo>
                    <a:pt x="235" y="134"/>
                    <a:pt x="235" y="134"/>
                    <a:pt x="235" y="134"/>
                  </a:cubicBezTo>
                  <a:cubicBezTo>
                    <a:pt x="229" y="142"/>
                    <a:pt x="229" y="142"/>
                    <a:pt x="229" y="142"/>
                  </a:cubicBezTo>
                  <a:cubicBezTo>
                    <a:pt x="227" y="145"/>
                    <a:pt x="227" y="145"/>
                    <a:pt x="227" y="145"/>
                  </a:cubicBezTo>
                  <a:cubicBezTo>
                    <a:pt x="225" y="148"/>
                    <a:pt x="225" y="148"/>
                    <a:pt x="225" y="148"/>
                  </a:cubicBezTo>
                  <a:cubicBezTo>
                    <a:pt x="219" y="156"/>
                    <a:pt x="219" y="156"/>
                    <a:pt x="219" y="156"/>
                  </a:cubicBezTo>
                  <a:cubicBezTo>
                    <a:pt x="214" y="163"/>
                    <a:pt x="214" y="163"/>
                    <a:pt x="214" y="163"/>
                  </a:cubicBezTo>
                  <a:cubicBezTo>
                    <a:pt x="163" y="239"/>
                    <a:pt x="163" y="239"/>
                    <a:pt x="163" y="239"/>
                  </a:cubicBezTo>
                  <a:cubicBezTo>
                    <a:pt x="158" y="235"/>
                    <a:pt x="158" y="235"/>
                    <a:pt x="158" y="235"/>
                  </a:cubicBezTo>
                  <a:cubicBezTo>
                    <a:pt x="156" y="234"/>
                    <a:pt x="156" y="234"/>
                    <a:pt x="156" y="234"/>
                  </a:cubicBezTo>
                  <a:cubicBezTo>
                    <a:pt x="168" y="217"/>
                    <a:pt x="168" y="217"/>
                    <a:pt x="168" y="217"/>
                  </a:cubicBezTo>
                  <a:cubicBezTo>
                    <a:pt x="212" y="152"/>
                    <a:pt x="212" y="152"/>
                    <a:pt x="212" y="152"/>
                  </a:cubicBezTo>
                  <a:lnTo>
                    <a:pt x="217" y="145"/>
                  </a:lnTo>
                  <a:close/>
                  <a:moveTo>
                    <a:pt x="147" y="274"/>
                  </a:moveTo>
                  <a:cubicBezTo>
                    <a:pt x="154" y="240"/>
                    <a:pt x="154" y="240"/>
                    <a:pt x="154" y="240"/>
                  </a:cubicBezTo>
                  <a:cubicBezTo>
                    <a:pt x="154" y="240"/>
                    <a:pt x="154" y="240"/>
                    <a:pt x="154" y="240"/>
                  </a:cubicBezTo>
                  <a:cubicBezTo>
                    <a:pt x="154" y="240"/>
                    <a:pt x="154" y="240"/>
                    <a:pt x="154" y="240"/>
                  </a:cubicBezTo>
                  <a:cubicBezTo>
                    <a:pt x="183" y="260"/>
                    <a:pt x="183" y="260"/>
                    <a:pt x="183" y="260"/>
                  </a:cubicBezTo>
                  <a:cubicBezTo>
                    <a:pt x="154" y="279"/>
                    <a:pt x="154" y="279"/>
                    <a:pt x="154" y="279"/>
                  </a:cubicBezTo>
                  <a:lnTo>
                    <a:pt x="147" y="274"/>
                  </a:lnTo>
                  <a:close/>
                  <a:moveTo>
                    <a:pt x="148" y="282"/>
                  </a:moveTo>
                  <a:cubicBezTo>
                    <a:pt x="145" y="285"/>
                    <a:pt x="145" y="285"/>
                    <a:pt x="145" y="285"/>
                  </a:cubicBezTo>
                  <a:cubicBezTo>
                    <a:pt x="146" y="281"/>
                    <a:pt x="146" y="281"/>
                    <a:pt x="146" y="281"/>
                  </a:cubicBezTo>
                  <a:lnTo>
                    <a:pt x="148" y="282"/>
                  </a:lnTo>
                  <a:close/>
                  <a:moveTo>
                    <a:pt x="139" y="247"/>
                  </a:moveTo>
                  <a:cubicBezTo>
                    <a:pt x="71" y="94"/>
                    <a:pt x="71" y="94"/>
                    <a:pt x="71" y="94"/>
                  </a:cubicBezTo>
                  <a:cubicBezTo>
                    <a:pt x="74" y="93"/>
                    <a:pt x="78" y="93"/>
                    <a:pt x="81" y="93"/>
                  </a:cubicBezTo>
                  <a:cubicBezTo>
                    <a:pt x="116" y="93"/>
                    <a:pt x="147" y="114"/>
                    <a:pt x="162" y="145"/>
                  </a:cubicBezTo>
                  <a:cubicBezTo>
                    <a:pt x="171" y="168"/>
                    <a:pt x="171" y="193"/>
                    <a:pt x="163" y="214"/>
                  </a:cubicBezTo>
                  <a:cubicBezTo>
                    <a:pt x="150" y="233"/>
                    <a:pt x="150" y="233"/>
                    <a:pt x="150" y="233"/>
                  </a:cubicBezTo>
                  <a:cubicBezTo>
                    <a:pt x="149" y="234"/>
                    <a:pt x="149" y="234"/>
                    <a:pt x="149" y="234"/>
                  </a:cubicBezTo>
                  <a:cubicBezTo>
                    <a:pt x="148" y="238"/>
                    <a:pt x="148" y="238"/>
                    <a:pt x="148" y="238"/>
                  </a:cubicBezTo>
                  <a:cubicBezTo>
                    <a:pt x="146" y="241"/>
                    <a:pt x="142" y="244"/>
                    <a:pt x="139" y="247"/>
                  </a:cubicBezTo>
                  <a:close/>
                  <a:moveTo>
                    <a:pt x="168" y="242"/>
                  </a:moveTo>
                  <a:cubicBezTo>
                    <a:pt x="215" y="173"/>
                    <a:pt x="215" y="173"/>
                    <a:pt x="215" y="173"/>
                  </a:cubicBezTo>
                  <a:cubicBezTo>
                    <a:pt x="221" y="165"/>
                    <a:pt x="221" y="165"/>
                    <a:pt x="221" y="165"/>
                  </a:cubicBezTo>
                  <a:cubicBezTo>
                    <a:pt x="228" y="155"/>
                    <a:pt x="228" y="155"/>
                    <a:pt x="228" y="155"/>
                  </a:cubicBezTo>
                  <a:cubicBezTo>
                    <a:pt x="230" y="152"/>
                    <a:pt x="230" y="152"/>
                    <a:pt x="230" y="152"/>
                  </a:cubicBezTo>
                  <a:cubicBezTo>
                    <a:pt x="232" y="149"/>
                    <a:pt x="232" y="149"/>
                    <a:pt x="232" y="149"/>
                  </a:cubicBezTo>
                  <a:cubicBezTo>
                    <a:pt x="244" y="130"/>
                    <a:pt x="244" y="130"/>
                    <a:pt x="244" y="130"/>
                  </a:cubicBezTo>
                  <a:cubicBezTo>
                    <a:pt x="246" y="127"/>
                    <a:pt x="246" y="127"/>
                    <a:pt x="246" y="127"/>
                  </a:cubicBezTo>
                  <a:cubicBezTo>
                    <a:pt x="260" y="107"/>
                    <a:pt x="260" y="107"/>
                    <a:pt x="260" y="107"/>
                  </a:cubicBezTo>
                  <a:cubicBezTo>
                    <a:pt x="262" y="104"/>
                    <a:pt x="262" y="104"/>
                    <a:pt x="262" y="104"/>
                  </a:cubicBezTo>
                  <a:cubicBezTo>
                    <a:pt x="264" y="101"/>
                    <a:pt x="264" y="101"/>
                    <a:pt x="264" y="101"/>
                  </a:cubicBezTo>
                  <a:cubicBezTo>
                    <a:pt x="303" y="43"/>
                    <a:pt x="303" y="43"/>
                    <a:pt x="303" y="43"/>
                  </a:cubicBezTo>
                  <a:cubicBezTo>
                    <a:pt x="311" y="49"/>
                    <a:pt x="311" y="49"/>
                    <a:pt x="311" y="49"/>
                  </a:cubicBezTo>
                  <a:cubicBezTo>
                    <a:pt x="268" y="112"/>
                    <a:pt x="268" y="112"/>
                    <a:pt x="268" y="112"/>
                  </a:cubicBezTo>
                  <a:cubicBezTo>
                    <a:pt x="266" y="115"/>
                    <a:pt x="266" y="115"/>
                    <a:pt x="266" y="115"/>
                  </a:cubicBezTo>
                  <a:cubicBezTo>
                    <a:pt x="264" y="118"/>
                    <a:pt x="264" y="118"/>
                    <a:pt x="264" y="118"/>
                  </a:cubicBezTo>
                  <a:cubicBezTo>
                    <a:pt x="236" y="159"/>
                    <a:pt x="236" y="159"/>
                    <a:pt x="236" y="159"/>
                  </a:cubicBezTo>
                  <a:cubicBezTo>
                    <a:pt x="236" y="160"/>
                    <a:pt x="236" y="160"/>
                    <a:pt x="236" y="160"/>
                  </a:cubicBezTo>
                  <a:cubicBezTo>
                    <a:pt x="234" y="163"/>
                    <a:pt x="234" y="163"/>
                    <a:pt x="234" y="163"/>
                  </a:cubicBezTo>
                  <a:cubicBezTo>
                    <a:pt x="231" y="166"/>
                    <a:pt x="231" y="166"/>
                    <a:pt x="231" y="166"/>
                  </a:cubicBezTo>
                  <a:cubicBezTo>
                    <a:pt x="222" y="180"/>
                    <a:pt x="222" y="180"/>
                    <a:pt x="222" y="180"/>
                  </a:cubicBezTo>
                  <a:cubicBezTo>
                    <a:pt x="215" y="189"/>
                    <a:pt x="215" y="189"/>
                    <a:pt x="215" y="189"/>
                  </a:cubicBezTo>
                  <a:cubicBezTo>
                    <a:pt x="176" y="247"/>
                    <a:pt x="176" y="247"/>
                    <a:pt x="176" y="247"/>
                  </a:cubicBezTo>
                  <a:lnTo>
                    <a:pt x="168" y="242"/>
                  </a:lnTo>
                  <a:close/>
                  <a:moveTo>
                    <a:pt x="136" y="304"/>
                  </a:moveTo>
                  <a:cubicBezTo>
                    <a:pt x="117" y="312"/>
                    <a:pt x="117" y="312"/>
                    <a:pt x="117" y="312"/>
                  </a:cubicBezTo>
                  <a:cubicBezTo>
                    <a:pt x="107" y="290"/>
                    <a:pt x="107" y="290"/>
                    <a:pt x="107" y="290"/>
                  </a:cubicBezTo>
                  <a:cubicBezTo>
                    <a:pt x="126" y="281"/>
                    <a:pt x="126" y="281"/>
                    <a:pt x="126" y="281"/>
                  </a:cubicBezTo>
                  <a:cubicBezTo>
                    <a:pt x="124" y="276"/>
                    <a:pt x="124" y="276"/>
                    <a:pt x="124" y="276"/>
                  </a:cubicBezTo>
                  <a:cubicBezTo>
                    <a:pt x="105" y="284"/>
                    <a:pt x="105" y="284"/>
                    <a:pt x="105" y="284"/>
                  </a:cubicBezTo>
                  <a:cubicBezTo>
                    <a:pt x="95" y="262"/>
                    <a:pt x="95" y="262"/>
                    <a:pt x="95" y="262"/>
                  </a:cubicBezTo>
                  <a:cubicBezTo>
                    <a:pt x="114" y="253"/>
                    <a:pt x="114" y="253"/>
                    <a:pt x="114" y="253"/>
                  </a:cubicBezTo>
                  <a:cubicBezTo>
                    <a:pt x="111" y="248"/>
                    <a:pt x="111" y="248"/>
                    <a:pt x="111" y="248"/>
                  </a:cubicBezTo>
                  <a:cubicBezTo>
                    <a:pt x="92" y="256"/>
                    <a:pt x="92" y="256"/>
                    <a:pt x="92" y="256"/>
                  </a:cubicBezTo>
                  <a:cubicBezTo>
                    <a:pt x="82" y="234"/>
                    <a:pt x="82" y="234"/>
                    <a:pt x="82" y="234"/>
                  </a:cubicBezTo>
                  <a:cubicBezTo>
                    <a:pt x="110" y="222"/>
                    <a:pt x="110" y="222"/>
                    <a:pt x="110" y="222"/>
                  </a:cubicBezTo>
                  <a:cubicBezTo>
                    <a:pt x="107" y="216"/>
                    <a:pt x="107" y="216"/>
                    <a:pt x="107" y="216"/>
                  </a:cubicBezTo>
                  <a:cubicBezTo>
                    <a:pt x="80" y="228"/>
                    <a:pt x="80" y="228"/>
                    <a:pt x="80" y="228"/>
                  </a:cubicBezTo>
                  <a:cubicBezTo>
                    <a:pt x="70" y="206"/>
                    <a:pt x="70" y="206"/>
                    <a:pt x="70" y="206"/>
                  </a:cubicBezTo>
                  <a:cubicBezTo>
                    <a:pt x="89" y="198"/>
                    <a:pt x="89" y="198"/>
                    <a:pt x="89" y="198"/>
                  </a:cubicBezTo>
                  <a:cubicBezTo>
                    <a:pt x="86" y="192"/>
                    <a:pt x="86" y="192"/>
                    <a:pt x="86" y="192"/>
                  </a:cubicBezTo>
                  <a:cubicBezTo>
                    <a:pt x="67" y="201"/>
                    <a:pt x="67" y="201"/>
                    <a:pt x="67" y="201"/>
                  </a:cubicBezTo>
                  <a:cubicBezTo>
                    <a:pt x="58" y="178"/>
                    <a:pt x="58" y="178"/>
                    <a:pt x="58" y="178"/>
                  </a:cubicBezTo>
                  <a:cubicBezTo>
                    <a:pt x="77" y="170"/>
                    <a:pt x="77" y="170"/>
                    <a:pt x="77" y="170"/>
                  </a:cubicBezTo>
                  <a:cubicBezTo>
                    <a:pt x="74" y="164"/>
                    <a:pt x="74" y="164"/>
                    <a:pt x="74" y="164"/>
                  </a:cubicBezTo>
                  <a:cubicBezTo>
                    <a:pt x="55" y="173"/>
                    <a:pt x="55" y="173"/>
                    <a:pt x="55" y="173"/>
                  </a:cubicBezTo>
                  <a:cubicBezTo>
                    <a:pt x="45" y="150"/>
                    <a:pt x="45" y="150"/>
                    <a:pt x="45" y="150"/>
                  </a:cubicBezTo>
                  <a:cubicBezTo>
                    <a:pt x="73" y="138"/>
                    <a:pt x="73" y="138"/>
                    <a:pt x="73" y="138"/>
                  </a:cubicBezTo>
                  <a:cubicBezTo>
                    <a:pt x="70" y="133"/>
                    <a:pt x="70" y="133"/>
                    <a:pt x="70" y="133"/>
                  </a:cubicBezTo>
                  <a:cubicBezTo>
                    <a:pt x="43" y="145"/>
                    <a:pt x="43" y="145"/>
                    <a:pt x="43" y="145"/>
                  </a:cubicBezTo>
                  <a:cubicBezTo>
                    <a:pt x="33" y="122"/>
                    <a:pt x="33" y="122"/>
                    <a:pt x="33" y="122"/>
                  </a:cubicBezTo>
                  <a:cubicBezTo>
                    <a:pt x="52" y="114"/>
                    <a:pt x="52" y="114"/>
                    <a:pt x="52" y="114"/>
                  </a:cubicBezTo>
                  <a:cubicBezTo>
                    <a:pt x="49" y="109"/>
                    <a:pt x="49" y="109"/>
                    <a:pt x="49" y="109"/>
                  </a:cubicBezTo>
                  <a:cubicBezTo>
                    <a:pt x="30" y="117"/>
                    <a:pt x="30" y="117"/>
                    <a:pt x="30" y="117"/>
                  </a:cubicBezTo>
                  <a:cubicBezTo>
                    <a:pt x="21" y="95"/>
                    <a:pt x="21" y="95"/>
                    <a:pt x="21" y="95"/>
                  </a:cubicBezTo>
                  <a:cubicBezTo>
                    <a:pt x="40" y="86"/>
                    <a:pt x="40" y="86"/>
                    <a:pt x="40" y="86"/>
                  </a:cubicBezTo>
                  <a:cubicBezTo>
                    <a:pt x="37" y="81"/>
                    <a:pt x="37" y="81"/>
                    <a:pt x="37" y="81"/>
                  </a:cubicBezTo>
                  <a:cubicBezTo>
                    <a:pt x="18" y="89"/>
                    <a:pt x="18" y="89"/>
                    <a:pt x="18" y="89"/>
                  </a:cubicBezTo>
                  <a:cubicBezTo>
                    <a:pt x="8" y="66"/>
                    <a:pt x="8" y="66"/>
                    <a:pt x="8" y="66"/>
                  </a:cubicBezTo>
                  <a:cubicBezTo>
                    <a:pt x="26" y="58"/>
                    <a:pt x="26" y="58"/>
                    <a:pt x="26" y="58"/>
                  </a:cubicBezTo>
                  <a:cubicBezTo>
                    <a:pt x="44" y="51"/>
                    <a:pt x="62" y="47"/>
                    <a:pt x="81" y="47"/>
                  </a:cubicBezTo>
                  <a:cubicBezTo>
                    <a:pt x="134" y="47"/>
                    <a:pt x="182" y="78"/>
                    <a:pt x="204" y="127"/>
                  </a:cubicBezTo>
                  <a:cubicBezTo>
                    <a:pt x="207" y="132"/>
                    <a:pt x="209" y="138"/>
                    <a:pt x="210" y="144"/>
                  </a:cubicBezTo>
                  <a:cubicBezTo>
                    <a:pt x="173" y="198"/>
                    <a:pt x="173" y="198"/>
                    <a:pt x="173" y="198"/>
                  </a:cubicBezTo>
                  <a:cubicBezTo>
                    <a:pt x="177" y="180"/>
                    <a:pt x="175" y="161"/>
                    <a:pt x="167" y="143"/>
                  </a:cubicBezTo>
                  <a:cubicBezTo>
                    <a:pt x="152" y="109"/>
                    <a:pt x="118" y="87"/>
                    <a:pt x="81" y="87"/>
                  </a:cubicBezTo>
                  <a:cubicBezTo>
                    <a:pt x="76" y="87"/>
                    <a:pt x="71" y="87"/>
                    <a:pt x="66" y="88"/>
                  </a:cubicBezTo>
                  <a:cubicBezTo>
                    <a:pt x="62" y="89"/>
                    <a:pt x="62" y="89"/>
                    <a:pt x="62" y="89"/>
                  </a:cubicBezTo>
                  <a:cubicBezTo>
                    <a:pt x="137" y="257"/>
                    <a:pt x="137" y="257"/>
                    <a:pt x="137" y="257"/>
                  </a:cubicBezTo>
                  <a:cubicBezTo>
                    <a:pt x="140" y="255"/>
                    <a:pt x="140" y="255"/>
                    <a:pt x="140" y="255"/>
                  </a:cubicBezTo>
                  <a:cubicBezTo>
                    <a:pt x="142" y="253"/>
                    <a:pt x="144" y="251"/>
                    <a:pt x="146" y="249"/>
                  </a:cubicBezTo>
                  <a:cubicBezTo>
                    <a:pt x="136" y="298"/>
                    <a:pt x="136" y="298"/>
                    <a:pt x="136" y="298"/>
                  </a:cubicBezTo>
                  <a:cubicBezTo>
                    <a:pt x="187" y="264"/>
                    <a:pt x="187" y="264"/>
                    <a:pt x="187" y="264"/>
                  </a:cubicBezTo>
                  <a:cubicBezTo>
                    <a:pt x="174" y="281"/>
                    <a:pt x="156" y="295"/>
                    <a:pt x="136" y="304"/>
                  </a:cubicBezTo>
                  <a:close/>
                  <a:moveTo>
                    <a:pt x="315" y="261"/>
                  </a:moveTo>
                  <a:cubicBezTo>
                    <a:pt x="277" y="274"/>
                    <a:pt x="277" y="274"/>
                    <a:pt x="277" y="274"/>
                  </a:cubicBezTo>
                  <a:cubicBezTo>
                    <a:pt x="268" y="251"/>
                    <a:pt x="268" y="251"/>
                    <a:pt x="268" y="251"/>
                  </a:cubicBezTo>
                  <a:cubicBezTo>
                    <a:pt x="288" y="244"/>
                    <a:pt x="288" y="244"/>
                    <a:pt x="288" y="244"/>
                  </a:cubicBezTo>
                  <a:cubicBezTo>
                    <a:pt x="287" y="241"/>
                    <a:pt x="287" y="241"/>
                    <a:pt x="287" y="241"/>
                  </a:cubicBezTo>
                  <a:cubicBezTo>
                    <a:pt x="286" y="238"/>
                    <a:pt x="286" y="238"/>
                    <a:pt x="286" y="238"/>
                  </a:cubicBezTo>
                  <a:cubicBezTo>
                    <a:pt x="266" y="245"/>
                    <a:pt x="266" y="245"/>
                    <a:pt x="266" y="245"/>
                  </a:cubicBezTo>
                  <a:cubicBezTo>
                    <a:pt x="258" y="222"/>
                    <a:pt x="258" y="222"/>
                    <a:pt x="258" y="222"/>
                  </a:cubicBezTo>
                  <a:cubicBezTo>
                    <a:pt x="278" y="215"/>
                    <a:pt x="278" y="215"/>
                    <a:pt x="278" y="215"/>
                  </a:cubicBezTo>
                  <a:cubicBezTo>
                    <a:pt x="277" y="213"/>
                    <a:pt x="277" y="213"/>
                    <a:pt x="277" y="213"/>
                  </a:cubicBezTo>
                  <a:cubicBezTo>
                    <a:pt x="276" y="210"/>
                    <a:pt x="276" y="210"/>
                    <a:pt x="276" y="210"/>
                  </a:cubicBezTo>
                  <a:cubicBezTo>
                    <a:pt x="256" y="217"/>
                    <a:pt x="256" y="217"/>
                    <a:pt x="256" y="217"/>
                  </a:cubicBezTo>
                  <a:cubicBezTo>
                    <a:pt x="248" y="194"/>
                    <a:pt x="248" y="194"/>
                    <a:pt x="248" y="194"/>
                  </a:cubicBezTo>
                  <a:cubicBezTo>
                    <a:pt x="276" y="184"/>
                    <a:pt x="276" y="184"/>
                    <a:pt x="276" y="184"/>
                  </a:cubicBezTo>
                  <a:cubicBezTo>
                    <a:pt x="275" y="181"/>
                    <a:pt x="275" y="181"/>
                    <a:pt x="275" y="181"/>
                  </a:cubicBezTo>
                  <a:cubicBezTo>
                    <a:pt x="274" y="178"/>
                    <a:pt x="274" y="178"/>
                    <a:pt x="274" y="178"/>
                  </a:cubicBezTo>
                  <a:cubicBezTo>
                    <a:pt x="246" y="188"/>
                    <a:pt x="246" y="188"/>
                    <a:pt x="246" y="188"/>
                  </a:cubicBezTo>
                  <a:cubicBezTo>
                    <a:pt x="244" y="183"/>
                    <a:pt x="244" y="183"/>
                    <a:pt x="244" y="183"/>
                  </a:cubicBezTo>
                  <a:cubicBezTo>
                    <a:pt x="272" y="142"/>
                    <a:pt x="272" y="142"/>
                    <a:pt x="272" y="142"/>
                  </a:cubicBezTo>
                  <a:lnTo>
                    <a:pt x="315" y="261"/>
                  </a:lnTo>
                  <a:close/>
                  <a:moveTo>
                    <a:pt x="274" y="129"/>
                  </a:moveTo>
                  <a:cubicBezTo>
                    <a:pt x="272" y="132"/>
                    <a:pt x="272" y="132"/>
                    <a:pt x="272" y="132"/>
                  </a:cubicBezTo>
                  <a:cubicBezTo>
                    <a:pt x="270" y="135"/>
                    <a:pt x="270" y="135"/>
                    <a:pt x="270" y="135"/>
                  </a:cubicBezTo>
                  <a:cubicBezTo>
                    <a:pt x="256" y="155"/>
                    <a:pt x="256" y="155"/>
                    <a:pt x="256" y="155"/>
                  </a:cubicBezTo>
                  <a:cubicBezTo>
                    <a:pt x="256" y="155"/>
                    <a:pt x="256" y="155"/>
                    <a:pt x="256" y="155"/>
                  </a:cubicBezTo>
                  <a:cubicBezTo>
                    <a:pt x="253" y="160"/>
                    <a:pt x="253" y="160"/>
                    <a:pt x="253" y="160"/>
                  </a:cubicBezTo>
                  <a:cubicBezTo>
                    <a:pt x="242" y="176"/>
                    <a:pt x="242" y="176"/>
                    <a:pt x="242" y="176"/>
                  </a:cubicBezTo>
                  <a:cubicBezTo>
                    <a:pt x="239" y="179"/>
                    <a:pt x="239" y="179"/>
                    <a:pt x="239" y="179"/>
                  </a:cubicBezTo>
                  <a:cubicBezTo>
                    <a:pt x="237" y="182"/>
                    <a:pt x="237" y="182"/>
                    <a:pt x="237" y="182"/>
                  </a:cubicBezTo>
                  <a:cubicBezTo>
                    <a:pt x="219" y="210"/>
                    <a:pt x="219" y="210"/>
                    <a:pt x="219" y="210"/>
                  </a:cubicBezTo>
                  <a:cubicBezTo>
                    <a:pt x="208" y="225"/>
                    <a:pt x="208" y="225"/>
                    <a:pt x="208" y="225"/>
                  </a:cubicBezTo>
                  <a:cubicBezTo>
                    <a:pt x="187" y="255"/>
                    <a:pt x="187" y="255"/>
                    <a:pt x="187" y="255"/>
                  </a:cubicBezTo>
                  <a:cubicBezTo>
                    <a:pt x="181" y="251"/>
                    <a:pt x="181" y="251"/>
                    <a:pt x="181" y="251"/>
                  </a:cubicBezTo>
                  <a:cubicBezTo>
                    <a:pt x="214" y="202"/>
                    <a:pt x="214" y="202"/>
                    <a:pt x="214" y="202"/>
                  </a:cubicBezTo>
                  <a:cubicBezTo>
                    <a:pt x="221" y="191"/>
                    <a:pt x="221" y="191"/>
                    <a:pt x="221" y="191"/>
                  </a:cubicBezTo>
                  <a:cubicBezTo>
                    <a:pt x="234" y="173"/>
                    <a:pt x="234" y="173"/>
                    <a:pt x="234" y="173"/>
                  </a:cubicBezTo>
                  <a:cubicBezTo>
                    <a:pt x="236" y="170"/>
                    <a:pt x="236" y="170"/>
                    <a:pt x="236" y="170"/>
                  </a:cubicBezTo>
                  <a:cubicBezTo>
                    <a:pt x="238" y="167"/>
                    <a:pt x="238" y="167"/>
                    <a:pt x="238" y="167"/>
                  </a:cubicBezTo>
                  <a:cubicBezTo>
                    <a:pt x="240" y="164"/>
                    <a:pt x="240" y="164"/>
                    <a:pt x="240" y="164"/>
                  </a:cubicBezTo>
                  <a:cubicBezTo>
                    <a:pt x="243" y="160"/>
                    <a:pt x="243" y="160"/>
                    <a:pt x="243" y="160"/>
                  </a:cubicBezTo>
                  <a:cubicBezTo>
                    <a:pt x="246" y="156"/>
                    <a:pt x="246" y="156"/>
                    <a:pt x="246" y="156"/>
                  </a:cubicBezTo>
                  <a:cubicBezTo>
                    <a:pt x="266" y="125"/>
                    <a:pt x="266" y="125"/>
                    <a:pt x="266" y="125"/>
                  </a:cubicBezTo>
                  <a:cubicBezTo>
                    <a:pt x="268" y="122"/>
                    <a:pt x="268" y="122"/>
                    <a:pt x="268" y="122"/>
                  </a:cubicBezTo>
                  <a:cubicBezTo>
                    <a:pt x="270" y="119"/>
                    <a:pt x="270" y="119"/>
                    <a:pt x="270" y="119"/>
                  </a:cubicBezTo>
                  <a:cubicBezTo>
                    <a:pt x="316" y="52"/>
                    <a:pt x="316" y="52"/>
                    <a:pt x="316" y="52"/>
                  </a:cubicBezTo>
                  <a:cubicBezTo>
                    <a:pt x="323" y="57"/>
                    <a:pt x="323" y="57"/>
                    <a:pt x="323" y="57"/>
                  </a:cubicBezTo>
                  <a:lnTo>
                    <a:pt x="274" y="129"/>
                  </a:lnTo>
                  <a:close/>
                  <a:moveTo>
                    <a:pt x="326" y="52"/>
                  </a:moveTo>
                  <a:cubicBezTo>
                    <a:pt x="295" y="30"/>
                    <a:pt x="295" y="30"/>
                    <a:pt x="295" y="30"/>
                  </a:cubicBezTo>
                  <a:cubicBezTo>
                    <a:pt x="296" y="29"/>
                    <a:pt x="296" y="29"/>
                    <a:pt x="296" y="29"/>
                  </a:cubicBezTo>
                  <a:cubicBezTo>
                    <a:pt x="327" y="51"/>
                    <a:pt x="327" y="51"/>
                    <a:pt x="327" y="51"/>
                  </a:cubicBezTo>
                  <a:lnTo>
                    <a:pt x="326" y="52"/>
                  </a:lnTo>
                  <a:close/>
                  <a:moveTo>
                    <a:pt x="330" y="46"/>
                  </a:moveTo>
                  <a:cubicBezTo>
                    <a:pt x="299" y="24"/>
                    <a:pt x="299" y="24"/>
                    <a:pt x="299" y="24"/>
                  </a:cubicBezTo>
                  <a:cubicBezTo>
                    <a:pt x="301" y="22"/>
                    <a:pt x="301" y="22"/>
                    <a:pt x="301" y="22"/>
                  </a:cubicBezTo>
                  <a:cubicBezTo>
                    <a:pt x="316" y="33"/>
                    <a:pt x="316" y="33"/>
                    <a:pt x="316" y="33"/>
                  </a:cubicBezTo>
                  <a:cubicBezTo>
                    <a:pt x="332" y="43"/>
                    <a:pt x="332" y="43"/>
                    <a:pt x="332" y="43"/>
                  </a:cubicBezTo>
                  <a:lnTo>
                    <a:pt x="330" y="46"/>
                  </a:lnTo>
                  <a:close/>
                  <a:moveTo>
                    <a:pt x="340" y="32"/>
                  </a:moveTo>
                  <a:cubicBezTo>
                    <a:pt x="335" y="39"/>
                    <a:pt x="335" y="39"/>
                    <a:pt x="335" y="39"/>
                  </a:cubicBezTo>
                  <a:cubicBezTo>
                    <a:pt x="320" y="28"/>
                    <a:pt x="320" y="28"/>
                    <a:pt x="320" y="28"/>
                  </a:cubicBezTo>
                  <a:cubicBezTo>
                    <a:pt x="304" y="17"/>
                    <a:pt x="304" y="17"/>
                    <a:pt x="304" y="17"/>
                  </a:cubicBezTo>
                  <a:cubicBezTo>
                    <a:pt x="309" y="11"/>
                    <a:pt x="309" y="11"/>
                    <a:pt x="309" y="11"/>
                  </a:cubicBezTo>
                  <a:lnTo>
                    <a:pt x="340" y="32"/>
                  </a:lnTo>
                  <a:close/>
                </a:path>
              </a:pathLst>
            </a:custGeom>
            <a:solidFill>
              <a:srgbClr val="488EA7"/>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4" name="矩形 83">
              <a:extLst>
                <a:ext uri="{FF2B5EF4-FFF2-40B4-BE49-F238E27FC236}">
                  <a16:creationId xmlns:a16="http://schemas.microsoft.com/office/drawing/2014/main" xmlns="" id="{21E312A6-4AE0-4556-952A-8C603AFA5E4B}"/>
                </a:ext>
              </a:extLst>
            </p:cNvPr>
            <p:cNvSpPr/>
            <p:nvPr/>
          </p:nvSpPr>
          <p:spPr>
            <a:xfrm>
              <a:off x="7043403" y="2122788"/>
              <a:ext cx="745666" cy="745666"/>
            </a:xfrm>
            <a:prstGeom prst="rect">
              <a:avLst/>
            </a:prstGeom>
            <a:noFill/>
            <a:ln>
              <a:solidFill>
                <a:srgbClr val="488EA7"/>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0" name="组合 89">
            <a:extLst>
              <a:ext uri="{FF2B5EF4-FFF2-40B4-BE49-F238E27FC236}">
                <a16:creationId xmlns:a16="http://schemas.microsoft.com/office/drawing/2014/main" xmlns="" id="{6BEC353D-CE1E-431C-B0FC-D958D6BBAA3C}"/>
              </a:ext>
            </a:extLst>
          </p:cNvPr>
          <p:cNvGrpSpPr/>
          <p:nvPr/>
        </p:nvGrpSpPr>
        <p:grpSpPr>
          <a:xfrm>
            <a:off x="9790577" y="1635776"/>
            <a:ext cx="745666" cy="745666"/>
            <a:chOff x="8757213" y="2103583"/>
            <a:chExt cx="745666" cy="745666"/>
          </a:xfrm>
        </p:grpSpPr>
        <p:sp>
          <p:nvSpPr>
            <p:cNvPr id="87" name="矩形 86">
              <a:extLst>
                <a:ext uri="{FF2B5EF4-FFF2-40B4-BE49-F238E27FC236}">
                  <a16:creationId xmlns:a16="http://schemas.microsoft.com/office/drawing/2014/main" xmlns="" id="{59AA3969-F377-4EEA-AC3C-54A06D8E1AFA}"/>
                </a:ext>
              </a:extLst>
            </p:cNvPr>
            <p:cNvSpPr/>
            <p:nvPr/>
          </p:nvSpPr>
          <p:spPr>
            <a:xfrm>
              <a:off x="8757213" y="2103583"/>
              <a:ext cx="745666" cy="745666"/>
            </a:xfrm>
            <a:prstGeom prst="rect">
              <a:avLst/>
            </a:prstGeom>
            <a:noFill/>
            <a:ln>
              <a:solidFill>
                <a:srgbClr val="488EA7"/>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文本框 87">
              <a:extLst>
                <a:ext uri="{FF2B5EF4-FFF2-40B4-BE49-F238E27FC236}">
                  <a16:creationId xmlns:a16="http://schemas.microsoft.com/office/drawing/2014/main" xmlns="" id="{D5EB2B72-AEF3-4A41-9708-2E914D6A5FF8}"/>
                </a:ext>
              </a:extLst>
            </p:cNvPr>
            <p:cNvSpPr txBox="1"/>
            <p:nvPr/>
          </p:nvSpPr>
          <p:spPr>
            <a:xfrm>
              <a:off x="8757213" y="2214806"/>
              <a:ext cx="745666" cy="523220"/>
            </a:xfrm>
            <a:prstGeom prst="rect">
              <a:avLst/>
            </a:prstGeom>
            <a:noFill/>
          </p:spPr>
          <p:txBody>
            <a:bodyPr wrap="square" rtlCol="0">
              <a:spAutoFit/>
            </a:bodyPr>
            <a:lstStyle/>
            <a:p>
              <a:pPr algn="ctr"/>
              <a:r>
                <a:rPr lang="en-US" altLang="zh-CN" sz="1400" b="1">
                  <a:solidFill>
                    <a:srgbClr val="488EA7"/>
                  </a:solidFill>
                  <a:latin typeface="Arial" panose="020B0604020202020204" pitchFamily="34" charset="0"/>
                  <a:cs typeface="Arial" panose="020B0604020202020204" pitchFamily="34" charset="0"/>
                </a:rPr>
                <a:t>TEXT HERE</a:t>
              </a:r>
              <a:endParaRPr lang="zh-CN" altLang="en-US" sz="1400" b="1">
                <a:solidFill>
                  <a:srgbClr val="488EA7"/>
                </a:solidFill>
                <a:latin typeface="Arial" panose="020B0604020202020204" pitchFamily="34" charset="0"/>
                <a:cs typeface="Arial" panose="020B0604020202020204" pitchFamily="34" charset="0"/>
              </a:endParaRPr>
            </a:p>
          </p:txBody>
        </p:sp>
      </p:grpSp>
      <p:sp>
        <p:nvSpPr>
          <p:cNvPr id="94" name="文本框 93">
            <a:extLst>
              <a:ext uri="{FF2B5EF4-FFF2-40B4-BE49-F238E27FC236}">
                <a16:creationId xmlns:a16="http://schemas.microsoft.com/office/drawing/2014/main" xmlns="" id="{D7A632FA-1492-4587-ABDF-19661F558C1B}"/>
              </a:ext>
            </a:extLst>
          </p:cNvPr>
          <p:cNvSpPr txBox="1"/>
          <p:nvPr/>
        </p:nvSpPr>
        <p:spPr>
          <a:xfrm>
            <a:off x="3337099" y="2448228"/>
            <a:ext cx="2158756" cy="550407"/>
          </a:xfrm>
          <a:prstGeom prst="rect">
            <a:avLst/>
          </a:prstGeom>
          <a:noFill/>
        </p:spPr>
        <p:txBody>
          <a:bodyPr wrap="square" rtlCol="0">
            <a:spAutoFit/>
          </a:bodyPr>
          <a:lstStyle/>
          <a:p>
            <a:pPr algn="ctr">
              <a:lnSpc>
                <a:spcPct val="120000"/>
              </a:lnSpc>
            </a:pPr>
            <a:r>
              <a:rPr lang="fr-FR" altLang="zh-CN" sz="1300">
                <a:latin typeface="Arial" panose="020B0604020202020204" pitchFamily="34" charset="0"/>
                <a:cs typeface="Arial" panose="020B0604020202020204" pitchFamily="34" charset="0"/>
              </a:rPr>
              <a:t>pellentesque habitant morbi tristique senectus et</a:t>
            </a:r>
            <a:endParaRPr lang="zh-CN" altLang="en-US" sz="1300">
              <a:latin typeface="Arial" panose="020B0604020202020204" pitchFamily="34" charset="0"/>
              <a:cs typeface="Arial" panose="020B0604020202020204" pitchFamily="34" charset="0"/>
            </a:endParaRPr>
          </a:p>
        </p:txBody>
      </p:sp>
      <p:sp>
        <p:nvSpPr>
          <p:cNvPr id="95" name="文本框 94">
            <a:extLst>
              <a:ext uri="{FF2B5EF4-FFF2-40B4-BE49-F238E27FC236}">
                <a16:creationId xmlns:a16="http://schemas.microsoft.com/office/drawing/2014/main" xmlns="" id="{775C55E9-07EB-469A-BD81-395EE78BB094}"/>
              </a:ext>
            </a:extLst>
          </p:cNvPr>
          <p:cNvSpPr txBox="1"/>
          <p:nvPr/>
        </p:nvSpPr>
        <p:spPr>
          <a:xfrm>
            <a:off x="7164555" y="2448228"/>
            <a:ext cx="2158756" cy="550407"/>
          </a:xfrm>
          <a:prstGeom prst="rect">
            <a:avLst/>
          </a:prstGeom>
          <a:noFill/>
        </p:spPr>
        <p:txBody>
          <a:bodyPr wrap="square" rtlCol="0">
            <a:spAutoFit/>
          </a:bodyPr>
          <a:lstStyle/>
          <a:p>
            <a:pPr algn="ctr">
              <a:lnSpc>
                <a:spcPct val="120000"/>
              </a:lnSpc>
            </a:pPr>
            <a:r>
              <a:rPr lang="fr-FR" altLang="zh-CN" sz="1300">
                <a:latin typeface="Arial" panose="020B0604020202020204" pitchFamily="34" charset="0"/>
                <a:cs typeface="Arial" panose="020B0604020202020204" pitchFamily="34" charset="0"/>
              </a:rPr>
              <a:t>pellentesque habitant morbi tristique senectus et</a:t>
            </a:r>
            <a:endParaRPr lang="zh-CN" altLang="en-US" sz="1300">
              <a:latin typeface="Arial" panose="020B0604020202020204" pitchFamily="34" charset="0"/>
              <a:cs typeface="Arial" panose="020B0604020202020204" pitchFamily="34" charset="0"/>
            </a:endParaRPr>
          </a:p>
        </p:txBody>
      </p:sp>
      <p:grpSp>
        <p:nvGrpSpPr>
          <p:cNvPr id="86" name="组合 85">
            <a:extLst>
              <a:ext uri="{FF2B5EF4-FFF2-40B4-BE49-F238E27FC236}">
                <a16:creationId xmlns:a16="http://schemas.microsoft.com/office/drawing/2014/main" xmlns="" id="{8F11A853-3C17-4257-A2F5-8FB8F88FC242}"/>
              </a:ext>
            </a:extLst>
          </p:cNvPr>
          <p:cNvGrpSpPr/>
          <p:nvPr/>
        </p:nvGrpSpPr>
        <p:grpSpPr>
          <a:xfrm>
            <a:off x="9790577" y="3851811"/>
            <a:ext cx="745666" cy="745666"/>
            <a:chOff x="4650247" y="988672"/>
            <a:chExt cx="745666" cy="745666"/>
          </a:xfrm>
        </p:grpSpPr>
        <p:grpSp>
          <p:nvGrpSpPr>
            <p:cNvPr id="27" name="Group 1282">
              <a:extLst>
                <a:ext uri="{FF2B5EF4-FFF2-40B4-BE49-F238E27FC236}">
                  <a16:creationId xmlns:a16="http://schemas.microsoft.com/office/drawing/2014/main" xmlns="" id="{6912F74C-0A18-41C7-AAFF-98E1D6657ABE}"/>
                </a:ext>
              </a:extLst>
            </p:cNvPr>
            <p:cNvGrpSpPr>
              <a:grpSpLocks noChangeAspect="1"/>
            </p:cNvGrpSpPr>
            <p:nvPr/>
          </p:nvGrpSpPr>
          <p:grpSpPr bwMode="auto">
            <a:xfrm>
              <a:off x="4816935" y="1138766"/>
              <a:ext cx="412290" cy="445478"/>
              <a:chOff x="-1" y="3"/>
              <a:chExt cx="646" cy="698"/>
            </a:xfrm>
            <a:solidFill>
              <a:srgbClr val="488EA7"/>
            </a:solidFill>
          </p:grpSpPr>
          <p:sp>
            <p:nvSpPr>
              <p:cNvPr id="28" name="Freeform 1283">
                <a:extLst>
                  <a:ext uri="{FF2B5EF4-FFF2-40B4-BE49-F238E27FC236}">
                    <a16:creationId xmlns:a16="http://schemas.microsoft.com/office/drawing/2014/main" xmlns="" id="{8AD94E1F-55EE-4CCF-8955-3C4D8536BE22}"/>
                  </a:ext>
                </a:extLst>
              </p:cNvPr>
              <p:cNvSpPr>
                <a:spLocks noEditPoints="1"/>
              </p:cNvSpPr>
              <p:nvPr/>
            </p:nvSpPr>
            <p:spPr bwMode="auto">
              <a:xfrm>
                <a:off x="-1" y="3"/>
                <a:ext cx="646" cy="698"/>
              </a:xfrm>
              <a:custGeom>
                <a:avLst/>
                <a:gdLst>
                  <a:gd name="T0" fmla="*/ 286 w 320"/>
                  <a:gd name="T1" fmla="*/ 74 h 346"/>
                  <a:gd name="T2" fmla="*/ 320 w 320"/>
                  <a:gd name="T3" fmla="*/ 37 h 346"/>
                  <a:gd name="T4" fmla="*/ 283 w 320"/>
                  <a:gd name="T5" fmla="*/ 0 h 346"/>
                  <a:gd name="T6" fmla="*/ 37 w 320"/>
                  <a:gd name="T7" fmla="*/ 0 h 346"/>
                  <a:gd name="T8" fmla="*/ 0 w 320"/>
                  <a:gd name="T9" fmla="*/ 37 h 346"/>
                  <a:gd name="T10" fmla="*/ 0 w 320"/>
                  <a:gd name="T11" fmla="*/ 346 h 346"/>
                  <a:gd name="T12" fmla="*/ 286 w 320"/>
                  <a:gd name="T13" fmla="*/ 346 h 346"/>
                  <a:gd name="T14" fmla="*/ 286 w 320"/>
                  <a:gd name="T15" fmla="*/ 74 h 346"/>
                  <a:gd name="T16" fmla="*/ 280 w 320"/>
                  <a:gd name="T17" fmla="*/ 340 h 346"/>
                  <a:gd name="T18" fmla="*/ 6 w 320"/>
                  <a:gd name="T19" fmla="*/ 340 h 346"/>
                  <a:gd name="T20" fmla="*/ 6 w 320"/>
                  <a:gd name="T21" fmla="*/ 37 h 346"/>
                  <a:gd name="T22" fmla="*/ 37 w 320"/>
                  <a:gd name="T23" fmla="*/ 6 h 346"/>
                  <a:gd name="T24" fmla="*/ 68 w 320"/>
                  <a:gd name="T25" fmla="*/ 37 h 346"/>
                  <a:gd name="T26" fmla="*/ 37 w 320"/>
                  <a:gd name="T27" fmla="*/ 68 h 346"/>
                  <a:gd name="T28" fmla="*/ 37 w 320"/>
                  <a:gd name="T29" fmla="*/ 74 h 346"/>
                  <a:gd name="T30" fmla="*/ 280 w 320"/>
                  <a:gd name="T31" fmla="*/ 74 h 346"/>
                  <a:gd name="T32" fmla="*/ 280 w 320"/>
                  <a:gd name="T33" fmla="*/ 340 h 346"/>
                  <a:gd name="T34" fmla="*/ 57 w 320"/>
                  <a:gd name="T35" fmla="*/ 68 h 346"/>
                  <a:gd name="T36" fmla="*/ 74 w 320"/>
                  <a:gd name="T37" fmla="*/ 37 h 346"/>
                  <a:gd name="T38" fmla="*/ 57 w 320"/>
                  <a:gd name="T39" fmla="*/ 6 h 346"/>
                  <a:gd name="T40" fmla="*/ 283 w 320"/>
                  <a:gd name="T41" fmla="*/ 6 h 346"/>
                  <a:gd name="T42" fmla="*/ 314 w 320"/>
                  <a:gd name="T43" fmla="*/ 37 h 346"/>
                  <a:gd name="T44" fmla="*/ 283 w 320"/>
                  <a:gd name="T45" fmla="*/ 68 h 346"/>
                  <a:gd name="T46" fmla="*/ 57 w 320"/>
                  <a:gd name="T47" fmla="*/ 68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20" h="346">
                    <a:moveTo>
                      <a:pt x="286" y="74"/>
                    </a:moveTo>
                    <a:cubicBezTo>
                      <a:pt x="305" y="72"/>
                      <a:pt x="320" y="56"/>
                      <a:pt x="320" y="37"/>
                    </a:cubicBezTo>
                    <a:cubicBezTo>
                      <a:pt x="320" y="17"/>
                      <a:pt x="304" y="0"/>
                      <a:pt x="283" y="0"/>
                    </a:cubicBezTo>
                    <a:cubicBezTo>
                      <a:pt x="37" y="0"/>
                      <a:pt x="37" y="0"/>
                      <a:pt x="37" y="0"/>
                    </a:cubicBezTo>
                    <a:cubicBezTo>
                      <a:pt x="16" y="0"/>
                      <a:pt x="0" y="17"/>
                      <a:pt x="0" y="37"/>
                    </a:cubicBezTo>
                    <a:cubicBezTo>
                      <a:pt x="0" y="346"/>
                      <a:pt x="0" y="346"/>
                      <a:pt x="0" y="346"/>
                    </a:cubicBezTo>
                    <a:cubicBezTo>
                      <a:pt x="286" y="346"/>
                      <a:pt x="286" y="346"/>
                      <a:pt x="286" y="346"/>
                    </a:cubicBezTo>
                    <a:lnTo>
                      <a:pt x="286" y="74"/>
                    </a:lnTo>
                    <a:close/>
                    <a:moveTo>
                      <a:pt x="280" y="340"/>
                    </a:moveTo>
                    <a:cubicBezTo>
                      <a:pt x="6" y="340"/>
                      <a:pt x="6" y="340"/>
                      <a:pt x="6" y="340"/>
                    </a:cubicBezTo>
                    <a:cubicBezTo>
                      <a:pt x="6" y="37"/>
                      <a:pt x="6" y="37"/>
                      <a:pt x="6" y="37"/>
                    </a:cubicBezTo>
                    <a:cubicBezTo>
                      <a:pt x="6" y="20"/>
                      <a:pt x="20" y="6"/>
                      <a:pt x="37" y="6"/>
                    </a:cubicBezTo>
                    <a:cubicBezTo>
                      <a:pt x="54" y="6"/>
                      <a:pt x="68" y="20"/>
                      <a:pt x="68" y="37"/>
                    </a:cubicBezTo>
                    <a:cubicBezTo>
                      <a:pt x="68" y="54"/>
                      <a:pt x="54" y="68"/>
                      <a:pt x="37" y="68"/>
                    </a:cubicBezTo>
                    <a:cubicBezTo>
                      <a:pt x="37" y="74"/>
                      <a:pt x="37" y="74"/>
                      <a:pt x="37" y="74"/>
                    </a:cubicBezTo>
                    <a:cubicBezTo>
                      <a:pt x="280" y="74"/>
                      <a:pt x="280" y="74"/>
                      <a:pt x="280" y="74"/>
                    </a:cubicBezTo>
                    <a:lnTo>
                      <a:pt x="280" y="340"/>
                    </a:lnTo>
                    <a:close/>
                    <a:moveTo>
                      <a:pt x="57" y="68"/>
                    </a:moveTo>
                    <a:cubicBezTo>
                      <a:pt x="67" y="62"/>
                      <a:pt x="74" y="50"/>
                      <a:pt x="74" y="37"/>
                    </a:cubicBezTo>
                    <a:cubicBezTo>
                      <a:pt x="74" y="24"/>
                      <a:pt x="67" y="13"/>
                      <a:pt x="57" y="6"/>
                    </a:cubicBezTo>
                    <a:cubicBezTo>
                      <a:pt x="283" y="6"/>
                      <a:pt x="283" y="6"/>
                      <a:pt x="283" y="6"/>
                    </a:cubicBezTo>
                    <a:cubicBezTo>
                      <a:pt x="300" y="6"/>
                      <a:pt x="314" y="20"/>
                      <a:pt x="314" y="37"/>
                    </a:cubicBezTo>
                    <a:cubicBezTo>
                      <a:pt x="314" y="54"/>
                      <a:pt x="300" y="68"/>
                      <a:pt x="283" y="68"/>
                    </a:cubicBezTo>
                    <a:lnTo>
                      <a:pt x="57" y="6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1284">
                <a:extLst>
                  <a:ext uri="{FF2B5EF4-FFF2-40B4-BE49-F238E27FC236}">
                    <a16:creationId xmlns:a16="http://schemas.microsoft.com/office/drawing/2014/main" xmlns="" id="{33B4D84C-B417-43E8-B1D4-8A40B24DC960}"/>
                  </a:ext>
                </a:extLst>
              </p:cNvPr>
              <p:cNvSpPr>
                <a:spLocks noEditPoints="1"/>
              </p:cNvSpPr>
              <p:nvPr/>
            </p:nvSpPr>
            <p:spPr bwMode="auto">
              <a:xfrm>
                <a:off x="334" y="497"/>
                <a:ext cx="192" cy="184"/>
              </a:xfrm>
              <a:custGeom>
                <a:avLst/>
                <a:gdLst>
                  <a:gd name="T0" fmla="*/ 15 w 95"/>
                  <a:gd name="T1" fmla="*/ 48 h 91"/>
                  <a:gd name="T2" fmla="*/ 20 w 95"/>
                  <a:gd name="T3" fmla="*/ 71 h 91"/>
                  <a:gd name="T4" fmla="*/ 42 w 95"/>
                  <a:gd name="T5" fmla="*/ 67 h 91"/>
                  <a:gd name="T6" fmla="*/ 53 w 95"/>
                  <a:gd name="T7" fmla="*/ 66 h 91"/>
                  <a:gd name="T8" fmla="*/ 95 w 95"/>
                  <a:gd name="T9" fmla="*/ 76 h 91"/>
                  <a:gd name="T10" fmla="*/ 79 w 95"/>
                  <a:gd name="T11" fmla="*/ 42 h 91"/>
                  <a:gd name="T12" fmla="*/ 82 w 95"/>
                  <a:gd name="T13" fmla="*/ 34 h 91"/>
                  <a:gd name="T14" fmla="*/ 79 w 95"/>
                  <a:gd name="T15" fmla="*/ 27 h 91"/>
                  <a:gd name="T16" fmla="*/ 74 w 95"/>
                  <a:gd name="T17" fmla="*/ 17 h 91"/>
                  <a:gd name="T18" fmla="*/ 67 w 95"/>
                  <a:gd name="T19" fmla="*/ 8 h 91"/>
                  <a:gd name="T20" fmla="*/ 60 w 95"/>
                  <a:gd name="T21" fmla="*/ 2 h 91"/>
                  <a:gd name="T22" fmla="*/ 52 w 95"/>
                  <a:gd name="T23" fmla="*/ 2 h 91"/>
                  <a:gd name="T24" fmla="*/ 41 w 95"/>
                  <a:gd name="T25" fmla="*/ 3 h 91"/>
                  <a:gd name="T26" fmla="*/ 30 w 95"/>
                  <a:gd name="T27" fmla="*/ 6 h 91"/>
                  <a:gd name="T28" fmla="*/ 23 w 95"/>
                  <a:gd name="T29" fmla="*/ 10 h 91"/>
                  <a:gd name="T30" fmla="*/ 19 w 95"/>
                  <a:gd name="T31" fmla="*/ 17 h 91"/>
                  <a:gd name="T32" fmla="*/ 15 w 95"/>
                  <a:gd name="T33" fmla="*/ 28 h 91"/>
                  <a:gd name="T34" fmla="*/ 15 w 95"/>
                  <a:gd name="T35" fmla="*/ 39 h 91"/>
                  <a:gd name="T36" fmla="*/ 70 w 95"/>
                  <a:gd name="T37" fmla="*/ 64 h 91"/>
                  <a:gd name="T38" fmla="*/ 60 w 95"/>
                  <a:gd name="T39" fmla="*/ 67 h 91"/>
                  <a:gd name="T40" fmla="*/ 67 w 95"/>
                  <a:gd name="T41" fmla="*/ 61 h 91"/>
                  <a:gd name="T42" fmla="*/ 74 w 95"/>
                  <a:gd name="T43" fmla="*/ 52 h 91"/>
                  <a:gd name="T44" fmla="*/ 19 w 95"/>
                  <a:gd name="T45" fmla="*/ 33 h 91"/>
                  <a:gd name="T46" fmla="*/ 21 w 95"/>
                  <a:gd name="T47" fmla="*/ 29 h 91"/>
                  <a:gd name="T48" fmla="*/ 22 w 95"/>
                  <a:gd name="T49" fmla="*/ 23 h 91"/>
                  <a:gd name="T50" fmla="*/ 25 w 95"/>
                  <a:gd name="T51" fmla="*/ 20 h 91"/>
                  <a:gd name="T52" fmla="*/ 28 w 95"/>
                  <a:gd name="T53" fmla="*/ 14 h 91"/>
                  <a:gd name="T54" fmla="*/ 33 w 95"/>
                  <a:gd name="T55" fmla="*/ 13 h 91"/>
                  <a:gd name="T56" fmla="*/ 38 w 95"/>
                  <a:gd name="T57" fmla="*/ 8 h 91"/>
                  <a:gd name="T58" fmla="*/ 42 w 95"/>
                  <a:gd name="T59" fmla="*/ 9 h 91"/>
                  <a:gd name="T60" fmla="*/ 48 w 95"/>
                  <a:gd name="T61" fmla="*/ 7 h 91"/>
                  <a:gd name="T62" fmla="*/ 52 w 95"/>
                  <a:gd name="T63" fmla="*/ 9 h 91"/>
                  <a:gd name="T64" fmla="*/ 59 w 95"/>
                  <a:gd name="T65" fmla="*/ 9 h 91"/>
                  <a:gd name="T66" fmla="*/ 62 w 95"/>
                  <a:gd name="T67" fmla="*/ 13 h 91"/>
                  <a:gd name="T68" fmla="*/ 68 w 95"/>
                  <a:gd name="T69" fmla="*/ 16 h 91"/>
                  <a:gd name="T70" fmla="*/ 69 w 95"/>
                  <a:gd name="T71" fmla="*/ 20 h 91"/>
                  <a:gd name="T72" fmla="*/ 73 w 95"/>
                  <a:gd name="T73" fmla="*/ 25 h 91"/>
                  <a:gd name="T74" fmla="*/ 73 w 95"/>
                  <a:gd name="T75" fmla="*/ 29 h 91"/>
                  <a:gd name="T76" fmla="*/ 75 w 95"/>
                  <a:gd name="T77" fmla="*/ 36 h 91"/>
                  <a:gd name="T78" fmla="*/ 73 w 95"/>
                  <a:gd name="T79" fmla="*/ 44 h 91"/>
                  <a:gd name="T80" fmla="*/ 71 w 95"/>
                  <a:gd name="T81" fmla="*/ 47 h 91"/>
                  <a:gd name="T82" fmla="*/ 67 w 95"/>
                  <a:gd name="T83" fmla="*/ 55 h 91"/>
                  <a:gd name="T84" fmla="*/ 59 w 95"/>
                  <a:gd name="T85" fmla="*/ 60 h 91"/>
                  <a:gd name="T86" fmla="*/ 56 w 95"/>
                  <a:gd name="T87" fmla="*/ 61 h 91"/>
                  <a:gd name="T88" fmla="*/ 48 w 95"/>
                  <a:gd name="T89" fmla="*/ 62 h 91"/>
                  <a:gd name="T90" fmla="*/ 42 w 95"/>
                  <a:gd name="T91" fmla="*/ 60 h 91"/>
                  <a:gd name="T92" fmla="*/ 38 w 95"/>
                  <a:gd name="T93" fmla="*/ 61 h 91"/>
                  <a:gd name="T94" fmla="*/ 35 w 95"/>
                  <a:gd name="T95" fmla="*/ 60 h 91"/>
                  <a:gd name="T96" fmla="*/ 27 w 95"/>
                  <a:gd name="T97" fmla="*/ 55 h 91"/>
                  <a:gd name="T98" fmla="*/ 23 w 95"/>
                  <a:gd name="T99" fmla="*/ 47 h 91"/>
                  <a:gd name="T100" fmla="*/ 21 w 95"/>
                  <a:gd name="T101" fmla="*/ 44 h 91"/>
                  <a:gd name="T102" fmla="*/ 19 w 95"/>
                  <a:gd name="T103" fmla="*/ 36 h 91"/>
                  <a:gd name="T104" fmla="*/ 20 w 95"/>
                  <a:gd name="T105" fmla="*/ 52 h 91"/>
                  <a:gd name="T106" fmla="*/ 23 w 95"/>
                  <a:gd name="T107" fmla="*/ 59 h 91"/>
                  <a:gd name="T108" fmla="*/ 30 w 95"/>
                  <a:gd name="T109" fmla="*/ 63 h 91"/>
                  <a:gd name="T110" fmla="*/ 28 w 95"/>
                  <a:gd name="T111" fmla="*/ 77 h 91"/>
                  <a:gd name="T112" fmla="*/ 20 w 95"/>
                  <a:gd name="T113" fmla="*/ 52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5" h="91">
                    <a:moveTo>
                      <a:pt x="15" y="41"/>
                    </a:moveTo>
                    <a:cubicBezTo>
                      <a:pt x="15" y="41"/>
                      <a:pt x="15" y="42"/>
                      <a:pt x="15" y="42"/>
                    </a:cubicBezTo>
                    <a:cubicBezTo>
                      <a:pt x="15" y="44"/>
                      <a:pt x="14" y="46"/>
                      <a:pt x="15" y="48"/>
                    </a:cubicBezTo>
                    <a:cubicBezTo>
                      <a:pt x="15" y="48"/>
                      <a:pt x="15" y="48"/>
                      <a:pt x="15" y="48"/>
                    </a:cubicBezTo>
                    <a:cubicBezTo>
                      <a:pt x="0" y="76"/>
                      <a:pt x="0" y="76"/>
                      <a:pt x="0" y="76"/>
                    </a:cubicBezTo>
                    <a:cubicBezTo>
                      <a:pt x="20" y="71"/>
                      <a:pt x="20" y="71"/>
                      <a:pt x="20" y="71"/>
                    </a:cubicBezTo>
                    <a:cubicBezTo>
                      <a:pt x="27" y="91"/>
                      <a:pt x="27" y="91"/>
                      <a:pt x="27" y="91"/>
                    </a:cubicBezTo>
                    <a:cubicBezTo>
                      <a:pt x="41" y="66"/>
                      <a:pt x="41" y="66"/>
                      <a:pt x="41" y="66"/>
                    </a:cubicBezTo>
                    <a:cubicBezTo>
                      <a:pt x="42" y="67"/>
                      <a:pt x="42" y="67"/>
                      <a:pt x="42" y="67"/>
                    </a:cubicBezTo>
                    <a:cubicBezTo>
                      <a:pt x="43" y="68"/>
                      <a:pt x="45" y="69"/>
                      <a:pt x="47" y="69"/>
                    </a:cubicBezTo>
                    <a:cubicBezTo>
                      <a:pt x="49" y="69"/>
                      <a:pt x="51" y="68"/>
                      <a:pt x="52" y="67"/>
                    </a:cubicBezTo>
                    <a:cubicBezTo>
                      <a:pt x="52" y="67"/>
                      <a:pt x="53" y="67"/>
                      <a:pt x="53" y="66"/>
                    </a:cubicBezTo>
                    <a:cubicBezTo>
                      <a:pt x="67" y="91"/>
                      <a:pt x="67" y="91"/>
                      <a:pt x="67" y="91"/>
                    </a:cubicBezTo>
                    <a:cubicBezTo>
                      <a:pt x="74" y="71"/>
                      <a:pt x="74" y="71"/>
                      <a:pt x="74" y="71"/>
                    </a:cubicBezTo>
                    <a:cubicBezTo>
                      <a:pt x="95" y="76"/>
                      <a:pt x="95" y="76"/>
                      <a:pt x="95" y="76"/>
                    </a:cubicBezTo>
                    <a:cubicBezTo>
                      <a:pt x="79" y="48"/>
                      <a:pt x="79" y="48"/>
                      <a:pt x="79" y="48"/>
                    </a:cubicBezTo>
                    <a:cubicBezTo>
                      <a:pt x="79" y="48"/>
                      <a:pt x="79" y="48"/>
                      <a:pt x="79" y="48"/>
                    </a:cubicBezTo>
                    <a:cubicBezTo>
                      <a:pt x="80" y="46"/>
                      <a:pt x="79" y="44"/>
                      <a:pt x="79" y="42"/>
                    </a:cubicBezTo>
                    <a:cubicBezTo>
                      <a:pt x="79" y="42"/>
                      <a:pt x="79" y="41"/>
                      <a:pt x="79" y="41"/>
                    </a:cubicBezTo>
                    <a:cubicBezTo>
                      <a:pt x="79" y="41"/>
                      <a:pt x="79" y="40"/>
                      <a:pt x="80" y="39"/>
                    </a:cubicBezTo>
                    <a:cubicBezTo>
                      <a:pt x="81" y="38"/>
                      <a:pt x="82" y="37"/>
                      <a:pt x="82" y="34"/>
                    </a:cubicBezTo>
                    <a:cubicBezTo>
                      <a:pt x="82" y="32"/>
                      <a:pt x="81" y="31"/>
                      <a:pt x="80" y="30"/>
                    </a:cubicBezTo>
                    <a:cubicBezTo>
                      <a:pt x="79" y="29"/>
                      <a:pt x="79" y="28"/>
                      <a:pt x="79" y="28"/>
                    </a:cubicBezTo>
                    <a:cubicBezTo>
                      <a:pt x="79" y="28"/>
                      <a:pt x="79" y="27"/>
                      <a:pt x="79" y="27"/>
                    </a:cubicBezTo>
                    <a:cubicBezTo>
                      <a:pt x="79" y="25"/>
                      <a:pt x="80" y="23"/>
                      <a:pt x="79" y="21"/>
                    </a:cubicBezTo>
                    <a:cubicBezTo>
                      <a:pt x="78" y="19"/>
                      <a:pt x="77" y="18"/>
                      <a:pt x="75" y="17"/>
                    </a:cubicBezTo>
                    <a:cubicBezTo>
                      <a:pt x="75" y="17"/>
                      <a:pt x="74" y="17"/>
                      <a:pt x="74" y="17"/>
                    </a:cubicBezTo>
                    <a:cubicBezTo>
                      <a:pt x="74" y="16"/>
                      <a:pt x="74" y="15"/>
                      <a:pt x="74" y="15"/>
                    </a:cubicBezTo>
                    <a:cubicBezTo>
                      <a:pt x="73" y="13"/>
                      <a:pt x="73" y="11"/>
                      <a:pt x="72" y="10"/>
                    </a:cubicBezTo>
                    <a:cubicBezTo>
                      <a:pt x="70" y="8"/>
                      <a:pt x="68" y="8"/>
                      <a:pt x="67" y="8"/>
                    </a:cubicBezTo>
                    <a:cubicBezTo>
                      <a:pt x="66" y="8"/>
                      <a:pt x="65" y="8"/>
                      <a:pt x="65" y="8"/>
                    </a:cubicBezTo>
                    <a:cubicBezTo>
                      <a:pt x="65" y="8"/>
                      <a:pt x="64" y="7"/>
                      <a:pt x="64" y="6"/>
                    </a:cubicBezTo>
                    <a:cubicBezTo>
                      <a:pt x="63" y="5"/>
                      <a:pt x="62" y="3"/>
                      <a:pt x="60" y="2"/>
                    </a:cubicBezTo>
                    <a:cubicBezTo>
                      <a:pt x="59" y="2"/>
                      <a:pt x="57" y="2"/>
                      <a:pt x="55" y="3"/>
                    </a:cubicBezTo>
                    <a:cubicBezTo>
                      <a:pt x="54" y="3"/>
                      <a:pt x="54" y="3"/>
                      <a:pt x="53" y="3"/>
                    </a:cubicBezTo>
                    <a:cubicBezTo>
                      <a:pt x="53" y="3"/>
                      <a:pt x="52" y="2"/>
                      <a:pt x="52" y="2"/>
                    </a:cubicBezTo>
                    <a:cubicBezTo>
                      <a:pt x="51" y="1"/>
                      <a:pt x="49" y="0"/>
                      <a:pt x="47" y="0"/>
                    </a:cubicBezTo>
                    <a:cubicBezTo>
                      <a:pt x="45" y="0"/>
                      <a:pt x="43" y="1"/>
                      <a:pt x="42" y="2"/>
                    </a:cubicBezTo>
                    <a:cubicBezTo>
                      <a:pt x="42" y="2"/>
                      <a:pt x="41" y="3"/>
                      <a:pt x="41" y="3"/>
                    </a:cubicBezTo>
                    <a:cubicBezTo>
                      <a:pt x="40" y="3"/>
                      <a:pt x="40" y="3"/>
                      <a:pt x="39" y="3"/>
                    </a:cubicBezTo>
                    <a:cubicBezTo>
                      <a:pt x="38" y="2"/>
                      <a:pt x="35" y="2"/>
                      <a:pt x="34" y="2"/>
                    </a:cubicBezTo>
                    <a:cubicBezTo>
                      <a:pt x="32" y="3"/>
                      <a:pt x="31" y="5"/>
                      <a:pt x="30" y="6"/>
                    </a:cubicBezTo>
                    <a:cubicBezTo>
                      <a:pt x="30" y="7"/>
                      <a:pt x="29" y="8"/>
                      <a:pt x="29" y="8"/>
                    </a:cubicBezTo>
                    <a:cubicBezTo>
                      <a:pt x="29" y="8"/>
                      <a:pt x="28" y="8"/>
                      <a:pt x="28" y="8"/>
                    </a:cubicBezTo>
                    <a:cubicBezTo>
                      <a:pt x="26" y="8"/>
                      <a:pt x="24" y="8"/>
                      <a:pt x="23" y="10"/>
                    </a:cubicBezTo>
                    <a:cubicBezTo>
                      <a:pt x="21" y="11"/>
                      <a:pt x="21" y="13"/>
                      <a:pt x="21" y="15"/>
                    </a:cubicBezTo>
                    <a:cubicBezTo>
                      <a:pt x="20" y="15"/>
                      <a:pt x="20" y="16"/>
                      <a:pt x="20" y="17"/>
                    </a:cubicBezTo>
                    <a:cubicBezTo>
                      <a:pt x="20" y="17"/>
                      <a:pt x="19" y="17"/>
                      <a:pt x="19" y="17"/>
                    </a:cubicBezTo>
                    <a:cubicBezTo>
                      <a:pt x="18" y="18"/>
                      <a:pt x="16" y="19"/>
                      <a:pt x="15" y="21"/>
                    </a:cubicBezTo>
                    <a:cubicBezTo>
                      <a:pt x="14" y="23"/>
                      <a:pt x="15" y="25"/>
                      <a:pt x="15" y="27"/>
                    </a:cubicBezTo>
                    <a:cubicBezTo>
                      <a:pt x="15" y="27"/>
                      <a:pt x="15" y="28"/>
                      <a:pt x="15" y="28"/>
                    </a:cubicBezTo>
                    <a:cubicBezTo>
                      <a:pt x="15" y="28"/>
                      <a:pt x="15" y="29"/>
                      <a:pt x="15" y="30"/>
                    </a:cubicBezTo>
                    <a:cubicBezTo>
                      <a:pt x="14" y="31"/>
                      <a:pt x="12" y="32"/>
                      <a:pt x="12" y="34"/>
                    </a:cubicBezTo>
                    <a:cubicBezTo>
                      <a:pt x="12" y="37"/>
                      <a:pt x="14" y="38"/>
                      <a:pt x="15" y="39"/>
                    </a:cubicBezTo>
                    <a:cubicBezTo>
                      <a:pt x="15" y="40"/>
                      <a:pt x="15" y="41"/>
                      <a:pt x="15" y="41"/>
                    </a:cubicBezTo>
                    <a:close/>
                    <a:moveTo>
                      <a:pt x="83" y="67"/>
                    </a:moveTo>
                    <a:cubicBezTo>
                      <a:pt x="70" y="64"/>
                      <a:pt x="70" y="64"/>
                      <a:pt x="70" y="64"/>
                    </a:cubicBezTo>
                    <a:cubicBezTo>
                      <a:pt x="66" y="77"/>
                      <a:pt x="66" y="77"/>
                      <a:pt x="66" y="77"/>
                    </a:cubicBezTo>
                    <a:cubicBezTo>
                      <a:pt x="60" y="67"/>
                      <a:pt x="60" y="67"/>
                      <a:pt x="60" y="67"/>
                    </a:cubicBezTo>
                    <a:cubicBezTo>
                      <a:pt x="60" y="67"/>
                      <a:pt x="60" y="67"/>
                      <a:pt x="60" y="67"/>
                    </a:cubicBezTo>
                    <a:cubicBezTo>
                      <a:pt x="62" y="66"/>
                      <a:pt x="63" y="64"/>
                      <a:pt x="64" y="63"/>
                    </a:cubicBezTo>
                    <a:cubicBezTo>
                      <a:pt x="64" y="62"/>
                      <a:pt x="65" y="61"/>
                      <a:pt x="65" y="61"/>
                    </a:cubicBezTo>
                    <a:cubicBezTo>
                      <a:pt x="65" y="61"/>
                      <a:pt x="66" y="61"/>
                      <a:pt x="67" y="61"/>
                    </a:cubicBezTo>
                    <a:cubicBezTo>
                      <a:pt x="68" y="61"/>
                      <a:pt x="70" y="60"/>
                      <a:pt x="72" y="59"/>
                    </a:cubicBezTo>
                    <a:cubicBezTo>
                      <a:pt x="73" y="58"/>
                      <a:pt x="73" y="56"/>
                      <a:pt x="74" y="54"/>
                    </a:cubicBezTo>
                    <a:cubicBezTo>
                      <a:pt x="74" y="53"/>
                      <a:pt x="74" y="53"/>
                      <a:pt x="74" y="52"/>
                    </a:cubicBezTo>
                    <a:cubicBezTo>
                      <a:pt x="74" y="52"/>
                      <a:pt x="74" y="52"/>
                      <a:pt x="74" y="52"/>
                    </a:cubicBezTo>
                    <a:lnTo>
                      <a:pt x="83" y="67"/>
                    </a:lnTo>
                    <a:close/>
                    <a:moveTo>
                      <a:pt x="19" y="33"/>
                    </a:moveTo>
                    <a:cubicBezTo>
                      <a:pt x="20" y="32"/>
                      <a:pt x="21" y="31"/>
                      <a:pt x="21" y="29"/>
                    </a:cubicBezTo>
                    <a:cubicBezTo>
                      <a:pt x="21" y="29"/>
                      <a:pt x="21" y="29"/>
                      <a:pt x="21" y="29"/>
                    </a:cubicBezTo>
                    <a:cubicBezTo>
                      <a:pt x="21" y="29"/>
                      <a:pt x="21" y="29"/>
                      <a:pt x="21" y="29"/>
                    </a:cubicBezTo>
                    <a:cubicBezTo>
                      <a:pt x="22" y="28"/>
                      <a:pt x="21" y="26"/>
                      <a:pt x="21" y="25"/>
                    </a:cubicBezTo>
                    <a:cubicBezTo>
                      <a:pt x="21" y="24"/>
                      <a:pt x="21" y="24"/>
                      <a:pt x="21" y="24"/>
                    </a:cubicBezTo>
                    <a:cubicBezTo>
                      <a:pt x="21" y="23"/>
                      <a:pt x="21" y="23"/>
                      <a:pt x="22" y="23"/>
                    </a:cubicBezTo>
                    <a:cubicBezTo>
                      <a:pt x="23" y="22"/>
                      <a:pt x="24" y="21"/>
                      <a:pt x="25" y="20"/>
                    </a:cubicBezTo>
                    <a:cubicBezTo>
                      <a:pt x="25" y="20"/>
                      <a:pt x="25" y="20"/>
                      <a:pt x="25" y="20"/>
                    </a:cubicBezTo>
                    <a:cubicBezTo>
                      <a:pt x="25" y="20"/>
                      <a:pt x="25" y="20"/>
                      <a:pt x="25" y="20"/>
                    </a:cubicBezTo>
                    <a:cubicBezTo>
                      <a:pt x="26" y="18"/>
                      <a:pt x="26" y="17"/>
                      <a:pt x="27" y="16"/>
                    </a:cubicBezTo>
                    <a:cubicBezTo>
                      <a:pt x="27" y="15"/>
                      <a:pt x="27" y="14"/>
                      <a:pt x="27" y="14"/>
                    </a:cubicBezTo>
                    <a:cubicBezTo>
                      <a:pt x="27" y="14"/>
                      <a:pt x="28" y="14"/>
                      <a:pt x="28" y="14"/>
                    </a:cubicBezTo>
                    <a:cubicBezTo>
                      <a:pt x="30" y="14"/>
                      <a:pt x="31" y="14"/>
                      <a:pt x="32" y="13"/>
                    </a:cubicBezTo>
                    <a:cubicBezTo>
                      <a:pt x="32" y="13"/>
                      <a:pt x="32" y="13"/>
                      <a:pt x="32" y="13"/>
                    </a:cubicBezTo>
                    <a:cubicBezTo>
                      <a:pt x="33" y="13"/>
                      <a:pt x="33" y="13"/>
                      <a:pt x="33" y="13"/>
                    </a:cubicBezTo>
                    <a:cubicBezTo>
                      <a:pt x="34" y="12"/>
                      <a:pt x="35" y="10"/>
                      <a:pt x="35" y="9"/>
                    </a:cubicBezTo>
                    <a:cubicBezTo>
                      <a:pt x="36" y="9"/>
                      <a:pt x="36" y="8"/>
                      <a:pt x="36" y="8"/>
                    </a:cubicBezTo>
                    <a:cubicBezTo>
                      <a:pt x="36" y="8"/>
                      <a:pt x="37" y="8"/>
                      <a:pt x="38" y="8"/>
                    </a:cubicBezTo>
                    <a:cubicBezTo>
                      <a:pt x="39" y="9"/>
                      <a:pt x="40" y="9"/>
                      <a:pt x="42" y="9"/>
                    </a:cubicBezTo>
                    <a:cubicBezTo>
                      <a:pt x="42" y="9"/>
                      <a:pt x="42" y="9"/>
                      <a:pt x="42" y="9"/>
                    </a:cubicBezTo>
                    <a:cubicBezTo>
                      <a:pt x="42" y="9"/>
                      <a:pt x="42" y="9"/>
                      <a:pt x="42" y="9"/>
                    </a:cubicBezTo>
                    <a:cubicBezTo>
                      <a:pt x="44" y="8"/>
                      <a:pt x="45" y="7"/>
                      <a:pt x="46" y="7"/>
                    </a:cubicBezTo>
                    <a:cubicBezTo>
                      <a:pt x="46" y="6"/>
                      <a:pt x="47" y="6"/>
                      <a:pt x="47" y="6"/>
                    </a:cubicBezTo>
                    <a:cubicBezTo>
                      <a:pt x="47" y="6"/>
                      <a:pt x="48" y="6"/>
                      <a:pt x="48" y="7"/>
                    </a:cubicBezTo>
                    <a:cubicBezTo>
                      <a:pt x="49" y="7"/>
                      <a:pt x="51" y="8"/>
                      <a:pt x="52" y="9"/>
                    </a:cubicBezTo>
                    <a:cubicBezTo>
                      <a:pt x="52" y="9"/>
                      <a:pt x="52" y="9"/>
                      <a:pt x="52" y="9"/>
                    </a:cubicBezTo>
                    <a:cubicBezTo>
                      <a:pt x="52" y="9"/>
                      <a:pt x="52" y="9"/>
                      <a:pt x="52" y="9"/>
                    </a:cubicBezTo>
                    <a:cubicBezTo>
                      <a:pt x="54" y="9"/>
                      <a:pt x="55" y="9"/>
                      <a:pt x="57" y="8"/>
                    </a:cubicBezTo>
                    <a:cubicBezTo>
                      <a:pt x="57" y="8"/>
                      <a:pt x="58" y="8"/>
                      <a:pt x="58" y="8"/>
                    </a:cubicBezTo>
                    <a:cubicBezTo>
                      <a:pt x="58" y="8"/>
                      <a:pt x="59" y="9"/>
                      <a:pt x="59" y="9"/>
                    </a:cubicBezTo>
                    <a:cubicBezTo>
                      <a:pt x="60" y="10"/>
                      <a:pt x="60" y="12"/>
                      <a:pt x="62" y="13"/>
                    </a:cubicBezTo>
                    <a:cubicBezTo>
                      <a:pt x="62" y="13"/>
                      <a:pt x="62" y="13"/>
                      <a:pt x="62" y="13"/>
                    </a:cubicBezTo>
                    <a:cubicBezTo>
                      <a:pt x="62" y="13"/>
                      <a:pt x="62" y="13"/>
                      <a:pt x="62" y="13"/>
                    </a:cubicBezTo>
                    <a:cubicBezTo>
                      <a:pt x="63" y="14"/>
                      <a:pt x="65" y="14"/>
                      <a:pt x="66" y="14"/>
                    </a:cubicBezTo>
                    <a:cubicBezTo>
                      <a:pt x="66" y="14"/>
                      <a:pt x="67" y="14"/>
                      <a:pt x="67" y="14"/>
                    </a:cubicBezTo>
                    <a:cubicBezTo>
                      <a:pt x="67" y="14"/>
                      <a:pt x="68" y="15"/>
                      <a:pt x="68" y="16"/>
                    </a:cubicBezTo>
                    <a:cubicBezTo>
                      <a:pt x="68" y="17"/>
                      <a:pt x="68" y="18"/>
                      <a:pt x="69" y="20"/>
                    </a:cubicBezTo>
                    <a:cubicBezTo>
                      <a:pt x="69" y="20"/>
                      <a:pt x="69" y="20"/>
                      <a:pt x="69" y="20"/>
                    </a:cubicBezTo>
                    <a:cubicBezTo>
                      <a:pt x="69" y="20"/>
                      <a:pt x="69" y="20"/>
                      <a:pt x="69" y="20"/>
                    </a:cubicBezTo>
                    <a:cubicBezTo>
                      <a:pt x="70" y="21"/>
                      <a:pt x="71" y="22"/>
                      <a:pt x="72" y="23"/>
                    </a:cubicBezTo>
                    <a:cubicBezTo>
                      <a:pt x="73" y="23"/>
                      <a:pt x="73" y="23"/>
                      <a:pt x="74" y="23"/>
                    </a:cubicBezTo>
                    <a:cubicBezTo>
                      <a:pt x="74" y="24"/>
                      <a:pt x="73" y="24"/>
                      <a:pt x="73" y="25"/>
                    </a:cubicBezTo>
                    <a:cubicBezTo>
                      <a:pt x="73" y="26"/>
                      <a:pt x="73" y="28"/>
                      <a:pt x="73" y="29"/>
                    </a:cubicBezTo>
                    <a:cubicBezTo>
                      <a:pt x="73" y="29"/>
                      <a:pt x="73" y="29"/>
                      <a:pt x="73" y="29"/>
                    </a:cubicBezTo>
                    <a:cubicBezTo>
                      <a:pt x="73" y="29"/>
                      <a:pt x="73" y="29"/>
                      <a:pt x="73" y="29"/>
                    </a:cubicBezTo>
                    <a:cubicBezTo>
                      <a:pt x="73" y="31"/>
                      <a:pt x="74" y="32"/>
                      <a:pt x="75" y="33"/>
                    </a:cubicBezTo>
                    <a:cubicBezTo>
                      <a:pt x="75" y="34"/>
                      <a:pt x="76" y="34"/>
                      <a:pt x="76" y="34"/>
                    </a:cubicBezTo>
                    <a:cubicBezTo>
                      <a:pt x="76" y="35"/>
                      <a:pt x="75" y="35"/>
                      <a:pt x="75" y="36"/>
                    </a:cubicBezTo>
                    <a:cubicBezTo>
                      <a:pt x="74" y="37"/>
                      <a:pt x="73" y="38"/>
                      <a:pt x="73" y="40"/>
                    </a:cubicBezTo>
                    <a:cubicBezTo>
                      <a:pt x="73" y="41"/>
                      <a:pt x="73" y="43"/>
                      <a:pt x="73" y="44"/>
                    </a:cubicBezTo>
                    <a:cubicBezTo>
                      <a:pt x="73" y="44"/>
                      <a:pt x="73" y="44"/>
                      <a:pt x="73" y="44"/>
                    </a:cubicBezTo>
                    <a:cubicBezTo>
                      <a:pt x="73" y="45"/>
                      <a:pt x="74" y="45"/>
                      <a:pt x="74" y="45"/>
                    </a:cubicBezTo>
                    <a:cubicBezTo>
                      <a:pt x="73" y="46"/>
                      <a:pt x="73" y="46"/>
                      <a:pt x="72" y="46"/>
                    </a:cubicBezTo>
                    <a:cubicBezTo>
                      <a:pt x="72" y="46"/>
                      <a:pt x="72" y="47"/>
                      <a:pt x="71" y="47"/>
                    </a:cubicBezTo>
                    <a:cubicBezTo>
                      <a:pt x="70" y="47"/>
                      <a:pt x="70" y="48"/>
                      <a:pt x="69" y="49"/>
                    </a:cubicBezTo>
                    <a:cubicBezTo>
                      <a:pt x="68" y="50"/>
                      <a:pt x="68" y="52"/>
                      <a:pt x="68" y="53"/>
                    </a:cubicBezTo>
                    <a:cubicBezTo>
                      <a:pt x="68" y="54"/>
                      <a:pt x="67" y="55"/>
                      <a:pt x="67" y="55"/>
                    </a:cubicBezTo>
                    <a:cubicBezTo>
                      <a:pt x="67" y="55"/>
                      <a:pt x="66" y="55"/>
                      <a:pt x="66" y="55"/>
                    </a:cubicBezTo>
                    <a:cubicBezTo>
                      <a:pt x="65" y="55"/>
                      <a:pt x="63" y="55"/>
                      <a:pt x="62" y="56"/>
                    </a:cubicBezTo>
                    <a:cubicBezTo>
                      <a:pt x="60" y="57"/>
                      <a:pt x="60" y="59"/>
                      <a:pt x="59" y="60"/>
                    </a:cubicBezTo>
                    <a:cubicBezTo>
                      <a:pt x="59" y="60"/>
                      <a:pt x="58" y="61"/>
                      <a:pt x="58" y="61"/>
                    </a:cubicBezTo>
                    <a:cubicBezTo>
                      <a:pt x="58" y="61"/>
                      <a:pt x="57" y="61"/>
                      <a:pt x="57" y="61"/>
                    </a:cubicBezTo>
                    <a:cubicBezTo>
                      <a:pt x="57" y="61"/>
                      <a:pt x="57" y="61"/>
                      <a:pt x="56" y="61"/>
                    </a:cubicBezTo>
                    <a:cubicBezTo>
                      <a:pt x="55" y="60"/>
                      <a:pt x="54" y="60"/>
                      <a:pt x="53" y="60"/>
                    </a:cubicBezTo>
                    <a:cubicBezTo>
                      <a:pt x="53" y="60"/>
                      <a:pt x="52" y="60"/>
                      <a:pt x="52" y="60"/>
                    </a:cubicBezTo>
                    <a:cubicBezTo>
                      <a:pt x="51" y="61"/>
                      <a:pt x="49" y="61"/>
                      <a:pt x="48" y="62"/>
                    </a:cubicBezTo>
                    <a:cubicBezTo>
                      <a:pt x="48" y="63"/>
                      <a:pt x="47" y="63"/>
                      <a:pt x="47" y="63"/>
                    </a:cubicBezTo>
                    <a:cubicBezTo>
                      <a:pt x="47" y="63"/>
                      <a:pt x="46" y="63"/>
                      <a:pt x="46" y="62"/>
                    </a:cubicBezTo>
                    <a:cubicBezTo>
                      <a:pt x="45" y="61"/>
                      <a:pt x="43" y="61"/>
                      <a:pt x="42" y="60"/>
                    </a:cubicBezTo>
                    <a:cubicBezTo>
                      <a:pt x="42" y="60"/>
                      <a:pt x="42" y="60"/>
                      <a:pt x="41" y="60"/>
                    </a:cubicBezTo>
                    <a:cubicBezTo>
                      <a:pt x="41" y="60"/>
                      <a:pt x="41" y="60"/>
                      <a:pt x="41" y="60"/>
                    </a:cubicBezTo>
                    <a:cubicBezTo>
                      <a:pt x="40" y="60"/>
                      <a:pt x="39" y="60"/>
                      <a:pt x="38" y="61"/>
                    </a:cubicBezTo>
                    <a:cubicBezTo>
                      <a:pt x="38" y="61"/>
                      <a:pt x="38" y="61"/>
                      <a:pt x="38" y="61"/>
                    </a:cubicBezTo>
                    <a:cubicBezTo>
                      <a:pt x="37" y="61"/>
                      <a:pt x="36" y="61"/>
                      <a:pt x="36" y="61"/>
                    </a:cubicBezTo>
                    <a:cubicBezTo>
                      <a:pt x="36" y="61"/>
                      <a:pt x="36" y="60"/>
                      <a:pt x="35" y="60"/>
                    </a:cubicBezTo>
                    <a:cubicBezTo>
                      <a:pt x="35" y="59"/>
                      <a:pt x="34" y="57"/>
                      <a:pt x="32" y="56"/>
                    </a:cubicBezTo>
                    <a:cubicBezTo>
                      <a:pt x="31" y="55"/>
                      <a:pt x="30" y="55"/>
                      <a:pt x="28" y="55"/>
                    </a:cubicBezTo>
                    <a:cubicBezTo>
                      <a:pt x="28" y="55"/>
                      <a:pt x="27" y="55"/>
                      <a:pt x="27" y="55"/>
                    </a:cubicBezTo>
                    <a:cubicBezTo>
                      <a:pt x="27" y="55"/>
                      <a:pt x="27" y="54"/>
                      <a:pt x="27" y="53"/>
                    </a:cubicBezTo>
                    <a:cubicBezTo>
                      <a:pt x="26" y="52"/>
                      <a:pt x="26" y="50"/>
                      <a:pt x="25" y="49"/>
                    </a:cubicBezTo>
                    <a:cubicBezTo>
                      <a:pt x="25" y="48"/>
                      <a:pt x="24" y="47"/>
                      <a:pt x="23" y="47"/>
                    </a:cubicBezTo>
                    <a:cubicBezTo>
                      <a:pt x="23" y="47"/>
                      <a:pt x="22" y="46"/>
                      <a:pt x="22" y="46"/>
                    </a:cubicBezTo>
                    <a:cubicBezTo>
                      <a:pt x="21" y="46"/>
                      <a:pt x="21" y="46"/>
                      <a:pt x="21" y="46"/>
                    </a:cubicBezTo>
                    <a:cubicBezTo>
                      <a:pt x="21" y="45"/>
                      <a:pt x="21" y="45"/>
                      <a:pt x="21" y="44"/>
                    </a:cubicBezTo>
                    <a:cubicBezTo>
                      <a:pt x="21" y="44"/>
                      <a:pt x="21" y="44"/>
                      <a:pt x="21" y="44"/>
                    </a:cubicBezTo>
                    <a:cubicBezTo>
                      <a:pt x="21" y="43"/>
                      <a:pt x="22" y="41"/>
                      <a:pt x="21" y="40"/>
                    </a:cubicBezTo>
                    <a:cubicBezTo>
                      <a:pt x="21" y="38"/>
                      <a:pt x="20" y="37"/>
                      <a:pt x="19" y="36"/>
                    </a:cubicBezTo>
                    <a:cubicBezTo>
                      <a:pt x="19" y="35"/>
                      <a:pt x="18" y="35"/>
                      <a:pt x="18" y="35"/>
                    </a:cubicBezTo>
                    <a:cubicBezTo>
                      <a:pt x="18" y="34"/>
                      <a:pt x="19" y="34"/>
                      <a:pt x="19" y="33"/>
                    </a:cubicBezTo>
                    <a:close/>
                    <a:moveTo>
                      <a:pt x="20" y="52"/>
                    </a:moveTo>
                    <a:cubicBezTo>
                      <a:pt x="20" y="52"/>
                      <a:pt x="20" y="52"/>
                      <a:pt x="20" y="52"/>
                    </a:cubicBezTo>
                    <a:cubicBezTo>
                      <a:pt x="20" y="53"/>
                      <a:pt x="20" y="53"/>
                      <a:pt x="21" y="54"/>
                    </a:cubicBezTo>
                    <a:cubicBezTo>
                      <a:pt x="21" y="56"/>
                      <a:pt x="21" y="58"/>
                      <a:pt x="23" y="59"/>
                    </a:cubicBezTo>
                    <a:cubicBezTo>
                      <a:pt x="24" y="60"/>
                      <a:pt x="26" y="61"/>
                      <a:pt x="28" y="61"/>
                    </a:cubicBezTo>
                    <a:cubicBezTo>
                      <a:pt x="28" y="61"/>
                      <a:pt x="29" y="61"/>
                      <a:pt x="29" y="61"/>
                    </a:cubicBezTo>
                    <a:cubicBezTo>
                      <a:pt x="29" y="61"/>
                      <a:pt x="30" y="62"/>
                      <a:pt x="30" y="63"/>
                    </a:cubicBezTo>
                    <a:cubicBezTo>
                      <a:pt x="31" y="64"/>
                      <a:pt x="32" y="66"/>
                      <a:pt x="34" y="67"/>
                    </a:cubicBezTo>
                    <a:cubicBezTo>
                      <a:pt x="34" y="67"/>
                      <a:pt x="34" y="67"/>
                      <a:pt x="34" y="67"/>
                    </a:cubicBezTo>
                    <a:cubicBezTo>
                      <a:pt x="28" y="77"/>
                      <a:pt x="28" y="77"/>
                      <a:pt x="28" y="77"/>
                    </a:cubicBezTo>
                    <a:cubicBezTo>
                      <a:pt x="24" y="64"/>
                      <a:pt x="24" y="64"/>
                      <a:pt x="24" y="64"/>
                    </a:cubicBezTo>
                    <a:cubicBezTo>
                      <a:pt x="11" y="67"/>
                      <a:pt x="11" y="67"/>
                      <a:pt x="11" y="67"/>
                    </a:cubicBezTo>
                    <a:lnTo>
                      <a:pt x="20" y="5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1285">
                <a:extLst>
                  <a:ext uri="{FF2B5EF4-FFF2-40B4-BE49-F238E27FC236}">
                    <a16:creationId xmlns:a16="http://schemas.microsoft.com/office/drawing/2014/main" xmlns="" id="{3126EE66-4F0E-4BE3-A304-E25A25569535}"/>
                  </a:ext>
                </a:extLst>
              </p:cNvPr>
              <p:cNvSpPr>
                <a:spLocks noEditPoints="1"/>
              </p:cNvSpPr>
              <p:nvPr/>
            </p:nvSpPr>
            <p:spPr bwMode="auto">
              <a:xfrm>
                <a:off x="389" y="528"/>
                <a:ext cx="80" cy="78"/>
              </a:xfrm>
              <a:custGeom>
                <a:avLst/>
                <a:gdLst>
                  <a:gd name="T0" fmla="*/ 20 w 40"/>
                  <a:gd name="T1" fmla="*/ 39 h 39"/>
                  <a:gd name="T2" fmla="*/ 40 w 40"/>
                  <a:gd name="T3" fmla="*/ 19 h 39"/>
                  <a:gd name="T4" fmla="*/ 20 w 40"/>
                  <a:gd name="T5" fmla="*/ 0 h 39"/>
                  <a:gd name="T6" fmla="*/ 0 w 40"/>
                  <a:gd name="T7" fmla="*/ 19 h 39"/>
                  <a:gd name="T8" fmla="*/ 20 w 40"/>
                  <a:gd name="T9" fmla="*/ 39 h 39"/>
                  <a:gd name="T10" fmla="*/ 20 w 40"/>
                  <a:gd name="T11" fmla="*/ 6 h 39"/>
                  <a:gd name="T12" fmla="*/ 34 w 40"/>
                  <a:gd name="T13" fmla="*/ 19 h 39"/>
                  <a:gd name="T14" fmla="*/ 20 w 40"/>
                  <a:gd name="T15" fmla="*/ 33 h 39"/>
                  <a:gd name="T16" fmla="*/ 6 w 40"/>
                  <a:gd name="T17" fmla="*/ 19 h 39"/>
                  <a:gd name="T18" fmla="*/ 20 w 40"/>
                  <a:gd name="T19" fmla="*/ 6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39">
                    <a:moveTo>
                      <a:pt x="20" y="39"/>
                    </a:moveTo>
                    <a:cubicBezTo>
                      <a:pt x="31" y="39"/>
                      <a:pt x="40" y="30"/>
                      <a:pt x="40" y="19"/>
                    </a:cubicBezTo>
                    <a:cubicBezTo>
                      <a:pt x="40" y="9"/>
                      <a:pt x="31" y="0"/>
                      <a:pt x="20" y="0"/>
                    </a:cubicBezTo>
                    <a:cubicBezTo>
                      <a:pt x="9" y="0"/>
                      <a:pt x="0" y="9"/>
                      <a:pt x="0" y="19"/>
                    </a:cubicBezTo>
                    <a:cubicBezTo>
                      <a:pt x="0" y="30"/>
                      <a:pt x="9" y="39"/>
                      <a:pt x="20" y="39"/>
                    </a:cubicBezTo>
                    <a:close/>
                    <a:moveTo>
                      <a:pt x="20" y="6"/>
                    </a:moveTo>
                    <a:cubicBezTo>
                      <a:pt x="28" y="6"/>
                      <a:pt x="34" y="12"/>
                      <a:pt x="34" y="19"/>
                    </a:cubicBezTo>
                    <a:cubicBezTo>
                      <a:pt x="34" y="27"/>
                      <a:pt x="28" y="33"/>
                      <a:pt x="20" y="33"/>
                    </a:cubicBezTo>
                    <a:cubicBezTo>
                      <a:pt x="12" y="33"/>
                      <a:pt x="6" y="27"/>
                      <a:pt x="6" y="19"/>
                    </a:cubicBezTo>
                    <a:cubicBezTo>
                      <a:pt x="6" y="12"/>
                      <a:pt x="12" y="6"/>
                      <a:pt x="20" y="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1" name="Rectangle 1286">
                <a:extLst>
                  <a:ext uri="{FF2B5EF4-FFF2-40B4-BE49-F238E27FC236}">
                    <a16:creationId xmlns:a16="http://schemas.microsoft.com/office/drawing/2014/main" xmlns="" id="{6DA07E01-2102-4DAF-825A-8B7DCA0E220E}"/>
                  </a:ext>
                </a:extLst>
              </p:cNvPr>
              <p:cNvSpPr>
                <a:spLocks noChangeArrowheads="1"/>
              </p:cNvSpPr>
              <p:nvPr/>
            </p:nvSpPr>
            <p:spPr bwMode="auto">
              <a:xfrm>
                <a:off x="100" y="241"/>
                <a:ext cx="12" cy="12"/>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2" name="Rectangle 1287">
                <a:extLst>
                  <a:ext uri="{FF2B5EF4-FFF2-40B4-BE49-F238E27FC236}">
                    <a16:creationId xmlns:a16="http://schemas.microsoft.com/office/drawing/2014/main" xmlns="" id="{E4A44DA5-5EAF-4080-B7A7-346CB93D5A6F}"/>
                  </a:ext>
                </a:extLst>
              </p:cNvPr>
              <p:cNvSpPr>
                <a:spLocks noChangeArrowheads="1"/>
              </p:cNvSpPr>
              <p:nvPr/>
            </p:nvSpPr>
            <p:spPr bwMode="auto">
              <a:xfrm>
                <a:off x="417" y="241"/>
                <a:ext cx="24" cy="12"/>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3" name="Rectangle 1288">
                <a:extLst>
                  <a:ext uri="{FF2B5EF4-FFF2-40B4-BE49-F238E27FC236}">
                    <a16:creationId xmlns:a16="http://schemas.microsoft.com/office/drawing/2014/main" xmlns="" id="{2020B686-50F8-4209-8673-16083080D0D1}"/>
                  </a:ext>
                </a:extLst>
              </p:cNvPr>
              <p:cNvSpPr>
                <a:spLocks noChangeArrowheads="1"/>
              </p:cNvSpPr>
              <p:nvPr/>
            </p:nvSpPr>
            <p:spPr bwMode="auto">
              <a:xfrm>
                <a:off x="134" y="241"/>
                <a:ext cx="24" cy="12"/>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4" name="Rectangle 1289">
                <a:extLst>
                  <a:ext uri="{FF2B5EF4-FFF2-40B4-BE49-F238E27FC236}">
                    <a16:creationId xmlns:a16="http://schemas.microsoft.com/office/drawing/2014/main" xmlns="" id="{5E364DE5-D409-4087-8D54-793AA5A37C0E}"/>
                  </a:ext>
                </a:extLst>
              </p:cNvPr>
              <p:cNvSpPr>
                <a:spLocks noChangeArrowheads="1"/>
              </p:cNvSpPr>
              <p:nvPr/>
            </p:nvSpPr>
            <p:spPr bwMode="auto">
              <a:xfrm>
                <a:off x="370" y="241"/>
                <a:ext cx="23" cy="12"/>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5" name="Rectangle 1290">
                <a:extLst>
                  <a:ext uri="{FF2B5EF4-FFF2-40B4-BE49-F238E27FC236}">
                    <a16:creationId xmlns:a16="http://schemas.microsoft.com/office/drawing/2014/main" xmlns="" id="{75815DC0-EE35-4788-94CE-F7AE25F579A8}"/>
                  </a:ext>
                </a:extLst>
              </p:cNvPr>
              <p:cNvSpPr>
                <a:spLocks noChangeArrowheads="1"/>
              </p:cNvSpPr>
              <p:nvPr/>
            </p:nvSpPr>
            <p:spPr bwMode="auto">
              <a:xfrm>
                <a:off x="183" y="241"/>
                <a:ext cx="22" cy="12"/>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6" name="Rectangle 1291">
                <a:extLst>
                  <a:ext uri="{FF2B5EF4-FFF2-40B4-BE49-F238E27FC236}">
                    <a16:creationId xmlns:a16="http://schemas.microsoft.com/office/drawing/2014/main" xmlns="" id="{13021538-043E-4FD8-92EC-CAFB56B3F93F}"/>
                  </a:ext>
                </a:extLst>
              </p:cNvPr>
              <p:cNvSpPr>
                <a:spLocks noChangeArrowheads="1"/>
              </p:cNvSpPr>
              <p:nvPr/>
            </p:nvSpPr>
            <p:spPr bwMode="auto">
              <a:xfrm>
                <a:off x="276" y="241"/>
                <a:ext cx="24" cy="12"/>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7" name="Rectangle 1292">
                <a:extLst>
                  <a:ext uri="{FF2B5EF4-FFF2-40B4-BE49-F238E27FC236}">
                    <a16:creationId xmlns:a16="http://schemas.microsoft.com/office/drawing/2014/main" xmlns="" id="{F01643E3-B286-488C-97E6-A4AC88FF47B6}"/>
                  </a:ext>
                </a:extLst>
              </p:cNvPr>
              <p:cNvSpPr>
                <a:spLocks noChangeArrowheads="1"/>
              </p:cNvSpPr>
              <p:nvPr/>
            </p:nvSpPr>
            <p:spPr bwMode="auto">
              <a:xfrm>
                <a:off x="322" y="241"/>
                <a:ext cx="24" cy="12"/>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8" name="Rectangle 1293">
                <a:extLst>
                  <a:ext uri="{FF2B5EF4-FFF2-40B4-BE49-F238E27FC236}">
                    <a16:creationId xmlns:a16="http://schemas.microsoft.com/office/drawing/2014/main" xmlns="" id="{488E77B5-61FA-492C-A888-F5F03C1CAD02}"/>
                  </a:ext>
                </a:extLst>
              </p:cNvPr>
              <p:cNvSpPr>
                <a:spLocks noChangeArrowheads="1"/>
              </p:cNvSpPr>
              <p:nvPr/>
            </p:nvSpPr>
            <p:spPr bwMode="auto">
              <a:xfrm>
                <a:off x="229" y="241"/>
                <a:ext cx="22" cy="12"/>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9" name="Rectangle 1294">
                <a:extLst>
                  <a:ext uri="{FF2B5EF4-FFF2-40B4-BE49-F238E27FC236}">
                    <a16:creationId xmlns:a16="http://schemas.microsoft.com/office/drawing/2014/main" xmlns="" id="{78D4747A-B6C9-4AAC-A4C5-F3FB2C6A0501}"/>
                  </a:ext>
                </a:extLst>
              </p:cNvPr>
              <p:cNvSpPr>
                <a:spLocks noChangeArrowheads="1"/>
              </p:cNvSpPr>
              <p:nvPr/>
            </p:nvSpPr>
            <p:spPr bwMode="auto">
              <a:xfrm>
                <a:off x="463" y="241"/>
                <a:ext cx="12" cy="12"/>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 name="Rectangle 1295">
                <a:extLst>
                  <a:ext uri="{FF2B5EF4-FFF2-40B4-BE49-F238E27FC236}">
                    <a16:creationId xmlns:a16="http://schemas.microsoft.com/office/drawing/2014/main" xmlns="" id="{844EF485-33FC-4EC6-AD99-159D84F9F7C3}"/>
                  </a:ext>
                </a:extLst>
              </p:cNvPr>
              <p:cNvSpPr>
                <a:spLocks noChangeArrowheads="1"/>
              </p:cNvSpPr>
              <p:nvPr/>
            </p:nvSpPr>
            <p:spPr bwMode="auto">
              <a:xfrm>
                <a:off x="100" y="324"/>
                <a:ext cx="12" cy="12"/>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 name="Rectangle 1296">
                <a:extLst>
                  <a:ext uri="{FF2B5EF4-FFF2-40B4-BE49-F238E27FC236}">
                    <a16:creationId xmlns:a16="http://schemas.microsoft.com/office/drawing/2014/main" xmlns="" id="{DBBF994E-858A-43D5-8A17-521C9C6E8779}"/>
                  </a:ext>
                </a:extLst>
              </p:cNvPr>
              <p:cNvSpPr>
                <a:spLocks noChangeArrowheads="1"/>
              </p:cNvSpPr>
              <p:nvPr/>
            </p:nvSpPr>
            <p:spPr bwMode="auto">
              <a:xfrm>
                <a:off x="134" y="324"/>
                <a:ext cx="24" cy="12"/>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2" name="Rectangle 1297">
                <a:extLst>
                  <a:ext uri="{FF2B5EF4-FFF2-40B4-BE49-F238E27FC236}">
                    <a16:creationId xmlns:a16="http://schemas.microsoft.com/office/drawing/2014/main" xmlns="" id="{536C6A87-140E-4907-9031-5BD87BEBF4A7}"/>
                  </a:ext>
                </a:extLst>
              </p:cNvPr>
              <p:cNvSpPr>
                <a:spLocks noChangeArrowheads="1"/>
              </p:cNvSpPr>
              <p:nvPr/>
            </p:nvSpPr>
            <p:spPr bwMode="auto">
              <a:xfrm>
                <a:off x="276" y="324"/>
                <a:ext cx="24" cy="12"/>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3" name="Rectangle 1298">
                <a:extLst>
                  <a:ext uri="{FF2B5EF4-FFF2-40B4-BE49-F238E27FC236}">
                    <a16:creationId xmlns:a16="http://schemas.microsoft.com/office/drawing/2014/main" xmlns="" id="{ACC235E6-40F9-41EA-8009-EB574CE7173E}"/>
                  </a:ext>
                </a:extLst>
              </p:cNvPr>
              <p:cNvSpPr>
                <a:spLocks noChangeArrowheads="1"/>
              </p:cNvSpPr>
              <p:nvPr/>
            </p:nvSpPr>
            <p:spPr bwMode="auto">
              <a:xfrm>
                <a:off x="322" y="324"/>
                <a:ext cx="24" cy="12"/>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4" name="Rectangle 1299">
                <a:extLst>
                  <a:ext uri="{FF2B5EF4-FFF2-40B4-BE49-F238E27FC236}">
                    <a16:creationId xmlns:a16="http://schemas.microsoft.com/office/drawing/2014/main" xmlns="" id="{1290D083-7005-4E0A-80B8-3E5F5E549603}"/>
                  </a:ext>
                </a:extLst>
              </p:cNvPr>
              <p:cNvSpPr>
                <a:spLocks noChangeArrowheads="1"/>
              </p:cNvSpPr>
              <p:nvPr/>
            </p:nvSpPr>
            <p:spPr bwMode="auto">
              <a:xfrm>
                <a:off x="183" y="324"/>
                <a:ext cx="22" cy="12"/>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5" name="Rectangle 1300">
                <a:extLst>
                  <a:ext uri="{FF2B5EF4-FFF2-40B4-BE49-F238E27FC236}">
                    <a16:creationId xmlns:a16="http://schemas.microsoft.com/office/drawing/2014/main" xmlns="" id="{1F918B92-68DC-4F60-8A66-604BD1EE8C7F}"/>
                  </a:ext>
                </a:extLst>
              </p:cNvPr>
              <p:cNvSpPr>
                <a:spLocks noChangeArrowheads="1"/>
              </p:cNvSpPr>
              <p:nvPr/>
            </p:nvSpPr>
            <p:spPr bwMode="auto">
              <a:xfrm>
                <a:off x="370" y="324"/>
                <a:ext cx="23" cy="12"/>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6" name="Rectangle 1301">
                <a:extLst>
                  <a:ext uri="{FF2B5EF4-FFF2-40B4-BE49-F238E27FC236}">
                    <a16:creationId xmlns:a16="http://schemas.microsoft.com/office/drawing/2014/main" xmlns="" id="{3CC1D805-D090-4469-BAAE-35E78BF53F78}"/>
                  </a:ext>
                </a:extLst>
              </p:cNvPr>
              <p:cNvSpPr>
                <a:spLocks noChangeArrowheads="1"/>
              </p:cNvSpPr>
              <p:nvPr/>
            </p:nvSpPr>
            <p:spPr bwMode="auto">
              <a:xfrm>
                <a:off x="417" y="324"/>
                <a:ext cx="24" cy="12"/>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7" name="Rectangle 1302">
                <a:extLst>
                  <a:ext uri="{FF2B5EF4-FFF2-40B4-BE49-F238E27FC236}">
                    <a16:creationId xmlns:a16="http://schemas.microsoft.com/office/drawing/2014/main" xmlns="" id="{AAA8ADC6-0E23-4B51-B781-5452325F1C8E}"/>
                  </a:ext>
                </a:extLst>
              </p:cNvPr>
              <p:cNvSpPr>
                <a:spLocks noChangeArrowheads="1"/>
              </p:cNvSpPr>
              <p:nvPr/>
            </p:nvSpPr>
            <p:spPr bwMode="auto">
              <a:xfrm>
                <a:off x="229" y="324"/>
                <a:ext cx="22" cy="12"/>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8" name="Rectangle 1303">
                <a:extLst>
                  <a:ext uri="{FF2B5EF4-FFF2-40B4-BE49-F238E27FC236}">
                    <a16:creationId xmlns:a16="http://schemas.microsoft.com/office/drawing/2014/main" xmlns="" id="{A5624328-3F55-4224-9215-4D30AB9F8361}"/>
                  </a:ext>
                </a:extLst>
              </p:cNvPr>
              <p:cNvSpPr>
                <a:spLocks noChangeArrowheads="1"/>
              </p:cNvSpPr>
              <p:nvPr/>
            </p:nvSpPr>
            <p:spPr bwMode="auto">
              <a:xfrm>
                <a:off x="463" y="324"/>
                <a:ext cx="12" cy="12"/>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9" name="Rectangle 1304">
                <a:extLst>
                  <a:ext uri="{FF2B5EF4-FFF2-40B4-BE49-F238E27FC236}">
                    <a16:creationId xmlns:a16="http://schemas.microsoft.com/office/drawing/2014/main" xmlns="" id="{B35009A3-A4C4-412C-9005-6B097C7D24D6}"/>
                  </a:ext>
                </a:extLst>
              </p:cNvPr>
              <p:cNvSpPr>
                <a:spLocks noChangeArrowheads="1"/>
              </p:cNvSpPr>
              <p:nvPr/>
            </p:nvSpPr>
            <p:spPr bwMode="auto">
              <a:xfrm>
                <a:off x="100" y="409"/>
                <a:ext cx="12" cy="12"/>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0" name="Rectangle 1305">
                <a:extLst>
                  <a:ext uri="{FF2B5EF4-FFF2-40B4-BE49-F238E27FC236}">
                    <a16:creationId xmlns:a16="http://schemas.microsoft.com/office/drawing/2014/main" xmlns="" id="{F1322010-BD56-44BD-8A17-991EE4834573}"/>
                  </a:ext>
                </a:extLst>
              </p:cNvPr>
              <p:cNvSpPr>
                <a:spLocks noChangeArrowheads="1"/>
              </p:cNvSpPr>
              <p:nvPr/>
            </p:nvSpPr>
            <p:spPr bwMode="auto">
              <a:xfrm>
                <a:off x="370" y="409"/>
                <a:ext cx="23" cy="12"/>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 name="Rectangle 1306">
                <a:extLst>
                  <a:ext uri="{FF2B5EF4-FFF2-40B4-BE49-F238E27FC236}">
                    <a16:creationId xmlns:a16="http://schemas.microsoft.com/office/drawing/2014/main" xmlns="" id="{877D1382-4A06-4EEC-9BC8-42C7EA7E1DD4}"/>
                  </a:ext>
                </a:extLst>
              </p:cNvPr>
              <p:cNvSpPr>
                <a:spLocks noChangeArrowheads="1"/>
              </p:cNvSpPr>
              <p:nvPr/>
            </p:nvSpPr>
            <p:spPr bwMode="auto">
              <a:xfrm>
                <a:off x="417" y="409"/>
                <a:ext cx="24" cy="12"/>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2" name="Rectangle 1307">
                <a:extLst>
                  <a:ext uri="{FF2B5EF4-FFF2-40B4-BE49-F238E27FC236}">
                    <a16:creationId xmlns:a16="http://schemas.microsoft.com/office/drawing/2014/main" xmlns="" id="{994A51A4-FA8B-4070-ADAB-33974FC533DF}"/>
                  </a:ext>
                </a:extLst>
              </p:cNvPr>
              <p:cNvSpPr>
                <a:spLocks noChangeArrowheads="1"/>
              </p:cNvSpPr>
              <p:nvPr/>
            </p:nvSpPr>
            <p:spPr bwMode="auto">
              <a:xfrm>
                <a:off x="322" y="409"/>
                <a:ext cx="24" cy="12"/>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3" name="Rectangle 1308">
                <a:extLst>
                  <a:ext uri="{FF2B5EF4-FFF2-40B4-BE49-F238E27FC236}">
                    <a16:creationId xmlns:a16="http://schemas.microsoft.com/office/drawing/2014/main" xmlns="" id="{8D0A2B90-4D08-4C8C-85CB-1BE3C1BC6EE0}"/>
                  </a:ext>
                </a:extLst>
              </p:cNvPr>
              <p:cNvSpPr>
                <a:spLocks noChangeArrowheads="1"/>
              </p:cNvSpPr>
              <p:nvPr/>
            </p:nvSpPr>
            <p:spPr bwMode="auto">
              <a:xfrm>
                <a:off x="134" y="409"/>
                <a:ext cx="24" cy="12"/>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4" name="Rectangle 1309">
                <a:extLst>
                  <a:ext uri="{FF2B5EF4-FFF2-40B4-BE49-F238E27FC236}">
                    <a16:creationId xmlns:a16="http://schemas.microsoft.com/office/drawing/2014/main" xmlns="" id="{E11F906E-ABC0-4943-B3F7-155D74D02AAD}"/>
                  </a:ext>
                </a:extLst>
              </p:cNvPr>
              <p:cNvSpPr>
                <a:spLocks noChangeArrowheads="1"/>
              </p:cNvSpPr>
              <p:nvPr/>
            </p:nvSpPr>
            <p:spPr bwMode="auto">
              <a:xfrm>
                <a:off x="276" y="409"/>
                <a:ext cx="24" cy="12"/>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5" name="Rectangle 1310">
                <a:extLst>
                  <a:ext uri="{FF2B5EF4-FFF2-40B4-BE49-F238E27FC236}">
                    <a16:creationId xmlns:a16="http://schemas.microsoft.com/office/drawing/2014/main" xmlns="" id="{E2C07931-0346-4F81-A479-1FE6365BEE49}"/>
                  </a:ext>
                </a:extLst>
              </p:cNvPr>
              <p:cNvSpPr>
                <a:spLocks noChangeArrowheads="1"/>
              </p:cNvSpPr>
              <p:nvPr/>
            </p:nvSpPr>
            <p:spPr bwMode="auto">
              <a:xfrm>
                <a:off x="229" y="409"/>
                <a:ext cx="22" cy="12"/>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6" name="Rectangle 1311">
                <a:extLst>
                  <a:ext uri="{FF2B5EF4-FFF2-40B4-BE49-F238E27FC236}">
                    <a16:creationId xmlns:a16="http://schemas.microsoft.com/office/drawing/2014/main" xmlns="" id="{76A2257A-823E-4697-92FB-E70F5027CED3}"/>
                  </a:ext>
                </a:extLst>
              </p:cNvPr>
              <p:cNvSpPr>
                <a:spLocks noChangeArrowheads="1"/>
              </p:cNvSpPr>
              <p:nvPr/>
            </p:nvSpPr>
            <p:spPr bwMode="auto">
              <a:xfrm>
                <a:off x="183" y="409"/>
                <a:ext cx="22" cy="12"/>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7" name="Rectangle 1312">
                <a:extLst>
                  <a:ext uri="{FF2B5EF4-FFF2-40B4-BE49-F238E27FC236}">
                    <a16:creationId xmlns:a16="http://schemas.microsoft.com/office/drawing/2014/main" xmlns="" id="{2ADDF8C5-05AF-4B61-8659-CA71AB4B5B7A}"/>
                  </a:ext>
                </a:extLst>
              </p:cNvPr>
              <p:cNvSpPr>
                <a:spLocks noChangeArrowheads="1"/>
              </p:cNvSpPr>
              <p:nvPr/>
            </p:nvSpPr>
            <p:spPr bwMode="auto">
              <a:xfrm>
                <a:off x="463" y="409"/>
                <a:ext cx="12" cy="12"/>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73" name="矩形 72">
              <a:extLst>
                <a:ext uri="{FF2B5EF4-FFF2-40B4-BE49-F238E27FC236}">
                  <a16:creationId xmlns:a16="http://schemas.microsoft.com/office/drawing/2014/main" xmlns="" id="{851D4372-FE51-4DC3-B7FE-3FC8913F419C}"/>
                </a:ext>
              </a:extLst>
            </p:cNvPr>
            <p:cNvSpPr/>
            <p:nvPr/>
          </p:nvSpPr>
          <p:spPr>
            <a:xfrm>
              <a:off x="4650247" y="988672"/>
              <a:ext cx="745666" cy="745666"/>
            </a:xfrm>
            <a:prstGeom prst="rect">
              <a:avLst/>
            </a:prstGeom>
            <a:noFill/>
            <a:ln>
              <a:solidFill>
                <a:srgbClr val="488EA7"/>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6" name="组合 75">
            <a:extLst>
              <a:ext uri="{FF2B5EF4-FFF2-40B4-BE49-F238E27FC236}">
                <a16:creationId xmlns:a16="http://schemas.microsoft.com/office/drawing/2014/main" xmlns="" id="{CB431B02-EA41-4511-BC33-F02A7D8C4C1A}"/>
              </a:ext>
            </a:extLst>
          </p:cNvPr>
          <p:cNvGrpSpPr/>
          <p:nvPr/>
        </p:nvGrpSpPr>
        <p:grpSpPr>
          <a:xfrm>
            <a:off x="7874932" y="3851811"/>
            <a:ext cx="745666" cy="745666"/>
            <a:chOff x="5089072" y="988672"/>
            <a:chExt cx="745666" cy="745666"/>
          </a:xfrm>
        </p:grpSpPr>
        <p:sp>
          <p:nvSpPr>
            <p:cNvPr id="58" name="Freeform 1326">
              <a:extLst>
                <a:ext uri="{FF2B5EF4-FFF2-40B4-BE49-F238E27FC236}">
                  <a16:creationId xmlns:a16="http://schemas.microsoft.com/office/drawing/2014/main" xmlns="" id="{728EEA67-DB03-45AF-8CED-C47F7EDED355}"/>
                </a:ext>
              </a:extLst>
            </p:cNvPr>
            <p:cNvSpPr>
              <a:spLocks noChangeAspect="1" noEditPoints="1"/>
            </p:cNvSpPr>
            <p:nvPr/>
          </p:nvSpPr>
          <p:spPr bwMode="auto">
            <a:xfrm>
              <a:off x="5218352" y="1138305"/>
              <a:ext cx="487107" cy="446400"/>
            </a:xfrm>
            <a:custGeom>
              <a:avLst/>
              <a:gdLst>
                <a:gd name="T0" fmla="*/ 653 w 706"/>
                <a:gd name="T1" fmla="*/ 271 h 647"/>
                <a:gd name="T2" fmla="*/ 706 w 706"/>
                <a:gd name="T3" fmla="*/ 222 h 647"/>
                <a:gd name="T4" fmla="*/ 611 w 706"/>
                <a:gd name="T5" fmla="*/ 210 h 647"/>
                <a:gd name="T6" fmla="*/ 607 w 706"/>
                <a:gd name="T7" fmla="*/ 144 h 647"/>
                <a:gd name="T8" fmla="*/ 655 w 706"/>
                <a:gd name="T9" fmla="*/ 99 h 647"/>
                <a:gd name="T10" fmla="*/ 284 w 706"/>
                <a:gd name="T11" fmla="*/ 0 h 647"/>
                <a:gd name="T12" fmla="*/ 2 w 706"/>
                <a:gd name="T13" fmla="*/ 243 h 647"/>
                <a:gd name="T14" fmla="*/ 0 w 706"/>
                <a:gd name="T15" fmla="*/ 245 h 647"/>
                <a:gd name="T16" fmla="*/ 0 w 706"/>
                <a:gd name="T17" fmla="*/ 334 h 647"/>
                <a:gd name="T18" fmla="*/ 34 w 706"/>
                <a:gd name="T19" fmla="*/ 350 h 647"/>
                <a:gd name="T20" fmla="*/ 2 w 706"/>
                <a:gd name="T21" fmla="*/ 380 h 647"/>
                <a:gd name="T22" fmla="*/ 2 w 706"/>
                <a:gd name="T23" fmla="*/ 475 h 647"/>
                <a:gd name="T24" fmla="*/ 379 w 706"/>
                <a:gd name="T25" fmla="*/ 647 h 647"/>
                <a:gd name="T26" fmla="*/ 381 w 706"/>
                <a:gd name="T27" fmla="*/ 647 h 647"/>
                <a:gd name="T28" fmla="*/ 706 w 706"/>
                <a:gd name="T29" fmla="*/ 358 h 647"/>
                <a:gd name="T30" fmla="*/ 658 w 706"/>
                <a:gd name="T31" fmla="*/ 352 h 647"/>
                <a:gd name="T32" fmla="*/ 653 w 706"/>
                <a:gd name="T33" fmla="*/ 271 h 647"/>
                <a:gd name="T34" fmla="*/ 629 w 706"/>
                <a:gd name="T35" fmla="*/ 235 h 647"/>
                <a:gd name="T36" fmla="*/ 613 w 706"/>
                <a:gd name="T37" fmla="*/ 247 h 647"/>
                <a:gd name="T38" fmla="*/ 611 w 706"/>
                <a:gd name="T39" fmla="*/ 233 h 647"/>
                <a:gd name="T40" fmla="*/ 629 w 706"/>
                <a:gd name="T41" fmla="*/ 235 h 647"/>
                <a:gd name="T42" fmla="*/ 288 w 706"/>
                <a:gd name="T43" fmla="*/ 12 h 647"/>
                <a:gd name="T44" fmla="*/ 631 w 706"/>
                <a:gd name="T45" fmla="*/ 105 h 647"/>
                <a:gd name="T46" fmla="*/ 347 w 706"/>
                <a:gd name="T47" fmla="*/ 374 h 647"/>
                <a:gd name="T48" fmla="*/ 18 w 706"/>
                <a:gd name="T49" fmla="*/ 247 h 647"/>
                <a:gd name="T50" fmla="*/ 288 w 706"/>
                <a:gd name="T51" fmla="*/ 12 h 647"/>
                <a:gd name="T52" fmla="*/ 601 w 706"/>
                <a:gd name="T53" fmla="*/ 259 h 647"/>
                <a:gd name="T54" fmla="*/ 359 w 706"/>
                <a:gd name="T55" fmla="*/ 475 h 647"/>
                <a:gd name="T56" fmla="*/ 353 w 706"/>
                <a:gd name="T57" fmla="*/ 384 h 647"/>
                <a:gd name="T58" fmla="*/ 597 w 706"/>
                <a:gd name="T59" fmla="*/ 156 h 647"/>
                <a:gd name="T60" fmla="*/ 601 w 706"/>
                <a:gd name="T61" fmla="*/ 259 h 647"/>
                <a:gd name="T62" fmla="*/ 12 w 706"/>
                <a:gd name="T63" fmla="*/ 328 h 647"/>
                <a:gd name="T64" fmla="*/ 12 w 706"/>
                <a:gd name="T65" fmla="*/ 257 h 647"/>
                <a:gd name="T66" fmla="*/ 343 w 706"/>
                <a:gd name="T67" fmla="*/ 386 h 647"/>
                <a:gd name="T68" fmla="*/ 347 w 706"/>
                <a:gd name="T69" fmla="*/ 479 h 647"/>
                <a:gd name="T70" fmla="*/ 12 w 706"/>
                <a:gd name="T71" fmla="*/ 328 h 647"/>
                <a:gd name="T72" fmla="*/ 14 w 706"/>
                <a:gd name="T73" fmla="*/ 467 h 647"/>
                <a:gd name="T74" fmla="*/ 14 w 706"/>
                <a:gd name="T75" fmla="*/ 392 h 647"/>
                <a:gd name="T76" fmla="*/ 369 w 706"/>
                <a:gd name="T77" fmla="*/ 530 h 647"/>
                <a:gd name="T78" fmla="*/ 375 w 706"/>
                <a:gd name="T79" fmla="*/ 631 h 647"/>
                <a:gd name="T80" fmla="*/ 14 w 706"/>
                <a:gd name="T81" fmla="*/ 467 h 647"/>
                <a:gd name="T82" fmla="*/ 373 w 706"/>
                <a:gd name="T83" fmla="*/ 520 h 647"/>
                <a:gd name="T84" fmla="*/ 18 w 706"/>
                <a:gd name="T85" fmla="*/ 380 h 647"/>
                <a:gd name="T86" fmla="*/ 46 w 706"/>
                <a:gd name="T87" fmla="*/ 356 h 647"/>
                <a:gd name="T88" fmla="*/ 351 w 706"/>
                <a:gd name="T89" fmla="*/ 493 h 647"/>
                <a:gd name="T90" fmla="*/ 355 w 706"/>
                <a:gd name="T91" fmla="*/ 495 h 647"/>
                <a:gd name="T92" fmla="*/ 653 w 706"/>
                <a:gd name="T93" fmla="*/ 229 h 647"/>
                <a:gd name="T94" fmla="*/ 678 w 706"/>
                <a:gd name="T95" fmla="*/ 231 h 647"/>
                <a:gd name="T96" fmla="*/ 373 w 706"/>
                <a:gd name="T97" fmla="*/ 520 h 647"/>
                <a:gd name="T98" fmla="*/ 385 w 706"/>
                <a:gd name="T99" fmla="*/ 627 h 647"/>
                <a:gd name="T100" fmla="*/ 381 w 706"/>
                <a:gd name="T101" fmla="*/ 528 h 647"/>
                <a:gd name="T102" fmla="*/ 643 w 706"/>
                <a:gd name="T103" fmla="*/ 281 h 647"/>
                <a:gd name="T104" fmla="*/ 647 w 706"/>
                <a:gd name="T105" fmla="*/ 392 h 647"/>
                <a:gd name="T106" fmla="*/ 385 w 706"/>
                <a:gd name="T107" fmla="*/ 627 h 647"/>
                <a:gd name="T108" fmla="*/ 678 w 706"/>
                <a:gd name="T109" fmla="*/ 366 h 647"/>
                <a:gd name="T110" fmla="*/ 660 w 706"/>
                <a:gd name="T111" fmla="*/ 382 h 647"/>
                <a:gd name="T112" fmla="*/ 658 w 706"/>
                <a:gd name="T113" fmla="*/ 364 h 647"/>
                <a:gd name="T114" fmla="*/ 678 w 706"/>
                <a:gd name="T115" fmla="*/ 366 h 6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06" h="647">
                  <a:moveTo>
                    <a:pt x="653" y="271"/>
                  </a:moveTo>
                  <a:lnTo>
                    <a:pt x="706" y="222"/>
                  </a:lnTo>
                  <a:lnTo>
                    <a:pt x="611" y="210"/>
                  </a:lnTo>
                  <a:lnTo>
                    <a:pt x="607" y="144"/>
                  </a:lnTo>
                  <a:lnTo>
                    <a:pt x="655" y="99"/>
                  </a:lnTo>
                  <a:lnTo>
                    <a:pt x="284" y="0"/>
                  </a:lnTo>
                  <a:lnTo>
                    <a:pt x="2" y="243"/>
                  </a:lnTo>
                  <a:lnTo>
                    <a:pt x="0" y="245"/>
                  </a:lnTo>
                  <a:lnTo>
                    <a:pt x="0" y="334"/>
                  </a:lnTo>
                  <a:lnTo>
                    <a:pt x="34" y="350"/>
                  </a:lnTo>
                  <a:lnTo>
                    <a:pt x="2" y="380"/>
                  </a:lnTo>
                  <a:lnTo>
                    <a:pt x="2" y="475"/>
                  </a:lnTo>
                  <a:lnTo>
                    <a:pt x="379" y="647"/>
                  </a:lnTo>
                  <a:lnTo>
                    <a:pt x="381" y="647"/>
                  </a:lnTo>
                  <a:lnTo>
                    <a:pt x="706" y="358"/>
                  </a:lnTo>
                  <a:lnTo>
                    <a:pt x="658" y="352"/>
                  </a:lnTo>
                  <a:lnTo>
                    <a:pt x="653" y="271"/>
                  </a:lnTo>
                  <a:close/>
                  <a:moveTo>
                    <a:pt x="629" y="235"/>
                  </a:moveTo>
                  <a:lnTo>
                    <a:pt x="613" y="247"/>
                  </a:lnTo>
                  <a:lnTo>
                    <a:pt x="611" y="233"/>
                  </a:lnTo>
                  <a:lnTo>
                    <a:pt x="629" y="235"/>
                  </a:lnTo>
                  <a:close/>
                  <a:moveTo>
                    <a:pt x="288" y="12"/>
                  </a:moveTo>
                  <a:lnTo>
                    <a:pt x="631" y="105"/>
                  </a:lnTo>
                  <a:lnTo>
                    <a:pt x="347" y="374"/>
                  </a:lnTo>
                  <a:lnTo>
                    <a:pt x="18" y="247"/>
                  </a:lnTo>
                  <a:lnTo>
                    <a:pt x="288" y="12"/>
                  </a:lnTo>
                  <a:close/>
                  <a:moveTo>
                    <a:pt x="601" y="259"/>
                  </a:moveTo>
                  <a:lnTo>
                    <a:pt x="359" y="475"/>
                  </a:lnTo>
                  <a:lnTo>
                    <a:pt x="353" y="384"/>
                  </a:lnTo>
                  <a:lnTo>
                    <a:pt x="597" y="156"/>
                  </a:lnTo>
                  <a:lnTo>
                    <a:pt x="601" y="259"/>
                  </a:lnTo>
                  <a:close/>
                  <a:moveTo>
                    <a:pt x="12" y="328"/>
                  </a:moveTo>
                  <a:lnTo>
                    <a:pt x="12" y="257"/>
                  </a:lnTo>
                  <a:lnTo>
                    <a:pt x="343" y="386"/>
                  </a:lnTo>
                  <a:lnTo>
                    <a:pt x="347" y="479"/>
                  </a:lnTo>
                  <a:lnTo>
                    <a:pt x="12" y="328"/>
                  </a:lnTo>
                  <a:close/>
                  <a:moveTo>
                    <a:pt x="14" y="467"/>
                  </a:moveTo>
                  <a:lnTo>
                    <a:pt x="14" y="392"/>
                  </a:lnTo>
                  <a:lnTo>
                    <a:pt x="369" y="530"/>
                  </a:lnTo>
                  <a:lnTo>
                    <a:pt x="375" y="631"/>
                  </a:lnTo>
                  <a:lnTo>
                    <a:pt x="14" y="467"/>
                  </a:lnTo>
                  <a:close/>
                  <a:moveTo>
                    <a:pt x="373" y="520"/>
                  </a:moveTo>
                  <a:lnTo>
                    <a:pt x="18" y="380"/>
                  </a:lnTo>
                  <a:lnTo>
                    <a:pt x="46" y="356"/>
                  </a:lnTo>
                  <a:lnTo>
                    <a:pt x="351" y="493"/>
                  </a:lnTo>
                  <a:lnTo>
                    <a:pt x="355" y="495"/>
                  </a:lnTo>
                  <a:lnTo>
                    <a:pt x="653" y="229"/>
                  </a:lnTo>
                  <a:lnTo>
                    <a:pt x="678" y="231"/>
                  </a:lnTo>
                  <a:lnTo>
                    <a:pt x="373" y="520"/>
                  </a:lnTo>
                  <a:close/>
                  <a:moveTo>
                    <a:pt x="385" y="627"/>
                  </a:moveTo>
                  <a:lnTo>
                    <a:pt x="381" y="528"/>
                  </a:lnTo>
                  <a:lnTo>
                    <a:pt x="643" y="281"/>
                  </a:lnTo>
                  <a:lnTo>
                    <a:pt x="647" y="392"/>
                  </a:lnTo>
                  <a:lnTo>
                    <a:pt x="385" y="627"/>
                  </a:lnTo>
                  <a:close/>
                  <a:moveTo>
                    <a:pt x="678" y="366"/>
                  </a:moveTo>
                  <a:lnTo>
                    <a:pt x="660" y="382"/>
                  </a:lnTo>
                  <a:lnTo>
                    <a:pt x="658" y="364"/>
                  </a:lnTo>
                  <a:lnTo>
                    <a:pt x="678" y="366"/>
                  </a:lnTo>
                  <a:close/>
                </a:path>
              </a:pathLst>
            </a:custGeom>
            <a:solidFill>
              <a:srgbClr val="488EA7"/>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5" name="矩形 74">
              <a:extLst>
                <a:ext uri="{FF2B5EF4-FFF2-40B4-BE49-F238E27FC236}">
                  <a16:creationId xmlns:a16="http://schemas.microsoft.com/office/drawing/2014/main" xmlns="" id="{E8FD2C5F-2B56-45F0-9018-EE0092ECA2A3}"/>
                </a:ext>
              </a:extLst>
            </p:cNvPr>
            <p:cNvSpPr/>
            <p:nvPr/>
          </p:nvSpPr>
          <p:spPr>
            <a:xfrm>
              <a:off x="5089072" y="988672"/>
              <a:ext cx="745666" cy="745666"/>
            </a:xfrm>
            <a:prstGeom prst="rect">
              <a:avLst/>
            </a:prstGeom>
            <a:noFill/>
            <a:ln>
              <a:solidFill>
                <a:srgbClr val="488EA7"/>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9" name="组合 78">
            <a:extLst>
              <a:ext uri="{FF2B5EF4-FFF2-40B4-BE49-F238E27FC236}">
                <a16:creationId xmlns:a16="http://schemas.microsoft.com/office/drawing/2014/main" xmlns="" id="{5F1DCFFB-50C4-459E-944E-B595AB173A95}"/>
              </a:ext>
            </a:extLst>
          </p:cNvPr>
          <p:cNvGrpSpPr/>
          <p:nvPr/>
        </p:nvGrpSpPr>
        <p:grpSpPr>
          <a:xfrm>
            <a:off x="4043644" y="3851811"/>
            <a:ext cx="745666" cy="745666"/>
            <a:chOff x="7020220" y="1060416"/>
            <a:chExt cx="745666" cy="745666"/>
          </a:xfrm>
        </p:grpSpPr>
        <p:sp>
          <p:nvSpPr>
            <p:cNvPr id="59" name="Freeform 1383">
              <a:extLst>
                <a:ext uri="{FF2B5EF4-FFF2-40B4-BE49-F238E27FC236}">
                  <a16:creationId xmlns:a16="http://schemas.microsoft.com/office/drawing/2014/main" xmlns="" id="{5FF79155-7FE0-406F-9EDD-44311E612571}"/>
                </a:ext>
              </a:extLst>
            </p:cNvPr>
            <p:cNvSpPr>
              <a:spLocks noChangeAspect="1" noEditPoints="1"/>
            </p:cNvSpPr>
            <p:nvPr/>
          </p:nvSpPr>
          <p:spPr bwMode="auto">
            <a:xfrm>
              <a:off x="7105053" y="1266114"/>
              <a:ext cx="576000" cy="334271"/>
            </a:xfrm>
            <a:custGeom>
              <a:avLst/>
              <a:gdLst>
                <a:gd name="T0" fmla="*/ 358 w 358"/>
                <a:gd name="T1" fmla="*/ 70 h 206"/>
                <a:gd name="T2" fmla="*/ 179 w 358"/>
                <a:gd name="T3" fmla="*/ 0 h 206"/>
                <a:gd name="T4" fmla="*/ 0 w 358"/>
                <a:gd name="T5" fmla="*/ 70 h 206"/>
                <a:gd name="T6" fmla="*/ 89 w 358"/>
                <a:gd name="T7" fmla="*/ 101 h 206"/>
                <a:gd name="T8" fmla="*/ 89 w 358"/>
                <a:gd name="T9" fmla="*/ 206 h 206"/>
                <a:gd name="T10" fmla="*/ 269 w 358"/>
                <a:gd name="T11" fmla="*/ 206 h 206"/>
                <a:gd name="T12" fmla="*/ 269 w 358"/>
                <a:gd name="T13" fmla="*/ 101 h 206"/>
                <a:gd name="T14" fmla="*/ 303 w 358"/>
                <a:gd name="T15" fmla="*/ 90 h 206"/>
                <a:gd name="T16" fmla="*/ 303 w 358"/>
                <a:gd name="T17" fmla="*/ 148 h 206"/>
                <a:gd name="T18" fmla="*/ 292 w 358"/>
                <a:gd name="T19" fmla="*/ 148 h 206"/>
                <a:gd name="T20" fmla="*/ 292 w 358"/>
                <a:gd name="T21" fmla="*/ 206 h 206"/>
                <a:gd name="T22" fmla="*/ 319 w 358"/>
                <a:gd name="T23" fmla="*/ 206 h 206"/>
                <a:gd name="T24" fmla="*/ 319 w 358"/>
                <a:gd name="T25" fmla="*/ 148 h 206"/>
                <a:gd name="T26" fmla="*/ 309 w 358"/>
                <a:gd name="T27" fmla="*/ 148 h 206"/>
                <a:gd name="T28" fmla="*/ 309 w 358"/>
                <a:gd name="T29" fmla="*/ 87 h 206"/>
                <a:gd name="T30" fmla="*/ 358 w 358"/>
                <a:gd name="T31" fmla="*/ 70 h 206"/>
                <a:gd name="T32" fmla="*/ 313 w 358"/>
                <a:gd name="T33" fmla="*/ 154 h 206"/>
                <a:gd name="T34" fmla="*/ 313 w 358"/>
                <a:gd name="T35" fmla="*/ 200 h 206"/>
                <a:gd name="T36" fmla="*/ 298 w 358"/>
                <a:gd name="T37" fmla="*/ 200 h 206"/>
                <a:gd name="T38" fmla="*/ 298 w 358"/>
                <a:gd name="T39" fmla="*/ 154 h 206"/>
                <a:gd name="T40" fmla="*/ 313 w 358"/>
                <a:gd name="T41" fmla="*/ 154 h 206"/>
                <a:gd name="T42" fmla="*/ 263 w 358"/>
                <a:gd name="T43" fmla="*/ 103 h 206"/>
                <a:gd name="T44" fmla="*/ 263 w 358"/>
                <a:gd name="T45" fmla="*/ 200 h 206"/>
                <a:gd name="T46" fmla="*/ 95 w 358"/>
                <a:gd name="T47" fmla="*/ 200 h 206"/>
                <a:gd name="T48" fmla="*/ 95 w 358"/>
                <a:gd name="T49" fmla="*/ 103 h 206"/>
                <a:gd name="T50" fmla="*/ 179 w 358"/>
                <a:gd name="T51" fmla="*/ 133 h 206"/>
                <a:gd name="T52" fmla="*/ 263 w 358"/>
                <a:gd name="T53" fmla="*/ 103 h 206"/>
                <a:gd name="T54" fmla="*/ 179 w 358"/>
                <a:gd name="T55" fmla="*/ 127 h 206"/>
                <a:gd name="T56" fmla="*/ 89 w 358"/>
                <a:gd name="T57" fmla="*/ 95 h 206"/>
                <a:gd name="T58" fmla="*/ 89 w 358"/>
                <a:gd name="T59" fmla="*/ 95 h 206"/>
                <a:gd name="T60" fmla="*/ 18 w 358"/>
                <a:gd name="T61" fmla="*/ 70 h 206"/>
                <a:gd name="T62" fmla="*/ 179 w 358"/>
                <a:gd name="T63" fmla="*/ 7 h 206"/>
                <a:gd name="T64" fmla="*/ 340 w 358"/>
                <a:gd name="T65" fmla="*/ 70 h 206"/>
                <a:gd name="T66" fmla="*/ 305 w 358"/>
                <a:gd name="T67" fmla="*/ 82 h 206"/>
                <a:gd name="T68" fmla="*/ 190 w 358"/>
                <a:gd name="T69" fmla="*/ 64 h 206"/>
                <a:gd name="T70" fmla="*/ 179 w 358"/>
                <a:gd name="T71" fmla="*/ 56 h 206"/>
                <a:gd name="T72" fmla="*/ 168 w 358"/>
                <a:gd name="T73" fmla="*/ 67 h 206"/>
                <a:gd name="T74" fmla="*/ 179 w 358"/>
                <a:gd name="T75" fmla="*/ 78 h 206"/>
                <a:gd name="T76" fmla="*/ 189 w 358"/>
                <a:gd name="T77" fmla="*/ 70 h 206"/>
                <a:gd name="T78" fmla="*/ 293 w 358"/>
                <a:gd name="T79" fmla="*/ 86 h 206"/>
                <a:gd name="T80" fmla="*/ 179 w 358"/>
                <a:gd name="T81" fmla="*/ 127 h 206"/>
                <a:gd name="T82" fmla="*/ 184 w 358"/>
                <a:gd name="T83" fmla="*/ 67 h 206"/>
                <a:gd name="T84" fmla="*/ 179 w 358"/>
                <a:gd name="T85" fmla="*/ 72 h 206"/>
                <a:gd name="T86" fmla="*/ 174 w 358"/>
                <a:gd name="T87" fmla="*/ 67 h 206"/>
                <a:gd name="T88" fmla="*/ 179 w 358"/>
                <a:gd name="T89" fmla="*/ 62 h 206"/>
                <a:gd name="T90" fmla="*/ 184 w 358"/>
                <a:gd name="T91" fmla="*/ 67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58" h="206">
                  <a:moveTo>
                    <a:pt x="358" y="70"/>
                  </a:moveTo>
                  <a:cubicBezTo>
                    <a:pt x="179" y="0"/>
                    <a:pt x="179" y="0"/>
                    <a:pt x="179" y="0"/>
                  </a:cubicBezTo>
                  <a:cubicBezTo>
                    <a:pt x="0" y="70"/>
                    <a:pt x="0" y="70"/>
                    <a:pt x="0" y="70"/>
                  </a:cubicBezTo>
                  <a:cubicBezTo>
                    <a:pt x="89" y="101"/>
                    <a:pt x="89" y="101"/>
                    <a:pt x="89" y="101"/>
                  </a:cubicBezTo>
                  <a:cubicBezTo>
                    <a:pt x="89" y="206"/>
                    <a:pt x="89" y="206"/>
                    <a:pt x="89" y="206"/>
                  </a:cubicBezTo>
                  <a:cubicBezTo>
                    <a:pt x="269" y="206"/>
                    <a:pt x="269" y="206"/>
                    <a:pt x="269" y="206"/>
                  </a:cubicBezTo>
                  <a:cubicBezTo>
                    <a:pt x="269" y="101"/>
                    <a:pt x="269" y="101"/>
                    <a:pt x="269" y="101"/>
                  </a:cubicBezTo>
                  <a:cubicBezTo>
                    <a:pt x="303" y="90"/>
                    <a:pt x="303" y="90"/>
                    <a:pt x="303" y="90"/>
                  </a:cubicBezTo>
                  <a:cubicBezTo>
                    <a:pt x="303" y="148"/>
                    <a:pt x="303" y="148"/>
                    <a:pt x="303" y="148"/>
                  </a:cubicBezTo>
                  <a:cubicBezTo>
                    <a:pt x="292" y="148"/>
                    <a:pt x="292" y="148"/>
                    <a:pt x="292" y="148"/>
                  </a:cubicBezTo>
                  <a:cubicBezTo>
                    <a:pt x="292" y="206"/>
                    <a:pt x="292" y="206"/>
                    <a:pt x="292" y="206"/>
                  </a:cubicBezTo>
                  <a:cubicBezTo>
                    <a:pt x="319" y="206"/>
                    <a:pt x="319" y="206"/>
                    <a:pt x="319" y="206"/>
                  </a:cubicBezTo>
                  <a:cubicBezTo>
                    <a:pt x="319" y="148"/>
                    <a:pt x="319" y="148"/>
                    <a:pt x="319" y="148"/>
                  </a:cubicBezTo>
                  <a:cubicBezTo>
                    <a:pt x="309" y="148"/>
                    <a:pt x="309" y="148"/>
                    <a:pt x="309" y="148"/>
                  </a:cubicBezTo>
                  <a:cubicBezTo>
                    <a:pt x="309" y="87"/>
                    <a:pt x="309" y="87"/>
                    <a:pt x="309" y="87"/>
                  </a:cubicBezTo>
                  <a:lnTo>
                    <a:pt x="358" y="70"/>
                  </a:lnTo>
                  <a:close/>
                  <a:moveTo>
                    <a:pt x="313" y="154"/>
                  </a:moveTo>
                  <a:cubicBezTo>
                    <a:pt x="313" y="200"/>
                    <a:pt x="313" y="200"/>
                    <a:pt x="313" y="200"/>
                  </a:cubicBezTo>
                  <a:cubicBezTo>
                    <a:pt x="298" y="200"/>
                    <a:pt x="298" y="200"/>
                    <a:pt x="298" y="200"/>
                  </a:cubicBezTo>
                  <a:cubicBezTo>
                    <a:pt x="298" y="154"/>
                    <a:pt x="298" y="154"/>
                    <a:pt x="298" y="154"/>
                  </a:cubicBezTo>
                  <a:lnTo>
                    <a:pt x="313" y="154"/>
                  </a:lnTo>
                  <a:close/>
                  <a:moveTo>
                    <a:pt x="263" y="103"/>
                  </a:moveTo>
                  <a:cubicBezTo>
                    <a:pt x="263" y="200"/>
                    <a:pt x="263" y="200"/>
                    <a:pt x="263" y="200"/>
                  </a:cubicBezTo>
                  <a:cubicBezTo>
                    <a:pt x="95" y="200"/>
                    <a:pt x="95" y="200"/>
                    <a:pt x="95" y="200"/>
                  </a:cubicBezTo>
                  <a:cubicBezTo>
                    <a:pt x="95" y="103"/>
                    <a:pt x="95" y="103"/>
                    <a:pt x="95" y="103"/>
                  </a:cubicBezTo>
                  <a:cubicBezTo>
                    <a:pt x="179" y="133"/>
                    <a:pt x="179" y="133"/>
                    <a:pt x="179" y="133"/>
                  </a:cubicBezTo>
                  <a:lnTo>
                    <a:pt x="263" y="103"/>
                  </a:lnTo>
                  <a:close/>
                  <a:moveTo>
                    <a:pt x="179" y="127"/>
                  </a:moveTo>
                  <a:cubicBezTo>
                    <a:pt x="89" y="95"/>
                    <a:pt x="89" y="95"/>
                    <a:pt x="89" y="95"/>
                  </a:cubicBezTo>
                  <a:cubicBezTo>
                    <a:pt x="89" y="95"/>
                    <a:pt x="89" y="95"/>
                    <a:pt x="89" y="95"/>
                  </a:cubicBezTo>
                  <a:cubicBezTo>
                    <a:pt x="18" y="70"/>
                    <a:pt x="18" y="70"/>
                    <a:pt x="18" y="70"/>
                  </a:cubicBezTo>
                  <a:cubicBezTo>
                    <a:pt x="179" y="7"/>
                    <a:pt x="179" y="7"/>
                    <a:pt x="179" y="7"/>
                  </a:cubicBezTo>
                  <a:cubicBezTo>
                    <a:pt x="340" y="70"/>
                    <a:pt x="340" y="70"/>
                    <a:pt x="340" y="70"/>
                  </a:cubicBezTo>
                  <a:cubicBezTo>
                    <a:pt x="305" y="82"/>
                    <a:pt x="305" y="82"/>
                    <a:pt x="305" y="82"/>
                  </a:cubicBezTo>
                  <a:cubicBezTo>
                    <a:pt x="190" y="64"/>
                    <a:pt x="190" y="64"/>
                    <a:pt x="190" y="64"/>
                  </a:cubicBezTo>
                  <a:cubicBezTo>
                    <a:pt x="188" y="59"/>
                    <a:pt x="184" y="56"/>
                    <a:pt x="179" y="56"/>
                  </a:cubicBezTo>
                  <a:cubicBezTo>
                    <a:pt x="173" y="56"/>
                    <a:pt x="168" y="61"/>
                    <a:pt x="168" y="67"/>
                  </a:cubicBezTo>
                  <a:cubicBezTo>
                    <a:pt x="168" y="73"/>
                    <a:pt x="173" y="78"/>
                    <a:pt x="179" y="78"/>
                  </a:cubicBezTo>
                  <a:cubicBezTo>
                    <a:pt x="184" y="78"/>
                    <a:pt x="188" y="74"/>
                    <a:pt x="189" y="70"/>
                  </a:cubicBezTo>
                  <a:cubicBezTo>
                    <a:pt x="293" y="86"/>
                    <a:pt x="293" y="86"/>
                    <a:pt x="293" y="86"/>
                  </a:cubicBezTo>
                  <a:lnTo>
                    <a:pt x="179" y="127"/>
                  </a:lnTo>
                  <a:close/>
                  <a:moveTo>
                    <a:pt x="184" y="67"/>
                  </a:moveTo>
                  <a:cubicBezTo>
                    <a:pt x="184" y="69"/>
                    <a:pt x="182" y="72"/>
                    <a:pt x="179" y="72"/>
                  </a:cubicBezTo>
                  <a:cubicBezTo>
                    <a:pt x="176" y="72"/>
                    <a:pt x="174" y="69"/>
                    <a:pt x="174" y="67"/>
                  </a:cubicBezTo>
                  <a:cubicBezTo>
                    <a:pt x="174" y="64"/>
                    <a:pt x="176" y="62"/>
                    <a:pt x="179" y="62"/>
                  </a:cubicBezTo>
                  <a:cubicBezTo>
                    <a:pt x="182" y="62"/>
                    <a:pt x="184" y="64"/>
                    <a:pt x="184" y="67"/>
                  </a:cubicBezTo>
                  <a:close/>
                </a:path>
              </a:pathLst>
            </a:custGeom>
            <a:solidFill>
              <a:srgbClr val="488EA7"/>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7" name="矩形 76">
              <a:extLst>
                <a:ext uri="{FF2B5EF4-FFF2-40B4-BE49-F238E27FC236}">
                  <a16:creationId xmlns:a16="http://schemas.microsoft.com/office/drawing/2014/main" xmlns="" id="{BA91257E-244B-4EF5-B183-01B0DBDB87D3}"/>
                </a:ext>
              </a:extLst>
            </p:cNvPr>
            <p:cNvSpPr/>
            <p:nvPr/>
          </p:nvSpPr>
          <p:spPr>
            <a:xfrm>
              <a:off x="7020220" y="1060416"/>
              <a:ext cx="745666" cy="745666"/>
            </a:xfrm>
            <a:prstGeom prst="rect">
              <a:avLst/>
            </a:prstGeom>
            <a:noFill/>
            <a:ln>
              <a:solidFill>
                <a:srgbClr val="488EA7"/>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1" name="组合 90">
            <a:extLst>
              <a:ext uri="{FF2B5EF4-FFF2-40B4-BE49-F238E27FC236}">
                <a16:creationId xmlns:a16="http://schemas.microsoft.com/office/drawing/2014/main" xmlns="" id="{9785DB1B-5C8F-4A03-A0C8-0372D41F9A17}"/>
              </a:ext>
            </a:extLst>
          </p:cNvPr>
          <p:cNvGrpSpPr/>
          <p:nvPr/>
        </p:nvGrpSpPr>
        <p:grpSpPr>
          <a:xfrm>
            <a:off x="5959288" y="3851811"/>
            <a:ext cx="745666" cy="745666"/>
            <a:chOff x="8757213" y="2103583"/>
            <a:chExt cx="745666" cy="745666"/>
          </a:xfrm>
        </p:grpSpPr>
        <p:sp>
          <p:nvSpPr>
            <p:cNvPr id="92" name="矩形 91">
              <a:extLst>
                <a:ext uri="{FF2B5EF4-FFF2-40B4-BE49-F238E27FC236}">
                  <a16:creationId xmlns:a16="http://schemas.microsoft.com/office/drawing/2014/main" xmlns="" id="{8C79F396-2CA0-45D1-9D56-E7457F36A1A1}"/>
                </a:ext>
              </a:extLst>
            </p:cNvPr>
            <p:cNvSpPr/>
            <p:nvPr/>
          </p:nvSpPr>
          <p:spPr>
            <a:xfrm>
              <a:off x="8757213" y="2103583"/>
              <a:ext cx="745666" cy="745666"/>
            </a:xfrm>
            <a:prstGeom prst="rect">
              <a:avLst/>
            </a:prstGeom>
            <a:noFill/>
            <a:ln>
              <a:solidFill>
                <a:srgbClr val="488EA7"/>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文本框 92">
              <a:extLst>
                <a:ext uri="{FF2B5EF4-FFF2-40B4-BE49-F238E27FC236}">
                  <a16:creationId xmlns:a16="http://schemas.microsoft.com/office/drawing/2014/main" xmlns="" id="{6BF1E51D-2B00-4CAA-B318-A6C49A61973E}"/>
                </a:ext>
              </a:extLst>
            </p:cNvPr>
            <p:cNvSpPr txBox="1"/>
            <p:nvPr/>
          </p:nvSpPr>
          <p:spPr>
            <a:xfrm>
              <a:off x="8757213" y="2214806"/>
              <a:ext cx="745666" cy="523220"/>
            </a:xfrm>
            <a:prstGeom prst="rect">
              <a:avLst/>
            </a:prstGeom>
            <a:noFill/>
          </p:spPr>
          <p:txBody>
            <a:bodyPr wrap="square" rtlCol="0">
              <a:spAutoFit/>
            </a:bodyPr>
            <a:lstStyle/>
            <a:p>
              <a:pPr algn="ctr"/>
              <a:r>
                <a:rPr lang="en-US" altLang="zh-CN" sz="1400" b="1">
                  <a:solidFill>
                    <a:srgbClr val="488EA7"/>
                  </a:solidFill>
                  <a:latin typeface="Arial" panose="020B0604020202020204" pitchFamily="34" charset="0"/>
                  <a:cs typeface="Arial" panose="020B0604020202020204" pitchFamily="34" charset="0"/>
                </a:rPr>
                <a:t>TEXT HERE</a:t>
              </a:r>
              <a:endParaRPr lang="zh-CN" altLang="en-US" sz="1400" b="1">
                <a:solidFill>
                  <a:srgbClr val="488EA7"/>
                </a:solidFill>
                <a:latin typeface="Arial" panose="020B0604020202020204" pitchFamily="34" charset="0"/>
                <a:cs typeface="Arial" panose="020B0604020202020204" pitchFamily="34" charset="0"/>
              </a:endParaRPr>
            </a:p>
          </p:txBody>
        </p:sp>
      </p:grpSp>
      <p:sp>
        <p:nvSpPr>
          <p:cNvPr id="96" name="文本框 95">
            <a:extLst>
              <a:ext uri="{FF2B5EF4-FFF2-40B4-BE49-F238E27FC236}">
                <a16:creationId xmlns:a16="http://schemas.microsoft.com/office/drawing/2014/main" xmlns="" id="{7E41CC75-6CD7-454C-9B2A-3C073EB65868}"/>
              </a:ext>
            </a:extLst>
          </p:cNvPr>
          <p:cNvSpPr txBox="1"/>
          <p:nvPr/>
        </p:nvSpPr>
        <p:spPr>
          <a:xfrm>
            <a:off x="9098584" y="4671818"/>
            <a:ext cx="2158756" cy="550407"/>
          </a:xfrm>
          <a:prstGeom prst="rect">
            <a:avLst/>
          </a:prstGeom>
          <a:noFill/>
        </p:spPr>
        <p:txBody>
          <a:bodyPr wrap="square" rtlCol="0">
            <a:spAutoFit/>
          </a:bodyPr>
          <a:lstStyle/>
          <a:p>
            <a:pPr algn="ctr">
              <a:lnSpc>
                <a:spcPct val="120000"/>
              </a:lnSpc>
            </a:pPr>
            <a:r>
              <a:rPr lang="fr-FR" altLang="zh-CN" sz="1300">
                <a:latin typeface="Arial" panose="020B0604020202020204" pitchFamily="34" charset="0"/>
                <a:cs typeface="Arial" panose="020B0604020202020204" pitchFamily="34" charset="0"/>
              </a:rPr>
              <a:t>pellentesque habitant morbi tristique senectus et</a:t>
            </a:r>
            <a:endParaRPr lang="zh-CN" altLang="en-US" sz="1300">
              <a:latin typeface="Arial" panose="020B0604020202020204" pitchFamily="34" charset="0"/>
              <a:cs typeface="Arial" panose="020B0604020202020204" pitchFamily="34" charset="0"/>
            </a:endParaRPr>
          </a:p>
        </p:txBody>
      </p:sp>
      <p:sp>
        <p:nvSpPr>
          <p:cNvPr id="97" name="文本框 96">
            <a:extLst>
              <a:ext uri="{FF2B5EF4-FFF2-40B4-BE49-F238E27FC236}">
                <a16:creationId xmlns:a16="http://schemas.microsoft.com/office/drawing/2014/main" xmlns="" id="{64AEF163-EA8F-4E5F-ABE6-D42DF84662B0}"/>
              </a:ext>
            </a:extLst>
          </p:cNvPr>
          <p:cNvSpPr txBox="1"/>
          <p:nvPr/>
        </p:nvSpPr>
        <p:spPr>
          <a:xfrm>
            <a:off x="5252743" y="4671818"/>
            <a:ext cx="2158756" cy="550407"/>
          </a:xfrm>
          <a:prstGeom prst="rect">
            <a:avLst/>
          </a:prstGeom>
          <a:noFill/>
        </p:spPr>
        <p:txBody>
          <a:bodyPr wrap="square" rtlCol="0">
            <a:spAutoFit/>
          </a:bodyPr>
          <a:lstStyle/>
          <a:p>
            <a:pPr algn="ctr">
              <a:lnSpc>
                <a:spcPct val="120000"/>
              </a:lnSpc>
            </a:pPr>
            <a:r>
              <a:rPr lang="fr-FR" altLang="zh-CN" sz="1300">
                <a:latin typeface="Arial" panose="020B0604020202020204" pitchFamily="34" charset="0"/>
                <a:cs typeface="Arial" panose="020B0604020202020204" pitchFamily="34" charset="0"/>
              </a:rPr>
              <a:t>pellentesque habitant morbi tristique senectus et</a:t>
            </a:r>
            <a:endParaRPr lang="zh-CN" altLang="en-US" sz="130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8818969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1A85BC03-7BB9-4694-A41D-6F9E87E37288}"/>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a16="http://schemas.microsoft.com/office/drawing/2014/main" xmlns="" id="{EE6DD890-655E-435B-81F4-8D46E1577157}"/>
              </a:ext>
            </a:extLst>
          </p:cNvPr>
          <p:cNvSpPr txBox="1"/>
          <p:nvPr/>
        </p:nvSpPr>
        <p:spPr>
          <a:xfrm>
            <a:off x="201529" y="6596390"/>
            <a:ext cx="2098667" cy="261610"/>
          </a:xfrm>
          <a:prstGeom prst="rect">
            <a:avLst/>
          </a:prstGeom>
          <a:noFill/>
        </p:spPr>
        <p:txBody>
          <a:bodyPr wrap="square" rtlCol="0">
            <a:spAutoFit/>
          </a:bodyPr>
          <a:lstStyle/>
          <a:p>
            <a:r>
              <a:rPr lang="en-US" altLang="zh-CN" sz="1050">
                <a:latin typeface="Arial" panose="020B0604020202020204" pitchFamily="34" charset="0"/>
                <a:cs typeface="Arial" panose="020B0604020202020204" pitchFamily="34" charset="0"/>
              </a:rPr>
              <a:t>SUPPORTERS SAY</a:t>
            </a:r>
            <a:endParaRPr lang="zh-CN" altLang="en-US" sz="1050">
              <a:latin typeface="Arial" panose="020B0604020202020204" pitchFamily="34" charset="0"/>
              <a:cs typeface="Arial" panose="020B0604020202020204" pitchFamily="34" charset="0"/>
            </a:endParaRPr>
          </a:p>
        </p:txBody>
      </p:sp>
      <p:grpSp>
        <p:nvGrpSpPr>
          <p:cNvPr id="4" name="组合 3">
            <a:extLst>
              <a:ext uri="{FF2B5EF4-FFF2-40B4-BE49-F238E27FC236}">
                <a16:creationId xmlns:a16="http://schemas.microsoft.com/office/drawing/2014/main" xmlns="" id="{E0901587-41CC-4CE3-BBD0-BE7DE4FD0D4D}"/>
              </a:ext>
            </a:extLst>
          </p:cNvPr>
          <p:cNvGrpSpPr/>
          <p:nvPr/>
        </p:nvGrpSpPr>
        <p:grpSpPr>
          <a:xfrm>
            <a:off x="60961" y="6683957"/>
            <a:ext cx="143828" cy="86476"/>
            <a:chOff x="563561" y="1968500"/>
            <a:chExt cx="454026" cy="114300"/>
          </a:xfrm>
        </p:grpSpPr>
        <p:cxnSp>
          <p:nvCxnSpPr>
            <p:cNvPr id="5" name="直接连接符 4">
              <a:extLst>
                <a:ext uri="{FF2B5EF4-FFF2-40B4-BE49-F238E27FC236}">
                  <a16:creationId xmlns:a16="http://schemas.microsoft.com/office/drawing/2014/main" xmlns="" id="{41D4F342-8833-4385-B25B-429B135AEFAE}"/>
                </a:ext>
              </a:extLst>
            </p:cNvPr>
            <p:cNvCxnSpPr>
              <a:cxnSpLocks/>
            </p:cNvCxnSpPr>
            <p:nvPr/>
          </p:nvCxnSpPr>
          <p:spPr>
            <a:xfrm>
              <a:off x="563561" y="1968500"/>
              <a:ext cx="288926" cy="0"/>
            </a:xfrm>
            <a:prstGeom prst="line">
              <a:avLst/>
            </a:prstGeom>
            <a:ln w="1905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a16="http://schemas.microsoft.com/office/drawing/2014/main" xmlns="" id="{1841EFE7-2073-42A5-A7A1-631858457735}"/>
                </a:ext>
              </a:extLst>
            </p:cNvPr>
            <p:cNvCxnSpPr>
              <a:cxnSpLocks/>
            </p:cNvCxnSpPr>
            <p:nvPr/>
          </p:nvCxnSpPr>
          <p:spPr>
            <a:xfrm>
              <a:off x="563561" y="2025650"/>
              <a:ext cx="454026" cy="0"/>
            </a:xfrm>
            <a:prstGeom prst="line">
              <a:avLst/>
            </a:prstGeom>
            <a:ln w="1905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xmlns="" id="{437686BF-D33D-4FF4-8E93-51D85ECE0752}"/>
                </a:ext>
              </a:extLst>
            </p:cNvPr>
            <p:cNvCxnSpPr>
              <a:cxnSpLocks/>
            </p:cNvCxnSpPr>
            <p:nvPr/>
          </p:nvCxnSpPr>
          <p:spPr>
            <a:xfrm>
              <a:off x="563561" y="2082800"/>
              <a:ext cx="288926" cy="0"/>
            </a:xfrm>
            <a:prstGeom prst="line">
              <a:avLst/>
            </a:prstGeom>
            <a:ln w="19050" cap="rnd">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8" name="圆: 空心 7">
            <a:extLst>
              <a:ext uri="{FF2B5EF4-FFF2-40B4-BE49-F238E27FC236}">
                <a16:creationId xmlns:a16="http://schemas.microsoft.com/office/drawing/2014/main" xmlns="" id="{A5FCA29F-D749-4EA5-940D-DF49F98D8748}"/>
              </a:ext>
            </a:extLst>
          </p:cNvPr>
          <p:cNvSpPr/>
          <p:nvPr/>
        </p:nvSpPr>
        <p:spPr>
          <a:xfrm>
            <a:off x="-1814284" y="-1694542"/>
            <a:ext cx="4205514" cy="4205514"/>
          </a:xfrm>
          <a:prstGeom prst="donut">
            <a:avLst>
              <a:gd name="adj" fmla="val 9862"/>
            </a:avLst>
          </a:prstGeom>
          <a:solidFill>
            <a:srgbClr val="C3E5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圆: 空心 8">
            <a:extLst>
              <a:ext uri="{FF2B5EF4-FFF2-40B4-BE49-F238E27FC236}">
                <a16:creationId xmlns:a16="http://schemas.microsoft.com/office/drawing/2014/main" xmlns="" id="{8AE8682D-3DA6-4A98-BB13-D072A5C101CA}"/>
              </a:ext>
            </a:extLst>
          </p:cNvPr>
          <p:cNvSpPr/>
          <p:nvPr/>
        </p:nvSpPr>
        <p:spPr>
          <a:xfrm>
            <a:off x="11229975" y="6116865"/>
            <a:ext cx="674460" cy="674460"/>
          </a:xfrm>
          <a:prstGeom prst="donut">
            <a:avLst>
              <a:gd name="adj" fmla="val 22007"/>
            </a:avLst>
          </a:prstGeom>
          <a:solidFill>
            <a:srgbClr val="C3E5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圆: 空心 9">
            <a:extLst>
              <a:ext uri="{FF2B5EF4-FFF2-40B4-BE49-F238E27FC236}">
                <a16:creationId xmlns:a16="http://schemas.microsoft.com/office/drawing/2014/main" xmlns="" id="{1ABE8395-695E-4833-83EA-59E644454379}"/>
              </a:ext>
            </a:extLst>
          </p:cNvPr>
          <p:cNvSpPr/>
          <p:nvPr/>
        </p:nvSpPr>
        <p:spPr>
          <a:xfrm>
            <a:off x="7985125" y="151164"/>
            <a:ext cx="168276" cy="168276"/>
          </a:xfrm>
          <a:prstGeom prst="donut">
            <a:avLst>
              <a:gd name="adj" fmla="val 22007"/>
            </a:avLst>
          </a:prstGeom>
          <a:solidFill>
            <a:srgbClr val="488E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菱形 10">
            <a:extLst>
              <a:ext uri="{FF2B5EF4-FFF2-40B4-BE49-F238E27FC236}">
                <a16:creationId xmlns:a16="http://schemas.microsoft.com/office/drawing/2014/main" xmlns="" id="{A5E889DF-F2A5-4821-9904-D2E84B13F2BB}"/>
              </a:ext>
            </a:extLst>
          </p:cNvPr>
          <p:cNvSpPr/>
          <p:nvPr/>
        </p:nvSpPr>
        <p:spPr>
          <a:xfrm>
            <a:off x="482600" y="3598862"/>
            <a:ext cx="95251" cy="95251"/>
          </a:xfrm>
          <a:prstGeom prst="diamond">
            <a:avLst/>
          </a:prstGeom>
          <a:noFill/>
          <a:ln w="25400">
            <a:solidFill>
              <a:srgbClr val="488EA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a:extLst>
              <a:ext uri="{FF2B5EF4-FFF2-40B4-BE49-F238E27FC236}">
                <a16:creationId xmlns:a16="http://schemas.microsoft.com/office/drawing/2014/main" xmlns="" id="{2970666A-A4B3-41C9-BC4B-978537CFDE52}"/>
              </a:ext>
            </a:extLst>
          </p:cNvPr>
          <p:cNvSpPr/>
          <p:nvPr/>
        </p:nvSpPr>
        <p:spPr>
          <a:xfrm>
            <a:off x="11763374" y="671513"/>
            <a:ext cx="183129" cy="183129"/>
          </a:xfrm>
          <a:prstGeom prst="diamond">
            <a:avLst/>
          </a:prstGeom>
          <a:noFill/>
          <a:ln w="38100">
            <a:solidFill>
              <a:srgbClr val="488EA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xmlns="" id="{B5F18DF9-2F17-40E8-A01F-808F0B322B1D}"/>
              </a:ext>
            </a:extLst>
          </p:cNvPr>
          <p:cNvSpPr/>
          <p:nvPr/>
        </p:nvSpPr>
        <p:spPr>
          <a:xfrm>
            <a:off x="718062" y="414955"/>
            <a:ext cx="10755877" cy="6028090"/>
          </a:xfrm>
          <a:prstGeom prst="rect">
            <a:avLst/>
          </a:prstGeom>
          <a:solidFill>
            <a:schemeClr val="bg1"/>
          </a:solidFill>
          <a:ln>
            <a:noFill/>
          </a:ln>
          <a:effectLst>
            <a:outerShdw blurRad="381000" algn="ctr" rotWithShape="0">
              <a:srgbClr val="488EA7">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descr="图片包含 室内, 建筑, 地板, 狭窄&#10;&#10;描述已自动生成">
            <a:extLst>
              <a:ext uri="{FF2B5EF4-FFF2-40B4-BE49-F238E27FC236}">
                <a16:creationId xmlns:a16="http://schemas.microsoft.com/office/drawing/2014/main" xmlns="" id="{43A65043-4988-410D-9F96-6BDAEA8D05CC}"/>
              </a:ext>
            </a:extLst>
          </p:cNvPr>
          <p:cNvPicPr>
            <a:picLocks noChangeAspect="1"/>
          </p:cNvPicPr>
          <p:nvPr/>
        </p:nvPicPr>
        <p:blipFill>
          <a:blip r:embed="rId2">
            <a:alphaModFix amt="35000"/>
            <a:extLst>
              <a:ext uri="{28A0092B-C50C-407E-A947-70E740481C1C}">
                <a14:useLocalDpi xmlns:a14="http://schemas.microsoft.com/office/drawing/2010/main" val="0"/>
              </a:ext>
            </a:extLst>
          </a:blip>
          <a:srcRect t="5487" r="5249" b="14796"/>
          <a:stretch>
            <a:fillRect/>
          </a:stretch>
        </p:blipFill>
        <p:spPr>
          <a:xfrm>
            <a:off x="718063" y="414955"/>
            <a:ext cx="10755876" cy="6028090"/>
          </a:xfrm>
          <a:custGeom>
            <a:avLst/>
            <a:gdLst>
              <a:gd name="connsiteX0" fmla="*/ 0 w 10755876"/>
              <a:gd name="connsiteY0" fmla="*/ 0 h 6028090"/>
              <a:gd name="connsiteX1" fmla="*/ 10755876 w 10755876"/>
              <a:gd name="connsiteY1" fmla="*/ 0 h 6028090"/>
              <a:gd name="connsiteX2" fmla="*/ 10755876 w 10755876"/>
              <a:gd name="connsiteY2" fmla="*/ 6028090 h 6028090"/>
              <a:gd name="connsiteX3" fmla="*/ 0 w 10755876"/>
              <a:gd name="connsiteY3" fmla="*/ 6028090 h 6028090"/>
            </a:gdLst>
            <a:ahLst/>
            <a:cxnLst>
              <a:cxn ang="0">
                <a:pos x="connsiteX0" y="connsiteY0"/>
              </a:cxn>
              <a:cxn ang="0">
                <a:pos x="connsiteX1" y="connsiteY1"/>
              </a:cxn>
              <a:cxn ang="0">
                <a:pos x="connsiteX2" y="connsiteY2"/>
              </a:cxn>
              <a:cxn ang="0">
                <a:pos x="connsiteX3" y="connsiteY3"/>
              </a:cxn>
            </a:cxnLst>
            <a:rect l="l" t="t" r="r" b="b"/>
            <a:pathLst>
              <a:path w="10755876" h="6028090">
                <a:moveTo>
                  <a:pt x="0" y="0"/>
                </a:moveTo>
                <a:lnTo>
                  <a:pt x="10755876" y="0"/>
                </a:lnTo>
                <a:lnTo>
                  <a:pt x="10755876" y="6028090"/>
                </a:lnTo>
                <a:lnTo>
                  <a:pt x="0" y="6028090"/>
                </a:lnTo>
                <a:close/>
              </a:path>
            </a:pathLst>
          </a:custGeom>
        </p:spPr>
      </p:pic>
      <p:sp>
        <p:nvSpPr>
          <p:cNvPr id="19" name="矩形 18">
            <a:extLst>
              <a:ext uri="{FF2B5EF4-FFF2-40B4-BE49-F238E27FC236}">
                <a16:creationId xmlns:a16="http://schemas.microsoft.com/office/drawing/2014/main" xmlns="" id="{E1BC3335-8AF7-497A-AD1D-3901F88423A9}"/>
              </a:ext>
            </a:extLst>
          </p:cNvPr>
          <p:cNvSpPr/>
          <p:nvPr/>
        </p:nvSpPr>
        <p:spPr>
          <a:xfrm>
            <a:off x="718062" y="414955"/>
            <a:ext cx="10755877" cy="6028090"/>
          </a:xfrm>
          <a:prstGeom prst="rect">
            <a:avLst/>
          </a:prstGeom>
          <a:solidFill>
            <a:srgbClr val="C3E5F1">
              <a:alpha val="3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a:extLst>
              <a:ext uri="{FF2B5EF4-FFF2-40B4-BE49-F238E27FC236}">
                <a16:creationId xmlns:a16="http://schemas.microsoft.com/office/drawing/2014/main" xmlns="" id="{D00A2EC7-C0A6-4B2D-9C50-87AA15865766}"/>
              </a:ext>
            </a:extLst>
          </p:cNvPr>
          <p:cNvSpPr txBox="1"/>
          <p:nvPr/>
        </p:nvSpPr>
        <p:spPr>
          <a:xfrm>
            <a:off x="979714" y="748790"/>
            <a:ext cx="3416300" cy="461665"/>
          </a:xfrm>
          <a:prstGeom prst="rect">
            <a:avLst/>
          </a:prstGeom>
          <a:noFill/>
        </p:spPr>
        <p:txBody>
          <a:bodyPr wrap="square" rtlCol="0">
            <a:spAutoFit/>
          </a:bodyPr>
          <a:lstStyle/>
          <a:p>
            <a:r>
              <a:rPr lang="en-US" altLang="zh-CN" sz="2400" b="1">
                <a:latin typeface="Arial" panose="020B0604020202020204" pitchFamily="34" charset="0"/>
                <a:cs typeface="Arial" panose="020B0604020202020204" pitchFamily="34" charset="0"/>
              </a:rPr>
              <a:t>TITLE GOES HERE</a:t>
            </a:r>
            <a:endParaRPr lang="zh-CN" altLang="en-US" sz="2400" b="1">
              <a:latin typeface="Arial" panose="020B0604020202020204" pitchFamily="34" charset="0"/>
              <a:cs typeface="Arial" panose="020B0604020202020204" pitchFamily="34" charset="0"/>
            </a:endParaRPr>
          </a:p>
        </p:txBody>
      </p:sp>
      <p:sp>
        <p:nvSpPr>
          <p:cNvPr id="27" name="文本框 26">
            <a:extLst>
              <a:ext uri="{FF2B5EF4-FFF2-40B4-BE49-F238E27FC236}">
                <a16:creationId xmlns:a16="http://schemas.microsoft.com/office/drawing/2014/main" xmlns="" id="{A2AE210E-AE29-4344-9E5E-CAEED877754F}"/>
              </a:ext>
            </a:extLst>
          </p:cNvPr>
          <p:cNvSpPr txBox="1"/>
          <p:nvPr/>
        </p:nvSpPr>
        <p:spPr>
          <a:xfrm>
            <a:off x="3852832" y="877278"/>
            <a:ext cx="4132293" cy="307777"/>
          </a:xfrm>
          <a:prstGeom prst="rect">
            <a:avLst/>
          </a:prstGeom>
          <a:noFill/>
        </p:spPr>
        <p:txBody>
          <a:bodyPr wrap="square" rtlCol="0">
            <a:spAutoFit/>
          </a:bodyPr>
          <a:lstStyle/>
          <a:p>
            <a:r>
              <a:rPr lang="en-US" altLang="zh-CN" sz="1400" b="1">
                <a:solidFill>
                  <a:srgbClr val="488EA7"/>
                </a:solidFill>
                <a:latin typeface="Arial" panose="020B0604020202020204" pitchFamily="34" charset="0"/>
                <a:cs typeface="Arial" panose="020B0604020202020204" pitchFamily="34" charset="0"/>
              </a:rPr>
              <a:t>MAECENAS PORTTITOR CONGUE MASSA</a:t>
            </a:r>
            <a:endParaRPr lang="zh-CN" altLang="en-US" sz="1400" b="1">
              <a:solidFill>
                <a:srgbClr val="488EA7"/>
              </a:solidFill>
              <a:latin typeface="Arial" panose="020B0604020202020204" pitchFamily="34" charset="0"/>
              <a:cs typeface="Arial" panose="020B0604020202020204" pitchFamily="34" charset="0"/>
            </a:endParaRPr>
          </a:p>
        </p:txBody>
      </p:sp>
      <p:grpSp>
        <p:nvGrpSpPr>
          <p:cNvPr id="28" name="组合 27">
            <a:extLst>
              <a:ext uri="{FF2B5EF4-FFF2-40B4-BE49-F238E27FC236}">
                <a16:creationId xmlns:a16="http://schemas.microsoft.com/office/drawing/2014/main" xmlns="" id="{81A766A8-DFAC-4FC0-BE27-6EB5B823FB8F}"/>
              </a:ext>
            </a:extLst>
          </p:cNvPr>
          <p:cNvGrpSpPr/>
          <p:nvPr/>
        </p:nvGrpSpPr>
        <p:grpSpPr>
          <a:xfrm>
            <a:off x="10599662" y="804691"/>
            <a:ext cx="612624" cy="349862"/>
            <a:chOff x="10372876" y="782128"/>
            <a:chExt cx="612624" cy="349862"/>
          </a:xfrm>
        </p:grpSpPr>
        <p:sp>
          <p:nvSpPr>
            <p:cNvPr id="29" name="Freeform 12">
              <a:extLst>
                <a:ext uri="{FF2B5EF4-FFF2-40B4-BE49-F238E27FC236}">
                  <a16:creationId xmlns:a16="http://schemas.microsoft.com/office/drawing/2014/main" xmlns="" id="{B3268A04-CE32-40DE-A276-4DC297C604E3}"/>
                </a:ext>
              </a:extLst>
            </p:cNvPr>
            <p:cNvSpPr>
              <a:spLocks noEditPoints="1"/>
            </p:cNvSpPr>
            <p:nvPr/>
          </p:nvSpPr>
          <p:spPr bwMode="auto">
            <a:xfrm>
              <a:off x="10682128" y="862801"/>
              <a:ext cx="303372" cy="269189"/>
            </a:xfrm>
            <a:custGeom>
              <a:avLst/>
              <a:gdLst>
                <a:gd name="T0" fmla="*/ 146 w 211"/>
                <a:gd name="T1" fmla="*/ 68 h 187"/>
                <a:gd name="T2" fmla="*/ 208 w 211"/>
                <a:gd name="T3" fmla="*/ 102 h 187"/>
                <a:gd name="T4" fmla="*/ 152 w 211"/>
                <a:gd name="T5" fmla="*/ 118 h 187"/>
                <a:gd name="T6" fmla="*/ 117 w 211"/>
                <a:gd name="T7" fmla="*/ 125 h 187"/>
                <a:gd name="T8" fmla="*/ 149 w 211"/>
                <a:gd name="T9" fmla="*/ 150 h 187"/>
                <a:gd name="T10" fmla="*/ 127 w 211"/>
                <a:gd name="T11" fmla="*/ 181 h 187"/>
                <a:gd name="T12" fmla="*/ 9 w 211"/>
                <a:gd name="T13" fmla="*/ 115 h 187"/>
                <a:gd name="T14" fmla="*/ 51 w 211"/>
                <a:gd name="T15" fmla="*/ 44 h 187"/>
                <a:gd name="T16" fmla="*/ 105 w 211"/>
                <a:gd name="T17" fmla="*/ 4 h 187"/>
                <a:gd name="T18" fmla="*/ 137 w 211"/>
                <a:gd name="T19" fmla="*/ 30 h 187"/>
                <a:gd name="T20" fmla="*/ 107 w 211"/>
                <a:gd name="T21" fmla="*/ 67 h 187"/>
                <a:gd name="T22" fmla="*/ 11 w 211"/>
                <a:gd name="T23" fmla="*/ 108 h 187"/>
                <a:gd name="T24" fmla="*/ 83 w 211"/>
                <a:gd name="T25" fmla="*/ 150 h 187"/>
                <a:gd name="T26" fmla="*/ 132 w 211"/>
                <a:gd name="T27" fmla="*/ 176 h 187"/>
                <a:gd name="T28" fmla="*/ 10 w 211"/>
                <a:gd name="T29" fmla="*/ 99 h 187"/>
                <a:gd name="T30" fmla="*/ 150 w 211"/>
                <a:gd name="T31" fmla="*/ 163 h 187"/>
                <a:gd name="T32" fmla="*/ 129 w 211"/>
                <a:gd name="T33" fmla="*/ 150 h 187"/>
                <a:gd name="T34" fmla="*/ 21 w 211"/>
                <a:gd name="T35" fmla="*/ 84 h 187"/>
                <a:gd name="T36" fmla="*/ 48 w 211"/>
                <a:gd name="T37" fmla="*/ 55 h 187"/>
                <a:gd name="T38" fmla="*/ 132 w 211"/>
                <a:gd name="T39" fmla="*/ 112 h 187"/>
                <a:gd name="T40" fmla="*/ 162 w 211"/>
                <a:gd name="T41" fmla="*/ 112 h 187"/>
                <a:gd name="T42" fmla="*/ 124 w 211"/>
                <a:gd name="T43" fmla="*/ 89 h 187"/>
                <a:gd name="T44" fmla="*/ 63 w 211"/>
                <a:gd name="T45" fmla="*/ 52 h 187"/>
                <a:gd name="T46" fmla="*/ 108 w 211"/>
                <a:gd name="T47" fmla="*/ 129 h 187"/>
                <a:gd name="T48" fmla="*/ 90 w 211"/>
                <a:gd name="T49" fmla="*/ 105 h 187"/>
                <a:gd name="T50" fmla="*/ 27 w 211"/>
                <a:gd name="T51" fmla="*/ 74 h 187"/>
                <a:gd name="T52" fmla="*/ 41 w 211"/>
                <a:gd name="T53" fmla="*/ 91 h 187"/>
                <a:gd name="T54" fmla="*/ 124 w 211"/>
                <a:gd name="T55" fmla="*/ 114 h 187"/>
                <a:gd name="T56" fmla="*/ 49 w 211"/>
                <a:gd name="T57" fmla="*/ 62 h 187"/>
                <a:gd name="T58" fmla="*/ 39 w 211"/>
                <a:gd name="T59" fmla="*/ 62 h 187"/>
                <a:gd name="T60" fmla="*/ 48 w 211"/>
                <a:gd name="T61" fmla="*/ 74 h 187"/>
                <a:gd name="T62" fmla="*/ 124 w 211"/>
                <a:gd name="T63" fmla="*/ 114 h 187"/>
                <a:gd name="T64" fmla="*/ 120 w 211"/>
                <a:gd name="T65" fmla="*/ 38 h 187"/>
                <a:gd name="T66" fmla="*/ 83 w 211"/>
                <a:gd name="T67" fmla="*/ 25 h 187"/>
                <a:gd name="T68" fmla="*/ 106 w 211"/>
                <a:gd name="T69" fmla="*/ 43 h 187"/>
                <a:gd name="T70" fmla="*/ 125 w 211"/>
                <a:gd name="T71" fmla="*/ 37 h 187"/>
                <a:gd name="T72" fmla="*/ 108 w 211"/>
                <a:gd name="T73" fmla="*/ 15 h 187"/>
                <a:gd name="T74" fmla="*/ 192 w 211"/>
                <a:gd name="T75" fmla="*/ 110 h 187"/>
                <a:gd name="T76" fmla="*/ 135 w 211"/>
                <a:gd name="T77" fmla="*/ 75 h 187"/>
                <a:gd name="T78" fmla="*/ 176 w 211"/>
                <a:gd name="T79" fmla="*/ 100 h 187"/>
                <a:gd name="T80" fmla="*/ 174 w 211"/>
                <a:gd name="T81" fmla="*/ 105 h 187"/>
                <a:gd name="T82" fmla="*/ 115 w 211"/>
                <a:gd name="T83" fmla="*/ 77 h 187"/>
                <a:gd name="T84" fmla="*/ 168 w 211"/>
                <a:gd name="T85" fmla="*/ 110 h 187"/>
                <a:gd name="T86" fmla="*/ 192 w 211"/>
                <a:gd name="T87" fmla="*/ 110 h 187"/>
                <a:gd name="T88" fmla="*/ 68 w 211"/>
                <a:gd name="T89" fmla="*/ 50 h 187"/>
                <a:gd name="T90" fmla="*/ 99 w 211"/>
                <a:gd name="T91" fmla="*/ 65 h 187"/>
                <a:gd name="T92" fmla="*/ 99 w 211"/>
                <a:gd name="T93" fmla="*/ 58 h 187"/>
                <a:gd name="T94" fmla="*/ 63 w 211"/>
                <a:gd name="T95" fmla="*/ 42 h 187"/>
                <a:gd name="T96" fmla="*/ 107 w 211"/>
                <a:gd name="T97" fmla="*/ 49 h 187"/>
                <a:gd name="T98" fmla="*/ 72 w 211"/>
                <a:gd name="T99" fmla="*/ 34 h 187"/>
                <a:gd name="T100" fmla="*/ 73 w 211"/>
                <a:gd name="T101" fmla="*/ 38 h 187"/>
                <a:gd name="T102" fmla="*/ 107 w 211"/>
                <a:gd name="T103" fmla="*/ 51 h 187"/>
                <a:gd name="T104" fmla="*/ 203 w 211"/>
                <a:gd name="T105" fmla="*/ 97 h 187"/>
                <a:gd name="T106" fmla="*/ 165 w 211"/>
                <a:gd name="T107" fmla="*/ 74 h 187"/>
                <a:gd name="T108" fmla="*/ 131 w 211"/>
                <a:gd name="T109" fmla="*/ 24 h 187"/>
                <a:gd name="T110" fmla="*/ 186 w 211"/>
                <a:gd name="T111" fmla="*/ 74 h 187"/>
                <a:gd name="T112" fmla="*/ 186 w 211"/>
                <a:gd name="T113" fmla="*/ 74 h 187"/>
                <a:gd name="T114" fmla="*/ 149 w 211"/>
                <a:gd name="T115" fmla="*/ 74 h 187"/>
                <a:gd name="T116" fmla="*/ 60 w 211"/>
                <a:gd name="T117" fmla="*/ 143 h 187"/>
                <a:gd name="T118" fmla="*/ 60 w 211"/>
                <a:gd name="T119" fmla="*/ 143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1" h="187">
                  <a:moveTo>
                    <a:pt x="107" y="67"/>
                  </a:moveTo>
                  <a:cubicBezTo>
                    <a:pt x="120" y="70"/>
                    <a:pt x="133" y="70"/>
                    <a:pt x="146" y="68"/>
                  </a:cubicBezTo>
                  <a:cubicBezTo>
                    <a:pt x="158" y="66"/>
                    <a:pt x="171" y="66"/>
                    <a:pt x="183" y="66"/>
                  </a:cubicBezTo>
                  <a:cubicBezTo>
                    <a:pt x="205" y="67"/>
                    <a:pt x="211" y="84"/>
                    <a:pt x="208" y="102"/>
                  </a:cubicBezTo>
                  <a:cubicBezTo>
                    <a:pt x="206" y="112"/>
                    <a:pt x="198" y="117"/>
                    <a:pt x="188" y="117"/>
                  </a:cubicBezTo>
                  <a:cubicBezTo>
                    <a:pt x="176" y="118"/>
                    <a:pt x="164" y="118"/>
                    <a:pt x="152" y="118"/>
                  </a:cubicBezTo>
                  <a:cubicBezTo>
                    <a:pt x="143" y="118"/>
                    <a:pt x="134" y="119"/>
                    <a:pt x="125" y="120"/>
                  </a:cubicBezTo>
                  <a:cubicBezTo>
                    <a:pt x="121" y="120"/>
                    <a:pt x="118" y="122"/>
                    <a:pt x="117" y="125"/>
                  </a:cubicBezTo>
                  <a:cubicBezTo>
                    <a:pt x="120" y="130"/>
                    <a:pt x="126" y="132"/>
                    <a:pt x="131" y="136"/>
                  </a:cubicBezTo>
                  <a:cubicBezTo>
                    <a:pt x="138" y="140"/>
                    <a:pt x="144" y="145"/>
                    <a:pt x="149" y="150"/>
                  </a:cubicBezTo>
                  <a:cubicBezTo>
                    <a:pt x="154" y="156"/>
                    <a:pt x="157" y="164"/>
                    <a:pt x="154" y="172"/>
                  </a:cubicBezTo>
                  <a:cubicBezTo>
                    <a:pt x="151" y="182"/>
                    <a:pt x="137" y="187"/>
                    <a:pt x="127" y="181"/>
                  </a:cubicBezTo>
                  <a:cubicBezTo>
                    <a:pt x="106" y="169"/>
                    <a:pt x="82" y="162"/>
                    <a:pt x="61" y="151"/>
                  </a:cubicBezTo>
                  <a:cubicBezTo>
                    <a:pt x="42" y="142"/>
                    <a:pt x="23" y="131"/>
                    <a:pt x="9" y="115"/>
                  </a:cubicBezTo>
                  <a:cubicBezTo>
                    <a:pt x="0" y="105"/>
                    <a:pt x="0" y="93"/>
                    <a:pt x="9" y="84"/>
                  </a:cubicBezTo>
                  <a:cubicBezTo>
                    <a:pt x="22" y="70"/>
                    <a:pt x="36" y="57"/>
                    <a:pt x="51" y="44"/>
                  </a:cubicBezTo>
                  <a:cubicBezTo>
                    <a:pt x="63" y="35"/>
                    <a:pt x="75" y="25"/>
                    <a:pt x="86" y="15"/>
                  </a:cubicBezTo>
                  <a:cubicBezTo>
                    <a:pt x="91" y="10"/>
                    <a:pt x="98" y="7"/>
                    <a:pt x="105" y="4"/>
                  </a:cubicBezTo>
                  <a:cubicBezTo>
                    <a:pt x="117" y="0"/>
                    <a:pt x="135" y="9"/>
                    <a:pt x="139" y="20"/>
                  </a:cubicBezTo>
                  <a:cubicBezTo>
                    <a:pt x="140" y="23"/>
                    <a:pt x="139" y="27"/>
                    <a:pt x="137" y="30"/>
                  </a:cubicBezTo>
                  <a:cubicBezTo>
                    <a:pt x="134" y="38"/>
                    <a:pt x="128" y="44"/>
                    <a:pt x="120" y="48"/>
                  </a:cubicBezTo>
                  <a:cubicBezTo>
                    <a:pt x="113" y="52"/>
                    <a:pt x="108" y="59"/>
                    <a:pt x="107" y="67"/>
                  </a:cubicBezTo>
                  <a:close/>
                  <a:moveTo>
                    <a:pt x="10" y="99"/>
                  </a:moveTo>
                  <a:cubicBezTo>
                    <a:pt x="8" y="102"/>
                    <a:pt x="9" y="106"/>
                    <a:pt x="11" y="108"/>
                  </a:cubicBezTo>
                  <a:cubicBezTo>
                    <a:pt x="16" y="114"/>
                    <a:pt x="22" y="119"/>
                    <a:pt x="30" y="122"/>
                  </a:cubicBezTo>
                  <a:cubicBezTo>
                    <a:pt x="48" y="130"/>
                    <a:pt x="66" y="140"/>
                    <a:pt x="83" y="150"/>
                  </a:cubicBezTo>
                  <a:cubicBezTo>
                    <a:pt x="90" y="154"/>
                    <a:pt x="95" y="159"/>
                    <a:pt x="101" y="162"/>
                  </a:cubicBezTo>
                  <a:cubicBezTo>
                    <a:pt x="111" y="167"/>
                    <a:pt x="121" y="172"/>
                    <a:pt x="132" y="176"/>
                  </a:cubicBezTo>
                  <a:cubicBezTo>
                    <a:pt x="138" y="178"/>
                    <a:pt x="145" y="176"/>
                    <a:pt x="148" y="171"/>
                  </a:cubicBezTo>
                  <a:cubicBezTo>
                    <a:pt x="102" y="147"/>
                    <a:pt x="56" y="123"/>
                    <a:pt x="10" y="99"/>
                  </a:cubicBezTo>
                  <a:close/>
                  <a:moveTo>
                    <a:pt x="10" y="92"/>
                  </a:moveTo>
                  <a:cubicBezTo>
                    <a:pt x="56" y="117"/>
                    <a:pt x="99" y="145"/>
                    <a:pt x="150" y="163"/>
                  </a:cubicBezTo>
                  <a:cubicBezTo>
                    <a:pt x="146" y="155"/>
                    <a:pt x="145" y="149"/>
                    <a:pt x="136" y="153"/>
                  </a:cubicBezTo>
                  <a:cubicBezTo>
                    <a:pt x="134" y="154"/>
                    <a:pt x="131" y="152"/>
                    <a:pt x="129" y="150"/>
                  </a:cubicBezTo>
                  <a:cubicBezTo>
                    <a:pt x="113" y="138"/>
                    <a:pt x="97" y="127"/>
                    <a:pt x="79" y="118"/>
                  </a:cubicBezTo>
                  <a:cubicBezTo>
                    <a:pt x="59" y="108"/>
                    <a:pt x="40" y="96"/>
                    <a:pt x="21" y="84"/>
                  </a:cubicBezTo>
                  <a:cubicBezTo>
                    <a:pt x="17" y="86"/>
                    <a:pt x="14" y="89"/>
                    <a:pt x="10" y="92"/>
                  </a:cubicBezTo>
                  <a:close/>
                  <a:moveTo>
                    <a:pt x="48" y="55"/>
                  </a:moveTo>
                  <a:cubicBezTo>
                    <a:pt x="49" y="56"/>
                    <a:pt x="49" y="56"/>
                    <a:pt x="49" y="57"/>
                  </a:cubicBezTo>
                  <a:cubicBezTo>
                    <a:pt x="77" y="75"/>
                    <a:pt x="106" y="91"/>
                    <a:pt x="132" y="112"/>
                  </a:cubicBezTo>
                  <a:cubicBezTo>
                    <a:pt x="133" y="113"/>
                    <a:pt x="134" y="113"/>
                    <a:pt x="135" y="113"/>
                  </a:cubicBezTo>
                  <a:cubicBezTo>
                    <a:pt x="144" y="113"/>
                    <a:pt x="153" y="113"/>
                    <a:pt x="162" y="112"/>
                  </a:cubicBezTo>
                  <a:cubicBezTo>
                    <a:pt x="157" y="107"/>
                    <a:pt x="151" y="103"/>
                    <a:pt x="145" y="101"/>
                  </a:cubicBezTo>
                  <a:cubicBezTo>
                    <a:pt x="137" y="98"/>
                    <a:pt x="130" y="94"/>
                    <a:pt x="124" y="89"/>
                  </a:cubicBezTo>
                  <a:cubicBezTo>
                    <a:pt x="120" y="86"/>
                    <a:pt x="115" y="83"/>
                    <a:pt x="111" y="80"/>
                  </a:cubicBezTo>
                  <a:cubicBezTo>
                    <a:pt x="94" y="72"/>
                    <a:pt x="79" y="62"/>
                    <a:pt x="63" y="52"/>
                  </a:cubicBezTo>
                  <a:cubicBezTo>
                    <a:pt x="56" y="48"/>
                    <a:pt x="56" y="46"/>
                    <a:pt x="48" y="55"/>
                  </a:cubicBezTo>
                  <a:close/>
                  <a:moveTo>
                    <a:pt x="108" y="129"/>
                  </a:moveTo>
                  <a:cubicBezTo>
                    <a:pt x="114" y="118"/>
                    <a:pt x="106" y="114"/>
                    <a:pt x="98" y="110"/>
                  </a:cubicBezTo>
                  <a:cubicBezTo>
                    <a:pt x="96" y="109"/>
                    <a:pt x="93" y="107"/>
                    <a:pt x="90" y="105"/>
                  </a:cubicBezTo>
                  <a:cubicBezTo>
                    <a:pt x="73" y="94"/>
                    <a:pt x="54" y="85"/>
                    <a:pt x="37" y="72"/>
                  </a:cubicBezTo>
                  <a:cubicBezTo>
                    <a:pt x="33" y="69"/>
                    <a:pt x="30" y="70"/>
                    <a:pt x="27" y="74"/>
                  </a:cubicBezTo>
                  <a:cubicBezTo>
                    <a:pt x="24" y="78"/>
                    <a:pt x="27" y="80"/>
                    <a:pt x="30" y="83"/>
                  </a:cubicBezTo>
                  <a:cubicBezTo>
                    <a:pt x="33" y="86"/>
                    <a:pt x="37" y="88"/>
                    <a:pt x="41" y="91"/>
                  </a:cubicBezTo>
                  <a:cubicBezTo>
                    <a:pt x="63" y="105"/>
                    <a:pt x="85" y="117"/>
                    <a:pt x="108" y="129"/>
                  </a:cubicBezTo>
                  <a:close/>
                  <a:moveTo>
                    <a:pt x="124" y="114"/>
                  </a:moveTo>
                  <a:cubicBezTo>
                    <a:pt x="124" y="112"/>
                    <a:pt x="123" y="110"/>
                    <a:pt x="122" y="109"/>
                  </a:cubicBezTo>
                  <a:cubicBezTo>
                    <a:pt x="98" y="93"/>
                    <a:pt x="73" y="78"/>
                    <a:pt x="49" y="62"/>
                  </a:cubicBezTo>
                  <a:cubicBezTo>
                    <a:pt x="48" y="61"/>
                    <a:pt x="46" y="61"/>
                    <a:pt x="45" y="60"/>
                  </a:cubicBezTo>
                  <a:cubicBezTo>
                    <a:pt x="42" y="59"/>
                    <a:pt x="40" y="60"/>
                    <a:pt x="39" y="62"/>
                  </a:cubicBezTo>
                  <a:cubicBezTo>
                    <a:pt x="36" y="65"/>
                    <a:pt x="38" y="67"/>
                    <a:pt x="40" y="68"/>
                  </a:cubicBezTo>
                  <a:cubicBezTo>
                    <a:pt x="43" y="70"/>
                    <a:pt x="45" y="72"/>
                    <a:pt x="48" y="74"/>
                  </a:cubicBezTo>
                  <a:cubicBezTo>
                    <a:pt x="69" y="87"/>
                    <a:pt x="90" y="100"/>
                    <a:pt x="111" y="113"/>
                  </a:cubicBezTo>
                  <a:cubicBezTo>
                    <a:pt x="115" y="116"/>
                    <a:pt x="120" y="116"/>
                    <a:pt x="124" y="114"/>
                  </a:cubicBezTo>
                  <a:close/>
                  <a:moveTo>
                    <a:pt x="94" y="17"/>
                  </a:moveTo>
                  <a:cubicBezTo>
                    <a:pt x="100" y="26"/>
                    <a:pt x="115" y="26"/>
                    <a:pt x="120" y="38"/>
                  </a:cubicBezTo>
                  <a:cubicBezTo>
                    <a:pt x="110" y="34"/>
                    <a:pt x="101" y="29"/>
                    <a:pt x="92" y="23"/>
                  </a:cubicBezTo>
                  <a:cubicBezTo>
                    <a:pt x="88" y="20"/>
                    <a:pt x="86" y="22"/>
                    <a:pt x="83" y="25"/>
                  </a:cubicBezTo>
                  <a:cubicBezTo>
                    <a:pt x="80" y="29"/>
                    <a:pt x="84" y="31"/>
                    <a:pt x="87" y="32"/>
                  </a:cubicBezTo>
                  <a:cubicBezTo>
                    <a:pt x="93" y="36"/>
                    <a:pt x="100" y="39"/>
                    <a:pt x="106" y="43"/>
                  </a:cubicBezTo>
                  <a:cubicBezTo>
                    <a:pt x="114" y="48"/>
                    <a:pt x="115" y="48"/>
                    <a:pt x="121" y="41"/>
                  </a:cubicBezTo>
                  <a:cubicBezTo>
                    <a:pt x="123" y="40"/>
                    <a:pt x="124" y="38"/>
                    <a:pt x="125" y="37"/>
                  </a:cubicBezTo>
                  <a:cubicBezTo>
                    <a:pt x="130" y="33"/>
                    <a:pt x="128" y="30"/>
                    <a:pt x="125" y="26"/>
                  </a:cubicBezTo>
                  <a:cubicBezTo>
                    <a:pt x="120" y="21"/>
                    <a:pt x="113" y="19"/>
                    <a:pt x="108" y="15"/>
                  </a:cubicBezTo>
                  <a:cubicBezTo>
                    <a:pt x="102" y="11"/>
                    <a:pt x="98" y="12"/>
                    <a:pt x="94" y="17"/>
                  </a:cubicBezTo>
                  <a:close/>
                  <a:moveTo>
                    <a:pt x="192" y="110"/>
                  </a:moveTo>
                  <a:cubicBezTo>
                    <a:pt x="193" y="107"/>
                    <a:pt x="193" y="107"/>
                    <a:pt x="193" y="107"/>
                  </a:cubicBezTo>
                  <a:cubicBezTo>
                    <a:pt x="175" y="95"/>
                    <a:pt x="155" y="84"/>
                    <a:pt x="135" y="75"/>
                  </a:cubicBezTo>
                  <a:cubicBezTo>
                    <a:pt x="137" y="79"/>
                    <a:pt x="141" y="80"/>
                    <a:pt x="144" y="82"/>
                  </a:cubicBezTo>
                  <a:cubicBezTo>
                    <a:pt x="155" y="88"/>
                    <a:pt x="165" y="94"/>
                    <a:pt x="176" y="100"/>
                  </a:cubicBezTo>
                  <a:cubicBezTo>
                    <a:pt x="178" y="101"/>
                    <a:pt x="180" y="103"/>
                    <a:pt x="179" y="105"/>
                  </a:cubicBezTo>
                  <a:cubicBezTo>
                    <a:pt x="177" y="108"/>
                    <a:pt x="176" y="106"/>
                    <a:pt x="174" y="105"/>
                  </a:cubicBezTo>
                  <a:cubicBezTo>
                    <a:pt x="158" y="96"/>
                    <a:pt x="143" y="87"/>
                    <a:pt x="128" y="79"/>
                  </a:cubicBezTo>
                  <a:cubicBezTo>
                    <a:pt x="122" y="75"/>
                    <a:pt x="122" y="75"/>
                    <a:pt x="115" y="77"/>
                  </a:cubicBezTo>
                  <a:cubicBezTo>
                    <a:pt x="126" y="86"/>
                    <a:pt x="138" y="93"/>
                    <a:pt x="150" y="98"/>
                  </a:cubicBezTo>
                  <a:cubicBezTo>
                    <a:pt x="157" y="100"/>
                    <a:pt x="163" y="104"/>
                    <a:pt x="168" y="110"/>
                  </a:cubicBezTo>
                  <a:cubicBezTo>
                    <a:pt x="170" y="112"/>
                    <a:pt x="172" y="113"/>
                    <a:pt x="175" y="112"/>
                  </a:cubicBezTo>
                  <a:cubicBezTo>
                    <a:pt x="181" y="112"/>
                    <a:pt x="187" y="111"/>
                    <a:pt x="192" y="110"/>
                  </a:cubicBezTo>
                  <a:close/>
                  <a:moveTo>
                    <a:pt x="63" y="42"/>
                  </a:moveTo>
                  <a:cubicBezTo>
                    <a:pt x="63" y="46"/>
                    <a:pt x="65" y="48"/>
                    <a:pt x="68" y="50"/>
                  </a:cubicBezTo>
                  <a:cubicBezTo>
                    <a:pt x="76" y="55"/>
                    <a:pt x="85" y="60"/>
                    <a:pt x="93" y="65"/>
                  </a:cubicBezTo>
                  <a:cubicBezTo>
                    <a:pt x="95" y="66"/>
                    <a:pt x="98" y="68"/>
                    <a:pt x="99" y="65"/>
                  </a:cubicBezTo>
                  <a:cubicBezTo>
                    <a:pt x="101" y="63"/>
                    <a:pt x="101" y="60"/>
                    <a:pt x="99" y="58"/>
                  </a:cubicBezTo>
                  <a:cubicBezTo>
                    <a:pt x="99" y="58"/>
                    <a:pt x="99" y="58"/>
                    <a:pt x="99" y="58"/>
                  </a:cubicBezTo>
                  <a:cubicBezTo>
                    <a:pt x="88" y="52"/>
                    <a:pt x="77" y="46"/>
                    <a:pt x="66" y="41"/>
                  </a:cubicBezTo>
                  <a:cubicBezTo>
                    <a:pt x="65" y="41"/>
                    <a:pt x="64" y="42"/>
                    <a:pt x="63" y="42"/>
                  </a:cubicBezTo>
                  <a:close/>
                  <a:moveTo>
                    <a:pt x="107" y="51"/>
                  </a:moveTo>
                  <a:cubicBezTo>
                    <a:pt x="107" y="51"/>
                    <a:pt x="107" y="49"/>
                    <a:pt x="107" y="49"/>
                  </a:cubicBezTo>
                  <a:cubicBezTo>
                    <a:pt x="97" y="42"/>
                    <a:pt x="86" y="38"/>
                    <a:pt x="76" y="32"/>
                  </a:cubicBezTo>
                  <a:cubicBezTo>
                    <a:pt x="75" y="31"/>
                    <a:pt x="73" y="33"/>
                    <a:pt x="72" y="34"/>
                  </a:cubicBezTo>
                  <a:cubicBezTo>
                    <a:pt x="71" y="35"/>
                    <a:pt x="71" y="37"/>
                    <a:pt x="73" y="38"/>
                  </a:cubicBezTo>
                  <a:cubicBezTo>
                    <a:pt x="73" y="38"/>
                    <a:pt x="73" y="38"/>
                    <a:pt x="73" y="38"/>
                  </a:cubicBezTo>
                  <a:cubicBezTo>
                    <a:pt x="82" y="44"/>
                    <a:pt x="92" y="50"/>
                    <a:pt x="103" y="54"/>
                  </a:cubicBezTo>
                  <a:cubicBezTo>
                    <a:pt x="105" y="55"/>
                    <a:pt x="106" y="53"/>
                    <a:pt x="107" y="51"/>
                  </a:cubicBezTo>
                  <a:close/>
                  <a:moveTo>
                    <a:pt x="165" y="74"/>
                  </a:moveTo>
                  <a:cubicBezTo>
                    <a:pt x="176" y="84"/>
                    <a:pt x="189" y="92"/>
                    <a:pt x="203" y="97"/>
                  </a:cubicBezTo>
                  <a:cubicBezTo>
                    <a:pt x="195" y="84"/>
                    <a:pt x="183" y="80"/>
                    <a:pt x="174" y="73"/>
                  </a:cubicBezTo>
                  <a:cubicBezTo>
                    <a:pt x="171" y="71"/>
                    <a:pt x="167" y="72"/>
                    <a:pt x="165" y="74"/>
                  </a:cubicBezTo>
                  <a:close/>
                  <a:moveTo>
                    <a:pt x="110" y="9"/>
                  </a:moveTo>
                  <a:cubicBezTo>
                    <a:pt x="116" y="16"/>
                    <a:pt x="124" y="18"/>
                    <a:pt x="131" y="24"/>
                  </a:cubicBezTo>
                  <a:cubicBezTo>
                    <a:pt x="128" y="12"/>
                    <a:pt x="123" y="9"/>
                    <a:pt x="110" y="9"/>
                  </a:cubicBezTo>
                  <a:close/>
                  <a:moveTo>
                    <a:pt x="186" y="74"/>
                  </a:moveTo>
                  <a:cubicBezTo>
                    <a:pt x="199" y="83"/>
                    <a:pt x="199" y="83"/>
                    <a:pt x="199" y="83"/>
                  </a:cubicBezTo>
                  <a:cubicBezTo>
                    <a:pt x="197" y="77"/>
                    <a:pt x="192" y="73"/>
                    <a:pt x="186" y="74"/>
                  </a:cubicBezTo>
                  <a:close/>
                  <a:moveTo>
                    <a:pt x="161" y="80"/>
                  </a:moveTo>
                  <a:cubicBezTo>
                    <a:pt x="157" y="75"/>
                    <a:pt x="155" y="72"/>
                    <a:pt x="149" y="74"/>
                  </a:cubicBezTo>
                  <a:cubicBezTo>
                    <a:pt x="152" y="77"/>
                    <a:pt x="156" y="80"/>
                    <a:pt x="161" y="80"/>
                  </a:cubicBezTo>
                  <a:close/>
                  <a:moveTo>
                    <a:pt x="60" y="143"/>
                  </a:moveTo>
                  <a:cubicBezTo>
                    <a:pt x="57" y="140"/>
                    <a:pt x="54" y="138"/>
                    <a:pt x="50" y="138"/>
                  </a:cubicBezTo>
                  <a:cubicBezTo>
                    <a:pt x="53" y="141"/>
                    <a:pt x="55" y="144"/>
                    <a:pt x="60" y="143"/>
                  </a:cubicBezTo>
                  <a:close/>
                </a:path>
              </a:pathLst>
            </a:custGeom>
            <a:solidFill>
              <a:srgbClr val="488E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13">
              <a:extLst>
                <a:ext uri="{FF2B5EF4-FFF2-40B4-BE49-F238E27FC236}">
                  <a16:creationId xmlns:a16="http://schemas.microsoft.com/office/drawing/2014/main" xmlns="" id="{A40E4B5D-6D9A-4EEA-B581-91CCFAB7E993}"/>
                </a:ext>
              </a:extLst>
            </p:cNvPr>
            <p:cNvSpPr>
              <a:spLocks noEditPoints="1"/>
            </p:cNvSpPr>
            <p:nvPr/>
          </p:nvSpPr>
          <p:spPr bwMode="auto">
            <a:xfrm>
              <a:off x="10372876" y="782128"/>
              <a:ext cx="303372" cy="252098"/>
            </a:xfrm>
            <a:custGeom>
              <a:avLst/>
              <a:gdLst>
                <a:gd name="T0" fmla="*/ 39 w 211"/>
                <a:gd name="T1" fmla="*/ 114 h 175"/>
                <a:gd name="T2" fmla="*/ 21 w 211"/>
                <a:gd name="T3" fmla="*/ 61 h 175"/>
                <a:gd name="T4" fmla="*/ 110 w 211"/>
                <a:gd name="T5" fmla="*/ 51 h 175"/>
                <a:gd name="T6" fmla="*/ 117 w 211"/>
                <a:gd name="T7" fmla="*/ 3 h 175"/>
                <a:gd name="T8" fmla="*/ 201 w 211"/>
                <a:gd name="T9" fmla="*/ 72 h 175"/>
                <a:gd name="T10" fmla="*/ 146 w 211"/>
                <a:gd name="T11" fmla="*/ 153 h 175"/>
                <a:gd name="T12" fmla="*/ 88 w 211"/>
                <a:gd name="T13" fmla="*/ 156 h 175"/>
                <a:gd name="T14" fmla="*/ 125 w 211"/>
                <a:gd name="T15" fmla="*/ 110 h 175"/>
                <a:gd name="T16" fmla="*/ 123 w 211"/>
                <a:gd name="T17" fmla="*/ 13 h 175"/>
                <a:gd name="T18" fmla="*/ 102 w 211"/>
                <a:gd name="T19" fmla="*/ 36 h 175"/>
                <a:gd name="T20" fmla="*/ 132 w 211"/>
                <a:gd name="T21" fmla="*/ 20 h 175"/>
                <a:gd name="T22" fmla="*/ 110 w 211"/>
                <a:gd name="T23" fmla="*/ 32 h 175"/>
                <a:gd name="T24" fmla="*/ 170 w 211"/>
                <a:gd name="T25" fmla="*/ 67 h 175"/>
                <a:gd name="T26" fmla="*/ 124 w 211"/>
                <a:gd name="T27" fmla="*/ 120 h 175"/>
                <a:gd name="T28" fmla="*/ 100 w 211"/>
                <a:gd name="T29" fmla="*/ 164 h 175"/>
                <a:gd name="T30" fmla="*/ 167 w 211"/>
                <a:gd name="T31" fmla="*/ 124 h 175"/>
                <a:gd name="T32" fmla="*/ 200 w 211"/>
                <a:gd name="T33" fmla="*/ 82 h 175"/>
                <a:gd name="T34" fmla="*/ 124 w 211"/>
                <a:gd name="T35" fmla="*/ 154 h 175"/>
                <a:gd name="T36" fmla="*/ 190 w 211"/>
                <a:gd name="T37" fmla="*/ 80 h 175"/>
                <a:gd name="T38" fmla="*/ 167 w 211"/>
                <a:gd name="T39" fmla="*/ 91 h 175"/>
                <a:gd name="T40" fmla="*/ 100 w 211"/>
                <a:gd name="T41" fmla="*/ 152 h 175"/>
                <a:gd name="T42" fmla="*/ 184 w 211"/>
                <a:gd name="T43" fmla="*/ 67 h 175"/>
                <a:gd name="T44" fmla="*/ 150 w 211"/>
                <a:gd name="T45" fmla="*/ 79 h 175"/>
                <a:gd name="T46" fmla="*/ 164 w 211"/>
                <a:gd name="T47" fmla="*/ 54 h 175"/>
                <a:gd name="T48" fmla="*/ 111 w 211"/>
                <a:gd name="T49" fmla="*/ 103 h 175"/>
                <a:gd name="T50" fmla="*/ 129 w 211"/>
                <a:gd name="T51" fmla="*/ 78 h 175"/>
                <a:gd name="T52" fmla="*/ 119 w 211"/>
                <a:gd name="T53" fmla="*/ 79 h 175"/>
                <a:gd name="T54" fmla="*/ 59 w 211"/>
                <a:gd name="T55" fmla="*/ 104 h 175"/>
                <a:gd name="T56" fmla="*/ 81 w 211"/>
                <a:gd name="T57" fmla="*/ 73 h 175"/>
                <a:gd name="T58" fmla="*/ 115 w 211"/>
                <a:gd name="T59" fmla="*/ 73 h 175"/>
                <a:gd name="T60" fmla="*/ 67 w 211"/>
                <a:gd name="T61" fmla="*/ 107 h 175"/>
                <a:gd name="T62" fmla="*/ 115 w 211"/>
                <a:gd name="T63" fmla="*/ 73 h 175"/>
                <a:gd name="T64" fmla="*/ 67 w 211"/>
                <a:gd name="T65" fmla="*/ 77 h 175"/>
                <a:gd name="T66" fmla="*/ 26 w 211"/>
                <a:gd name="T67" fmla="*/ 105 h 175"/>
                <a:gd name="T68" fmla="*/ 145 w 211"/>
                <a:gd name="T69" fmla="*/ 35 h 175"/>
                <a:gd name="T70" fmla="*/ 137 w 211"/>
                <a:gd name="T71" fmla="*/ 28 h 175"/>
                <a:gd name="T72" fmla="*/ 125 w 211"/>
                <a:gd name="T73" fmla="*/ 54 h 175"/>
                <a:gd name="T74" fmla="*/ 17 w 211"/>
                <a:gd name="T75" fmla="*/ 96 h 175"/>
                <a:gd name="T76" fmla="*/ 59 w 211"/>
                <a:gd name="T77" fmla="*/ 67 h 175"/>
                <a:gd name="T78" fmla="*/ 154 w 211"/>
                <a:gd name="T79" fmla="*/ 39 h 175"/>
                <a:gd name="T80" fmla="*/ 19 w 211"/>
                <a:gd name="T81" fmla="*/ 81 h 175"/>
                <a:gd name="T82" fmla="*/ 97 w 211"/>
                <a:gd name="T83" fmla="*/ 20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11" h="175">
                  <a:moveTo>
                    <a:pt x="125" y="110"/>
                  </a:moveTo>
                  <a:cubicBezTo>
                    <a:pt x="119" y="109"/>
                    <a:pt x="113" y="109"/>
                    <a:pt x="107" y="110"/>
                  </a:cubicBezTo>
                  <a:cubicBezTo>
                    <a:pt x="84" y="113"/>
                    <a:pt x="62" y="114"/>
                    <a:pt x="39" y="114"/>
                  </a:cubicBezTo>
                  <a:cubicBezTo>
                    <a:pt x="30" y="114"/>
                    <a:pt x="21" y="111"/>
                    <a:pt x="14" y="107"/>
                  </a:cubicBezTo>
                  <a:cubicBezTo>
                    <a:pt x="4" y="100"/>
                    <a:pt x="0" y="87"/>
                    <a:pt x="4" y="75"/>
                  </a:cubicBezTo>
                  <a:cubicBezTo>
                    <a:pt x="6" y="67"/>
                    <a:pt x="13" y="62"/>
                    <a:pt x="21" y="61"/>
                  </a:cubicBezTo>
                  <a:cubicBezTo>
                    <a:pt x="43" y="58"/>
                    <a:pt x="65" y="58"/>
                    <a:pt x="86" y="62"/>
                  </a:cubicBezTo>
                  <a:cubicBezTo>
                    <a:pt x="98" y="65"/>
                    <a:pt x="110" y="66"/>
                    <a:pt x="122" y="65"/>
                  </a:cubicBezTo>
                  <a:cubicBezTo>
                    <a:pt x="121" y="58"/>
                    <a:pt x="116" y="54"/>
                    <a:pt x="110" y="51"/>
                  </a:cubicBezTo>
                  <a:cubicBezTo>
                    <a:pt x="102" y="47"/>
                    <a:pt x="96" y="40"/>
                    <a:pt x="92" y="32"/>
                  </a:cubicBezTo>
                  <a:cubicBezTo>
                    <a:pt x="87" y="21"/>
                    <a:pt x="86" y="15"/>
                    <a:pt x="93" y="9"/>
                  </a:cubicBezTo>
                  <a:cubicBezTo>
                    <a:pt x="99" y="2"/>
                    <a:pt x="108" y="0"/>
                    <a:pt x="117" y="3"/>
                  </a:cubicBezTo>
                  <a:cubicBezTo>
                    <a:pt x="124" y="6"/>
                    <a:pt x="131" y="10"/>
                    <a:pt x="137" y="15"/>
                  </a:cubicBezTo>
                  <a:cubicBezTo>
                    <a:pt x="155" y="32"/>
                    <a:pt x="173" y="48"/>
                    <a:pt x="192" y="64"/>
                  </a:cubicBezTo>
                  <a:cubicBezTo>
                    <a:pt x="195" y="66"/>
                    <a:pt x="198" y="69"/>
                    <a:pt x="201" y="72"/>
                  </a:cubicBezTo>
                  <a:cubicBezTo>
                    <a:pt x="210" y="82"/>
                    <a:pt x="211" y="94"/>
                    <a:pt x="202" y="105"/>
                  </a:cubicBezTo>
                  <a:cubicBezTo>
                    <a:pt x="196" y="112"/>
                    <a:pt x="189" y="118"/>
                    <a:pt x="181" y="124"/>
                  </a:cubicBezTo>
                  <a:cubicBezTo>
                    <a:pt x="168" y="132"/>
                    <a:pt x="159" y="145"/>
                    <a:pt x="146" y="153"/>
                  </a:cubicBezTo>
                  <a:cubicBezTo>
                    <a:pt x="136" y="159"/>
                    <a:pt x="128" y="168"/>
                    <a:pt x="116" y="172"/>
                  </a:cubicBezTo>
                  <a:cubicBezTo>
                    <a:pt x="106" y="175"/>
                    <a:pt x="98" y="171"/>
                    <a:pt x="90" y="164"/>
                  </a:cubicBezTo>
                  <a:cubicBezTo>
                    <a:pt x="88" y="162"/>
                    <a:pt x="87" y="159"/>
                    <a:pt x="88" y="156"/>
                  </a:cubicBezTo>
                  <a:cubicBezTo>
                    <a:pt x="88" y="150"/>
                    <a:pt x="90" y="144"/>
                    <a:pt x="94" y="140"/>
                  </a:cubicBezTo>
                  <a:cubicBezTo>
                    <a:pt x="100" y="132"/>
                    <a:pt x="107" y="125"/>
                    <a:pt x="116" y="119"/>
                  </a:cubicBezTo>
                  <a:cubicBezTo>
                    <a:pt x="120" y="118"/>
                    <a:pt x="123" y="114"/>
                    <a:pt x="125" y="110"/>
                  </a:cubicBezTo>
                  <a:close/>
                  <a:moveTo>
                    <a:pt x="102" y="36"/>
                  </a:moveTo>
                  <a:cubicBezTo>
                    <a:pt x="103" y="30"/>
                    <a:pt x="108" y="27"/>
                    <a:pt x="112" y="23"/>
                  </a:cubicBezTo>
                  <a:cubicBezTo>
                    <a:pt x="116" y="20"/>
                    <a:pt x="120" y="17"/>
                    <a:pt x="123" y="13"/>
                  </a:cubicBezTo>
                  <a:cubicBezTo>
                    <a:pt x="121" y="11"/>
                    <a:pt x="119" y="8"/>
                    <a:pt x="116" y="11"/>
                  </a:cubicBezTo>
                  <a:cubicBezTo>
                    <a:pt x="111" y="16"/>
                    <a:pt x="106" y="21"/>
                    <a:pt x="102" y="25"/>
                  </a:cubicBezTo>
                  <a:cubicBezTo>
                    <a:pt x="98" y="29"/>
                    <a:pt x="99" y="32"/>
                    <a:pt x="102" y="36"/>
                  </a:cubicBezTo>
                  <a:cubicBezTo>
                    <a:pt x="110" y="44"/>
                    <a:pt x="110" y="44"/>
                    <a:pt x="118" y="37"/>
                  </a:cubicBezTo>
                  <a:cubicBezTo>
                    <a:pt x="122" y="33"/>
                    <a:pt x="126" y="29"/>
                    <a:pt x="131" y="25"/>
                  </a:cubicBezTo>
                  <a:cubicBezTo>
                    <a:pt x="132" y="24"/>
                    <a:pt x="135" y="22"/>
                    <a:pt x="132" y="20"/>
                  </a:cubicBezTo>
                  <a:cubicBezTo>
                    <a:pt x="131" y="18"/>
                    <a:pt x="128" y="18"/>
                    <a:pt x="126" y="20"/>
                  </a:cubicBezTo>
                  <a:cubicBezTo>
                    <a:pt x="126" y="20"/>
                    <a:pt x="126" y="20"/>
                    <a:pt x="126" y="20"/>
                  </a:cubicBezTo>
                  <a:cubicBezTo>
                    <a:pt x="121" y="24"/>
                    <a:pt x="115" y="28"/>
                    <a:pt x="110" y="32"/>
                  </a:cubicBezTo>
                  <a:cubicBezTo>
                    <a:pt x="108" y="35"/>
                    <a:pt x="105" y="36"/>
                    <a:pt x="102" y="36"/>
                  </a:cubicBezTo>
                  <a:close/>
                  <a:moveTo>
                    <a:pt x="184" y="67"/>
                  </a:moveTo>
                  <a:cubicBezTo>
                    <a:pt x="180" y="61"/>
                    <a:pt x="175" y="62"/>
                    <a:pt x="170" y="67"/>
                  </a:cubicBezTo>
                  <a:cubicBezTo>
                    <a:pt x="158" y="78"/>
                    <a:pt x="146" y="89"/>
                    <a:pt x="134" y="100"/>
                  </a:cubicBezTo>
                  <a:cubicBezTo>
                    <a:pt x="132" y="102"/>
                    <a:pt x="129" y="104"/>
                    <a:pt x="130" y="107"/>
                  </a:cubicBezTo>
                  <a:cubicBezTo>
                    <a:pt x="134" y="115"/>
                    <a:pt x="128" y="117"/>
                    <a:pt x="124" y="120"/>
                  </a:cubicBezTo>
                  <a:cubicBezTo>
                    <a:pt x="121" y="123"/>
                    <a:pt x="117" y="125"/>
                    <a:pt x="114" y="127"/>
                  </a:cubicBezTo>
                  <a:cubicBezTo>
                    <a:pt x="106" y="133"/>
                    <a:pt x="99" y="140"/>
                    <a:pt x="95" y="149"/>
                  </a:cubicBezTo>
                  <a:cubicBezTo>
                    <a:pt x="92" y="156"/>
                    <a:pt x="94" y="160"/>
                    <a:pt x="100" y="164"/>
                  </a:cubicBezTo>
                  <a:cubicBezTo>
                    <a:pt x="105" y="167"/>
                    <a:pt x="111" y="168"/>
                    <a:pt x="116" y="166"/>
                  </a:cubicBezTo>
                  <a:cubicBezTo>
                    <a:pt x="121" y="163"/>
                    <a:pt x="126" y="161"/>
                    <a:pt x="131" y="158"/>
                  </a:cubicBezTo>
                  <a:cubicBezTo>
                    <a:pt x="144" y="148"/>
                    <a:pt x="157" y="137"/>
                    <a:pt x="167" y="124"/>
                  </a:cubicBezTo>
                  <a:cubicBezTo>
                    <a:pt x="176" y="115"/>
                    <a:pt x="186" y="107"/>
                    <a:pt x="194" y="97"/>
                  </a:cubicBezTo>
                  <a:cubicBezTo>
                    <a:pt x="196" y="94"/>
                    <a:pt x="198" y="90"/>
                    <a:pt x="200" y="87"/>
                  </a:cubicBezTo>
                  <a:cubicBezTo>
                    <a:pt x="202" y="86"/>
                    <a:pt x="201" y="83"/>
                    <a:pt x="200" y="82"/>
                  </a:cubicBezTo>
                  <a:cubicBezTo>
                    <a:pt x="198" y="81"/>
                    <a:pt x="196" y="81"/>
                    <a:pt x="195" y="82"/>
                  </a:cubicBezTo>
                  <a:cubicBezTo>
                    <a:pt x="192" y="85"/>
                    <a:pt x="189" y="88"/>
                    <a:pt x="186" y="91"/>
                  </a:cubicBezTo>
                  <a:cubicBezTo>
                    <a:pt x="166" y="113"/>
                    <a:pt x="143" y="131"/>
                    <a:pt x="124" y="154"/>
                  </a:cubicBezTo>
                  <a:cubicBezTo>
                    <a:pt x="122" y="156"/>
                    <a:pt x="121" y="158"/>
                    <a:pt x="117" y="156"/>
                  </a:cubicBezTo>
                  <a:cubicBezTo>
                    <a:pt x="118" y="155"/>
                    <a:pt x="117" y="155"/>
                    <a:pt x="118" y="154"/>
                  </a:cubicBezTo>
                  <a:cubicBezTo>
                    <a:pt x="141" y="128"/>
                    <a:pt x="166" y="105"/>
                    <a:pt x="190" y="80"/>
                  </a:cubicBezTo>
                  <a:cubicBezTo>
                    <a:pt x="191" y="78"/>
                    <a:pt x="194" y="77"/>
                    <a:pt x="191" y="73"/>
                  </a:cubicBezTo>
                  <a:cubicBezTo>
                    <a:pt x="189" y="70"/>
                    <a:pt x="187" y="72"/>
                    <a:pt x="185" y="74"/>
                  </a:cubicBezTo>
                  <a:cubicBezTo>
                    <a:pt x="178" y="79"/>
                    <a:pt x="172" y="85"/>
                    <a:pt x="167" y="91"/>
                  </a:cubicBezTo>
                  <a:cubicBezTo>
                    <a:pt x="148" y="115"/>
                    <a:pt x="123" y="133"/>
                    <a:pt x="104" y="156"/>
                  </a:cubicBezTo>
                  <a:cubicBezTo>
                    <a:pt x="103" y="158"/>
                    <a:pt x="101" y="160"/>
                    <a:pt x="99" y="158"/>
                  </a:cubicBezTo>
                  <a:cubicBezTo>
                    <a:pt x="97" y="156"/>
                    <a:pt x="98" y="154"/>
                    <a:pt x="100" y="152"/>
                  </a:cubicBezTo>
                  <a:cubicBezTo>
                    <a:pt x="110" y="142"/>
                    <a:pt x="120" y="132"/>
                    <a:pt x="130" y="123"/>
                  </a:cubicBezTo>
                  <a:cubicBezTo>
                    <a:pt x="138" y="115"/>
                    <a:pt x="146" y="107"/>
                    <a:pt x="153" y="99"/>
                  </a:cubicBezTo>
                  <a:cubicBezTo>
                    <a:pt x="162" y="87"/>
                    <a:pt x="172" y="76"/>
                    <a:pt x="184" y="67"/>
                  </a:cubicBezTo>
                  <a:close/>
                  <a:moveTo>
                    <a:pt x="111" y="103"/>
                  </a:moveTo>
                  <a:cubicBezTo>
                    <a:pt x="118" y="105"/>
                    <a:pt x="126" y="103"/>
                    <a:pt x="131" y="97"/>
                  </a:cubicBezTo>
                  <a:cubicBezTo>
                    <a:pt x="137" y="90"/>
                    <a:pt x="143" y="85"/>
                    <a:pt x="150" y="79"/>
                  </a:cubicBezTo>
                  <a:cubicBezTo>
                    <a:pt x="156" y="73"/>
                    <a:pt x="163" y="67"/>
                    <a:pt x="169" y="61"/>
                  </a:cubicBezTo>
                  <a:cubicBezTo>
                    <a:pt x="170" y="60"/>
                    <a:pt x="172" y="59"/>
                    <a:pt x="170" y="56"/>
                  </a:cubicBezTo>
                  <a:cubicBezTo>
                    <a:pt x="169" y="54"/>
                    <a:pt x="166" y="54"/>
                    <a:pt x="164" y="54"/>
                  </a:cubicBezTo>
                  <a:cubicBezTo>
                    <a:pt x="163" y="55"/>
                    <a:pt x="161" y="56"/>
                    <a:pt x="160" y="57"/>
                  </a:cubicBezTo>
                  <a:cubicBezTo>
                    <a:pt x="143" y="70"/>
                    <a:pt x="128" y="86"/>
                    <a:pt x="112" y="101"/>
                  </a:cubicBezTo>
                  <a:cubicBezTo>
                    <a:pt x="111" y="101"/>
                    <a:pt x="111" y="102"/>
                    <a:pt x="111" y="103"/>
                  </a:cubicBezTo>
                  <a:close/>
                  <a:moveTo>
                    <a:pt x="90" y="105"/>
                  </a:moveTo>
                  <a:cubicBezTo>
                    <a:pt x="95" y="107"/>
                    <a:pt x="101" y="105"/>
                    <a:pt x="105" y="101"/>
                  </a:cubicBezTo>
                  <a:cubicBezTo>
                    <a:pt x="113" y="93"/>
                    <a:pt x="121" y="85"/>
                    <a:pt x="129" y="78"/>
                  </a:cubicBezTo>
                  <a:cubicBezTo>
                    <a:pt x="139" y="68"/>
                    <a:pt x="149" y="59"/>
                    <a:pt x="159" y="49"/>
                  </a:cubicBezTo>
                  <a:cubicBezTo>
                    <a:pt x="148" y="54"/>
                    <a:pt x="137" y="58"/>
                    <a:pt x="130" y="67"/>
                  </a:cubicBezTo>
                  <a:cubicBezTo>
                    <a:pt x="127" y="72"/>
                    <a:pt x="123" y="76"/>
                    <a:pt x="119" y="79"/>
                  </a:cubicBezTo>
                  <a:cubicBezTo>
                    <a:pt x="108" y="87"/>
                    <a:pt x="99" y="96"/>
                    <a:pt x="90" y="105"/>
                  </a:cubicBezTo>
                  <a:close/>
                  <a:moveTo>
                    <a:pt x="44" y="107"/>
                  </a:moveTo>
                  <a:cubicBezTo>
                    <a:pt x="51" y="108"/>
                    <a:pt x="55" y="108"/>
                    <a:pt x="59" y="104"/>
                  </a:cubicBezTo>
                  <a:cubicBezTo>
                    <a:pt x="69" y="94"/>
                    <a:pt x="81" y="85"/>
                    <a:pt x="92" y="76"/>
                  </a:cubicBezTo>
                  <a:cubicBezTo>
                    <a:pt x="93" y="74"/>
                    <a:pt x="96" y="73"/>
                    <a:pt x="94" y="70"/>
                  </a:cubicBezTo>
                  <a:cubicBezTo>
                    <a:pt x="89" y="67"/>
                    <a:pt x="85" y="70"/>
                    <a:pt x="81" y="73"/>
                  </a:cubicBezTo>
                  <a:cubicBezTo>
                    <a:pt x="77" y="77"/>
                    <a:pt x="73" y="80"/>
                    <a:pt x="69" y="84"/>
                  </a:cubicBezTo>
                  <a:cubicBezTo>
                    <a:pt x="60" y="91"/>
                    <a:pt x="52" y="98"/>
                    <a:pt x="44" y="107"/>
                  </a:cubicBezTo>
                  <a:close/>
                  <a:moveTo>
                    <a:pt x="115" y="73"/>
                  </a:moveTo>
                  <a:cubicBezTo>
                    <a:pt x="105" y="73"/>
                    <a:pt x="102" y="74"/>
                    <a:pt x="98" y="78"/>
                  </a:cubicBezTo>
                  <a:cubicBezTo>
                    <a:pt x="89" y="86"/>
                    <a:pt x="79" y="93"/>
                    <a:pt x="70" y="102"/>
                  </a:cubicBezTo>
                  <a:cubicBezTo>
                    <a:pt x="68" y="103"/>
                    <a:pt x="65" y="104"/>
                    <a:pt x="67" y="107"/>
                  </a:cubicBezTo>
                  <a:cubicBezTo>
                    <a:pt x="75" y="107"/>
                    <a:pt x="83" y="109"/>
                    <a:pt x="87" y="100"/>
                  </a:cubicBezTo>
                  <a:cubicBezTo>
                    <a:pt x="88" y="98"/>
                    <a:pt x="90" y="98"/>
                    <a:pt x="91" y="96"/>
                  </a:cubicBezTo>
                  <a:cubicBezTo>
                    <a:pt x="98" y="89"/>
                    <a:pt x="108" y="84"/>
                    <a:pt x="115" y="73"/>
                  </a:cubicBezTo>
                  <a:close/>
                  <a:moveTo>
                    <a:pt x="26" y="105"/>
                  </a:moveTo>
                  <a:cubicBezTo>
                    <a:pt x="32" y="108"/>
                    <a:pt x="36" y="106"/>
                    <a:pt x="40" y="102"/>
                  </a:cubicBezTo>
                  <a:cubicBezTo>
                    <a:pt x="49" y="94"/>
                    <a:pt x="58" y="86"/>
                    <a:pt x="67" y="77"/>
                  </a:cubicBezTo>
                  <a:cubicBezTo>
                    <a:pt x="70" y="74"/>
                    <a:pt x="75" y="72"/>
                    <a:pt x="76" y="68"/>
                  </a:cubicBezTo>
                  <a:cubicBezTo>
                    <a:pt x="74" y="66"/>
                    <a:pt x="71" y="66"/>
                    <a:pt x="69" y="67"/>
                  </a:cubicBezTo>
                  <a:cubicBezTo>
                    <a:pt x="55" y="80"/>
                    <a:pt x="38" y="89"/>
                    <a:pt x="26" y="105"/>
                  </a:cubicBezTo>
                  <a:close/>
                  <a:moveTo>
                    <a:pt x="125" y="54"/>
                  </a:moveTo>
                  <a:cubicBezTo>
                    <a:pt x="126" y="54"/>
                    <a:pt x="127" y="53"/>
                    <a:pt x="128" y="53"/>
                  </a:cubicBezTo>
                  <a:cubicBezTo>
                    <a:pt x="133" y="47"/>
                    <a:pt x="139" y="41"/>
                    <a:pt x="145" y="35"/>
                  </a:cubicBezTo>
                  <a:cubicBezTo>
                    <a:pt x="147" y="32"/>
                    <a:pt x="145" y="30"/>
                    <a:pt x="143" y="28"/>
                  </a:cubicBezTo>
                  <a:cubicBezTo>
                    <a:pt x="142" y="26"/>
                    <a:pt x="139" y="26"/>
                    <a:pt x="137" y="27"/>
                  </a:cubicBezTo>
                  <a:cubicBezTo>
                    <a:pt x="137" y="27"/>
                    <a:pt x="137" y="27"/>
                    <a:pt x="137" y="28"/>
                  </a:cubicBezTo>
                  <a:cubicBezTo>
                    <a:pt x="131" y="33"/>
                    <a:pt x="125" y="38"/>
                    <a:pt x="119" y="43"/>
                  </a:cubicBezTo>
                  <a:cubicBezTo>
                    <a:pt x="118" y="45"/>
                    <a:pt x="116" y="47"/>
                    <a:pt x="118" y="49"/>
                  </a:cubicBezTo>
                  <a:cubicBezTo>
                    <a:pt x="119" y="52"/>
                    <a:pt x="122" y="54"/>
                    <a:pt x="125" y="54"/>
                  </a:cubicBezTo>
                  <a:close/>
                  <a:moveTo>
                    <a:pt x="59" y="67"/>
                  </a:moveTo>
                  <a:cubicBezTo>
                    <a:pt x="56" y="65"/>
                    <a:pt x="52" y="65"/>
                    <a:pt x="48" y="67"/>
                  </a:cubicBezTo>
                  <a:cubicBezTo>
                    <a:pt x="36" y="75"/>
                    <a:pt x="26" y="85"/>
                    <a:pt x="17" y="96"/>
                  </a:cubicBezTo>
                  <a:cubicBezTo>
                    <a:pt x="16" y="97"/>
                    <a:pt x="16" y="99"/>
                    <a:pt x="18" y="101"/>
                  </a:cubicBezTo>
                  <a:cubicBezTo>
                    <a:pt x="19" y="102"/>
                    <a:pt x="20" y="101"/>
                    <a:pt x="22" y="100"/>
                  </a:cubicBezTo>
                  <a:cubicBezTo>
                    <a:pt x="33" y="88"/>
                    <a:pt x="46" y="79"/>
                    <a:pt x="59" y="67"/>
                  </a:cubicBezTo>
                  <a:close/>
                  <a:moveTo>
                    <a:pt x="132" y="56"/>
                  </a:moveTo>
                  <a:cubicBezTo>
                    <a:pt x="139" y="53"/>
                    <a:pt x="146" y="49"/>
                    <a:pt x="152" y="44"/>
                  </a:cubicBezTo>
                  <a:cubicBezTo>
                    <a:pt x="153" y="43"/>
                    <a:pt x="156" y="42"/>
                    <a:pt x="154" y="39"/>
                  </a:cubicBezTo>
                  <a:cubicBezTo>
                    <a:pt x="152" y="37"/>
                    <a:pt x="150" y="39"/>
                    <a:pt x="148" y="40"/>
                  </a:cubicBezTo>
                  <a:cubicBezTo>
                    <a:pt x="143" y="46"/>
                    <a:pt x="137" y="51"/>
                    <a:pt x="132" y="56"/>
                  </a:cubicBezTo>
                  <a:close/>
                  <a:moveTo>
                    <a:pt x="19" y="81"/>
                  </a:moveTo>
                  <a:cubicBezTo>
                    <a:pt x="25" y="78"/>
                    <a:pt x="31" y="73"/>
                    <a:pt x="35" y="67"/>
                  </a:cubicBezTo>
                  <a:cubicBezTo>
                    <a:pt x="27" y="68"/>
                    <a:pt x="21" y="74"/>
                    <a:pt x="19" y="81"/>
                  </a:cubicBezTo>
                  <a:close/>
                  <a:moveTo>
                    <a:pt x="97" y="20"/>
                  </a:moveTo>
                  <a:cubicBezTo>
                    <a:pt x="102" y="18"/>
                    <a:pt x="105" y="14"/>
                    <a:pt x="108" y="8"/>
                  </a:cubicBezTo>
                  <a:cubicBezTo>
                    <a:pt x="101" y="11"/>
                    <a:pt x="96" y="12"/>
                    <a:pt x="97" y="20"/>
                  </a:cubicBezTo>
                  <a:close/>
                </a:path>
              </a:pathLst>
            </a:custGeom>
            <a:solidFill>
              <a:srgbClr val="488E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1" name="文本框 30">
            <a:extLst>
              <a:ext uri="{FF2B5EF4-FFF2-40B4-BE49-F238E27FC236}">
                <a16:creationId xmlns:a16="http://schemas.microsoft.com/office/drawing/2014/main" xmlns="" id="{EE0C56CE-3042-4430-A7A1-0528768484D8}"/>
              </a:ext>
            </a:extLst>
          </p:cNvPr>
          <p:cNvSpPr txBox="1"/>
          <p:nvPr/>
        </p:nvSpPr>
        <p:spPr>
          <a:xfrm>
            <a:off x="1959429" y="1851877"/>
            <a:ext cx="8273142" cy="797078"/>
          </a:xfrm>
          <a:prstGeom prst="rect">
            <a:avLst/>
          </a:prstGeom>
          <a:noFill/>
        </p:spPr>
        <p:txBody>
          <a:bodyPr wrap="square" rtlCol="0">
            <a:spAutoFit/>
          </a:bodyPr>
          <a:lstStyle/>
          <a:p>
            <a:pPr algn="ctr">
              <a:lnSpc>
                <a:spcPct val="120000"/>
              </a:lnSpc>
            </a:pPr>
            <a:r>
              <a:rPr lang="fr-FR" altLang="zh-CN" sz="2000">
                <a:latin typeface="Arial" panose="020B0604020202020204" pitchFamily="34" charset="0"/>
                <a:cs typeface="Arial" panose="020B0604020202020204" pitchFamily="34" charset="0"/>
              </a:rPr>
              <a:t>PELLENTESQUE HABITANT MORBI TRISTIQUE SENECTUS ET NETUS ET MALESUADA FAMES AC TURPIS EGESTAS</a:t>
            </a:r>
            <a:endParaRPr lang="zh-CN" altLang="en-US" sz="2000">
              <a:latin typeface="Arial" panose="020B0604020202020204" pitchFamily="34" charset="0"/>
              <a:cs typeface="Arial" panose="020B0604020202020204" pitchFamily="34" charset="0"/>
            </a:endParaRPr>
          </a:p>
        </p:txBody>
      </p:sp>
      <p:sp>
        <p:nvSpPr>
          <p:cNvPr id="32" name="文本框 31">
            <a:extLst>
              <a:ext uri="{FF2B5EF4-FFF2-40B4-BE49-F238E27FC236}">
                <a16:creationId xmlns:a16="http://schemas.microsoft.com/office/drawing/2014/main" xmlns="" id="{E1BB19C9-33A8-4552-A233-10603035D076}"/>
              </a:ext>
            </a:extLst>
          </p:cNvPr>
          <p:cNvSpPr txBox="1"/>
          <p:nvPr/>
        </p:nvSpPr>
        <p:spPr>
          <a:xfrm>
            <a:off x="1175657" y="2913092"/>
            <a:ext cx="9840686" cy="515206"/>
          </a:xfrm>
          <a:prstGeom prst="rect">
            <a:avLst/>
          </a:prstGeom>
          <a:noFill/>
        </p:spPr>
        <p:txBody>
          <a:bodyPr wrap="square" rtlCol="0">
            <a:spAutoFit/>
          </a:bodyPr>
          <a:lstStyle/>
          <a:p>
            <a:pPr algn="ctr">
              <a:lnSpc>
                <a:spcPct val="120000"/>
              </a:lnSpc>
            </a:pPr>
            <a:r>
              <a:rPr lang="fr-FR" altLang="zh-CN" sz="1200">
                <a:latin typeface="Arial" panose="020B0604020202020204" pitchFamily="34" charset="0"/>
                <a:cs typeface="Arial" panose="020B0604020202020204" pitchFamily="34" charset="0"/>
              </a:rPr>
              <a:t>lorem ipsum dolor sit amet, consectetuer adipiscing elit. maecenas porttitor congue massa. fusce posuere, magna sed pulvinar ultricies, purus lectus malesuada libero, sit amet commodo magna eros quis urna. nunc viverra imperdiet enim.</a:t>
            </a:r>
            <a:endParaRPr lang="zh-CN" altLang="en-US" sz="1200">
              <a:latin typeface="Arial" panose="020B0604020202020204" pitchFamily="34" charset="0"/>
              <a:cs typeface="Arial" panose="020B0604020202020204" pitchFamily="34" charset="0"/>
            </a:endParaRPr>
          </a:p>
        </p:txBody>
      </p:sp>
      <p:cxnSp>
        <p:nvCxnSpPr>
          <p:cNvPr id="33" name="直接连接符 32">
            <a:extLst>
              <a:ext uri="{FF2B5EF4-FFF2-40B4-BE49-F238E27FC236}">
                <a16:creationId xmlns:a16="http://schemas.microsoft.com/office/drawing/2014/main" xmlns="" id="{5ADB9F98-0AE3-406B-B34F-981F9557FFC6}"/>
              </a:ext>
            </a:extLst>
          </p:cNvPr>
          <p:cNvCxnSpPr>
            <a:cxnSpLocks/>
          </p:cNvCxnSpPr>
          <p:nvPr/>
        </p:nvCxnSpPr>
        <p:spPr>
          <a:xfrm>
            <a:off x="5122545" y="2781024"/>
            <a:ext cx="1946910" cy="0"/>
          </a:xfrm>
          <a:prstGeom prst="line">
            <a:avLst/>
          </a:prstGeom>
          <a:ln w="19050" cap="rnd">
            <a:solidFill>
              <a:srgbClr val="488EA7"/>
            </a:solidFill>
          </a:ln>
        </p:spPr>
        <p:style>
          <a:lnRef idx="1">
            <a:schemeClr val="accent1"/>
          </a:lnRef>
          <a:fillRef idx="0">
            <a:schemeClr val="accent1"/>
          </a:fillRef>
          <a:effectRef idx="0">
            <a:schemeClr val="accent1"/>
          </a:effectRef>
          <a:fontRef idx="minor">
            <a:schemeClr val="tx1"/>
          </a:fontRef>
        </p:style>
      </p:cxnSp>
      <p:grpSp>
        <p:nvGrpSpPr>
          <p:cNvPr id="39" name="组合 38">
            <a:extLst>
              <a:ext uri="{FF2B5EF4-FFF2-40B4-BE49-F238E27FC236}">
                <a16:creationId xmlns:a16="http://schemas.microsoft.com/office/drawing/2014/main" xmlns="" id="{171FB5DA-BC8C-4325-A9DE-FD0C0AD01C57}"/>
              </a:ext>
            </a:extLst>
          </p:cNvPr>
          <p:cNvGrpSpPr/>
          <p:nvPr/>
        </p:nvGrpSpPr>
        <p:grpSpPr>
          <a:xfrm>
            <a:off x="4077699" y="4060912"/>
            <a:ext cx="0" cy="1800000"/>
            <a:chOff x="3685812" y="3999226"/>
            <a:chExt cx="0" cy="1946910"/>
          </a:xfrm>
        </p:grpSpPr>
        <p:cxnSp>
          <p:nvCxnSpPr>
            <p:cNvPr id="34" name="直接连接符 33">
              <a:extLst>
                <a:ext uri="{FF2B5EF4-FFF2-40B4-BE49-F238E27FC236}">
                  <a16:creationId xmlns:a16="http://schemas.microsoft.com/office/drawing/2014/main" xmlns="" id="{713416B8-8EC2-45D5-A2FC-B0490882D1CA}"/>
                </a:ext>
              </a:extLst>
            </p:cNvPr>
            <p:cNvCxnSpPr>
              <a:cxnSpLocks/>
            </p:cNvCxnSpPr>
            <p:nvPr/>
          </p:nvCxnSpPr>
          <p:spPr>
            <a:xfrm rot="5400000">
              <a:off x="2712357" y="4972681"/>
              <a:ext cx="1946910" cy="0"/>
            </a:xfrm>
            <a:prstGeom prst="line">
              <a:avLst/>
            </a:prstGeom>
            <a:ln w="19050" cap="rnd">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xmlns="" id="{8001DB8B-2D23-43DE-9EE4-7518A80FA84E}"/>
                </a:ext>
              </a:extLst>
            </p:cNvPr>
            <p:cNvCxnSpPr>
              <a:cxnSpLocks/>
            </p:cNvCxnSpPr>
            <p:nvPr/>
          </p:nvCxnSpPr>
          <p:spPr>
            <a:xfrm>
              <a:off x="3685812" y="4584700"/>
              <a:ext cx="0" cy="709839"/>
            </a:xfrm>
            <a:prstGeom prst="line">
              <a:avLst/>
            </a:prstGeom>
            <a:ln w="19050" cap="rnd">
              <a:solidFill>
                <a:srgbClr val="488EA7"/>
              </a:solidFill>
            </a:ln>
          </p:spPr>
          <p:style>
            <a:lnRef idx="1">
              <a:schemeClr val="accent1"/>
            </a:lnRef>
            <a:fillRef idx="0">
              <a:schemeClr val="accent1"/>
            </a:fillRef>
            <a:effectRef idx="0">
              <a:schemeClr val="accent1"/>
            </a:effectRef>
            <a:fontRef idx="minor">
              <a:schemeClr val="tx1"/>
            </a:fontRef>
          </p:style>
        </p:cxnSp>
      </p:grpSp>
      <p:sp>
        <p:nvSpPr>
          <p:cNvPr id="40" name="文本框 39">
            <a:extLst>
              <a:ext uri="{FF2B5EF4-FFF2-40B4-BE49-F238E27FC236}">
                <a16:creationId xmlns:a16="http://schemas.microsoft.com/office/drawing/2014/main" xmlns="" id="{3E3C5EB2-62D6-492F-AFC6-2E4C77458339}"/>
              </a:ext>
            </a:extLst>
          </p:cNvPr>
          <p:cNvSpPr txBox="1"/>
          <p:nvPr/>
        </p:nvSpPr>
        <p:spPr>
          <a:xfrm>
            <a:off x="1450416" y="3756211"/>
            <a:ext cx="2598253" cy="2152962"/>
          </a:xfrm>
          <a:prstGeom prst="rect">
            <a:avLst/>
          </a:prstGeom>
          <a:noFill/>
        </p:spPr>
        <p:txBody>
          <a:bodyPr wrap="square" rtlCol="0">
            <a:spAutoFit/>
          </a:bodyPr>
          <a:lstStyle/>
          <a:p>
            <a:pPr>
              <a:lnSpc>
                <a:spcPct val="250000"/>
              </a:lnSpc>
            </a:pPr>
            <a:r>
              <a:rPr lang="fr-FR" altLang="zh-CN" sz="1400">
                <a:latin typeface="Arial" panose="020B0604020202020204" pitchFamily="34" charset="0"/>
                <a:cs typeface="Arial" panose="020B0604020202020204" pitchFamily="34" charset="0"/>
              </a:rPr>
              <a:t>lorem ipsum dolor sit amet </a:t>
            </a:r>
            <a:r>
              <a:rPr lang="fr-FR" altLang="zh-CN" sz="1400" b="1">
                <a:solidFill>
                  <a:srgbClr val="488EA7"/>
                </a:solidFill>
                <a:latin typeface="Arial" panose="020B0604020202020204" pitchFamily="34" charset="0"/>
                <a:cs typeface="Arial" panose="020B0604020202020204" pitchFamily="34" charset="0"/>
              </a:rPr>
              <a:t>consectetuer adipiscing elit maecenas porttitor congue </a:t>
            </a:r>
            <a:r>
              <a:rPr lang="fr-FR" altLang="zh-CN" sz="1400">
                <a:latin typeface="Arial" panose="020B0604020202020204" pitchFamily="34" charset="0"/>
                <a:cs typeface="Arial" panose="020B0604020202020204" pitchFamily="34" charset="0"/>
              </a:rPr>
              <a:t>massa fusce posuere magna</a:t>
            </a:r>
            <a:endParaRPr lang="zh-CN" altLang="en-US" sz="1400">
              <a:latin typeface="Arial" panose="020B0604020202020204" pitchFamily="34" charset="0"/>
              <a:cs typeface="Arial" panose="020B0604020202020204" pitchFamily="34" charset="0"/>
            </a:endParaRPr>
          </a:p>
        </p:txBody>
      </p:sp>
      <p:sp>
        <p:nvSpPr>
          <p:cNvPr id="42" name="文本框 41">
            <a:extLst>
              <a:ext uri="{FF2B5EF4-FFF2-40B4-BE49-F238E27FC236}">
                <a16:creationId xmlns:a16="http://schemas.microsoft.com/office/drawing/2014/main" xmlns="" id="{C16C234B-1B7D-4FF6-881F-77C1B6F4EB67}"/>
              </a:ext>
            </a:extLst>
          </p:cNvPr>
          <p:cNvSpPr txBox="1"/>
          <p:nvPr/>
        </p:nvSpPr>
        <p:spPr>
          <a:xfrm>
            <a:off x="4396017" y="4556702"/>
            <a:ext cx="6345568" cy="736805"/>
          </a:xfrm>
          <a:prstGeom prst="rect">
            <a:avLst/>
          </a:prstGeom>
          <a:noFill/>
        </p:spPr>
        <p:txBody>
          <a:bodyPr wrap="square" rtlCol="0">
            <a:spAutoFit/>
          </a:bodyPr>
          <a:lstStyle/>
          <a:p>
            <a:pPr>
              <a:lnSpc>
                <a:spcPct val="120000"/>
              </a:lnSpc>
            </a:pPr>
            <a:r>
              <a:rPr lang="fr-FR" altLang="zh-CN" sz="1200">
                <a:latin typeface="Arial" panose="020B0604020202020204" pitchFamily="34" charset="0"/>
                <a:cs typeface="Arial" panose="020B0604020202020204" pitchFamily="34" charset="0"/>
              </a:rPr>
              <a:t>lorem ipsum dolor sit amet, consectetuer adipiscing elit. maecenas porttitor congue massa. fusce posuere, magna sed pulvinar ultricies, purus lectus malesuada libero, sit amet commodo magna eros quis urna. nunc viverra imperdiet enim.</a:t>
            </a:r>
            <a:endParaRPr lang="zh-CN" altLang="en-US" sz="120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3312858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1A2E8729-80A9-4812-BE27-09664CE324AC}"/>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a16="http://schemas.microsoft.com/office/drawing/2014/main" xmlns="" id="{E86E1188-D347-4DBC-B544-44EDC22BFD9D}"/>
              </a:ext>
            </a:extLst>
          </p:cNvPr>
          <p:cNvSpPr txBox="1"/>
          <p:nvPr/>
        </p:nvSpPr>
        <p:spPr>
          <a:xfrm>
            <a:off x="201529" y="6596390"/>
            <a:ext cx="2098667" cy="261610"/>
          </a:xfrm>
          <a:prstGeom prst="rect">
            <a:avLst/>
          </a:prstGeom>
          <a:noFill/>
        </p:spPr>
        <p:txBody>
          <a:bodyPr wrap="square" rtlCol="0">
            <a:spAutoFit/>
          </a:bodyPr>
          <a:lstStyle/>
          <a:p>
            <a:r>
              <a:rPr lang="en-US" altLang="zh-CN" sz="1050">
                <a:latin typeface="Arial" panose="020B0604020202020204" pitchFamily="34" charset="0"/>
                <a:cs typeface="Arial" panose="020B0604020202020204" pitchFamily="34" charset="0"/>
              </a:rPr>
              <a:t>SUPPORTERS SAY</a:t>
            </a:r>
            <a:endParaRPr lang="zh-CN" altLang="en-US" sz="1050">
              <a:latin typeface="Arial" panose="020B0604020202020204" pitchFamily="34" charset="0"/>
              <a:cs typeface="Arial" panose="020B0604020202020204" pitchFamily="34" charset="0"/>
            </a:endParaRPr>
          </a:p>
        </p:txBody>
      </p:sp>
      <p:grpSp>
        <p:nvGrpSpPr>
          <p:cNvPr id="4" name="组合 3">
            <a:extLst>
              <a:ext uri="{FF2B5EF4-FFF2-40B4-BE49-F238E27FC236}">
                <a16:creationId xmlns:a16="http://schemas.microsoft.com/office/drawing/2014/main" xmlns="" id="{FF6A2265-5374-4E40-B261-5489C65F554A}"/>
              </a:ext>
            </a:extLst>
          </p:cNvPr>
          <p:cNvGrpSpPr/>
          <p:nvPr/>
        </p:nvGrpSpPr>
        <p:grpSpPr>
          <a:xfrm>
            <a:off x="60961" y="6683957"/>
            <a:ext cx="143828" cy="86476"/>
            <a:chOff x="563561" y="1968500"/>
            <a:chExt cx="454026" cy="114300"/>
          </a:xfrm>
        </p:grpSpPr>
        <p:cxnSp>
          <p:nvCxnSpPr>
            <p:cNvPr id="5" name="直接连接符 4">
              <a:extLst>
                <a:ext uri="{FF2B5EF4-FFF2-40B4-BE49-F238E27FC236}">
                  <a16:creationId xmlns:a16="http://schemas.microsoft.com/office/drawing/2014/main" xmlns="" id="{8FD07042-5CB1-41A9-B727-B02AE1C5420E}"/>
                </a:ext>
              </a:extLst>
            </p:cNvPr>
            <p:cNvCxnSpPr>
              <a:cxnSpLocks/>
            </p:cNvCxnSpPr>
            <p:nvPr/>
          </p:nvCxnSpPr>
          <p:spPr>
            <a:xfrm>
              <a:off x="563561" y="1968500"/>
              <a:ext cx="288926" cy="0"/>
            </a:xfrm>
            <a:prstGeom prst="line">
              <a:avLst/>
            </a:prstGeom>
            <a:ln w="1905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a16="http://schemas.microsoft.com/office/drawing/2014/main" xmlns="" id="{67566366-8021-4A22-B22E-D8E1BBB77CE6}"/>
                </a:ext>
              </a:extLst>
            </p:cNvPr>
            <p:cNvCxnSpPr>
              <a:cxnSpLocks/>
            </p:cNvCxnSpPr>
            <p:nvPr/>
          </p:nvCxnSpPr>
          <p:spPr>
            <a:xfrm>
              <a:off x="563561" y="2025650"/>
              <a:ext cx="454026" cy="0"/>
            </a:xfrm>
            <a:prstGeom prst="line">
              <a:avLst/>
            </a:prstGeom>
            <a:ln w="1905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xmlns="" id="{5D9AE69A-F617-4B7E-BBEF-0150CBB4E019}"/>
                </a:ext>
              </a:extLst>
            </p:cNvPr>
            <p:cNvCxnSpPr>
              <a:cxnSpLocks/>
            </p:cNvCxnSpPr>
            <p:nvPr/>
          </p:nvCxnSpPr>
          <p:spPr>
            <a:xfrm>
              <a:off x="563561" y="2082800"/>
              <a:ext cx="288926" cy="0"/>
            </a:xfrm>
            <a:prstGeom prst="line">
              <a:avLst/>
            </a:prstGeom>
            <a:ln w="19050" cap="rnd">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8" name="圆: 空心 7">
            <a:extLst>
              <a:ext uri="{FF2B5EF4-FFF2-40B4-BE49-F238E27FC236}">
                <a16:creationId xmlns:a16="http://schemas.microsoft.com/office/drawing/2014/main" xmlns="" id="{2113C712-1EC4-4AE5-B7BF-B6FF5A1E2AE4}"/>
              </a:ext>
            </a:extLst>
          </p:cNvPr>
          <p:cNvSpPr/>
          <p:nvPr/>
        </p:nvSpPr>
        <p:spPr>
          <a:xfrm>
            <a:off x="-1814284" y="-1694542"/>
            <a:ext cx="4205514" cy="4205514"/>
          </a:xfrm>
          <a:prstGeom prst="donut">
            <a:avLst>
              <a:gd name="adj" fmla="val 9862"/>
            </a:avLst>
          </a:prstGeom>
          <a:solidFill>
            <a:srgbClr val="C3E5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圆: 空心 8">
            <a:extLst>
              <a:ext uri="{FF2B5EF4-FFF2-40B4-BE49-F238E27FC236}">
                <a16:creationId xmlns:a16="http://schemas.microsoft.com/office/drawing/2014/main" xmlns="" id="{FBC6058D-BE5C-4D14-9547-EB63DCA005AD}"/>
              </a:ext>
            </a:extLst>
          </p:cNvPr>
          <p:cNvSpPr/>
          <p:nvPr/>
        </p:nvSpPr>
        <p:spPr>
          <a:xfrm>
            <a:off x="11229975" y="6116865"/>
            <a:ext cx="674460" cy="674460"/>
          </a:xfrm>
          <a:prstGeom prst="donut">
            <a:avLst>
              <a:gd name="adj" fmla="val 22007"/>
            </a:avLst>
          </a:prstGeom>
          <a:solidFill>
            <a:srgbClr val="C3E5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圆: 空心 9">
            <a:extLst>
              <a:ext uri="{FF2B5EF4-FFF2-40B4-BE49-F238E27FC236}">
                <a16:creationId xmlns:a16="http://schemas.microsoft.com/office/drawing/2014/main" xmlns="" id="{9E940D5C-DA40-4C0D-96FD-FE049471F7B5}"/>
              </a:ext>
            </a:extLst>
          </p:cNvPr>
          <p:cNvSpPr/>
          <p:nvPr/>
        </p:nvSpPr>
        <p:spPr>
          <a:xfrm>
            <a:off x="7985125" y="151164"/>
            <a:ext cx="168276" cy="168276"/>
          </a:xfrm>
          <a:prstGeom prst="donut">
            <a:avLst>
              <a:gd name="adj" fmla="val 22007"/>
            </a:avLst>
          </a:prstGeom>
          <a:solidFill>
            <a:srgbClr val="488E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菱形 10">
            <a:extLst>
              <a:ext uri="{FF2B5EF4-FFF2-40B4-BE49-F238E27FC236}">
                <a16:creationId xmlns:a16="http://schemas.microsoft.com/office/drawing/2014/main" xmlns="" id="{91BFD9FF-3BC7-411A-8482-15DCD695DC03}"/>
              </a:ext>
            </a:extLst>
          </p:cNvPr>
          <p:cNvSpPr/>
          <p:nvPr/>
        </p:nvSpPr>
        <p:spPr>
          <a:xfrm>
            <a:off x="482600" y="3598862"/>
            <a:ext cx="95251" cy="95251"/>
          </a:xfrm>
          <a:prstGeom prst="diamond">
            <a:avLst/>
          </a:prstGeom>
          <a:noFill/>
          <a:ln w="25400">
            <a:solidFill>
              <a:srgbClr val="488EA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a:extLst>
              <a:ext uri="{FF2B5EF4-FFF2-40B4-BE49-F238E27FC236}">
                <a16:creationId xmlns:a16="http://schemas.microsoft.com/office/drawing/2014/main" xmlns="" id="{11471FA3-EA4F-4BCE-B509-4514ED5E4D62}"/>
              </a:ext>
            </a:extLst>
          </p:cNvPr>
          <p:cNvSpPr/>
          <p:nvPr/>
        </p:nvSpPr>
        <p:spPr>
          <a:xfrm>
            <a:off x="11763374" y="671513"/>
            <a:ext cx="183129" cy="183129"/>
          </a:xfrm>
          <a:prstGeom prst="diamond">
            <a:avLst/>
          </a:prstGeom>
          <a:noFill/>
          <a:ln w="38100">
            <a:solidFill>
              <a:srgbClr val="488EA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xmlns="" id="{B2F721F8-236C-4A75-B5B2-C72266DC17EB}"/>
              </a:ext>
            </a:extLst>
          </p:cNvPr>
          <p:cNvSpPr/>
          <p:nvPr/>
        </p:nvSpPr>
        <p:spPr>
          <a:xfrm>
            <a:off x="718062" y="414955"/>
            <a:ext cx="10755877" cy="6028090"/>
          </a:xfrm>
          <a:prstGeom prst="rect">
            <a:avLst/>
          </a:prstGeom>
          <a:solidFill>
            <a:schemeClr val="bg1"/>
          </a:solidFill>
          <a:ln>
            <a:noFill/>
          </a:ln>
          <a:effectLst>
            <a:outerShdw blurRad="381000" algn="ctr" rotWithShape="0">
              <a:srgbClr val="488EA7">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形状 34">
            <a:extLst>
              <a:ext uri="{FF2B5EF4-FFF2-40B4-BE49-F238E27FC236}">
                <a16:creationId xmlns:a16="http://schemas.microsoft.com/office/drawing/2014/main" xmlns="" id="{D29A075A-73AF-4982-8C55-A288F36693B5}"/>
              </a:ext>
            </a:extLst>
          </p:cNvPr>
          <p:cNvSpPr/>
          <p:nvPr/>
        </p:nvSpPr>
        <p:spPr>
          <a:xfrm>
            <a:off x="718062" y="2108201"/>
            <a:ext cx="10755876" cy="4334845"/>
          </a:xfrm>
          <a:custGeom>
            <a:avLst/>
            <a:gdLst>
              <a:gd name="connsiteX0" fmla="*/ 820543 w 10755876"/>
              <a:gd name="connsiteY0" fmla="*/ 0 h 4334845"/>
              <a:gd name="connsiteX1" fmla="*/ 9935333 w 10755876"/>
              <a:gd name="connsiteY1" fmla="*/ 0 h 4334845"/>
              <a:gd name="connsiteX2" fmla="*/ 10755876 w 10755876"/>
              <a:gd name="connsiteY2" fmla="*/ 820543 h 4334845"/>
              <a:gd name="connsiteX3" fmla="*/ 10755876 w 10755876"/>
              <a:gd name="connsiteY3" fmla="*/ 4334845 h 4334845"/>
              <a:gd name="connsiteX4" fmla="*/ 0 w 10755876"/>
              <a:gd name="connsiteY4" fmla="*/ 4334845 h 4334845"/>
              <a:gd name="connsiteX5" fmla="*/ 0 w 10755876"/>
              <a:gd name="connsiteY5" fmla="*/ 820543 h 4334845"/>
              <a:gd name="connsiteX6" fmla="*/ 820543 w 10755876"/>
              <a:gd name="connsiteY6" fmla="*/ 0 h 4334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755876" h="4334845">
                <a:moveTo>
                  <a:pt x="820543" y="0"/>
                </a:moveTo>
                <a:lnTo>
                  <a:pt x="9935333" y="0"/>
                </a:lnTo>
                <a:cubicBezTo>
                  <a:pt x="10388506" y="0"/>
                  <a:pt x="10755876" y="367370"/>
                  <a:pt x="10755876" y="820543"/>
                </a:cubicBezTo>
                <a:lnTo>
                  <a:pt x="10755876" y="4334845"/>
                </a:lnTo>
                <a:lnTo>
                  <a:pt x="0" y="4334845"/>
                </a:lnTo>
                <a:lnTo>
                  <a:pt x="0" y="820543"/>
                </a:lnTo>
                <a:cubicBezTo>
                  <a:pt x="0" y="367370"/>
                  <a:pt x="367370" y="0"/>
                  <a:pt x="820543" y="0"/>
                </a:cubicBezTo>
                <a:close/>
              </a:path>
            </a:pathLst>
          </a:custGeom>
          <a:solidFill>
            <a:srgbClr val="C3E5F1">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38" name="图表 37">
            <a:extLst>
              <a:ext uri="{FF2B5EF4-FFF2-40B4-BE49-F238E27FC236}">
                <a16:creationId xmlns:a16="http://schemas.microsoft.com/office/drawing/2014/main" xmlns="" id="{026D6AB8-2475-4C6C-AB0D-A616F8789867}"/>
              </a:ext>
            </a:extLst>
          </p:cNvPr>
          <p:cNvGraphicFramePr/>
          <p:nvPr>
            <p:extLst>
              <p:ext uri="{D42A27DB-BD31-4B8C-83A1-F6EECF244321}">
                <p14:modId xmlns:p14="http://schemas.microsoft.com/office/powerpoint/2010/main" val="2338734442"/>
              </p:ext>
            </p:extLst>
          </p:nvPr>
        </p:nvGraphicFramePr>
        <p:xfrm>
          <a:off x="1258673" y="2351316"/>
          <a:ext cx="9674654" cy="3558328"/>
        </p:xfrm>
        <a:graphic>
          <a:graphicData uri="http://schemas.openxmlformats.org/drawingml/2006/chart">
            <c:chart xmlns:c="http://schemas.openxmlformats.org/drawingml/2006/chart" xmlns:r="http://schemas.openxmlformats.org/officeDocument/2006/relationships" r:id="rId2"/>
          </a:graphicData>
        </a:graphic>
      </p:graphicFrame>
      <p:sp>
        <p:nvSpPr>
          <p:cNvPr id="42" name="文本框 41">
            <a:extLst>
              <a:ext uri="{FF2B5EF4-FFF2-40B4-BE49-F238E27FC236}">
                <a16:creationId xmlns:a16="http://schemas.microsoft.com/office/drawing/2014/main" xmlns="" id="{59857FD0-0306-41DA-A87C-C203A7CA066B}"/>
              </a:ext>
            </a:extLst>
          </p:cNvPr>
          <p:cNvSpPr txBox="1"/>
          <p:nvPr/>
        </p:nvSpPr>
        <p:spPr>
          <a:xfrm>
            <a:off x="1261160" y="5919207"/>
            <a:ext cx="2635220" cy="307777"/>
          </a:xfrm>
          <a:prstGeom prst="rect">
            <a:avLst/>
          </a:prstGeom>
          <a:noFill/>
        </p:spPr>
        <p:txBody>
          <a:bodyPr wrap="square" rtlCol="0">
            <a:spAutoFit/>
          </a:bodyPr>
          <a:lstStyle/>
          <a:p>
            <a:pPr algn="ctr"/>
            <a:r>
              <a:rPr lang="en-US" altLang="zh-CN" sz="1400" b="1">
                <a:latin typeface="Arial" panose="020B0604020202020204" pitchFamily="34" charset="0"/>
                <a:cs typeface="Arial" panose="020B0604020202020204" pitchFamily="34" charset="0"/>
              </a:rPr>
              <a:t>Maecenas Porttitor</a:t>
            </a:r>
            <a:endParaRPr lang="zh-CN" altLang="en-US" sz="1400" b="1">
              <a:latin typeface="Arial" panose="020B0604020202020204" pitchFamily="34" charset="0"/>
              <a:cs typeface="Arial" panose="020B0604020202020204" pitchFamily="34" charset="0"/>
            </a:endParaRPr>
          </a:p>
        </p:txBody>
      </p:sp>
      <p:sp>
        <p:nvSpPr>
          <p:cNvPr id="43" name="文本框 42">
            <a:extLst>
              <a:ext uri="{FF2B5EF4-FFF2-40B4-BE49-F238E27FC236}">
                <a16:creationId xmlns:a16="http://schemas.microsoft.com/office/drawing/2014/main" xmlns="" id="{B96E8D19-84D3-4374-8713-B0E7CC7CC1AA}"/>
              </a:ext>
            </a:extLst>
          </p:cNvPr>
          <p:cNvSpPr txBox="1"/>
          <p:nvPr/>
        </p:nvSpPr>
        <p:spPr>
          <a:xfrm>
            <a:off x="3605980" y="5919207"/>
            <a:ext cx="2635220" cy="307777"/>
          </a:xfrm>
          <a:prstGeom prst="rect">
            <a:avLst/>
          </a:prstGeom>
          <a:noFill/>
        </p:spPr>
        <p:txBody>
          <a:bodyPr wrap="square" rtlCol="0">
            <a:spAutoFit/>
          </a:bodyPr>
          <a:lstStyle/>
          <a:p>
            <a:pPr algn="ctr"/>
            <a:r>
              <a:rPr lang="en-US" altLang="zh-CN" sz="1400" b="1">
                <a:latin typeface="Arial" panose="020B0604020202020204" pitchFamily="34" charset="0"/>
                <a:cs typeface="Arial" panose="020B0604020202020204" pitchFamily="34" charset="0"/>
              </a:rPr>
              <a:t>Porttitor Congue</a:t>
            </a:r>
            <a:endParaRPr lang="zh-CN" altLang="en-US" sz="1400" b="1">
              <a:latin typeface="Arial" panose="020B0604020202020204" pitchFamily="34" charset="0"/>
              <a:cs typeface="Arial" panose="020B0604020202020204" pitchFamily="34" charset="0"/>
            </a:endParaRPr>
          </a:p>
        </p:txBody>
      </p:sp>
      <p:sp>
        <p:nvSpPr>
          <p:cNvPr id="44" name="文本框 43">
            <a:extLst>
              <a:ext uri="{FF2B5EF4-FFF2-40B4-BE49-F238E27FC236}">
                <a16:creationId xmlns:a16="http://schemas.microsoft.com/office/drawing/2014/main" xmlns="" id="{C26052B4-A1E3-45A0-BCBD-AD9EDE165A7B}"/>
              </a:ext>
            </a:extLst>
          </p:cNvPr>
          <p:cNvSpPr txBox="1"/>
          <p:nvPr/>
        </p:nvSpPr>
        <p:spPr>
          <a:xfrm>
            <a:off x="8295620" y="5919207"/>
            <a:ext cx="2635220" cy="307777"/>
          </a:xfrm>
          <a:prstGeom prst="rect">
            <a:avLst/>
          </a:prstGeom>
          <a:noFill/>
        </p:spPr>
        <p:txBody>
          <a:bodyPr wrap="square" rtlCol="0">
            <a:spAutoFit/>
          </a:bodyPr>
          <a:lstStyle/>
          <a:p>
            <a:pPr algn="ctr"/>
            <a:r>
              <a:rPr lang="en-US" altLang="zh-CN" sz="1400" b="1">
                <a:latin typeface="Arial" panose="020B0604020202020204" pitchFamily="34" charset="0"/>
                <a:cs typeface="Arial" panose="020B0604020202020204" pitchFamily="34" charset="0"/>
              </a:rPr>
              <a:t>Porttitor Congue</a:t>
            </a:r>
            <a:endParaRPr lang="zh-CN" altLang="en-US" sz="1400" b="1">
              <a:latin typeface="Arial" panose="020B0604020202020204" pitchFamily="34" charset="0"/>
              <a:cs typeface="Arial" panose="020B0604020202020204" pitchFamily="34" charset="0"/>
            </a:endParaRPr>
          </a:p>
        </p:txBody>
      </p:sp>
      <p:sp>
        <p:nvSpPr>
          <p:cNvPr id="45" name="文本框 44">
            <a:extLst>
              <a:ext uri="{FF2B5EF4-FFF2-40B4-BE49-F238E27FC236}">
                <a16:creationId xmlns:a16="http://schemas.microsoft.com/office/drawing/2014/main" xmlns="" id="{FD292003-1ADF-4585-B79F-FA0D5FC710D0}"/>
              </a:ext>
            </a:extLst>
          </p:cNvPr>
          <p:cNvSpPr txBox="1"/>
          <p:nvPr/>
        </p:nvSpPr>
        <p:spPr>
          <a:xfrm>
            <a:off x="5950800" y="5919207"/>
            <a:ext cx="2635220" cy="307777"/>
          </a:xfrm>
          <a:prstGeom prst="rect">
            <a:avLst/>
          </a:prstGeom>
          <a:noFill/>
        </p:spPr>
        <p:txBody>
          <a:bodyPr wrap="square" rtlCol="0">
            <a:spAutoFit/>
          </a:bodyPr>
          <a:lstStyle/>
          <a:p>
            <a:pPr algn="ctr"/>
            <a:r>
              <a:rPr lang="en-US" altLang="zh-CN" sz="1400" b="1">
                <a:latin typeface="Arial" panose="020B0604020202020204" pitchFamily="34" charset="0"/>
                <a:cs typeface="Arial" panose="020B0604020202020204" pitchFamily="34" charset="0"/>
              </a:rPr>
              <a:t>Maecenas Congue</a:t>
            </a:r>
            <a:endParaRPr lang="zh-CN" altLang="en-US" sz="1400" b="1">
              <a:latin typeface="Arial" panose="020B0604020202020204" pitchFamily="34" charset="0"/>
              <a:cs typeface="Arial" panose="020B0604020202020204" pitchFamily="34" charset="0"/>
            </a:endParaRPr>
          </a:p>
        </p:txBody>
      </p:sp>
      <p:pic>
        <p:nvPicPr>
          <p:cNvPr id="47" name="图片 46" descr="图片包含 桌子, 前, 房间, 用&#10;&#10;描述已自动生成">
            <a:extLst>
              <a:ext uri="{FF2B5EF4-FFF2-40B4-BE49-F238E27FC236}">
                <a16:creationId xmlns:a16="http://schemas.microsoft.com/office/drawing/2014/main" xmlns="" id="{98FBA77A-6AEE-46ED-AFE2-273CBC207C7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6667" r="16667"/>
          <a:stretch/>
        </p:blipFill>
        <p:spPr>
          <a:xfrm>
            <a:off x="9969500" y="3521075"/>
            <a:ext cx="584018" cy="584018"/>
          </a:xfrm>
          <a:prstGeom prst="ellipse">
            <a:avLst/>
          </a:prstGeom>
          <a:effectLst>
            <a:outerShdw blurRad="63500" algn="ctr" rotWithShape="0">
              <a:srgbClr val="488EA7">
                <a:alpha val="70000"/>
              </a:srgbClr>
            </a:outerShdw>
          </a:effectLst>
        </p:spPr>
      </p:pic>
      <p:pic>
        <p:nvPicPr>
          <p:cNvPr id="48" name="图片 47" descr="图片包含 桌子, 室内, 窗户, 厨房&#10;&#10;描述已自动生成">
            <a:extLst>
              <a:ext uri="{FF2B5EF4-FFF2-40B4-BE49-F238E27FC236}">
                <a16:creationId xmlns:a16="http://schemas.microsoft.com/office/drawing/2014/main" xmlns="" id="{7C857331-33CE-4E25-B08D-02496A046DF1}"/>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6295" t="13502" r="26295" b="13502"/>
          <a:stretch/>
        </p:blipFill>
        <p:spPr>
          <a:xfrm>
            <a:off x="2223670" y="2533235"/>
            <a:ext cx="583200" cy="583200"/>
          </a:xfrm>
          <a:prstGeom prst="ellipse">
            <a:avLst/>
          </a:prstGeom>
          <a:effectLst>
            <a:outerShdw blurRad="63500" algn="ctr" rotWithShape="0">
              <a:srgbClr val="488EA7">
                <a:alpha val="70000"/>
              </a:srgbClr>
            </a:outerShdw>
          </a:effectLst>
        </p:spPr>
      </p:pic>
      <p:sp>
        <p:nvSpPr>
          <p:cNvPr id="49" name="文本框 48">
            <a:extLst>
              <a:ext uri="{FF2B5EF4-FFF2-40B4-BE49-F238E27FC236}">
                <a16:creationId xmlns:a16="http://schemas.microsoft.com/office/drawing/2014/main" xmlns="" id="{FE1B15FC-7963-45FD-B333-55D2E8EFE904}"/>
              </a:ext>
            </a:extLst>
          </p:cNvPr>
          <p:cNvSpPr txBox="1"/>
          <p:nvPr/>
        </p:nvSpPr>
        <p:spPr>
          <a:xfrm>
            <a:off x="1258673" y="545302"/>
            <a:ext cx="4653176" cy="1443152"/>
          </a:xfrm>
          <a:prstGeom prst="rect">
            <a:avLst/>
          </a:prstGeom>
          <a:noFill/>
        </p:spPr>
        <p:txBody>
          <a:bodyPr wrap="square" rtlCol="0">
            <a:spAutoFit/>
          </a:bodyPr>
          <a:lstStyle/>
          <a:p>
            <a:pPr marL="171450" indent="-171450">
              <a:lnSpc>
                <a:spcPct val="150000"/>
              </a:lnSpc>
              <a:buFont typeface="Arial" panose="020B0604020202020204" pitchFamily="34" charset="0"/>
              <a:buChar char="•"/>
            </a:pPr>
            <a:r>
              <a:rPr lang="fr-FR" altLang="zh-CN" sz="1200">
                <a:latin typeface="Arial" panose="020B0604020202020204" pitchFamily="34" charset="0"/>
                <a:cs typeface="Arial" panose="020B0604020202020204" pitchFamily="34" charset="0"/>
              </a:rPr>
              <a:t>lorem ipsum dolor sit amet, consectetuer adipiscing elit. </a:t>
            </a:r>
          </a:p>
          <a:p>
            <a:pPr marL="171450" indent="-171450">
              <a:lnSpc>
                <a:spcPct val="150000"/>
              </a:lnSpc>
              <a:buFont typeface="Arial" panose="020B0604020202020204" pitchFamily="34" charset="0"/>
              <a:buChar char="•"/>
            </a:pPr>
            <a:r>
              <a:rPr lang="fr-FR" altLang="zh-CN" sz="1200">
                <a:latin typeface="Arial" panose="020B0604020202020204" pitchFamily="34" charset="0"/>
                <a:cs typeface="Arial" panose="020B0604020202020204" pitchFamily="34" charset="0"/>
              </a:rPr>
              <a:t>maecenas porttitor congue massa. fusce posuere, magna sed pulvinar ultricies, purus lectus malesuada </a:t>
            </a:r>
          </a:p>
          <a:p>
            <a:pPr marL="171450" indent="-171450">
              <a:lnSpc>
                <a:spcPct val="150000"/>
              </a:lnSpc>
              <a:buFont typeface="Arial" panose="020B0604020202020204" pitchFamily="34" charset="0"/>
              <a:buChar char="•"/>
            </a:pPr>
            <a:r>
              <a:rPr lang="fr-FR" altLang="zh-CN" sz="1200">
                <a:latin typeface="Arial" panose="020B0604020202020204" pitchFamily="34" charset="0"/>
                <a:cs typeface="Arial" panose="020B0604020202020204" pitchFamily="34" charset="0"/>
              </a:rPr>
              <a:t>libero, sit amet commodo magna eros quis urna. nunc viverra imperdiet enim.</a:t>
            </a:r>
            <a:endParaRPr lang="zh-CN" altLang="en-US" sz="1200">
              <a:latin typeface="Arial" panose="020B0604020202020204" pitchFamily="34" charset="0"/>
              <a:cs typeface="Arial" panose="020B0604020202020204" pitchFamily="34" charset="0"/>
            </a:endParaRPr>
          </a:p>
        </p:txBody>
      </p:sp>
      <p:sp>
        <p:nvSpPr>
          <p:cNvPr id="50" name="文本框 49">
            <a:extLst>
              <a:ext uri="{FF2B5EF4-FFF2-40B4-BE49-F238E27FC236}">
                <a16:creationId xmlns:a16="http://schemas.microsoft.com/office/drawing/2014/main" xmlns="" id="{CC96C6E8-BF98-4508-AE05-36F214D019EF}"/>
              </a:ext>
            </a:extLst>
          </p:cNvPr>
          <p:cNvSpPr txBox="1"/>
          <p:nvPr/>
        </p:nvSpPr>
        <p:spPr>
          <a:xfrm>
            <a:off x="6280151" y="545302"/>
            <a:ext cx="4653176" cy="1443152"/>
          </a:xfrm>
          <a:prstGeom prst="rect">
            <a:avLst/>
          </a:prstGeom>
          <a:noFill/>
        </p:spPr>
        <p:txBody>
          <a:bodyPr wrap="square" rtlCol="0">
            <a:spAutoFit/>
          </a:bodyPr>
          <a:lstStyle/>
          <a:p>
            <a:pPr marL="171450" indent="-171450">
              <a:lnSpc>
                <a:spcPct val="150000"/>
              </a:lnSpc>
              <a:buFont typeface="Arial" panose="020B0604020202020204" pitchFamily="34" charset="0"/>
              <a:buChar char="•"/>
            </a:pPr>
            <a:r>
              <a:rPr lang="fr-FR" altLang="zh-CN" sz="1200">
                <a:latin typeface="Arial" panose="020B0604020202020204" pitchFamily="34" charset="0"/>
                <a:cs typeface="Arial" panose="020B0604020202020204" pitchFamily="34" charset="0"/>
              </a:rPr>
              <a:t>lorem ipsum dolor sit amet, consectetuer adipiscing elit.maecenas porttitor congue massa. fusce posuere, </a:t>
            </a:r>
          </a:p>
          <a:p>
            <a:pPr marL="171450" indent="-171450">
              <a:lnSpc>
                <a:spcPct val="150000"/>
              </a:lnSpc>
              <a:buFont typeface="Arial" panose="020B0604020202020204" pitchFamily="34" charset="0"/>
              <a:buChar char="•"/>
            </a:pPr>
            <a:r>
              <a:rPr lang="fr-FR" altLang="zh-CN" sz="1200">
                <a:latin typeface="Arial" panose="020B0604020202020204" pitchFamily="34" charset="0"/>
                <a:cs typeface="Arial" panose="020B0604020202020204" pitchFamily="34" charset="0"/>
              </a:rPr>
              <a:t>magna sed pulvinar ultricies, purus lectus malesuada </a:t>
            </a:r>
          </a:p>
          <a:p>
            <a:pPr marL="171450" indent="-171450">
              <a:lnSpc>
                <a:spcPct val="150000"/>
              </a:lnSpc>
              <a:buFont typeface="Arial" panose="020B0604020202020204" pitchFamily="34" charset="0"/>
              <a:buChar char="•"/>
            </a:pPr>
            <a:r>
              <a:rPr lang="fr-FR" altLang="zh-CN" sz="1200">
                <a:latin typeface="Arial" panose="020B0604020202020204" pitchFamily="34" charset="0"/>
                <a:cs typeface="Arial" panose="020B0604020202020204" pitchFamily="34" charset="0"/>
              </a:rPr>
              <a:t>libero, sit amet commodo magna eros quis urna. nunc viverra imperdiet enim.</a:t>
            </a:r>
            <a:endParaRPr lang="zh-CN" altLang="en-US" sz="120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6037209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A3E07C0B-0811-4E2F-B541-BD632448A004}"/>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a16="http://schemas.microsoft.com/office/drawing/2014/main" xmlns="" id="{A0C997B4-EE78-4536-908C-EA679FC803C8}"/>
              </a:ext>
            </a:extLst>
          </p:cNvPr>
          <p:cNvSpPr txBox="1"/>
          <p:nvPr/>
        </p:nvSpPr>
        <p:spPr>
          <a:xfrm>
            <a:off x="201529" y="6596390"/>
            <a:ext cx="2098667" cy="261610"/>
          </a:xfrm>
          <a:prstGeom prst="rect">
            <a:avLst/>
          </a:prstGeom>
          <a:noFill/>
        </p:spPr>
        <p:txBody>
          <a:bodyPr wrap="square" rtlCol="0">
            <a:spAutoFit/>
          </a:bodyPr>
          <a:lstStyle/>
          <a:p>
            <a:r>
              <a:rPr lang="en-US" altLang="zh-CN" sz="1050">
                <a:latin typeface="Arial" panose="020B0604020202020204" pitchFamily="34" charset="0"/>
                <a:cs typeface="Arial" panose="020B0604020202020204" pitchFamily="34" charset="0"/>
              </a:rPr>
              <a:t>SUPPORTERS SAY</a:t>
            </a:r>
            <a:endParaRPr lang="zh-CN" altLang="en-US" sz="1050">
              <a:latin typeface="Arial" panose="020B0604020202020204" pitchFamily="34" charset="0"/>
              <a:cs typeface="Arial" panose="020B0604020202020204" pitchFamily="34" charset="0"/>
            </a:endParaRPr>
          </a:p>
        </p:txBody>
      </p:sp>
      <p:grpSp>
        <p:nvGrpSpPr>
          <p:cNvPr id="4" name="组合 3">
            <a:extLst>
              <a:ext uri="{FF2B5EF4-FFF2-40B4-BE49-F238E27FC236}">
                <a16:creationId xmlns:a16="http://schemas.microsoft.com/office/drawing/2014/main" xmlns="" id="{F4B7AEDB-F97E-466C-8F66-0575F0277AE5}"/>
              </a:ext>
            </a:extLst>
          </p:cNvPr>
          <p:cNvGrpSpPr/>
          <p:nvPr/>
        </p:nvGrpSpPr>
        <p:grpSpPr>
          <a:xfrm>
            <a:off x="60961" y="6683957"/>
            <a:ext cx="143828" cy="86476"/>
            <a:chOff x="563561" y="1968500"/>
            <a:chExt cx="454026" cy="114300"/>
          </a:xfrm>
        </p:grpSpPr>
        <p:cxnSp>
          <p:nvCxnSpPr>
            <p:cNvPr id="5" name="直接连接符 4">
              <a:extLst>
                <a:ext uri="{FF2B5EF4-FFF2-40B4-BE49-F238E27FC236}">
                  <a16:creationId xmlns:a16="http://schemas.microsoft.com/office/drawing/2014/main" xmlns="" id="{0AEFDA88-761E-4E71-B286-D6E2AA7012C8}"/>
                </a:ext>
              </a:extLst>
            </p:cNvPr>
            <p:cNvCxnSpPr>
              <a:cxnSpLocks/>
            </p:cNvCxnSpPr>
            <p:nvPr/>
          </p:nvCxnSpPr>
          <p:spPr>
            <a:xfrm>
              <a:off x="563561" y="1968500"/>
              <a:ext cx="288926" cy="0"/>
            </a:xfrm>
            <a:prstGeom prst="line">
              <a:avLst/>
            </a:prstGeom>
            <a:ln w="1905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a16="http://schemas.microsoft.com/office/drawing/2014/main" xmlns="" id="{41B1D574-934F-4E19-BE0B-C3CAADE58F71}"/>
                </a:ext>
              </a:extLst>
            </p:cNvPr>
            <p:cNvCxnSpPr>
              <a:cxnSpLocks/>
            </p:cNvCxnSpPr>
            <p:nvPr/>
          </p:nvCxnSpPr>
          <p:spPr>
            <a:xfrm>
              <a:off x="563561" y="2025650"/>
              <a:ext cx="454026" cy="0"/>
            </a:xfrm>
            <a:prstGeom prst="line">
              <a:avLst/>
            </a:prstGeom>
            <a:ln w="1905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xmlns="" id="{A8376F24-A757-4630-93FD-75A217C07D3C}"/>
                </a:ext>
              </a:extLst>
            </p:cNvPr>
            <p:cNvCxnSpPr>
              <a:cxnSpLocks/>
            </p:cNvCxnSpPr>
            <p:nvPr/>
          </p:nvCxnSpPr>
          <p:spPr>
            <a:xfrm>
              <a:off x="563561" y="2082800"/>
              <a:ext cx="288926" cy="0"/>
            </a:xfrm>
            <a:prstGeom prst="line">
              <a:avLst/>
            </a:prstGeom>
            <a:ln w="19050" cap="rnd">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8" name="圆: 空心 7">
            <a:extLst>
              <a:ext uri="{FF2B5EF4-FFF2-40B4-BE49-F238E27FC236}">
                <a16:creationId xmlns:a16="http://schemas.microsoft.com/office/drawing/2014/main" xmlns="" id="{2CFAFB6F-E00E-4533-9B33-7705E2C96947}"/>
              </a:ext>
            </a:extLst>
          </p:cNvPr>
          <p:cNvSpPr/>
          <p:nvPr/>
        </p:nvSpPr>
        <p:spPr>
          <a:xfrm>
            <a:off x="-1814284" y="-1694542"/>
            <a:ext cx="4205514" cy="4205514"/>
          </a:xfrm>
          <a:prstGeom prst="donut">
            <a:avLst>
              <a:gd name="adj" fmla="val 9862"/>
            </a:avLst>
          </a:prstGeom>
          <a:solidFill>
            <a:srgbClr val="C3E5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圆: 空心 8">
            <a:extLst>
              <a:ext uri="{FF2B5EF4-FFF2-40B4-BE49-F238E27FC236}">
                <a16:creationId xmlns:a16="http://schemas.microsoft.com/office/drawing/2014/main" xmlns="" id="{1071A182-6161-4B09-B3E9-138EF4524BB3}"/>
              </a:ext>
            </a:extLst>
          </p:cNvPr>
          <p:cNvSpPr/>
          <p:nvPr/>
        </p:nvSpPr>
        <p:spPr>
          <a:xfrm>
            <a:off x="11229975" y="6116865"/>
            <a:ext cx="674460" cy="674460"/>
          </a:xfrm>
          <a:prstGeom prst="donut">
            <a:avLst>
              <a:gd name="adj" fmla="val 22007"/>
            </a:avLst>
          </a:prstGeom>
          <a:solidFill>
            <a:srgbClr val="C3E5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圆: 空心 9">
            <a:extLst>
              <a:ext uri="{FF2B5EF4-FFF2-40B4-BE49-F238E27FC236}">
                <a16:creationId xmlns:a16="http://schemas.microsoft.com/office/drawing/2014/main" xmlns="" id="{F11C60CD-6F2E-4B76-B047-9C8CE4E78048}"/>
              </a:ext>
            </a:extLst>
          </p:cNvPr>
          <p:cNvSpPr/>
          <p:nvPr/>
        </p:nvSpPr>
        <p:spPr>
          <a:xfrm>
            <a:off x="7985125" y="151164"/>
            <a:ext cx="168276" cy="168276"/>
          </a:xfrm>
          <a:prstGeom prst="donut">
            <a:avLst>
              <a:gd name="adj" fmla="val 22007"/>
            </a:avLst>
          </a:prstGeom>
          <a:solidFill>
            <a:srgbClr val="488E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菱形 10">
            <a:extLst>
              <a:ext uri="{FF2B5EF4-FFF2-40B4-BE49-F238E27FC236}">
                <a16:creationId xmlns:a16="http://schemas.microsoft.com/office/drawing/2014/main" xmlns="" id="{DF18E0B0-3034-49F1-BEA5-EE94603DB234}"/>
              </a:ext>
            </a:extLst>
          </p:cNvPr>
          <p:cNvSpPr/>
          <p:nvPr/>
        </p:nvSpPr>
        <p:spPr>
          <a:xfrm>
            <a:off x="482600" y="3598862"/>
            <a:ext cx="95251" cy="95251"/>
          </a:xfrm>
          <a:prstGeom prst="diamond">
            <a:avLst/>
          </a:prstGeom>
          <a:noFill/>
          <a:ln w="25400">
            <a:solidFill>
              <a:srgbClr val="488EA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a:extLst>
              <a:ext uri="{FF2B5EF4-FFF2-40B4-BE49-F238E27FC236}">
                <a16:creationId xmlns:a16="http://schemas.microsoft.com/office/drawing/2014/main" xmlns="" id="{8E897F7B-ADE0-4DBF-940B-D14EA050EC91}"/>
              </a:ext>
            </a:extLst>
          </p:cNvPr>
          <p:cNvSpPr/>
          <p:nvPr/>
        </p:nvSpPr>
        <p:spPr>
          <a:xfrm>
            <a:off x="11763374" y="671513"/>
            <a:ext cx="183129" cy="183129"/>
          </a:xfrm>
          <a:prstGeom prst="diamond">
            <a:avLst/>
          </a:prstGeom>
          <a:noFill/>
          <a:ln w="38100">
            <a:solidFill>
              <a:srgbClr val="488EA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xmlns="" id="{51A0CCED-4945-4778-B176-942EB5510A3F}"/>
              </a:ext>
            </a:extLst>
          </p:cNvPr>
          <p:cNvSpPr/>
          <p:nvPr/>
        </p:nvSpPr>
        <p:spPr>
          <a:xfrm>
            <a:off x="718062" y="414955"/>
            <a:ext cx="10755877" cy="6028090"/>
          </a:xfrm>
          <a:prstGeom prst="rect">
            <a:avLst/>
          </a:prstGeom>
          <a:solidFill>
            <a:schemeClr val="bg1"/>
          </a:solidFill>
          <a:ln>
            <a:noFill/>
          </a:ln>
          <a:effectLst>
            <a:outerShdw blurRad="381000" algn="ctr" rotWithShape="0">
              <a:srgbClr val="488EA7">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4" name="图片 23" descr="图片包含 户外, 人, 建筑, 街道&#10;&#10;描述已自动生成">
            <a:extLst>
              <a:ext uri="{FF2B5EF4-FFF2-40B4-BE49-F238E27FC236}">
                <a16:creationId xmlns:a16="http://schemas.microsoft.com/office/drawing/2014/main" xmlns="" id="{F5637945-7453-4301-AF3B-CCA419EDCF9D}"/>
              </a:ext>
            </a:extLst>
          </p:cNvPr>
          <p:cNvPicPr>
            <a:picLocks noChangeAspect="1"/>
          </p:cNvPicPr>
          <p:nvPr/>
        </p:nvPicPr>
        <p:blipFill>
          <a:blip r:embed="rId2">
            <a:alphaModFix amt="65000"/>
            <a:extLst>
              <a:ext uri="{28A0092B-C50C-407E-A947-70E740481C1C}">
                <a14:useLocalDpi xmlns:a14="http://schemas.microsoft.com/office/drawing/2010/main" val="0"/>
              </a:ext>
            </a:extLst>
          </a:blip>
          <a:srcRect t="15933"/>
          <a:stretch>
            <a:fillRect/>
          </a:stretch>
        </p:blipFill>
        <p:spPr>
          <a:xfrm>
            <a:off x="718062" y="414955"/>
            <a:ext cx="10755876" cy="6028090"/>
          </a:xfrm>
          <a:custGeom>
            <a:avLst/>
            <a:gdLst>
              <a:gd name="connsiteX0" fmla="*/ 0 w 10755876"/>
              <a:gd name="connsiteY0" fmla="*/ 0 h 6028090"/>
              <a:gd name="connsiteX1" fmla="*/ 10755876 w 10755876"/>
              <a:gd name="connsiteY1" fmla="*/ 0 h 6028090"/>
              <a:gd name="connsiteX2" fmla="*/ 10755876 w 10755876"/>
              <a:gd name="connsiteY2" fmla="*/ 6028090 h 6028090"/>
              <a:gd name="connsiteX3" fmla="*/ 0 w 10755876"/>
              <a:gd name="connsiteY3" fmla="*/ 6028090 h 6028090"/>
            </a:gdLst>
            <a:ahLst/>
            <a:cxnLst>
              <a:cxn ang="0">
                <a:pos x="connsiteX0" y="connsiteY0"/>
              </a:cxn>
              <a:cxn ang="0">
                <a:pos x="connsiteX1" y="connsiteY1"/>
              </a:cxn>
              <a:cxn ang="0">
                <a:pos x="connsiteX2" y="connsiteY2"/>
              </a:cxn>
              <a:cxn ang="0">
                <a:pos x="connsiteX3" y="connsiteY3"/>
              </a:cxn>
            </a:cxnLst>
            <a:rect l="l" t="t" r="r" b="b"/>
            <a:pathLst>
              <a:path w="10755876" h="6028090">
                <a:moveTo>
                  <a:pt x="0" y="0"/>
                </a:moveTo>
                <a:lnTo>
                  <a:pt x="10755876" y="0"/>
                </a:lnTo>
                <a:lnTo>
                  <a:pt x="10755876" y="6028090"/>
                </a:lnTo>
                <a:lnTo>
                  <a:pt x="0" y="6028090"/>
                </a:lnTo>
                <a:close/>
              </a:path>
            </a:pathLst>
          </a:custGeom>
        </p:spPr>
      </p:pic>
      <p:sp>
        <p:nvSpPr>
          <p:cNvPr id="20" name="矩形 19">
            <a:extLst>
              <a:ext uri="{FF2B5EF4-FFF2-40B4-BE49-F238E27FC236}">
                <a16:creationId xmlns:a16="http://schemas.microsoft.com/office/drawing/2014/main" xmlns="" id="{5A7D6F36-D3B4-4D70-9B31-6D360E630E57}"/>
              </a:ext>
            </a:extLst>
          </p:cNvPr>
          <p:cNvSpPr/>
          <p:nvPr/>
        </p:nvSpPr>
        <p:spPr>
          <a:xfrm>
            <a:off x="718062" y="414955"/>
            <a:ext cx="10755877" cy="6028090"/>
          </a:xfrm>
          <a:prstGeom prst="rect">
            <a:avLst/>
          </a:prstGeom>
          <a:solidFill>
            <a:srgbClr val="C3E5F1">
              <a:alpha val="6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a:extLst>
              <a:ext uri="{FF2B5EF4-FFF2-40B4-BE49-F238E27FC236}">
                <a16:creationId xmlns:a16="http://schemas.microsoft.com/office/drawing/2014/main" xmlns="" id="{D01A2CC6-0E95-4893-8EEB-D4D07C70A101}"/>
              </a:ext>
            </a:extLst>
          </p:cNvPr>
          <p:cNvSpPr txBox="1"/>
          <p:nvPr/>
        </p:nvSpPr>
        <p:spPr>
          <a:xfrm>
            <a:off x="979714" y="748790"/>
            <a:ext cx="3416300" cy="461665"/>
          </a:xfrm>
          <a:prstGeom prst="rect">
            <a:avLst/>
          </a:prstGeom>
          <a:noFill/>
        </p:spPr>
        <p:txBody>
          <a:bodyPr wrap="square" rtlCol="0">
            <a:spAutoFit/>
          </a:bodyPr>
          <a:lstStyle/>
          <a:p>
            <a:r>
              <a:rPr lang="en-US" altLang="zh-CN" sz="2400" b="1">
                <a:latin typeface="Arial" panose="020B0604020202020204" pitchFamily="34" charset="0"/>
                <a:cs typeface="Arial" panose="020B0604020202020204" pitchFamily="34" charset="0"/>
              </a:rPr>
              <a:t>TITLE GOES HERE</a:t>
            </a:r>
            <a:endParaRPr lang="zh-CN" altLang="en-US" sz="2400" b="1">
              <a:latin typeface="Arial" panose="020B0604020202020204" pitchFamily="34" charset="0"/>
              <a:cs typeface="Arial" panose="020B0604020202020204" pitchFamily="34" charset="0"/>
            </a:endParaRPr>
          </a:p>
        </p:txBody>
      </p:sp>
      <p:sp>
        <p:nvSpPr>
          <p:cNvPr id="26" name="文本框 25">
            <a:extLst>
              <a:ext uri="{FF2B5EF4-FFF2-40B4-BE49-F238E27FC236}">
                <a16:creationId xmlns:a16="http://schemas.microsoft.com/office/drawing/2014/main" xmlns="" id="{4A666F15-3A2C-41F2-89C5-0B3EB7976F9E}"/>
              </a:ext>
            </a:extLst>
          </p:cNvPr>
          <p:cNvSpPr txBox="1"/>
          <p:nvPr/>
        </p:nvSpPr>
        <p:spPr>
          <a:xfrm>
            <a:off x="3852832" y="877278"/>
            <a:ext cx="4132293" cy="307777"/>
          </a:xfrm>
          <a:prstGeom prst="rect">
            <a:avLst/>
          </a:prstGeom>
          <a:noFill/>
        </p:spPr>
        <p:txBody>
          <a:bodyPr wrap="square" rtlCol="0">
            <a:spAutoFit/>
          </a:bodyPr>
          <a:lstStyle/>
          <a:p>
            <a:r>
              <a:rPr lang="en-US" altLang="zh-CN" sz="1400" b="1">
                <a:solidFill>
                  <a:srgbClr val="488EA7"/>
                </a:solidFill>
                <a:latin typeface="Arial" panose="020B0604020202020204" pitchFamily="34" charset="0"/>
                <a:cs typeface="Arial" panose="020B0604020202020204" pitchFamily="34" charset="0"/>
              </a:rPr>
              <a:t>MAECENAS PORTTITOR CONGUE MASSA</a:t>
            </a:r>
            <a:endParaRPr lang="zh-CN" altLang="en-US" sz="1400" b="1">
              <a:solidFill>
                <a:srgbClr val="488EA7"/>
              </a:solidFill>
              <a:latin typeface="Arial" panose="020B0604020202020204" pitchFamily="34" charset="0"/>
              <a:cs typeface="Arial" panose="020B0604020202020204" pitchFamily="34" charset="0"/>
            </a:endParaRPr>
          </a:p>
        </p:txBody>
      </p:sp>
      <p:grpSp>
        <p:nvGrpSpPr>
          <p:cNvPr id="27" name="组合 26">
            <a:extLst>
              <a:ext uri="{FF2B5EF4-FFF2-40B4-BE49-F238E27FC236}">
                <a16:creationId xmlns:a16="http://schemas.microsoft.com/office/drawing/2014/main" xmlns="" id="{5AF8B1EB-BEB8-4D55-A86F-19FA0385DCC5}"/>
              </a:ext>
            </a:extLst>
          </p:cNvPr>
          <p:cNvGrpSpPr/>
          <p:nvPr/>
        </p:nvGrpSpPr>
        <p:grpSpPr>
          <a:xfrm>
            <a:off x="10599662" y="804691"/>
            <a:ext cx="612624" cy="349862"/>
            <a:chOff x="10372876" y="782128"/>
            <a:chExt cx="612624" cy="349862"/>
          </a:xfrm>
        </p:grpSpPr>
        <p:sp>
          <p:nvSpPr>
            <p:cNvPr id="28" name="Freeform 12">
              <a:extLst>
                <a:ext uri="{FF2B5EF4-FFF2-40B4-BE49-F238E27FC236}">
                  <a16:creationId xmlns:a16="http://schemas.microsoft.com/office/drawing/2014/main" xmlns="" id="{D381838F-1E8D-4853-AB18-ECA934B4B3C0}"/>
                </a:ext>
              </a:extLst>
            </p:cNvPr>
            <p:cNvSpPr>
              <a:spLocks noEditPoints="1"/>
            </p:cNvSpPr>
            <p:nvPr/>
          </p:nvSpPr>
          <p:spPr bwMode="auto">
            <a:xfrm>
              <a:off x="10682128" y="862801"/>
              <a:ext cx="303372" cy="269189"/>
            </a:xfrm>
            <a:custGeom>
              <a:avLst/>
              <a:gdLst>
                <a:gd name="T0" fmla="*/ 146 w 211"/>
                <a:gd name="T1" fmla="*/ 68 h 187"/>
                <a:gd name="T2" fmla="*/ 208 w 211"/>
                <a:gd name="T3" fmla="*/ 102 h 187"/>
                <a:gd name="T4" fmla="*/ 152 w 211"/>
                <a:gd name="T5" fmla="*/ 118 h 187"/>
                <a:gd name="T6" fmla="*/ 117 w 211"/>
                <a:gd name="T7" fmla="*/ 125 h 187"/>
                <a:gd name="T8" fmla="*/ 149 w 211"/>
                <a:gd name="T9" fmla="*/ 150 h 187"/>
                <a:gd name="T10" fmla="*/ 127 w 211"/>
                <a:gd name="T11" fmla="*/ 181 h 187"/>
                <a:gd name="T12" fmla="*/ 9 w 211"/>
                <a:gd name="T13" fmla="*/ 115 h 187"/>
                <a:gd name="T14" fmla="*/ 51 w 211"/>
                <a:gd name="T15" fmla="*/ 44 h 187"/>
                <a:gd name="T16" fmla="*/ 105 w 211"/>
                <a:gd name="T17" fmla="*/ 4 h 187"/>
                <a:gd name="T18" fmla="*/ 137 w 211"/>
                <a:gd name="T19" fmla="*/ 30 h 187"/>
                <a:gd name="T20" fmla="*/ 107 w 211"/>
                <a:gd name="T21" fmla="*/ 67 h 187"/>
                <a:gd name="T22" fmla="*/ 11 w 211"/>
                <a:gd name="T23" fmla="*/ 108 h 187"/>
                <a:gd name="T24" fmla="*/ 83 w 211"/>
                <a:gd name="T25" fmla="*/ 150 h 187"/>
                <a:gd name="T26" fmla="*/ 132 w 211"/>
                <a:gd name="T27" fmla="*/ 176 h 187"/>
                <a:gd name="T28" fmla="*/ 10 w 211"/>
                <a:gd name="T29" fmla="*/ 99 h 187"/>
                <a:gd name="T30" fmla="*/ 150 w 211"/>
                <a:gd name="T31" fmla="*/ 163 h 187"/>
                <a:gd name="T32" fmla="*/ 129 w 211"/>
                <a:gd name="T33" fmla="*/ 150 h 187"/>
                <a:gd name="T34" fmla="*/ 21 w 211"/>
                <a:gd name="T35" fmla="*/ 84 h 187"/>
                <a:gd name="T36" fmla="*/ 48 w 211"/>
                <a:gd name="T37" fmla="*/ 55 h 187"/>
                <a:gd name="T38" fmla="*/ 132 w 211"/>
                <a:gd name="T39" fmla="*/ 112 h 187"/>
                <a:gd name="T40" fmla="*/ 162 w 211"/>
                <a:gd name="T41" fmla="*/ 112 h 187"/>
                <a:gd name="T42" fmla="*/ 124 w 211"/>
                <a:gd name="T43" fmla="*/ 89 h 187"/>
                <a:gd name="T44" fmla="*/ 63 w 211"/>
                <a:gd name="T45" fmla="*/ 52 h 187"/>
                <a:gd name="T46" fmla="*/ 108 w 211"/>
                <a:gd name="T47" fmla="*/ 129 h 187"/>
                <a:gd name="T48" fmla="*/ 90 w 211"/>
                <a:gd name="T49" fmla="*/ 105 h 187"/>
                <a:gd name="T50" fmla="*/ 27 w 211"/>
                <a:gd name="T51" fmla="*/ 74 h 187"/>
                <a:gd name="T52" fmla="*/ 41 w 211"/>
                <a:gd name="T53" fmla="*/ 91 h 187"/>
                <a:gd name="T54" fmla="*/ 124 w 211"/>
                <a:gd name="T55" fmla="*/ 114 h 187"/>
                <a:gd name="T56" fmla="*/ 49 w 211"/>
                <a:gd name="T57" fmla="*/ 62 h 187"/>
                <a:gd name="T58" fmla="*/ 39 w 211"/>
                <a:gd name="T59" fmla="*/ 62 h 187"/>
                <a:gd name="T60" fmla="*/ 48 w 211"/>
                <a:gd name="T61" fmla="*/ 74 h 187"/>
                <a:gd name="T62" fmla="*/ 124 w 211"/>
                <a:gd name="T63" fmla="*/ 114 h 187"/>
                <a:gd name="T64" fmla="*/ 120 w 211"/>
                <a:gd name="T65" fmla="*/ 38 h 187"/>
                <a:gd name="T66" fmla="*/ 83 w 211"/>
                <a:gd name="T67" fmla="*/ 25 h 187"/>
                <a:gd name="T68" fmla="*/ 106 w 211"/>
                <a:gd name="T69" fmla="*/ 43 h 187"/>
                <a:gd name="T70" fmla="*/ 125 w 211"/>
                <a:gd name="T71" fmla="*/ 37 h 187"/>
                <a:gd name="T72" fmla="*/ 108 w 211"/>
                <a:gd name="T73" fmla="*/ 15 h 187"/>
                <a:gd name="T74" fmla="*/ 192 w 211"/>
                <a:gd name="T75" fmla="*/ 110 h 187"/>
                <a:gd name="T76" fmla="*/ 135 w 211"/>
                <a:gd name="T77" fmla="*/ 75 h 187"/>
                <a:gd name="T78" fmla="*/ 176 w 211"/>
                <a:gd name="T79" fmla="*/ 100 h 187"/>
                <a:gd name="T80" fmla="*/ 174 w 211"/>
                <a:gd name="T81" fmla="*/ 105 h 187"/>
                <a:gd name="T82" fmla="*/ 115 w 211"/>
                <a:gd name="T83" fmla="*/ 77 h 187"/>
                <a:gd name="T84" fmla="*/ 168 w 211"/>
                <a:gd name="T85" fmla="*/ 110 h 187"/>
                <a:gd name="T86" fmla="*/ 192 w 211"/>
                <a:gd name="T87" fmla="*/ 110 h 187"/>
                <a:gd name="T88" fmla="*/ 68 w 211"/>
                <a:gd name="T89" fmla="*/ 50 h 187"/>
                <a:gd name="T90" fmla="*/ 99 w 211"/>
                <a:gd name="T91" fmla="*/ 65 h 187"/>
                <a:gd name="T92" fmla="*/ 99 w 211"/>
                <a:gd name="T93" fmla="*/ 58 h 187"/>
                <a:gd name="T94" fmla="*/ 63 w 211"/>
                <a:gd name="T95" fmla="*/ 42 h 187"/>
                <a:gd name="T96" fmla="*/ 107 w 211"/>
                <a:gd name="T97" fmla="*/ 49 h 187"/>
                <a:gd name="T98" fmla="*/ 72 w 211"/>
                <a:gd name="T99" fmla="*/ 34 h 187"/>
                <a:gd name="T100" fmla="*/ 73 w 211"/>
                <a:gd name="T101" fmla="*/ 38 h 187"/>
                <a:gd name="T102" fmla="*/ 107 w 211"/>
                <a:gd name="T103" fmla="*/ 51 h 187"/>
                <a:gd name="T104" fmla="*/ 203 w 211"/>
                <a:gd name="T105" fmla="*/ 97 h 187"/>
                <a:gd name="T106" fmla="*/ 165 w 211"/>
                <a:gd name="T107" fmla="*/ 74 h 187"/>
                <a:gd name="T108" fmla="*/ 131 w 211"/>
                <a:gd name="T109" fmla="*/ 24 h 187"/>
                <a:gd name="T110" fmla="*/ 186 w 211"/>
                <a:gd name="T111" fmla="*/ 74 h 187"/>
                <a:gd name="T112" fmla="*/ 186 w 211"/>
                <a:gd name="T113" fmla="*/ 74 h 187"/>
                <a:gd name="T114" fmla="*/ 149 w 211"/>
                <a:gd name="T115" fmla="*/ 74 h 187"/>
                <a:gd name="T116" fmla="*/ 60 w 211"/>
                <a:gd name="T117" fmla="*/ 143 h 187"/>
                <a:gd name="T118" fmla="*/ 60 w 211"/>
                <a:gd name="T119" fmla="*/ 143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1" h="187">
                  <a:moveTo>
                    <a:pt x="107" y="67"/>
                  </a:moveTo>
                  <a:cubicBezTo>
                    <a:pt x="120" y="70"/>
                    <a:pt x="133" y="70"/>
                    <a:pt x="146" y="68"/>
                  </a:cubicBezTo>
                  <a:cubicBezTo>
                    <a:pt x="158" y="66"/>
                    <a:pt x="171" y="66"/>
                    <a:pt x="183" y="66"/>
                  </a:cubicBezTo>
                  <a:cubicBezTo>
                    <a:pt x="205" y="67"/>
                    <a:pt x="211" y="84"/>
                    <a:pt x="208" y="102"/>
                  </a:cubicBezTo>
                  <a:cubicBezTo>
                    <a:pt x="206" y="112"/>
                    <a:pt x="198" y="117"/>
                    <a:pt x="188" y="117"/>
                  </a:cubicBezTo>
                  <a:cubicBezTo>
                    <a:pt x="176" y="118"/>
                    <a:pt x="164" y="118"/>
                    <a:pt x="152" y="118"/>
                  </a:cubicBezTo>
                  <a:cubicBezTo>
                    <a:pt x="143" y="118"/>
                    <a:pt x="134" y="119"/>
                    <a:pt x="125" y="120"/>
                  </a:cubicBezTo>
                  <a:cubicBezTo>
                    <a:pt x="121" y="120"/>
                    <a:pt x="118" y="122"/>
                    <a:pt x="117" y="125"/>
                  </a:cubicBezTo>
                  <a:cubicBezTo>
                    <a:pt x="120" y="130"/>
                    <a:pt x="126" y="132"/>
                    <a:pt x="131" y="136"/>
                  </a:cubicBezTo>
                  <a:cubicBezTo>
                    <a:pt x="138" y="140"/>
                    <a:pt x="144" y="145"/>
                    <a:pt x="149" y="150"/>
                  </a:cubicBezTo>
                  <a:cubicBezTo>
                    <a:pt x="154" y="156"/>
                    <a:pt x="157" y="164"/>
                    <a:pt x="154" y="172"/>
                  </a:cubicBezTo>
                  <a:cubicBezTo>
                    <a:pt x="151" y="182"/>
                    <a:pt x="137" y="187"/>
                    <a:pt x="127" y="181"/>
                  </a:cubicBezTo>
                  <a:cubicBezTo>
                    <a:pt x="106" y="169"/>
                    <a:pt x="82" y="162"/>
                    <a:pt x="61" y="151"/>
                  </a:cubicBezTo>
                  <a:cubicBezTo>
                    <a:pt x="42" y="142"/>
                    <a:pt x="23" y="131"/>
                    <a:pt x="9" y="115"/>
                  </a:cubicBezTo>
                  <a:cubicBezTo>
                    <a:pt x="0" y="105"/>
                    <a:pt x="0" y="93"/>
                    <a:pt x="9" y="84"/>
                  </a:cubicBezTo>
                  <a:cubicBezTo>
                    <a:pt x="22" y="70"/>
                    <a:pt x="36" y="57"/>
                    <a:pt x="51" y="44"/>
                  </a:cubicBezTo>
                  <a:cubicBezTo>
                    <a:pt x="63" y="35"/>
                    <a:pt x="75" y="25"/>
                    <a:pt x="86" y="15"/>
                  </a:cubicBezTo>
                  <a:cubicBezTo>
                    <a:pt x="91" y="10"/>
                    <a:pt x="98" y="7"/>
                    <a:pt x="105" y="4"/>
                  </a:cubicBezTo>
                  <a:cubicBezTo>
                    <a:pt x="117" y="0"/>
                    <a:pt x="135" y="9"/>
                    <a:pt x="139" y="20"/>
                  </a:cubicBezTo>
                  <a:cubicBezTo>
                    <a:pt x="140" y="23"/>
                    <a:pt x="139" y="27"/>
                    <a:pt x="137" y="30"/>
                  </a:cubicBezTo>
                  <a:cubicBezTo>
                    <a:pt x="134" y="38"/>
                    <a:pt x="128" y="44"/>
                    <a:pt x="120" y="48"/>
                  </a:cubicBezTo>
                  <a:cubicBezTo>
                    <a:pt x="113" y="52"/>
                    <a:pt x="108" y="59"/>
                    <a:pt x="107" y="67"/>
                  </a:cubicBezTo>
                  <a:close/>
                  <a:moveTo>
                    <a:pt x="10" y="99"/>
                  </a:moveTo>
                  <a:cubicBezTo>
                    <a:pt x="8" y="102"/>
                    <a:pt x="9" y="106"/>
                    <a:pt x="11" y="108"/>
                  </a:cubicBezTo>
                  <a:cubicBezTo>
                    <a:pt x="16" y="114"/>
                    <a:pt x="22" y="119"/>
                    <a:pt x="30" y="122"/>
                  </a:cubicBezTo>
                  <a:cubicBezTo>
                    <a:pt x="48" y="130"/>
                    <a:pt x="66" y="140"/>
                    <a:pt x="83" y="150"/>
                  </a:cubicBezTo>
                  <a:cubicBezTo>
                    <a:pt x="90" y="154"/>
                    <a:pt x="95" y="159"/>
                    <a:pt x="101" y="162"/>
                  </a:cubicBezTo>
                  <a:cubicBezTo>
                    <a:pt x="111" y="167"/>
                    <a:pt x="121" y="172"/>
                    <a:pt x="132" y="176"/>
                  </a:cubicBezTo>
                  <a:cubicBezTo>
                    <a:pt x="138" y="178"/>
                    <a:pt x="145" y="176"/>
                    <a:pt x="148" y="171"/>
                  </a:cubicBezTo>
                  <a:cubicBezTo>
                    <a:pt x="102" y="147"/>
                    <a:pt x="56" y="123"/>
                    <a:pt x="10" y="99"/>
                  </a:cubicBezTo>
                  <a:close/>
                  <a:moveTo>
                    <a:pt x="10" y="92"/>
                  </a:moveTo>
                  <a:cubicBezTo>
                    <a:pt x="56" y="117"/>
                    <a:pt x="99" y="145"/>
                    <a:pt x="150" y="163"/>
                  </a:cubicBezTo>
                  <a:cubicBezTo>
                    <a:pt x="146" y="155"/>
                    <a:pt x="145" y="149"/>
                    <a:pt x="136" y="153"/>
                  </a:cubicBezTo>
                  <a:cubicBezTo>
                    <a:pt x="134" y="154"/>
                    <a:pt x="131" y="152"/>
                    <a:pt x="129" y="150"/>
                  </a:cubicBezTo>
                  <a:cubicBezTo>
                    <a:pt x="113" y="138"/>
                    <a:pt x="97" y="127"/>
                    <a:pt x="79" y="118"/>
                  </a:cubicBezTo>
                  <a:cubicBezTo>
                    <a:pt x="59" y="108"/>
                    <a:pt x="40" y="96"/>
                    <a:pt x="21" y="84"/>
                  </a:cubicBezTo>
                  <a:cubicBezTo>
                    <a:pt x="17" y="86"/>
                    <a:pt x="14" y="89"/>
                    <a:pt x="10" y="92"/>
                  </a:cubicBezTo>
                  <a:close/>
                  <a:moveTo>
                    <a:pt x="48" y="55"/>
                  </a:moveTo>
                  <a:cubicBezTo>
                    <a:pt x="49" y="56"/>
                    <a:pt x="49" y="56"/>
                    <a:pt x="49" y="57"/>
                  </a:cubicBezTo>
                  <a:cubicBezTo>
                    <a:pt x="77" y="75"/>
                    <a:pt x="106" y="91"/>
                    <a:pt x="132" y="112"/>
                  </a:cubicBezTo>
                  <a:cubicBezTo>
                    <a:pt x="133" y="113"/>
                    <a:pt x="134" y="113"/>
                    <a:pt x="135" y="113"/>
                  </a:cubicBezTo>
                  <a:cubicBezTo>
                    <a:pt x="144" y="113"/>
                    <a:pt x="153" y="113"/>
                    <a:pt x="162" y="112"/>
                  </a:cubicBezTo>
                  <a:cubicBezTo>
                    <a:pt x="157" y="107"/>
                    <a:pt x="151" y="103"/>
                    <a:pt x="145" y="101"/>
                  </a:cubicBezTo>
                  <a:cubicBezTo>
                    <a:pt x="137" y="98"/>
                    <a:pt x="130" y="94"/>
                    <a:pt x="124" y="89"/>
                  </a:cubicBezTo>
                  <a:cubicBezTo>
                    <a:pt x="120" y="86"/>
                    <a:pt x="115" y="83"/>
                    <a:pt x="111" y="80"/>
                  </a:cubicBezTo>
                  <a:cubicBezTo>
                    <a:pt x="94" y="72"/>
                    <a:pt x="79" y="62"/>
                    <a:pt x="63" y="52"/>
                  </a:cubicBezTo>
                  <a:cubicBezTo>
                    <a:pt x="56" y="48"/>
                    <a:pt x="56" y="46"/>
                    <a:pt x="48" y="55"/>
                  </a:cubicBezTo>
                  <a:close/>
                  <a:moveTo>
                    <a:pt x="108" y="129"/>
                  </a:moveTo>
                  <a:cubicBezTo>
                    <a:pt x="114" y="118"/>
                    <a:pt x="106" y="114"/>
                    <a:pt x="98" y="110"/>
                  </a:cubicBezTo>
                  <a:cubicBezTo>
                    <a:pt x="96" y="109"/>
                    <a:pt x="93" y="107"/>
                    <a:pt x="90" y="105"/>
                  </a:cubicBezTo>
                  <a:cubicBezTo>
                    <a:pt x="73" y="94"/>
                    <a:pt x="54" y="85"/>
                    <a:pt x="37" y="72"/>
                  </a:cubicBezTo>
                  <a:cubicBezTo>
                    <a:pt x="33" y="69"/>
                    <a:pt x="30" y="70"/>
                    <a:pt x="27" y="74"/>
                  </a:cubicBezTo>
                  <a:cubicBezTo>
                    <a:pt x="24" y="78"/>
                    <a:pt x="27" y="80"/>
                    <a:pt x="30" y="83"/>
                  </a:cubicBezTo>
                  <a:cubicBezTo>
                    <a:pt x="33" y="86"/>
                    <a:pt x="37" y="88"/>
                    <a:pt x="41" y="91"/>
                  </a:cubicBezTo>
                  <a:cubicBezTo>
                    <a:pt x="63" y="105"/>
                    <a:pt x="85" y="117"/>
                    <a:pt x="108" y="129"/>
                  </a:cubicBezTo>
                  <a:close/>
                  <a:moveTo>
                    <a:pt x="124" y="114"/>
                  </a:moveTo>
                  <a:cubicBezTo>
                    <a:pt x="124" y="112"/>
                    <a:pt x="123" y="110"/>
                    <a:pt x="122" y="109"/>
                  </a:cubicBezTo>
                  <a:cubicBezTo>
                    <a:pt x="98" y="93"/>
                    <a:pt x="73" y="78"/>
                    <a:pt x="49" y="62"/>
                  </a:cubicBezTo>
                  <a:cubicBezTo>
                    <a:pt x="48" y="61"/>
                    <a:pt x="46" y="61"/>
                    <a:pt x="45" y="60"/>
                  </a:cubicBezTo>
                  <a:cubicBezTo>
                    <a:pt x="42" y="59"/>
                    <a:pt x="40" y="60"/>
                    <a:pt x="39" y="62"/>
                  </a:cubicBezTo>
                  <a:cubicBezTo>
                    <a:pt x="36" y="65"/>
                    <a:pt x="38" y="67"/>
                    <a:pt x="40" y="68"/>
                  </a:cubicBezTo>
                  <a:cubicBezTo>
                    <a:pt x="43" y="70"/>
                    <a:pt x="45" y="72"/>
                    <a:pt x="48" y="74"/>
                  </a:cubicBezTo>
                  <a:cubicBezTo>
                    <a:pt x="69" y="87"/>
                    <a:pt x="90" y="100"/>
                    <a:pt x="111" y="113"/>
                  </a:cubicBezTo>
                  <a:cubicBezTo>
                    <a:pt x="115" y="116"/>
                    <a:pt x="120" y="116"/>
                    <a:pt x="124" y="114"/>
                  </a:cubicBezTo>
                  <a:close/>
                  <a:moveTo>
                    <a:pt x="94" y="17"/>
                  </a:moveTo>
                  <a:cubicBezTo>
                    <a:pt x="100" y="26"/>
                    <a:pt x="115" y="26"/>
                    <a:pt x="120" y="38"/>
                  </a:cubicBezTo>
                  <a:cubicBezTo>
                    <a:pt x="110" y="34"/>
                    <a:pt x="101" y="29"/>
                    <a:pt x="92" y="23"/>
                  </a:cubicBezTo>
                  <a:cubicBezTo>
                    <a:pt x="88" y="20"/>
                    <a:pt x="86" y="22"/>
                    <a:pt x="83" y="25"/>
                  </a:cubicBezTo>
                  <a:cubicBezTo>
                    <a:pt x="80" y="29"/>
                    <a:pt x="84" y="31"/>
                    <a:pt x="87" y="32"/>
                  </a:cubicBezTo>
                  <a:cubicBezTo>
                    <a:pt x="93" y="36"/>
                    <a:pt x="100" y="39"/>
                    <a:pt x="106" y="43"/>
                  </a:cubicBezTo>
                  <a:cubicBezTo>
                    <a:pt x="114" y="48"/>
                    <a:pt x="115" y="48"/>
                    <a:pt x="121" y="41"/>
                  </a:cubicBezTo>
                  <a:cubicBezTo>
                    <a:pt x="123" y="40"/>
                    <a:pt x="124" y="38"/>
                    <a:pt x="125" y="37"/>
                  </a:cubicBezTo>
                  <a:cubicBezTo>
                    <a:pt x="130" y="33"/>
                    <a:pt x="128" y="30"/>
                    <a:pt x="125" y="26"/>
                  </a:cubicBezTo>
                  <a:cubicBezTo>
                    <a:pt x="120" y="21"/>
                    <a:pt x="113" y="19"/>
                    <a:pt x="108" y="15"/>
                  </a:cubicBezTo>
                  <a:cubicBezTo>
                    <a:pt x="102" y="11"/>
                    <a:pt x="98" y="12"/>
                    <a:pt x="94" y="17"/>
                  </a:cubicBezTo>
                  <a:close/>
                  <a:moveTo>
                    <a:pt x="192" y="110"/>
                  </a:moveTo>
                  <a:cubicBezTo>
                    <a:pt x="193" y="107"/>
                    <a:pt x="193" y="107"/>
                    <a:pt x="193" y="107"/>
                  </a:cubicBezTo>
                  <a:cubicBezTo>
                    <a:pt x="175" y="95"/>
                    <a:pt x="155" y="84"/>
                    <a:pt x="135" y="75"/>
                  </a:cubicBezTo>
                  <a:cubicBezTo>
                    <a:pt x="137" y="79"/>
                    <a:pt x="141" y="80"/>
                    <a:pt x="144" y="82"/>
                  </a:cubicBezTo>
                  <a:cubicBezTo>
                    <a:pt x="155" y="88"/>
                    <a:pt x="165" y="94"/>
                    <a:pt x="176" y="100"/>
                  </a:cubicBezTo>
                  <a:cubicBezTo>
                    <a:pt x="178" y="101"/>
                    <a:pt x="180" y="103"/>
                    <a:pt x="179" y="105"/>
                  </a:cubicBezTo>
                  <a:cubicBezTo>
                    <a:pt x="177" y="108"/>
                    <a:pt x="176" y="106"/>
                    <a:pt x="174" y="105"/>
                  </a:cubicBezTo>
                  <a:cubicBezTo>
                    <a:pt x="158" y="96"/>
                    <a:pt x="143" y="87"/>
                    <a:pt x="128" y="79"/>
                  </a:cubicBezTo>
                  <a:cubicBezTo>
                    <a:pt x="122" y="75"/>
                    <a:pt x="122" y="75"/>
                    <a:pt x="115" y="77"/>
                  </a:cubicBezTo>
                  <a:cubicBezTo>
                    <a:pt x="126" y="86"/>
                    <a:pt x="138" y="93"/>
                    <a:pt x="150" y="98"/>
                  </a:cubicBezTo>
                  <a:cubicBezTo>
                    <a:pt x="157" y="100"/>
                    <a:pt x="163" y="104"/>
                    <a:pt x="168" y="110"/>
                  </a:cubicBezTo>
                  <a:cubicBezTo>
                    <a:pt x="170" y="112"/>
                    <a:pt x="172" y="113"/>
                    <a:pt x="175" y="112"/>
                  </a:cubicBezTo>
                  <a:cubicBezTo>
                    <a:pt x="181" y="112"/>
                    <a:pt x="187" y="111"/>
                    <a:pt x="192" y="110"/>
                  </a:cubicBezTo>
                  <a:close/>
                  <a:moveTo>
                    <a:pt x="63" y="42"/>
                  </a:moveTo>
                  <a:cubicBezTo>
                    <a:pt x="63" y="46"/>
                    <a:pt x="65" y="48"/>
                    <a:pt x="68" y="50"/>
                  </a:cubicBezTo>
                  <a:cubicBezTo>
                    <a:pt x="76" y="55"/>
                    <a:pt x="85" y="60"/>
                    <a:pt x="93" y="65"/>
                  </a:cubicBezTo>
                  <a:cubicBezTo>
                    <a:pt x="95" y="66"/>
                    <a:pt x="98" y="68"/>
                    <a:pt x="99" y="65"/>
                  </a:cubicBezTo>
                  <a:cubicBezTo>
                    <a:pt x="101" y="63"/>
                    <a:pt x="101" y="60"/>
                    <a:pt x="99" y="58"/>
                  </a:cubicBezTo>
                  <a:cubicBezTo>
                    <a:pt x="99" y="58"/>
                    <a:pt x="99" y="58"/>
                    <a:pt x="99" y="58"/>
                  </a:cubicBezTo>
                  <a:cubicBezTo>
                    <a:pt x="88" y="52"/>
                    <a:pt x="77" y="46"/>
                    <a:pt x="66" y="41"/>
                  </a:cubicBezTo>
                  <a:cubicBezTo>
                    <a:pt x="65" y="41"/>
                    <a:pt x="64" y="42"/>
                    <a:pt x="63" y="42"/>
                  </a:cubicBezTo>
                  <a:close/>
                  <a:moveTo>
                    <a:pt x="107" y="51"/>
                  </a:moveTo>
                  <a:cubicBezTo>
                    <a:pt x="107" y="51"/>
                    <a:pt x="107" y="49"/>
                    <a:pt x="107" y="49"/>
                  </a:cubicBezTo>
                  <a:cubicBezTo>
                    <a:pt x="97" y="42"/>
                    <a:pt x="86" y="38"/>
                    <a:pt x="76" y="32"/>
                  </a:cubicBezTo>
                  <a:cubicBezTo>
                    <a:pt x="75" y="31"/>
                    <a:pt x="73" y="33"/>
                    <a:pt x="72" y="34"/>
                  </a:cubicBezTo>
                  <a:cubicBezTo>
                    <a:pt x="71" y="35"/>
                    <a:pt x="71" y="37"/>
                    <a:pt x="73" y="38"/>
                  </a:cubicBezTo>
                  <a:cubicBezTo>
                    <a:pt x="73" y="38"/>
                    <a:pt x="73" y="38"/>
                    <a:pt x="73" y="38"/>
                  </a:cubicBezTo>
                  <a:cubicBezTo>
                    <a:pt x="82" y="44"/>
                    <a:pt x="92" y="50"/>
                    <a:pt x="103" y="54"/>
                  </a:cubicBezTo>
                  <a:cubicBezTo>
                    <a:pt x="105" y="55"/>
                    <a:pt x="106" y="53"/>
                    <a:pt x="107" y="51"/>
                  </a:cubicBezTo>
                  <a:close/>
                  <a:moveTo>
                    <a:pt x="165" y="74"/>
                  </a:moveTo>
                  <a:cubicBezTo>
                    <a:pt x="176" y="84"/>
                    <a:pt x="189" y="92"/>
                    <a:pt x="203" y="97"/>
                  </a:cubicBezTo>
                  <a:cubicBezTo>
                    <a:pt x="195" y="84"/>
                    <a:pt x="183" y="80"/>
                    <a:pt x="174" y="73"/>
                  </a:cubicBezTo>
                  <a:cubicBezTo>
                    <a:pt x="171" y="71"/>
                    <a:pt x="167" y="72"/>
                    <a:pt x="165" y="74"/>
                  </a:cubicBezTo>
                  <a:close/>
                  <a:moveTo>
                    <a:pt x="110" y="9"/>
                  </a:moveTo>
                  <a:cubicBezTo>
                    <a:pt x="116" y="16"/>
                    <a:pt x="124" y="18"/>
                    <a:pt x="131" y="24"/>
                  </a:cubicBezTo>
                  <a:cubicBezTo>
                    <a:pt x="128" y="12"/>
                    <a:pt x="123" y="9"/>
                    <a:pt x="110" y="9"/>
                  </a:cubicBezTo>
                  <a:close/>
                  <a:moveTo>
                    <a:pt x="186" y="74"/>
                  </a:moveTo>
                  <a:cubicBezTo>
                    <a:pt x="199" y="83"/>
                    <a:pt x="199" y="83"/>
                    <a:pt x="199" y="83"/>
                  </a:cubicBezTo>
                  <a:cubicBezTo>
                    <a:pt x="197" y="77"/>
                    <a:pt x="192" y="73"/>
                    <a:pt x="186" y="74"/>
                  </a:cubicBezTo>
                  <a:close/>
                  <a:moveTo>
                    <a:pt x="161" y="80"/>
                  </a:moveTo>
                  <a:cubicBezTo>
                    <a:pt x="157" y="75"/>
                    <a:pt x="155" y="72"/>
                    <a:pt x="149" y="74"/>
                  </a:cubicBezTo>
                  <a:cubicBezTo>
                    <a:pt x="152" y="77"/>
                    <a:pt x="156" y="80"/>
                    <a:pt x="161" y="80"/>
                  </a:cubicBezTo>
                  <a:close/>
                  <a:moveTo>
                    <a:pt x="60" y="143"/>
                  </a:moveTo>
                  <a:cubicBezTo>
                    <a:pt x="57" y="140"/>
                    <a:pt x="54" y="138"/>
                    <a:pt x="50" y="138"/>
                  </a:cubicBezTo>
                  <a:cubicBezTo>
                    <a:pt x="53" y="141"/>
                    <a:pt x="55" y="144"/>
                    <a:pt x="60" y="143"/>
                  </a:cubicBezTo>
                  <a:close/>
                </a:path>
              </a:pathLst>
            </a:custGeom>
            <a:solidFill>
              <a:srgbClr val="488E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13">
              <a:extLst>
                <a:ext uri="{FF2B5EF4-FFF2-40B4-BE49-F238E27FC236}">
                  <a16:creationId xmlns:a16="http://schemas.microsoft.com/office/drawing/2014/main" xmlns="" id="{23B0BFBE-8BC6-4DC9-89E1-380CFC68B441}"/>
                </a:ext>
              </a:extLst>
            </p:cNvPr>
            <p:cNvSpPr>
              <a:spLocks noEditPoints="1"/>
            </p:cNvSpPr>
            <p:nvPr/>
          </p:nvSpPr>
          <p:spPr bwMode="auto">
            <a:xfrm>
              <a:off x="10372876" y="782128"/>
              <a:ext cx="303372" cy="252098"/>
            </a:xfrm>
            <a:custGeom>
              <a:avLst/>
              <a:gdLst>
                <a:gd name="T0" fmla="*/ 39 w 211"/>
                <a:gd name="T1" fmla="*/ 114 h 175"/>
                <a:gd name="T2" fmla="*/ 21 w 211"/>
                <a:gd name="T3" fmla="*/ 61 h 175"/>
                <a:gd name="T4" fmla="*/ 110 w 211"/>
                <a:gd name="T5" fmla="*/ 51 h 175"/>
                <a:gd name="T6" fmla="*/ 117 w 211"/>
                <a:gd name="T7" fmla="*/ 3 h 175"/>
                <a:gd name="T8" fmla="*/ 201 w 211"/>
                <a:gd name="T9" fmla="*/ 72 h 175"/>
                <a:gd name="T10" fmla="*/ 146 w 211"/>
                <a:gd name="T11" fmla="*/ 153 h 175"/>
                <a:gd name="T12" fmla="*/ 88 w 211"/>
                <a:gd name="T13" fmla="*/ 156 h 175"/>
                <a:gd name="T14" fmla="*/ 125 w 211"/>
                <a:gd name="T15" fmla="*/ 110 h 175"/>
                <a:gd name="T16" fmla="*/ 123 w 211"/>
                <a:gd name="T17" fmla="*/ 13 h 175"/>
                <a:gd name="T18" fmla="*/ 102 w 211"/>
                <a:gd name="T19" fmla="*/ 36 h 175"/>
                <a:gd name="T20" fmla="*/ 132 w 211"/>
                <a:gd name="T21" fmla="*/ 20 h 175"/>
                <a:gd name="T22" fmla="*/ 110 w 211"/>
                <a:gd name="T23" fmla="*/ 32 h 175"/>
                <a:gd name="T24" fmla="*/ 170 w 211"/>
                <a:gd name="T25" fmla="*/ 67 h 175"/>
                <a:gd name="T26" fmla="*/ 124 w 211"/>
                <a:gd name="T27" fmla="*/ 120 h 175"/>
                <a:gd name="T28" fmla="*/ 100 w 211"/>
                <a:gd name="T29" fmla="*/ 164 h 175"/>
                <a:gd name="T30" fmla="*/ 167 w 211"/>
                <a:gd name="T31" fmla="*/ 124 h 175"/>
                <a:gd name="T32" fmla="*/ 200 w 211"/>
                <a:gd name="T33" fmla="*/ 82 h 175"/>
                <a:gd name="T34" fmla="*/ 124 w 211"/>
                <a:gd name="T35" fmla="*/ 154 h 175"/>
                <a:gd name="T36" fmla="*/ 190 w 211"/>
                <a:gd name="T37" fmla="*/ 80 h 175"/>
                <a:gd name="T38" fmla="*/ 167 w 211"/>
                <a:gd name="T39" fmla="*/ 91 h 175"/>
                <a:gd name="T40" fmla="*/ 100 w 211"/>
                <a:gd name="T41" fmla="*/ 152 h 175"/>
                <a:gd name="T42" fmla="*/ 184 w 211"/>
                <a:gd name="T43" fmla="*/ 67 h 175"/>
                <a:gd name="T44" fmla="*/ 150 w 211"/>
                <a:gd name="T45" fmla="*/ 79 h 175"/>
                <a:gd name="T46" fmla="*/ 164 w 211"/>
                <a:gd name="T47" fmla="*/ 54 h 175"/>
                <a:gd name="T48" fmla="*/ 111 w 211"/>
                <a:gd name="T49" fmla="*/ 103 h 175"/>
                <a:gd name="T50" fmla="*/ 129 w 211"/>
                <a:gd name="T51" fmla="*/ 78 h 175"/>
                <a:gd name="T52" fmla="*/ 119 w 211"/>
                <a:gd name="T53" fmla="*/ 79 h 175"/>
                <a:gd name="T54" fmla="*/ 59 w 211"/>
                <a:gd name="T55" fmla="*/ 104 h 175"/>
                <a:gd name="T56" fmla="*/ 81 w 211"/>
                <a:gd name="T57" fmla="*/ 73 h 175"/>
                <a:gd name="T58" fmla="*/ 115 w 211"/>
                <a:gd name="T59" fmla="*/ 73 h 175"/>
                <a:gd name="T60" fmla="*/ 67 w 211"/>
                <a:gd name="T61" fmla="*/ 107 h 175"/>
                <a:gd name="T62" fmla="*/ 115 w 211"/>
                <a:gd name="T63" fmla="*/ 73 h 175"/>
                <a:gd name="T64" fmla="*/ 67 w 211"/>
                <a:gd name="T65" fmla="*/ 77 h 175"/>
                <a:gd name="T66" fmla="*/ 26 w 211"/>
                <a:gd name="T67" fmla="*/ 105 h 175"/>
                <a:gd name="T68" fmla="*/ 145 w 211"/>
                <a:gd name="T69" fmla="*/ 35 h 175"/>
                <a:gd name="T70" fmla="*/ 137 w 211"/>
                <a:gd name="T71" fmla="*/ 28 h 175"/>
                <a:gd name="T72" fmla="*/ 125 w 211"/>
                <a:gd name="T73" fmla="*/ 54 h 175"/>
                <a:gd name="T74" fmla="*/ 17 w 211"/>
                <a:gd name="T75" fmla="*/ 96 h 175"/>
                <a:gd name="T76" fmla="*/ 59 w 211"/>
                <a:gd name="T77" fmla="*/ 67 h 175"/>
                <a:gd name="T78" fmla="*/ 154 w 211"/>
                <a:gd name="T79" fmla="*/ 39 h 175"/>
                <a:gd name="T80" fmla="*/ 19 w 211"/>
                <a:gd name="T81" fmla="*/ 81 h 175"/>
                <a:gd name="T82" fmla="*/ 97 w 211"/>
                <a:gd name="T83" fmla="*/ 20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11" h="175">
                  <a:moveTo>
                    <a:pt x="125" y="110"/>
                  </a:moveTo>
                  <a:cubicBezTo>
                    <a:pt x="119" y="109"/>
                    <a:pt x="113" y="109"/>
                    <a:pt x="107" y="110"/>
                  </a:cubicBezTo>
                  <a:cubicBezTo>
                    <a:pt x="84" y="113"/>
                    <a:pt x="62" y="114"/>
                    <a:pt x="39" y="114"/>
                  </a:cubicBezTo>
                  <a:cubicBezTo>
                    <a:pt x="30" y="114"/>
                    <a:pt x="21" y="111"/>
                    <a:pt x="14" y="107"/>
                  </a:cubicBezTo>
                  <a:cubicBezTo>
                    <a:pt x="4" y="100"/>
                    <a:pt x="0" y="87"/>
                    <a:pt x="4" y="75"/>
                  </a:cubicBezTo>
                  <a:cubicBezTo>
                    <a:pt x="6" y="67"/>
                    <a:pt x="13" y="62"/>
                    <a:pt x="21" y="61"/>
                  </a:cubicBezTo>
                  <a:cubicBezTo>
                    <a:pt x="43" y="58"/>
                    <a:pt x="65" y="58"/>
                    <a:pt x="86" y="62"/>
                  </a:cubicBezTo>
                  <a:cubicBezTo>
                    <a:pt x="98" y="65"/>
                    <a:pt x="110" y="66"/>
                    <a:pt x="122" y="65"/>
                  </a:cubicBezTo>
                  <a:cubicBezTo>
                    <a:pt x="121" y="58"/>
                    <a:pt x="116" y="54"/>
                    <a:pt x="110" y="51"/>
                  </a:cubicBezTo>
                  <a:cubicBezTo>
                    <a:pt x="102" y="47"/>
                    <a:pt x="96" y="40"/>
                    <a:pt x="92" y="32"/>
                  </a:cubicBezTo>
                  <a:cubicBezTo>
                    <a:pt x="87" y="21"/>
                    <a:pt x="86" y="15"/>
                    <a:pt x="93" y="9"/>
                  </a:cubicBezTo>
                  <a:cubicBezTo>
                    <a:pt x="99" y="2"/>
                    <a:pt x="108" y="0"/>
                    <a:pt x="117" y="3"/>
                  </a:cubicBezTo>
                  <a:cubicBezTo>
                    <a:pt x="124" y="6"/>
                    <a:pt x="131" y="10"/>
                    <a:pt x="137" y="15"/>
                  </a:cubicBezTo>
                  <a:cubicBezTo>
                    <a:pt x="155" y="32"/>
                    <a:pt x="173" y="48"/>
                    <a:pt x="192" y="64"/>
                  </a:cubicBezTo>
                  <a:cubicBezTo>
                    <a:pt x="195" y="66"/>
                    <a:pt x="198" y="69"/>
                    <a:pt x="201" y="72"/>
                  </a:cubicBezTo>
                  <a:cubicBezTo>
                    <a:pt x="210" y="82"/>
                    <a:pt x="211" y="94"/>
                    <a:pt x="202" y="105"/>
                  </a:cubicBezTo>
                  <a:cubicBezTo>
                    <a:pt x="196" y="112"/>
                    <a:pt x="189" y="118"/>
                    <a:pt x="181" y="124"/>
                  </a:cubicBezTo>
                  <a:cubicBezTo>
                    <a:pt x="168" y="132"/>
                    <a:pt x="159" y="145"/>
                    <a:pt x="146" y="153"/>
                  </a:cubicBezTo>
                  <a:cubicBezTo>
                    <a:pt x="136" y="159"/>
                    <a:pt x="128" y="168"/>
                    <a:pt x="116" y="172"/>
                  </a:cubicBezTo>
                  <a:cubicBezTo>
                    <a:pt x="106" y="175"/>
                    <a:pt x="98" y="171"/>
                    <a:pt x="90" y="164"/>
                  </a:cubicBezTo>
                  <a:cubicBezTo>
                    <a:pt x="88" y="162"/>
                    <a:pt x="87" y="159"/>
                    <a:pt x="88" y="156"/>
                  </a:cubicBezTo>
                  <a:cubicBezTo>
                    <a:pt x="88" y="150"/>
                    <a:pt x="90" y="144"/>
                    <a:pt x="94" y="140"/>
                  </a:cubicBezTo>
                  <a:cubicBezTo>
                    <a:pt x="100" y="132"/>
                    <a:pt x="107" y="125"/>
                    <a:pt x="116" y="119"/>
                  </a:cubicBezTo>
                  <a:cubicBezTo>
                    <a:pt x="120" y="118"/>
                    <a:pt x="123" y="114"/>
                    <a:pt x="125" y="110"/>
                  </a:cubicBezTo>
                  <a:close/>
                  <a:moveTo>
                    <a:pt x="102" y="36"/>
                  </a:moveTo>
                  <a:cubicBezTo>
                    <a:pt x="103" y="30"/>
                    <a:pt x="108" y="27"/>
                    <a:pt x="112" y="23"/>
                  </a:cubicBezTo>
                  <a:cubicBezTo>
                    <a:pt x="116" y="20"/>
                    <a:pt x="120" y="17"/>
                    <a:pt x="123" y="13"/>
                  </a:cubicBezTo>
                  <a:cubicBezTo>
                    <a:pt x="121" y="11"/>
                    <a:pt x="119" y="8"/>
                    <a:pt x="116" y="11"/>
                  </a:cubicBezTo>
                  <a:cubicBezTo>
                    <a:pt x="111" y="16"/>
                    <a:pt x="106" y="21"/>
                    <a:pt x="102" y="25"/>
                  </a:cubicBezTo>
                  <a:cubicBezTo>
                    <a:pt x="98" y="29"/>
                    <a:pt x="99" y="32"/>
                    <a:pt x="102" y="36"/>
                  </a:cubicBezTo>
                  <a:cubicBezTo>
                    <a:pt x="110" y="44"/>
                    <a:pt x="110" y="44"/>
                    <a:pt x="118" y="37"/>
                  </a:cubicBezTo>
                  <a:cubicBezTo>
                    <a:pt x="122" y="33"/>
                    <a:pt x="126" y="29"/>
                    <a:pt x="131" y="25"/>
                  </a:cubicBezTo>
                  <a:cubicBezTo>
                    <a:pt x="132" y="24"/>
                    <a:pt x="135" y="22"/>
                    <a:pt x="132" y="20"/>
                  </a:cubicBezTo>
                  <a:cubicBezTo>
                    <a:pt x="131" y="18"/>
                    <a:pt x="128" y="18"/>
                    <a:pt x="126" y="20"/>
                  </a:cubicBezTo>
                  <a:cubicBezTo>
                    <a:pt x="126" y="20"/>
                    <a:pt x="126" y="20"/>
                    <a:pt x="126" y="20"/>
                  </a:cubicBezTo>
                  <a:cubicBezTo>
                    <a:pt x="121" y="24"/>
                    <a:pt x="115" y="28"/>
                    <a:pt x="110" y="32"/>
                  </a:cubicBezTo>
                  <a:cubicBezTo>
                    <a:pt x="108" y="35"/>
                    <a:pt x="105" y="36"/>
                    <a:pt x="102" y="36"/>
                  </a:cubicBezTo>
                  <a:close/>
                  <a:moveTo>
                    <a:pt x="184" y="67"/>
                  </a:moveTo>
                  <a:cubicBezTo>
                    <a:pt x="180" y="61"/>
                    <a:pt x="175" y="62"/>
                    <a:pt x="170" y="67"/>
                  </a:cubicBezTo>
                  <a:cubicBezTo>
                    <a:pt x="158" y="78"/>
                    <a:pt x="146" y="89"/>
                    <a:pt x="134" y="100"/>
                  </a:cubicBezTo>
                  <a:cubicBezTo>
                    <a:pt x="132" y="102"/>
                    <a:pt x="129" y="104"/>
                    <a:pt x="130" y="107"/>
                  </a:cubicBezTo>
                  <a:cubicBezTo>
                    <a:pt x="134" y="115"/>
                    <a:pt x="128" y="117"/>
                    <a:pt x="124" y="120"/>
                  </a:cubicBezTo>
                  <a:cubicBezTo>
                    <a:pt x="121" y="123"/>
                    <a:pt x="117" y="125"/>
                    <a:pt x="114" y="127"/>
                  </a:cubicBezTo>
                  <a:cubicBezTo>
                    <a:pt x="106" y="133"/>
                    <a:pt x="99" y="140"/>
                    <a:pt x="95" y="149"/>
                  </a:cubicBezTo>
                  <a:cubicBezTo>
                    <a:pt x="92" y="156"/>
                    <a:pt x="94" y="160"/>
                    <a:pt x="100" y="164"/>
                  </a:cubicBezTo>
                  <a:cubicBezTo>
                    <a:pt x="105" y="167"/>
                    <a:pt x="111" y="168"/>
                    <a:pt x="116" y="166"/>
                  </a:cubicBezTo>
                  <a:cubicBezTo>
                    <a:pt x="121" y="163"/>
                    <a:pt x="126" y="161"/>
                    <a:pt x="131" y="158"/>
                  </a:cubicBezTo>
                  <a:cubicBezTo>
                    <a:pt x="144" y="148"/>
                    <a:pt x="157" y="137"/>
                    <a:pt x="167" y="124"/>
                  </a:cubicBezTo>
                  <a:cubicBezTo>
                    <a:pt x="176" y="115"/>
                    <a:pt x="186" y="107"/>
                    <a:pt x="194" y="97"/>
                  </a:cubicBezTo>
                  <a:cubicBezTo>
                    <a:pt x="196" y="94"/>
                    <a:pt x="198" y="90"/>
                    <a:pt x="200" y="87"/>
                  </a:cubicBezTo>
                  <a:cubicBezTo>
                    <a:pt x="202" y="86"/>
                    <a:pt x="201" y="83"/>
                    <a:pt x="200" y="82"/>
                  </a:cubicBezTo>
                  <a:cubicBezTo>
                    <a:pt x="198" y="81"/>
                    <a:pt x="196" y="81"/>
                    <a:pt x="195" y="82"/>
                  </a:cubicBezTo>
                  <a:cubicBezTo>
                    <a:pt x="192" y="85"/>
                    <a:pt x="189" y="88"/>
                    <a:pt x="186" y="91"/>
                  </a:cubicBezTo>
                  <a:cubicBezTo>
                    <a:pt x="166" y="113"/>
                    <a:pt x="143" y="131"/>
                    <a:pt x="124" y="154"/>
                  </a:cubicBezTo>
                  <a:cubicBezTo>
                    <a:pt x="122" y="156"/>
                    <a:pt x="121" y="158"/>
                    <a:pt x="117" y="156"/>
                  </a:cubicBezTo>
                  <a:cubicBezTo>
                    <a:pt x="118" y="155"/>
                    <a:pt x="117" y="155"/>
                    <a:pt x="118" y="154"/>
                  </a:cubicBezTo>
                  <a:cubicBezTo>
                    <a:pt x="141" y="128"/>
                    <a:pt x="166" y="105"/>
                    <a:pt x="190" y="80"/>
                  </a:cubicBezTo>
                  <a:cubicBezTo>
                    <a:pt x="191" y="78"/>
                    <a:pt x="194" y="77"/>
                    <a:pt x="191" y="73"/>
                  </a:cubicBezTo>
                  <a:cubicBezTo>
                    <a:pt x="189" y="70"/>
                    <a:pt x="187" y="72"/>
                    <a:pt x="185" y="74"/>
                  </a:cubicBezTo>
                  <a:cubicBezTo>
                    <a:pt x="178" y="79"/>
                    <a:pt x="172" y="85"/>
                    <a:pt x="167" y="91"/>
                  </a:cubicBezTo>
                  <a:cubicBezTo>
                    <a:pt x="148" y="115"/>
                    <a:pt x="123" y="133"/>
                    <a:pt x="104" y="156"/>
                  </a:cubicBezTo>
                  <a:cubicBezTo>
                    <a:pt x="103" y="158"/>
                    <a:pt x="101" y="160"/>
                    <a:pt x="99" y="158"/>
                  </a:cubicBezTo>
                  <a:cubicBezTo>
                    <a:pt x="97" y="156"/>
                    <a:pt x="98" y="154"/>
                    <a:pt x="100" y="152"/>
                  </a:cubicBezTo>
                  <a:cubicBezTo>
                    <a:pt x="110" y="142"/>
                    <a:pt x="120" y="132"/>
                    <a:pt x="130" y="123"/>
                  </a:cubicBezTo>
                  <a:cubicBezTo>
                    <a:pt x="138" y="115"/>
                    <a:pt x="146" y="107"/>
                    <a:pt x="153" y="99"/>
                  </a:cubicBezTo>
                  <a:cubicBezTo>
                    <a:pt x="162" y="87"/>
                    <a:pt x="172" y="76"/>
                    <a:pt x="184" y="67"/>
                  </a:cubicBezTo>
                  <a:close/>
                  <a:moveTo>
                    <a:pt x="111" y="103"/>
                  </a:moveTo>
                  <a:cubicBezTo>
                    <a:pt x="118" y="105"/>
                    <a:pt x="126" y="103"/>
                    <a:pt x="131" y="97"/>
                  </a:cubicBezTo>
                  <a:cubicBezTo>
                    <a:pt x="137" y="90"/>
                    <a:pt x="143" y="85"/>
                    <a:pt x="150" y="79"/>
                  </a:cubicBezTo>
                  <a:cubicBezTo>
                    <a:pt x="156" y="73"/>
                    <a:pt x="163" y="67"/>
                    <a:pt x="169" y="61"/>
                  </a:cubicBezTo>
                  <a:cubicBezTo>
                    <a:pt x="170" y="60"/>
                    <a:pt x="172" y="59"/>
                    <a:pt x="170" y="56"/>
                  </a:cubicBezTo>
                  <a:cubicBezTo>
                    <a:pt x="169" y="54"/>
                    <a:pt x="166" y="54"/>
                    <a:pt x="164" y="54"/>
                  </a:cubicBezTo>
                  <a:cubicBezTo>
                    <a:pt x="163" y="55"/>
                    <a:pt x="161" y="56"/>
                    <a:pt x="160" y="57"/>
                  </a:cubicBezTo>
                  <a:cubicBezTo>
                    <a:pt x="143" y="70"/>
                    <a:pt x="128" y="86"/>
                    <a:pt x="112" y="101"/>
                  </a:cubicBezTo>
                  <a:cubicBezTo>
                    <a:pt x="111" y="101"/>
                    <a:pt x="111" y="102"/>
                    <a:pt x="111" y="103"/>
                  </a:cubicBezTo>
                  <a:close/>
                  <a:moveTo>
                    <a:pt x="90" y="105"/>
                  </a:moveTo>
                  <a:cubicBezTo>
                    <a:pt x="95" y="107"/>
                    <a:pt x="101" y="105"/>
                    <a:pt x="105" y="101"/>
                  </a:cubicBezTo>
                  <a:cubicBezTo>
                    <a:pt x="113" y="93"/>
                    <a:pt x="121" y="85"/>
                    <a:pt x="129" y="78"/>
                  </a:cubicBezTo>
                  <a:cubicBezTo>
                    <a:pt x="139" y="68"/>
                    <a:pt x="149" y="59"/>
                    <a:pt x="159" y="49"/>
                  </a:cubicBezTo>
                  <a:cubicBezTo>
                    <a:pt x="148" y="54"/>
                    <a:pt x="137" y="58"/>
                    <a:pt x="130" y="67"/>
                  </a:cubicBezTo>
                  <a:cubicBezTo>
                    <a:pt x="127" y="72"/>
                    <a:pt x="123" y="76"/>
                    <a:pt x="119" y="79"/>
                  </a:cubicBezTo>
                  <a:cubicBezTo>
                    <a:pt x="108" y="87"/>
                    <a:pt x="99" y="96"/>
                    <a:pt x="90" y="105"/>
                  </a:cubicBezTo>
                  <a:close/>
                  <a:moveTo>
                    <a:pt x="44" y="107"/>
                  </a:moveTo>
                  <a:cubicBezTo>
                    <a:pt x="51" y="108"/>
                    <a:pt x="55" y="108"/>
                    <a:pt x="59" y="104"/>
                  </a:cubicBezTo>
                  <a:cubicBezTo>
                    <a:pt x="69" y="94"/>
                    <a:pt x="81" y="85"/>
                    <a:pt x="92" y="76"/>
                  </a:cubicBezTo>
                  <a:cubicBezTo>
                    <a:pt x="93" y="74"/>
                    <a:pt x="96" y="73"/>
                    <a:pt x="94" y="70"/>
                  </a:cubicBezTo>
                  <a:cubicBezTo>
                    <a:pt x="89" y="67"/>
                    <a:pt x="85" y="70"/>
                    <a:pt x="81" y="73"/>
                  </a:cubicBezTo>
                  <a:cubicBezTo>
                    <a:pt x="77" y="77"/>
                    <a:pt x="73" y="80"/>
                    <a:pt x="69" y="84"/>
                  </a:cubicBezTo>
                  <a:cubicBezTo>
                    <a:pt x="60" y="91"/>
                    <a:pt x="52" y="98"/>
                    <a:pt x="44" y="107"/>
                  </a:cubicBezTo>
                  <a:close/>
                  <a:moveTo>
                    <a:pt x="115" y="73"/>
                  </a:moveTo>
                  <a:cubicBezTo>
                    <a:pt x="105" y="73"/>
                    <a:pt x="102" y="74"/>
                    <a:pt x="98" y="78"/>
                  </a:cubicBezTo>
                  <a:cubicBezTo>
                    <a:pt x="89" y="86"/>
                    <a:pt x="79" y="93"/>
                    <a:pt x="70" y="102"/>
                  </a:cubicBezTo>
                  <a:cubicBezTo>
                    <a:pt x="68" y="103"/>
                    <a:pt x="65" y="104"/>
                    <a:pt x="67" y="107"/>
                  </a:cubicBezTo>
                  <a:cubicBezTo>
                    <a:pt x="75" y="107"/>
                    <a:pt x="83" y="109"/>
                    <a:pt x="87" y="100"/>
                  </a:cubicBezTo>
                  <a:cubicBezTo>
                    <a:pt x="88" y="98"/>
                    <a:pt x="90" y="98"/>
                    <a:pt x="91" y="96"/>
                  </a:cubicBezTo>
                  <a:cubicBezTo>
                    <a:pt x="98" y="89"/>
                    <a:pt x="108" y="84"/>
                    <a:pt x="115" y="73"/>
                  </a:cubicBezTo>
                  <a:close/>
                  <a:moveTo>
                    <a:pt x="26" y="105"/>
                  </a:moveTo>
                  <a:cubicBezTo>
                    <a:pt x="32" y="108"/>
                    <a:pt x="36" y="106"/>
                    <a:pt x="40" y="102"/>
                  </a:cubicBezTo>
                  <a:cubicBezTo>
                    <a:pt x="49" y="94"/>
                    <a:pt x="58" y="86"/>
                    <a:pt x="67" y="77"/>
                  </a:cubicBezTo>
                  <a:cubicBezTo>
                    <a:pt x="70" y="74"/>
                    <a:pt x="75" y="72"/>
                    <a:pt x="76" y="68"/>
                  </a:cubicBezTo>
                  <a:cubicBezTo>
                    <a:pt x="74" y="66"/>
                    <a:pt x="71" y="66"/>
                    <a:pt x="69" y="67"/>
                  </a:cubicBezTo>
                  <a:cubicBezTo>
                    <a:pt x="55" y="80"/>
                    <a:pt x="38" y="89"/>
                    <a:pt x="26" y="105"/>
                  </a:cubicBezTo>
                  <a:close/>
                  <a:moveTo>
                    <a:pt x="125" y="54"/>
                  </a:moveTo>
                  <a:cubicBezTo>
                    <a:pt x="126" y="54"/>
                    <a:pt x="127" y="53"/>
                    <a:pt x="128" y="53"/>
                  </a:cubicBezTo>
                  <a:cubicBezTo>
                    <a:pt x="133" y="47"/>
                    <a:pt x="139" y="41"/>
                    <a:pt x="145" y="35"/>
                  </a:cubicBezTo>
                  <a:cubicBezTo>
                    <a:pt x="147" y="32"/>
                    <a:pt x="145" y="30"/>
                    <a:pt x="143" y="28"/>
                  </a:cubicBezTo>
                  <a:cubicBezTo>
                    <a:pt x="142" y="26"/>
                    <a:pt x="139" y="26"/>
                    <a:pt x="137" y="27"/>
                  </a:cubicBezTo>
                  <a:cubicBezTo>
                    <a:pt x="137" y="27"/>
                    <a:pt x="137" y="27"/>
                    <a:pt x="137" y="28"/>
                  </a:cubicBezTo>
                  <a:cubicBezTo>
                    <a:pt x="131" y="33"/>
                    <a:pt x="125" y="38"/>
                    <a:pt x="119" y="43"/>
                  </a:cubicBezTo>
                  <a:cubicBezTo>
                    <a:pt x="118" y="45"/>
                    <a:pt x="116" y="47"/>
                    <a:pt x="118" y="49"/>
                  </a:cubicBezTo>
                  <a:cubicBezTo>
                    <a:pt x="119" y="52"/>
                    <a:pt x="122" y="54"/>
                    <a:pt x="125" y="54"/>
                  </a:cubicBezTo>
                  <a:close/>
                  <a:moveTo>
                    <a:pt x="59" y="67"/>
                  </a:moveTo>
                  <a:cubicBezTo>
                    <a:pt x="56" y="65"/>
                    <a:pt x="52" y="65"/>
                    <a:pt x="48" y="67"/>
                  </a:cubicBezTo>
                  <a:cubicBezTo>
                    <a:pt x="36" y="75"/>
                    <a:pt x="26" y="85"/>
                    <a:pt x="17" y="96"/>
                  </a:cubicBezTo>
                  <a:cubicBezTo>
                    <a:pt x="16" y="97"/>
                    <a:pt x="16" y="99"/>
                    <a:pt x="18" y="101"/>
                  </a:cubicBezTo>
                  <a:cubicBezTo>
                    <a:pt x="19" y="102"/>
                    <a:pt x="20" y="101"/>
                    <a:pt x="22" y="100"/>
                  </a:cubicBezTo>
                  <a:cubicBezTo>
                    <a:pt x="33" y="88"/>
                    <a:pt x="46" y="79"/>
                    <a:pt x="59" y="67"/>
                  </a:cubicBezTo>
                  <a:close/>
                  <a:moveTo>
                    <a:pt x="132" y="56"/>
                  </a:moveTo>
                  <a:cubicBezTo>
                    <a:pt x="139" y="53"/>
                    <a:pt x="146" y="49"/>
                    <a:pt x="152" y="44"/>
                  </a:cubicBezTo>
                  <a:cubicBezTo>
                    <a:pt x="153" y="43"/>
                    <a:pt x="156" y="42"/>
                    <a:pt x="154" y="39"/>
                  </a:cubicBezTo>
                  <a:cubicBezTo>
                    <a:pt x="152" y="37"/>
                    <a:pt x="150" y="39"/>
                    <a:pt x="148" y="40"/>
                  </a:cubicBezTo>
                  <a:cubicBezTo>
                    <a:pt x="143" y="46"/>
                    <a:pt x="137" y="51"/>
                    <a:pt x="132" y="56"/>
                  </a:cubicBezTo>
                  <a:close/>
                  <a:moveTo>
                    <a:pt x="19" y="81"/>
                  </a:moveTo>
                  <a:cubicBezTo>
                    <a:pt x="25" y="78"/>
                    <a:pt x="31" y="73"/>
                    <a:pt x="35" y="67"/>
                  </a:cubicBezTo>
                  <a:cubicBezTo>
                    <a:pt x="27" y="68"/>
                    <a:pt x="21" y="74"/>
                    <a:pt x="19" y="81"/>
                  </a:cubicBezTo>
                  <a:close/>
                  <a:moveTo>
                    <a:pt x="97" y="20"/>
                  </a:moveTo>
                  <a:cubicBezTo>
                    <a:pt x="102" y="18"/>
                    <a:pt x="105" y="14"/>
                    <a:pt x="108" y="8"/>
                  </a:cubicBezTo>
                  <a:cubicBezTo>
                    <a:pt x="101" y="11"/>
                    <a:pt x="96" y="12"/>
                    <a:pt x="97" y="20"/>
                  </a:cubicBezTo>
                  <a:close/>
                </a:path>
              </a:pathLst>
            </a:custGeom>
            <a:solidFill>
              <a:srgbClr val="488E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0" name="文本框 29">
            <a:extLst>
              <a:ext uri="{FF2B5EF4-FFF2-40B4-BE49-F238E27FC236}">
                <a16:creationId xmlns:a16="http://schemas.microsoft.com/office/drawing/2014/main" xmlns="" id="{F6054733-4026-48C7-A011-3A12D021DC90}"/>
              </a:ext>
            </a:extLst>
          </p:cNvPr>
          <p:cNvSpPr txBox="1"/>
          <p:nvPr/>
        </p:nvSpPr>
        <p:spPr>
          <a:xfrm>
            <a:off x="979714" y="2725101"/>
            <a:ext cx="8273142" cy="797078"/>
          </a:xfrm>
          <a:prstGeom prst="rect">
            <a:avLst/>
          </a:prstGeom>
          <a:noFill/>
        </p:spPr>
        <p:txBody>
          <a:bodyPr wrap="square" rtlCol="0">
            <a:spAutoFit/>
          </a:bodyPr>
          <a:lstStyle/>
          <a:p>
            <a:pPr>
              <a:lnSpc>
                <a:spcPct val="120000"/>
              </a:lnSpc>
            </a:pPr>
            <a:r>
              <a:rPr lang="fr-FR" altLang="zh-CN" sz="2000">
                <a:latin typeface="Arial" panose="020B0604020202020204" pitchFamily="34" charset="0"/>
                <a:cs typeface="Arial" panose="020B0604020202020204" pitchFamily="34" charset="0"/>
              </a:rPr>
              <a:t>PELLENTESQUE HABITANT MORBI TRISTIQUE SENECTUS ET NETUS ET MALESUADA FAMES AC TURPIS EGESTAS</a:t>
            </a:r>
            <a:endParaRPr lang="zh-CN" altLang="en-US" sz="2000">
              <a:latin typeface="Arial" panose="020B0604020202020204" pitchFamily="34" charset="0"/>
              <a:cs typeface="Arial" panose="020B0604020202020204" pitchFamily="34" charset="0"/>
            </a:endParaRPr>
          </a:p>
        </p:txBody>
      </p:sp>
      <p:sp>
        <p:nvSpPr>
          <p:cNvPr id="31" name="文本框 30">
            <a:extLst>
              <a:ext uri="{FF2B5EF4-FFF2-40B4-BE49-F238E27FC236}">
                <a16:creationId xmlns:a16="http://schemas.microsoft.com/office/drawing/2014/main" xmlns="" id="{BA140E46-3766-4420-BE06-5E79526688FE}"/>
              </a:ext>
            </a:extLst>
          </p:cNvPr>
          <p:cNvSpPr txBox="1"/>
          <p:nvPr/>
        </p:nvSpPr>
        <p:spPr>
          <a:xfrm>
            <a:off x="979714" y="3617694"/>
            <a:ext cx="9840686" cy="515206"/>
          </a:xfrm>
          <a:prstGeom prst="rect">
            <a:avLst/>
          </a:prstGeom>
          <a:noFill/>
        </p:spPr>
        <p:txBody>
          <a:bodyPr wrap="square" rtlCol="0">
            <a:spAutoFit/>
          </a:bodyPr>
          <a:lstStyle/>
          <a:p>
            <a:pPr>
              <a:lnSpc>
                <a:spcPct val="120000"/>
              </a:lnSpc>
            </a:pPr>
            <a:r>
              <a:rPr lang="fr-FR" altLang="zh-CN" sz="1200">
                <a:latin typeface="Arial" panose="020B0604020202020204" pitchFamily="34" charset="0"/>
                <a:cs typeface="Arial" panose="020B0604020202020204" pitchFamily="34" charset="0"/>
              </a:rPr>
              <a:t>lorem ipsum dolor sit amet, consectetuer adipiscing elit. maecenas porttitor congue massa. fusce posuere, magna sed pulvinar ultricies, purus lectus malesuada libero, sit amet commodo magna eros quis urna. nunc viverra imperdiet enim.</a:t>
            </a:r>
            <a:endParaRPr lang="zh-CN" altLang="en-US" sz="1200">
              <a:latin typeface="Arial" panose="020B0604020202020204" pitchFamily="34" charset="0"/>
              <a:cs typeface="Arial" panose="020B0604020202020204" pitchFamily="34" charset="0"/>
            </a:endParaRPr>
          </a:p>
        </p:txBody>
      </p:sp>
      <p:sp>
        <p:nvSpPr>
          <p:cNvPr id="32" name="文本框 31">
            <a:extLst>
              <a:ext uri="{FF2B5EF4-FFF2-40B4-BE49-F238E27FC236}">
                <a16:creationId xmlns:a16="http://schemas.microsoft.com/office/drawing/2014/main" xmlns="" id="{04134CDD-C1ED-46E6-A738-6B973A617107}"/>
              </a:ext>
            </a:extLst>
          </p:cNvPr>
          <p:cNvSpPr txBox="1"/>
          <p:nvPr/>
        </p:nvSpPr>
        <p:spPr>
          <a:xfrm>
            <a:off x="6895057" y="6099059"/>
            <a:ext cx="4574664" cy="293607"/>
          </a:xfrm>
          <a:prstGeom prst="rect">
            <a:avLst/>
          </a:prstGeom>
          <a:noFill/>
        </p:spPr>
        <p:txBody>
          <a:bodyPr wrap="square" rtlCol="0">
            <a:spAutoFit/>
          </a:bodyPr>
          <a:lstStyle/>
          <a:p>
            <a:pPr algn="r">
              <a:lnSpc>
                <a:spcPct val="120000"/>
              </a:lnSpc>
            </a:pPr>
            <a:r>
              <a:rPr lang="fr-FR" altLang="zh-CN" sz="1200">
                <a:latin typeface="Arial" panose="020B0604020202020204" pitchFamily="34" charset="0"/>
                <a:cs typeface="Arial" panose="020B0604020202020204" pitchFamily="34" charset="0"/>
              </a:rPr>
              <a:t>consectetuer adipiscing elit maecenas porttitor congue</a:t>
            </a:r>
            <a:endParaRPr lang="zh-CN" altLang="en-US" sz="120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9067268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313</TotalTime>
  <Words>563</Words>
  <Application>Microsoft Office PowerPoint</Application>
  <PresentationFormat>宽屏</PresentationFormat>
  <Paragraphs>77</Paragraphs>
  <Slides>15</Slides>
  <Notes>0</Notes>
  <HiddenSlides>0</HiddenSlides>
  <MMClips>0</MMClips>
  <ScaleCrop>false</ScaleCrop>
  <HeadingPairs>
    <vt:vector size="6" baseType="variant">
      <vt:variant>
        <vt:lpstr>已用的字体</vt:lpstr>
      </vt:variant>
      <vt:variant>
        <vt:i4>1</vt:i4>
      </vt:variant>
      <vt:variant>
        <vt:lpstr>主题</vt:lpstr>
      </vt:variant>
      <vt:variant>
        <vt:i4>1</vt:i4>
      </vt:variant>
      <vt:variant>
        <vt:lpstr>幻灯片标题</vt:lpstr>
      </vt:variant>
      <vt:variant>
        <vt:i4>15</vt:i4>
      </vt:variant>
    </vt:vector>
  </HeadingPairs>
  <TitlesOfParts>
    <vt:vector size="17" baseType="lpstr">
      <vt:lpstr>等线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www.51pptmoban.com</dc:title>
  <dc:creator>yvonne 忘吃药的晓公子</dc:creator>
  <cp:keywords>51PPT模板网</cp:keywords>
  <cp:lastModifiedBy>阳光 男孩</cp:lastModifiedBy>
  <cp:revision>73</cp:revision>
  <dcterms:created xsi:type="dcterms:W3CDTF">2019-11-19T01:38:45Z</dcterms:created>
  <dcterms:modified xsi:type="dcterms:W3CDTF">2019-11-23T02:35:55Z</dcterms:modified>
</cp:coreProperties>
</file>