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4517" r:id="rId2"/>
    <p:sldId id="4505" r:id="rId3"/>
    <p:sldId id="4501" r:id="rId4"/>
    <p:sldId id="4467" r:id="rId5"/>
    <p:sldId id="4527" r:id="rId6"/>
    <p:sldId id="4529" r:id="rId7"/>
    <p:sldId id="4531" r:id="rId8"/>
    <p:sldId id="4508" r:id="rId9"/>
    <p:sldId id="4484" r:id="rId10"/>
    <p:sldId id="4519" r:id="rId11"/>
    <p:sldId id="4521" r:id="rId12"/>
    <p:sldId id="4532" r:id="rId13"/>
    <p:sldId id="4509" r:id="rId14"/>
    <p:sldId id="4478" r:id="rId15"/>
    <p:sldId id="4520" r:id="rId16"/>
    <p:sldId id="4524" r:id="rId17"/>
    <p:sldId id="4530" r:id="rId18"/>
    <p:sldId id="4510" r:id="rId19"/>
    <p:sldId id="4476" r:id="rId20"/>
    <p:sldId id="4525" r:id="rId21"/>
    <p:sldId id="4528" r:id="rId22"/>
    <p:sldId id="4533" r:id="rId23"/>
    <p:sldId id="4534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ABE2"/>
    <a:srgbClr val="262626"/>
    <a:srgbClr val="F66E4F"/>
    <a:srgbClr val="73DB29"/>
    <a:srgbClr val="FED40D"/>
    <a:srgbClr val="3AD1B5"/>
    <a:srgbClr val="3F3F3F"/>
    <a:srgbClr val="900000"/>
    <a:srgbClr val="333F50"/>
    <a:srgbClr val="CA8F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9" autoAdjust="0"/>
    <p:restoredTop sz="95889" autoAdjust="0"/>
  </p:normalViewPr>
  <p:slideViewPr>
    <p:cSldViewPr>
      <p:cViewPr varScale="1">
        <p:scale>
          <a:sx n="117" d="100"/>
          <a:sy n="117" d="100"/>
        </p:scale>
        <p:origin x="120" y="330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2019/11/25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4615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50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6163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608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3187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5085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76992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9355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1133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1638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969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2277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43067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35241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8912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117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11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85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07414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928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6268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08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2019/11/25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858397" cy="72326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26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131082" y="1118381"/>
            <a:ext cx="8596586" cy="6114269"/>
          </a:xfrm>
          <a:custGeom>
            <a:avLst/>
            <a:gdLst>
              <a:gd name="T0" fmla="*/ 1926 w 3851"/>
              <a:gd name="T1" fmla="*/ 0 h 2739"/>
              <a:gd name="T2" fmla="*/ 3851 w 3851"/>
              <a:gd name="T3" fmla="*/ 2739 h 2739"/>
              <a:gd name="T4" fmla="*/ 0 w 3851"/>
              <a:gd name="T5" fmla="*/ 2739 h 2739"/>
              <a:gd name="T6" fmla="*/ 1926 w 3851"/>
              <a:gd name="T7" fmla="*/ 0 h 2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51" h="2739">
                <a:moveTo>
                  <a:pt x="1926" y="0"/>
                </a:moveTo>
                <a:lnTo>
                  <a:pt x="3851" y="2739"/>
                </a:lnTo>
                <a:lnTo>
                  <a:pt x="0" y="2739"/>
                </a:lnTo>
                <a:lnTo>
                  <a:pt x="1926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09526" y="0"/>
            <a:ext cx="12239698" cy="5959217"/>
          </a:xfrm>
          <a:custGeom>
            <a:avLst/>
            <a:gdLst>
              <a:gd name="T0" fmla="*/ 0 w 5483"/>
              <a:gd name="T1" fmla="*/ 0 h 2853"/>
              <a:gd name="T2" fmla="*/ 5483 w 5483"/>
              <a:gd name="T3" fmla="*/ 0 h 2853"/>
              <a:gd name="T4" fmla="*/ 2742 w 5483"/>
              <a:gd name="T5" fmla="*/ 2853 h 2853"/>
              <a:gd name="T6" fmla="*/ 0 w 5483"/>
              <a:gd name="T7" fmla="*/ 0 h 2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83" h="2853">
                <a:moveTo>
                  <a:pt x="0" y="0"/>
                </a:moveTo>
                <a:lnTo>
                  <a:pt x="5483" y="0"/>
                </a:lnTo>
                <a:lnTo>
                  <a:pt x="2742" y="2853"/>
                </a:lnTo>
                <a:lnTo>
                  <a:pt x="0" y="0"/>
                </a:lnTo>
                <a:close/>
              </a:path>
            </a:pathLst>
          </a:custGeom>
          <a:solidFill>
            <a:srgbClr val="29ABE2">
              <a:alpha val="89804"/>
            </a:srgbClr>
          </a:solidFill>
          <a:ln w="0">
            <a:noFill/>
            <a:prstDash val="solid"/>
            <a:round/>
            <a:headEnd/>
            <a:tailEnd/>
          </a:ln>
          <a:effectLst>
            <a:outerShdw blurRad="444500" dist="1016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4077415" y="3328287"/>
            <a:ext cx="470392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3018064" y="2192761"/>
            <a:ext cx="6822622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7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年终总结</a:t>
            </a:r>
            <a:r>
              <a:rPr lang="en-US" altLang="zh-CN" sz="7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4413151" y="5823956"/>
            <a:ext cx="3872791" cy="54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endParaRPr lang="zh-CN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zh-CN" alt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：</a:t>
            </a:r>
            <a:r>
              <a:rPr lang="zh-CN" alt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张</a:t>
            </a:r>
            <a:r>
              <a:rPr lang="zh-CN" altLang="en-US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三</a:t>
            </a:r>
            <a:endParaRPr lang="zh-CN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5147869" y="1166926"/>
            <a:ext cx="256301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6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201X</a:t>
            </a:r>
            <a:endParaRPr lang="en-US" altLang="zh-CN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492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5" grpId="0"/>
      <p:bldP spid="5" grpId="1"/>
      <p:bldP spid="6" grpId="0"/>
      <p:bldP spid="6" grpId="1"/>
      <p:bldP spid="7" grpId="0"/>
      <p:bldP spid="10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7378377" y="2726055"/>
            <a:ext cx="949167" cy="512551"/>
            <a:chOff x="7166383" y="2666161"/>
            <a:chExt cx="900000" cy="486001"/>
          </a:xfrm>
        </p:grpSpPr>
        <p:sp>
          <p:nvSpPr>
            <p:cNvPr id="21" name="Freeform 95"/>
            <p:cNvSpPr>
              <a:spLocks noEditPoints="1"/>
            </p:cNvSpPr>
            <p:nvPr/>
          </p:nvSpPr>
          <p:spPr bwMode="auto">
            <a:xfrm>
              <a:off x="7166383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96"/>
            <p:cNvSpPr>
              <a:spLocks noChangeArrowheads="1"/>
            </p:cNvSpPr>
            <p:nvPr/>
          </p:nvSpPr>
          <p:spPr bwMode="auto">
            <a:xfrm>
              <a:off x="7261305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96"/>
            <p:cNvSpPr>
              <a:spLocks noChangeArrowheads="1"/>
            </p:cNvSpPr>
            <p:nvPr/>
          </p:nvSpPr>
          <p:spPr bwMode="auto">
            <a:xfrm>
              <a:off x="7420592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96"/>
            <p:cNvSpPr>
              <a:spLocks noChangeArrowheads="1"/>
            </p:cNvSpPr>
            <p:nvPr/>
          </p:nvSpPr>
          <p:spPr bwMode="auto">
            <a:xfrm>
              <a:off x="7586442" y="2738684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653381" y="2727230"/>
            <a:ext cx="949167" cy="512551"/>
            <a:chOff x="4605752" y="2667275"/>
            <a:chExt cx="900000" cy="486001"/>
          </a:xfrm>
        </p:grpSpPr>
        <p:sp>
          <p:nvSpPr>
            <p:cNvPr id="16" name="Freeform 95"/>
            <p:cNvSpPr>
              <a:spLocks noEditPoints="1"/>
            </p:cNvSpPr>
            <p:nvPr/>
          </p:nvSpPr>
          <p:spPr bwMode="auto">
            <a:xfrm>
              <a:off x="4605752" y="2667275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ectangle 96"/>
            <p:cNvSpPr>
              <a:spLocks noChangeArrowheads="1"/>
            </p:cNvSpPr>
            <p:nvPr/>
          </p:nvSpPr>
          <p:spPr bwMode="auto">
            <a:xfrm>
              <a:off x="4699080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96"/>
            <p:cNvSpPr>
              <a:spLocks noChangeArrowheads="1"/>
            </p:cNvSpPr>
            <p:nvPr/>
          </p:nvSpPr>
          <p:spPr bwMode="auto">
            <a:xfrm>
              <a:off x="4858367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928385" y="2726055"/>
            <a:ext cx="949167" cy="512551"/>
            <a:chOff x="2006307" y="2666161"/>
            <a:chExt cx="900000" cy="486001"/>
          </a:xfrm>
        </p:grpSpPr>
        <p:sp>
          <p:nvSpPr>
            <p:cNvPr id="11" name="Freeform 95"/>
            <p:cNvSpPr>
              <a:spLocks noEditPoints="1"/>
            </p:cNvSpPr>
            <p:nvPr/>
          </p:nvSpPr>
          <p:spPr bwMode="auto">
            <a:xfrm>
              <a:off x="200630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96"/>
            <p:cNvSpPr>
              <a:spLocks noChangeArrowheads="1"/>
            </p:cNvSpPr>
            <p:nvPr/>
          </p:nvSpPr>
          <p:spPr bwMode="auto">
            <a:xfrm>
              <a:off x="2098755" y="2738737"/>
              <a:ext cx="144000" cy="34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103372" y="2726055"/>
            <a:ext cx="949167" cy="512551"/>
            <a:chOff x="9913617" y="2666161"/>
            <a:chExt cx="900000" cy="486001"/>
          </a:xfrm>
        </p:grpSpPr>
        <p:sp>
          <p:nvSpPr>
            <p:cNvPr id="26" name="Freeform 95"/>
            <p:cNvSpPr>
              <a:spLocks noEditPoints="1"/>
            </p:cNvSpPr>
            <p:nvPr/>
          </p:nvSpPr>
          <p:spPr bwMode="auto">
            <a:xfrm>
              <a:off x="991361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96"/>
            <p:cNvSpPr>
              <a:spLocks noChangeArrowheads="1"/>
            </p:cNvSpPr>
            <p:nvPr/>
          </p:nvSpPr>
          <p:spPr bwMode="auto">
            <a:xfrm>
              <a:off x="10004505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96"/>
            <p:cNvSpPr>
              <a:spLocks noChangeArrowheads="1"/>
            </p:cNvSpPr>
            <p:nvPr/>
          </p:nvSpPr>
          <p:spPr bwMode="auto">
            <a:xfrm>
              <a:off x="10163792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96"/>
            <p:cNvSpPr>
              <a:spLocks noChangeArrowheads="1"/>
            </p:cNvSpPr>
            <p:nvPr/>
          </p:nvSpPr>
          <p:spPr bwMode="auto">
            <a:xfrm>
              <a:off x="1032964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96"/>
            <p:cNvSpPr>
              <a:spLocks noChangeArrowheads="1"/>
            </p:cNvSpPr>
            <p:nvPr/>
          </p:nvSpPr>
          <p:spPr bwMode="auto">
            <a:xfrm>
              <a:off x="1049621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028069" y="4958220"/>
            <a:ext cx="749799" cy="749797"/>
            <a:chOff x="821491" y="4182919"/>
            <a:chExt cx="710960" cy="710958"/>
          </a:xfrm>
        </p:grpSpPr>
        <p:sp>
          <p:nvSpPr>
            <p:cNvPr id="52" name="Oval 51"/>
            <p:cNvSpPr/>
            <p:nvPr/>
          </p:nvSpPr>
          <p:spPr>
            <a:xfrm>
              <a:off x="821491" y="4182919"/>
              <a:ext cx="710960" cy="71095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3" name="Group 52"/>
            <p:cNvGrpSpPr>
              <a:grpSpLocks noChangeAspect="1"/>
            </p:cNvGrpSpPr>
            <p:nvPr/>
          </p:nvGrpSpPr>
          <p:grpSpPr>
            <a:xfrm>
              <a:off x="1004854" y="4369560"/>
              <a:ext cx="344222" cy="351018"/>
              <a:chOff x="7160655" y="2178006"/>
              <a:chExt cx="379359" cy="386846"/>
            </a:xfrm>
            <a:solidFill>
              <a:schemeClr val="accent2"/>
            </a:solidFill>
          </p:grpSpPr>
          <p:sp>
            <p:nvSpPr>
              <p:cNvPr id="54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8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7478061" y="4954110"/>
            <a:ext cx="749799" cy="749797"/>
            <a:chOff x="6038386" y="4179022"/>
            <a:chExt cx="710960" cy="710958"/>
          </a:xfrm>
        </p:grpSpPr>
        <p:sp>
          <p:nvSpPr>
            <p:cNvPr id="58" name="Oval 57"/>
            <p:cNvSpPr/>
            <p:nvPr/>
          </p:nvSpPr>
          <p:spPr>
            <a:xfrm>
              <a:off x="6038386" y="4179022"/>
              <a:ext cx="710960" cy="710958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9" name="Group 58"/>
            <p:cNvGrpSpPr>
              <a:grpSpLocks noChangeAspect="1"/>
            </p:cNvGrpSpPr>
            <p:nvPr/>
          </p:nvGrpSpPr>
          <p:grpSpPr>
            <a:xfrm>
              <a:off x="6214075" y="4376217"/>
              <a:ext cx="359577" cy="316566"/>
              <a:chOff x="6040049" y="4182118"/>
              <a:chExt cx="521619" cy="459224"/>
            </a:xfrm>
            <a:solidFill>
              <a:schemeClr val="accent4"/>
            </a:solidFill>
          </p:grpSpPr>
          <p:sp>
            <p:nvSpPr>
              <p:cNvPr id="60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10203056" y="4947838"/>
            <a:ext cx="749799" cy="749797"/>
            <a:chOff x="8613835" y="4173075"/>
            <a:chExt cx="710960" cy="710958"/>
          </a:xfrm>
        </p:grpSpPr>
        <p:sp>
          <p:nvSpPr>
            <p:cNvPr id="66" name="Oval 65"/>
            <p:cNvSpPr/>
            <p:nvPr/>
          </p:nvSpPr>
          <p:spPr>
            <a:xfrm>
              <a:off x="8613835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16"/>
            <p:cNvSpPr>
              <a:spLocks noChangeAspect="1" noEditPoints="1"/>
            </p:cNvSpPr>
            <p:nvPr/>
          </p:nvSpPr>
          <p:spPr bwMode="auto">
            <a:xfrm>
              <a:off x="8807774" y="4323051"/>
              <a:ext cx="310685" cy="360000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753065" y="4947838"/>
            <a:ext cx="749799" cy="749797"/>
            <a:chOff x="3445843" y="4173075"/>
            <a:chExt cx="710960" cy="710958"/>
          </a:xfrm>
        </p:grpSpPr>
        <p:sp>
          <p:nvSpPr>
            <p:cNvPr id="69" name="Oval 68"/>
            <p:cNvSpPr/>
            <p:nvPr/>
          </p:nvSpPr>
          <p:spPr>
            <a:xfrm>
              <a:off x="3445843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 noEditPoints="1"/>
            </p:cNvSpPr>
            <p:nvPr/>
          </p:nvSpPr>
          <p:spPr bwMode="auto">
            <a:xfrm>
              <a:off x="3636568" y="4374006"/>
              <a:ext cx="330025" cy="289905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Content Placeholder 2"/>
          <p:cNvSpPr txBox="1">
            <a:spLocks/>
          </p:cNvSpPr>
          <p:nvPr/>
        </p:nvSpPr>
        <p:spPr>
          <a:xfrm>
            <a:off x="1312799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312799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4037795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4037795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6762791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6762791" y="3725697"/>
            <a:ext cx="2180339" cy="7969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9487786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Content Placeholder 2"/>
          <p:cNvSpPr txBox="1">
            <a:spLocks/>
          </p:cNvSpPr>
          <p:nvPr/>
        </p:nvSpPr>
        <p:spPr>
          <a:xfrm>
            <a:off x="9487786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87" name="直接连接符 8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5044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7" grpId="0"/>
      <p:bldP spid="65" grpId="0"/>
      <p:bldP spid="68" grpId="0"/>
      <p:bldP spid="79" grpId="0"/>
      <p:bldP spid="80" grpId="0"/>
      <p:bldP spid="81" grpId="0"/>
      <p:bldP spid="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549393" y="3544317"/>
            <a:ext cx="1801497" cy="1553016"/>
            <a:chOff x="8476198" y="3141240"/>
            <a:chExt cx="1708274" cy="1472651"/>
          </a:xfrm>
        </p:grpSpPr>
        <p:sp>
          <p:nvSpPr>
            <p:cNvPr id="5" name="Isosceles Triangle 4"/>
            <p:cNvSpPr/>
            <p:nvPr/>
          </p:nvSpPr>
          <p:spPr>
            <a:xfrm flipV="1">
              <a:off x="8476198" y="3141240"/>
              <a:ext cx="1708274" cy="14726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9142723" y="3462849"/>
              <a:ext cx="387918" cy="4387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549393" y="1903433"/>
            <a:ext cx="1801497" cy="1553016"/>
            <a:chOff x="8476198" y="1585268"/>
            <a:chExt cx="1708274" cy="1472651"/>
          </a:xfrm>
        </p:grpSpPr>
        <p:sp>
          <p:nvSpPr>
            <p:cNvPr id="4" name="Isosceles Triangle 3"/>
            <p:cNvSpPr/>
            <p:nvPr/>
          </p:nvSpPr>
          <p:spPr>
            <a:xfrm>
              <a:off x="8476198" y="1585268"/>
              <a:ext cx="1708274" cy="147265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147137" y="2296328"/>
              <a:ext cx="366395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44549" y="3588824"/>
            <a:ext cx="1801497" cy="1553016"/>
            <a:chOff x="9419857" y="3183444"/>
            <a:chExt cx="1708274" cy="1472651"/>
          </a:xfrm>
        </p:grpSpPr>
        <p:sp>
          <p:nvSpPr>
            <p:cNvPr id="7" name="Isosceles Triangle 6"/>
            <p:cNvSpPr/>
            <p:nvPr/>
          </p:nvSpPr>
          <p:spPr>
            <a:xfrm>
              <a:off x="9419857" y="3183444"/>
              <a:ext cx="1708274" cy="147265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049769" y="3919769"/>
              <a:ext cx="448449" cy="36257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554236" y="3588824"/>
            <a:ext cx="1801497" cy="1553016"/>
            <a:chOff x="7532538" y="3183444"/>
            <a:chExt cx="1708274" cy="1472651"/>
          </a:xfrm>
        </p:grpSpPr>
        <p:sp>
          <p:nvSpPr>
            <p:cNvPr id="6" name="Isosceles Triangle 5"/>
            <p:cNvSpPr/>
            <p:nvPr/>
          </p:nvSpPr>
          <p:spPr>
            <a:xfrm>
              <a:off x="7532538" y="3183444"/>
              <a:ext cx="1708274" cy="147265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8248324" y="3965852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Isosceles Triangle 18"/>
          <p:cNvSpPr/>
          <p:nvPr/>
        </p:nvSpPr>
        <p:spPr>
          <a:xfrm>
            <a:off x="1945759" y="5466744"/>
            <a:ext cx="474391" cy="33798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Isosceles Triangle 19"/>
          <p:cNvSpPr/>
          <p:nvPr/>
        </p:nvSpPr>
        <p:spPr>
          <a:xfrm>
            <a:off x="4637360" y="5466744"/>
            <a:ext cx="474391" cy="33798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Isosceles Triangle 20"/>
          <p:cNvSpPr/>
          <p:nvPr/>
        </p:nvSpPr>
        <p:spPr>
          <a:xfrm>
            <a:off x="7328961" y="5466744"/>
            <a:ext cx="474391" cy="33798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10020563" y="5466744"/>
            <a:ext cx="474391" cy="33798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08157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93468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778779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464091" y="5849234"/>
            <a:ext cx="168655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74936" y="35197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374936" y="3818320"/>
            <a:ext cx="558956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1129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8105171" y="2409547"/>
            <a:ext cx="1915754" cy="640371"/>
            <a:chOff x="8767813" y="2706527"/>
            <a:chExt cx="2889664" cy="846064"/>
          </a:xfrm>
        </p:grpSpPr>
        <p:sp>
          <p:nvSpPr>
            <p:cNvPr id="92" name="TextBox 91"/>
            <p:cNvSpPr txBox="1"/>
            <p:nvPr/>
          </p:nvSpPr>
          <p:spPr>
            <a:xfrm>
              <a:off x="8767813" y="2706527"/>
              <a:ext cx="2323716" cy="3415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803439" y="2984993"/>
              <a:ext cx="2854038" cy="5675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895586" y="3884075"/>
            <a:ext cx="1895662" cy="679917"/>
            <a:chOff x="9703193" y="4640973"/>
            <a:chExt cx="2504575" cy="898314"/>
          </a:xfrm>
        </p:grpSpPr>
        <p:sp>
          <p:nvSpPr>
            <p:cNvPr id="97" name="TextBox 96"/>
            <p:cNvSpPr txBox="1"/>
            <p:nvPr/>
          </p:nvSpPr>
          <p:spPr>
            <a:xfrm>
              <a:off x="9744077" y="4640973"/>
              <a:ext cx="1660441" cy="341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9703193" y="4971688"/>
              <a:ext cx="2504575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498390" y="2563862"/>
            <a:ext cx="1904910" cy="662069"/>
            <a:chOff x="846858" y="2675652"/>
            <a:chExt cx="2516793" cy="874733"/>
          </a:xfrm>
        </p:grpSpPr>
        <p:sp>
          <p:nvSpPr>
            <p:cNvPr id="104" name="TextBox 103"/>
            <p:cNvSpPr txBox="1"/>
            <p:nvPr/>
          </p:nvSpPr>
          <p:spPr>
            <a:xfrm flipH="1">
              <a:off x="1703211" y="2675652"/>
              <a:ext cx="1660440" cy="341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846858" y="2982786"/>
              <a:ext cx="2510330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803176" y="4093198"/>
            <a:ext cx="1916813" cy="640012"/>
            <a:chOff x="-71668" y="4696256"/>
            <a:chExt cx="2532520" cy="845596"/>
          </a:xfrm>
        </p:grpSpPr>
        <p:sp>
          <p:nvSpPr>
            <p:cNvPr id="110" name="TextBox 109"/>
            <p:cNvSpPr txBox="1"/>
            <p:nvPr/>
          </p:nvSpPr>
          <p:spPr>
            <a:xfrm flipH="1">
              <a:off x="800411" y="4696256"/>
              <a:ext cx="1660441" cy="3415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-71668" y="4974250"/>
              <a:ext cx="2510329" cy="5676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06998" y="2278757"/>
            <a:ext cx="4980233" cy="3335646"/>
            <a:chOff x="3232593" y="1968492"/>
            <a:chExt cx="5437975" cy="3642231"/>
          </a:xfrm>
        </p:grpSpPr>
        <p:grpSp>
          <p:nvGrpSpPr>
            <p:cNvPr id="114" name="Group 113"/>
            <p:cNvGrpSpPr/>
            <p:nvPr/>
          </p:nvGrpSpPr>
          <p:grpSpPr>
            <a:xfrm>
              <a:off x="3232593" y="1968492"/>
              <a:ext cx="5424627" cy="3642231"/>
              <a:chOff x="2814101" y="2265723"/>
              <a:chExt cx="6563799" cy="4407100"/>
            </a:xfrm>
          </p:grpSpPr>
          <p:sp>
            <p:nvSpPr>
              <p:cNvPr id="115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837363">
                  <a:lnSpc>
                    <a:spcPct val="120000"/>
                  </a:lnSpc>
                  <a:defRPr/>
                </a:pPr>
                <a:endParaRPr lang="en-US" sz="900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117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2814101" y="2265723"/>
                  <a:ext cx="6563799" cy="4407100"/>
                  <a:chOff x="2814101" y="2265723"/>
                  <a:chExt cx="6563799" cy="4407100"/>
                </a:xfrm>
              </p:grpSpPr>
              <p:sp>
                <p:nvSpPr>
                  <p:cNvPr id="122" name="泪滴形 1"/>
                  <p:cNvSpPr/>
                  <p:nvPr/>
                </p:nvSpPr>
                <p:spPr>
                  <a:xfrm rot="13192496">
                    <a:off x="6462030" y="3665645"/>
                    <a:ext cx="2915870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3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椭圆 30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tx2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31" name="AutoShape 59"/>
            <p:cNvSpPr>
              <a:spLocks/>
            </p:cNvSpPr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AutoShape 112"/>
            <p:cNvSpPr>
              <a:spLocks/>
            </p:cNvSpPr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6843607" y="2534299"/>
              <a:ext cx="384412" cy="323404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34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38" name="AutoShape 123"/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456000" y="4301604"/>
              <a:ext cx="1799288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405224" y="2799521"/>
              <a:ext cx="1446923" cy="892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304303" y="2941200"/>
              <a:ext cx="1390289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6933576" y="4243918"/>
              <a:ext cx="1736992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929495" y="5600052"/>
            <a:ext cx="8999762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1163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196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413" y="2449016"/>
            <a:ext cx="1695986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37" y="3616325"/>
            <a:ext cx="4143101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7237" y="3868624"/>
            <a:ext cx="346633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40" y="2748641"/>
            <a:ext cx="446813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42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395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42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395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1137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923273" y="4927190"/>
            <a:ext cx="724534" cy="724534"/>
            <a:chOff x="875113" y="4924847"/>
            <a:chExt cx="687003" cy="687003"/>
          </a:xfrm>
        </p:grpSpPr>
        <p:sp>
          <p:nvSpPr>
            <p:cNvPr id="10" name="Rectangle 9"/>
            <p:cNvSpPr/>
            <p:nvPr/>
          </p:nvSpPr>
          <p:spPr>
            <a:xfrm>
              <a:off x="875113" y="4924847"/>
              <a:ext cx="687003" cy="6870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9196" y="5093738"/>
              <a:ext cx="389292" cy="349219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23273" y="1828206"/>
            <a:ext cx="724534" cy="724534"/>
            <a:chOff x="875113" y="2012837"/>
            <a:chExt cx="687003" cy="687003"/>
          </a:xfrm>
        </p:grpSpPr>
        <p:sp>
          <p:nvSpPr>
            <p:cNvPr id="7" name="Rectangle 6"/>
            <p:cNvSpPr/>
            <p:nvPr/>
          </p:nvSpPr>
          <p:spPr>
            <a:xfrm>
              <a:off x="875113" y="2012837"/>
              <a:ext cx="687003" cy="68700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045913" y="2205582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23273" y="2861201"/>
            <a:ext cx="724534" cy="724534"/>
            <a:chOff x="875113" y="2983507"/>
            <a:chExt cx="687003" cy="687003"/>
          </a:xfrm>
        </p:grpSpPr>
        <p:sp>
          <p:nvSpPr>
            <p:cNvPr id="8" name="Rectangle 7"/>
            <p:cNvSpPr/>
            <p:nvPr/>
          </p:nvSpPr>
          <p:spPr>
            <a:xfrm>
              <a:off x="875113" y="2983507"/>
              <a:ext cx="687003" cy="6870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045913" y="3129499"/>
              <a:ext cx="337768" cy="395018"/>
            </a:xfrm>
            <a:custGeom>
              <a:avLst/>
              <a:gdLst>
                <a:gd name="T0" fmla="*/ 42 w 82"/>
                <a:gd name="T1" fmla="*/ 0 h 96"/>
                <a:gd name="T2" fmla="*/ 62 w 82"/>
                <a:gd name="T3" fmla="*/ 20 h 96"/>
                <a:gd name="T4" fmla="*/ 67 w 82"/>
                <a:gd name="T5" fmla="*/ 28 h 96"/>
                <a:gd name="T6" fmla="*/ 77 w 82"/>
                <a:gd name="T7" fmla="*/ 20 h 96"/>
                <a:gd name="T8" fmla="*/ 82 w 82"/>
                <a:gd name="T9" fmla="*/ 28 h 96"/>
                <a:gd name="T10" fmla="*/ 77 w 82"/>
                <a:gd name="T11" fmla="*/ 35 h 96"/>
                <a:gd name="T12" fmla="*/ 67 w 82"/>
                <a:gd name="T13" fmla="*/ 67 h 96"/>
                <a:gd name="T14" fmla="*/ 47 w 82"/>
                <a:gd name="T15" fmla="*/ 85 h 96"/>
                <a:gd name="T16" fmla="*/ 67 w 82"/>
                <a:gd name="T17" fmla="*/ 96 h 96"/>
                <a:gd name="T18" fmla="*/ 17 w 82"/>
                <a:gd name="T19" fmla="*/ 85 h 96"/>
                <a:gd name="T20" fmla="*/ 35 w 82"/>
                <a:gd name="T21" fmla="*/ 77 h 96"/>
                <a:gd name="T22" fmla="*/ 6 w 82"/>
                <a:gd name="T23" fmla="*/ 42 h 96"/>
                <a:gd name="T24" fmla="*/ 0 w 82"/>
                <a:gd name="T25" fmla="*/ 35 h 96"/>
                <a:gd name="T26" fmla="*/ 6 w 82"/>
                <a:gd name="T27" fmla="*/ 28 h 96"/>
                <a:gd name="T28" fmla="*/ 16 w 82"/>
                <a:gd name="T29" fmla="*/ 20 h 96"/>
                <a:gd name="T30" fmla="*/ 21 w 82"/>
                <a:gd name="T31" fmla="*/ 28 h 96"/>
                <a:gd name="T32" fmla="*/ 27 w 82"/>
                <a:gd name="T33" fmla="*/ 6 h 96"/>
                <a:gd name="T34" fmla="*/ 50 w 82"/>
                <a:gd name="T35" fmla="*/ 12 h 96"/>
                <a:gd name="T36" fmla="*/ 45 w 82"/>
                <a:gd name="T37" fmla="*/ 12 h 96"/>
                <a:gd name="T38" fmla="*/ 42 w 82"/>
                <a:gd name="T39" fmla="*/ 9 h 96"/>
                <a:gd name="T40" fmla="*/ 36 w 82"/>
                <a:gd name="T41" fmla="*/ 10 h 96"/>
                <a:gd name="T42" fmla="*/ 34 w 82"/>
                <a:gd name="T43" fmla="*/ 15 h 96"/>
                <a:gd name="T44" fmla="*/ 31 w 82"/>
                <a:gd name="T45" fmla="*/ 16 h 96"/>
                <a:gd name="T46" fmla="*/ 34 w 82"/>
                <a:gd name="T47" fmla="*/ 18 h 96"/>
                <a:gd name="T48" fmla="*/ 30 w 82"/>
                <a:gd name="T49" fmla="*/ 21 h 96"/>
                <a:gd name="T50" fmla="*/ 53 w 82"/>
                <a:gd name="T51" fmla="*/ 28 h 96"/>
                <a:gd name="T52" fmla="*/ 51 w 82"/>
                <a:gd name="T53" fmla="*/ 21 h 96"/>
                <a:gd name="T54" fmla="*/ 51 w 82"/>
                <a:gd name="T55" fmla="*/ 16 h 96"/>
                <a:gd name="T56" fmla="*/ 50 w 82"/>
                <a:gd name="T57" fmla="*/ 12 h 96"/>
                <a:gd name="T58" fmla="*/ 38 w 82"/>
                <a:gd name="T59" fmla="*/ 12 h 96"/>
                <a:gd name="T60" fmla="*/ 43 w 82"/>
                <a:gd name="T61" fmla="*/ 12 h 96"/>
                <a:gd name="T62" fmla="*/ 44 w 82"/>
                <a:gd name="T63" fmla="*/ 16 h 96"/>
                <a:gd name="T64" fmla="*/ 44 w 82"/>
                <a:gd name="T65" fmla="*/ 21 h 96"/>
                <a:gd name="T66" fmla="*/ 44 w 82"/>
                <a:gd name="T67" fmla="*/ 16 h 96"/>
                <a:gd name="T68" fmla="*/ 35 w 82"/>
                <a:gd name="T69" fmla="*/ 18 h 96"/>
                <a:gd name="T70" fmla="*/ 40 w 82"/>
                <a:gd name="T71" fmla="*/ 18 h 96"/>
                <a:gd name="T72" fmla="*/ 48 w 82"/>
                <a:gd name="T73" fmla="*/ 22 h 96"/>
                <a:gd name="T74" fmla="*/ 48 w 82"/>
                <a:gd name="T75" fmla="*/ 27 h 96"/>
                <a:gd name="T76" fmla="*/ 48 w 82"/>
                <a:gd name="T77" fmla="*/ 22 h 96"/>
                <a:gd name="T78" fmla="*/ 39 w 82"/>
                <a:gd name="T79" fmla="*/ 24 h 96"/>
                <a:gd name="T80" fmla="*/ 44 w 82"/>
                <a:gd name="T81" fmla="*/ 24 h 96"/>
                <a:gd name="T82" fmla="*/ 34 w 82"/>
                <a:gd name="T83" fmla="*/ 22 h 96"/>
                <a:gd name="T84" fmla="*/ 34 w 82"/>
                <a:gd name="T85" fmla="*/ 27 h 96"/>
                <a:gd name="T86" fmla="*/ 34 w 82"/>
                <a:gd name="T87" fmla="*/ 22 h 96"/>
                <a:gd name="T88" fmla="*/ 62 w 82"/>
                <a:gd name="T89" fmla="*/ 40 h 96"/>
                <a:gd name="T90" fmla="*/ 42 w 82"/>
                <a:gd name="T91" fmla="*/ 61 h 96"/>
                <a:gd name="T92" fmla="*/ 27 w 82"/>
                <a:gd name="T93" fmla="*/ 55 h 96"/>
                <a:gd name="T94" fmla="*/ 21 w 82"/>
                <a:gd name="T95" fmla="*/ 35 h 96"/>
                <a:gd name="T96" fmla="*/ 16 w 82"/>
                <a:gd name="T97" fmla="*/ 42 h 96"/>
                <a:gd name="T98" fmla="*/ 42 w 82"/>
                <a:gd name="T99" fmla="*/ 68 h 96"/>
                <a:gd name="T100" fmla="*/ 60 w 82"/>
                <a:gd name="T101" fmla="*/ 60 h 96"/>
                <a:gd name="T102" fmla="*/ 67 w 82"/>
                <a:gd name="T103" fmla="*/ 3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6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7" y="0"/>
                    <a:pt x="52" y="2"/>
                    <a:pt x="56" y="6"/>
                  </a:cubicBezTo>
                  <a:cubicBezTo>
                    <a:pt x="59" y="9"/>
                    <a:pt x="62" y="14"/>
                    <a:pt x="62" y="2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52"/>
                    <a:pt x="73" y="61"/>
                    <a:pt x="67" y="67"/>
                  </a:cubicBezTo>
                  <a:cubicBezTo>
                    <a:pt x="61" y="72"/>
                    <a:pt x="54" y="76"/>
                    <a:pt x="47" y="77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28" y="76"/>
                    <a:pt x="21" y="72"/>
                    <a:pt x="16" y="67"/>
                  </a:cubicBezTo>
                  <a:cubicBezTo>
                    <a:pt x="10" y="61"/>
                    <a:pt x="6" y="52"/>
                    <a:pt x="6" y="4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4"/>
                    <a:pt x="24" y="9"/>
                    <a:pt x="27" y="6"/>
                  </a:cubicBezTo>
                  <a:cubicBezTo>
                    <a:pt x="31" y="2"/>
                    <a:pt x="36" y="0"/>
                    <a:pt x="42" y="0"/>
                  </a:cubicBezTo>
                  <a:close/>
                  <a:moveTo>
                    <a:pt x="50" y="12"/>
                  </a:moveTo>
                  <a:cubicBezTo>
                    <a:pt x="50" y="14"/>
                    <a:pt x="49" y="15"/>
                    <a:pt x="47" y="15"/>
                  </a:cubicBezTo>
                  <a:cubicBezTo>
                    <a:pt x="46" y="15"/>
                    <a:pt x="45" y="14"/>
                    <a:pt x="45" y="12"/>
                  </a:cubicBezTo>
                  <a:cubicBezTo>
                    <a:pt x="45" y="11"/>
                    <a:pt x="46" y="10"/>
                    <a:pt x="46" y="10"/>
                  </a:cubicBezTo>
                  <a:cubicBezTo>
                    <a:pt x="45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7" y="9"/>
                    <a:pt x="36" y="10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2" y="14"/>
                    <a:pt x="32" y="14"/>
                  </a:cubicBezTo>
                  <a:cubicBezTo>
                    <a:pt x="32" y="15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6"/>
                    <a:pt x="34" y="17"/>
                    <a:pt x="34" y="18"/>
                  </a:cubicBezTo>
                  <a:cubicBezTo>
                    <a:pt x="34" y="20"/>
                    <a:pt x="33" y="21"/>
                    <a:pt x="31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1"/>
                    <a:pt x="52" y="21"/>
                    <a:pt x="51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7"/>
                    <a:pt x="50" y="16"/>
                    <a:pt x="51" y="16"/>
                  </a:cubicBezTo>
                  <a:cubicBezTo>
                    <a:pt x="51" y="16"/>
                    <a:pt x="52" y="16"/>
                    <a:pt x="52" y="16"/>
                  </a:cubicBezTo>
                  <a:cubicBezTo>
                    <a:pt x="52" y="15"/>
                    <a:pt x="51" y="13"/>
                    <a:pt x="50" y="12"/>
                  </a:cubicBezTo>
                  <a:close/>
                  <a:moveTo>
                    <a:pt x="41" y="10"/>
                  </a:moveTo>
                  <a:cubicBezTo>
                    <a:pt x="39" y="10"/>
                    <a:pt x="38" y="11"/>
                    <a:pt x="38" y="12"/>
                  </a:cubicBezTo>
                  <a:cubicBezTo>
                    <a:pt x="38" y="14"/>
                    <a:pt x="39" y="15"/>
                    <a:pt x="41" y="15"/>
                  </a:cubicBezTo>
                  <a:cubicBezTo>
                    <a:pt x="42" y="15"/>
                    <a:pt x="43" y="14"/>
                    <a:pt x="43" y="12"/>
                  </a:cubicBezTo>
                  <a:cubicBezTo>
                    <a:pt x="43" y="11"/>
                    <a:pt x="42" y="10"/>
                    <a:pt x="41" y="10"/>
                  </a:cubicBezTo>
                  <a:close/>
                  <a:moveTo>
                    <a:pt x="44" y="16"/>
                  </a:moveTo>
                  <a:cubicBezTo>
                    <a:pt x="43" y="16"/>
                    <a:pt x="42" y="17"/>
                    <a:pt x="42" y="18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6" y="21"/>
                    <a:pt x="47" y="20"/>
                    <a:pt x="47" y="18"/>
                  </a:cubicBezTo>
                  <a:cubicBezTo>
                    <a:pt x="47" y="17"/>
                    <a:pt x="46" y="16"/>
                    <a:pt x="44" y="16"/>
                  </a:cubicBezTo>
                  <a:close/>
                  <a:moveTo>
                    <a:pt x="37" y="16"/>
                  </a:moveTo>
                  <a:cubicBezTo>
                    <a:pt x="36" y="16"/>
                    <a:pt x="35" y="17"/>
                    <a:pt x="35" y="18"/>
                  </a:cubicBezTo>
                  <a:cubicBezTo>
                    <a:pt x="35" y="20"/>
                    <a:pt x="36" y="21"/>
                    <a:pt x="37" y="21"/>
                  </a:cubicBezTo>
                  <a:cubicBezTo>
                    <a:pt x="39" y="21"/>
                    <a:pt x="40" y="20"/>
                    <a:pt x="40" y="18"/>
                  </a:cubicBezTo>
                  <a:cubicBezTo>
                    <a:pt x="40" y="17"/>
                    <a:pt x="39" y="16"/>
                    <a:pt x="37" y="16"/>
                  </a:cubicBezTo>
                  <a:close/>
                  <a:moveTo>
                    <a:pt x="48" y="22"/>
                  </a:moveTo>
                  <a:cubicBezTo>
                    <a:pt x="47" y="22"/>
                    <a:pt x="46" y="23"/>
                    <a:pt x="46" y="24"/>
                  </a:cubicBezTo>
                  <a:cubicBezTo>
                    <a:pt x="46" y="26"/>
                    <a:pt x="47" y="27"/>
                    <a:pt x="48" y="27"/>
                  </a:cubicBezTo>
                  <a:cubicBezTo>
                    <a:pt x="50" y="27"/>
                    <a:pt x="51" y="26"/>
                    <a:pt x="51" y="24"/>
                  </a:cubicBezTo>
                  <a:cubicBezTo>
                    <a:pt x="51" y="23"/>
                    <a:pt x="50" y="22"/>
                    <a:pt x="48" y="22"/>
                  </a:cubicBezTo>
                  <a:close/>
                  <a:moveTo>
                    <a:pt x="41" y="22"/>
                  </a:moveTo>
                  <a:cubicBezTo>
                    <a:pt x="40" y="22"/>
                    <a:pt x="39" y="23"/>
                    <a:pt x="39" y="24"/>
                  </a:cubicBezTo>
                  <a:cubicBezTo>
                    <a:pt x="39" y="26"/>
                    <a:pt x="40" y="27"/>
                    <a:pt x="41" y="27"/>
                  </a:cubicBezTo>
                  <a:cubicBezTo>
                    <a:pt x="43" y="27"/>
                    <a:pt x="44" y="26"/>
                    <a:pt x="44" y="24"/>
                  </a:cubicBezTo>
                  <a:cubicBezTo>
                    <a:pt x="44" y="23"/>
                    <a:pt x="43" y="22"/>
                    <a:pt x="41" y="22"/>
                  </a:cubicBezTo>
                  <a:close/>
                  <a:moveTo>
                    <a:pt x="34" y="22"/>
                  </a:moveTo>
                  <a:cubicBezTo>
                    <a:pt x="33" y="22"/>
                    <a:pt x="32" y="23"/>
                    <a:pt x="32" y="24"/>
                  </a:cubicBezTo>
                  <a:cubicBezTo>
                    <a:pt x="32" y="26"/>
                    <a:pt x="33" y="27"/>
                    <a:pt x="34" y="27"/>
                  </a:cubicBezTo>
                  <a:cubicBezTo>
                    <a:pt x="36" y="27"/>
                    <a:pt x="37" y="26"/>
                    <a:pt x="37" y="24"/>
                  </a:cubicBezTo>
                  <a:cubicBezTo>
                    <a:pt x="37" y="23"/>
                    <a:pt x="36" y="22"/>
                    <a:pt x="34" y="22"/>
                  </a:cubicBezTo>
                  <a:close/>
                  <a:moveTo>
                    <a:pt x="62" y="35"/>
                  </a:moveTo>
                  <a:cubicBezTo>
                    <a:pt x="62" y="40"/>
                    <a:pt x="62" y="40"/>
                    <a:pt x="62" y="40"/>
                  </a:cubicBezTo>
                  <a:cubicBezTo>
                    <a:pt x="62" y="46"/>
                    <a:pt x="59" y="51"/>
                    <a:pt x="56" y="55"/>
                  </a:cubicBezTo>
                  <a:cubicBezTo>
                    <a:pt x="52" y="58"/>
                    <a:pt x="47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36" y="61"/>
                    <a:pt x="31" y="58"/>
                    <a:pt x="27" y="55"/>
                  </a:cubicBezTo>
                  <a:cubicBezTo>
                    <a:pt x="24" y="51"/>
                    <a:pt x="21" y="46"/>
                    <a:pt x="21" y="40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9"/>
                    <a:pt x="18" y="56"/>
                    <a:pt x="23" y="60"/>
                  </a:cubicBezTo>
                  <a:cubicBezTo>
                    <a:pt x="28" y="65"/>
                    <a:pt x="34" y="68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9" y="68"/>
                    <a:pt x="55" y="65"/>
                    <a:pt x="60" y="60"/>
                  </a:cubicBezTo>
                  <a:cubicBezTo>
                    <a:pt x="65" y="56"/>
                    <a:pt x="67" y="49"/>
                    <a:pt x="67" y="42"/>
                  </a:cubicBezTo>
                  <a:cubicBezTo>
                    <a:pt x="67" y="35"/>
                    <a:pt x="67" y="35"/>
                    <a:pt x="67" y="35"/>
                  </a:cubicBezTo>
                  <a:lnTo>
                    <a:pt x="6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23273" y="3894196"/>
            <a:ext cx="724534" cy="724534"/>
            <a:chOff x="875113" y="3954177"/>
            <a:chExt cx="687003" cy="687003"/>
          </a:xfrm>
        </p:grpSpPr>
        <p:sp>
          <p:nvSpPr>
            <p:cNvPr id="9" name="Rectangle 8"/>
            <p:cNvSpPr/>
            <p:nvPr/>
          </p:nvSpPr>
          <p:spPr>
            <a:xfrm>
              <a:off x="875113" y="3954177"/>
              <a:ext cx="687003" cy="6870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021105" y="4104940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27937" y="1786815"/>
            <a:ext cx="4411347" cy="865305"/>
            <a:chOff x="7855640" y="3619632"/>
            <a:chExt cx="4182840" cy="820481"/>
          </a:xfrm>
        </p:grpSpPr>
        <p:sp>
          <p:nvSpPr>
            <p:cNvPr id="17" name="TextBox 16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855640" y="3914813"/>
              <a:ext cx="4182840" cy="52530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27937" y="2810513"/>
            <a:ext cx="4411347" cy="843376"/>
            <a:chOff x="7855640" y="3619632"/>
            <a:chExt cx="4182840" cy="799688"/>
          </a:xfrm>
        </p:grpSpPr>
        <p:sp>
          <p:nvSpPr>
            <p:cNvPr id="20" name="TextBox 19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27937" y="3834210"/>
            <a:ext cx="4411347" cy="843376"/>
            <a:chOff x="7855640" y="3619632"/>
            <a:chExt cx="4182840" cy="799688"/>
          </a:xfrm>
        </p:grpSpPr>
        <p:sp>
          <p:nvSpPr>
            <p:cNvPr id="23" name="TextBox 22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827937" y="4857906"/>
            <a:ext cx="4411347" cy="843376"/>
            <a:chOff x="7855640" y="3619632"/>
            <a:chExt cx="4182840" cy="799688"/>
          </a:xfrm>
        </p:grpSpPr>
        <p:sp>
          <p:nvSpPr>
            <p:cNvPr id="26" name="TextBox 25"/>
            <p:cNvSpPr txBox="1"/>
            <p:nvPr/>
          </p:nvSpPr>
          <p:spPr>
            <a:xfrm>
              <a:off x="7855640" y="3619632"/>
              <a:ext cx="1191654" cy="20428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855640" y="3914813"/>
              <a:ext cx="4182840" cy="50450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6751179" y="1828206"/>
            <a:ext cx="6107571" cy="38730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3376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3858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633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814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1292" y="567126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770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96248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872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41204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6368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4787" y="4993808"/>
            <a:ext cx="2225309" cy="578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10095" y="4993808"/>
            <a:ext cx="3619836" cy="5785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9932" y="4993808"/>
            <a:ext cx="5044032" cy="5785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9786124" y="2591918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6083173" y="2612543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53095" y="2553615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24696" y="3425754"/>
            <a:ext cx="2319384" cy="825847"/>
            <a:chOff x="1469669" y="2631524"/>
            <a:chExt cx="2339926" cy="853899"/>
          </a:xfrm>
        </p:grpSpPr>
        <p:sp>
          <p:nvSpPr>
            <p:cNvPr id="26" name="TextBox 25"/>
            <p:cNvSpPr txBox="1"/>
            <p:nvPr/>
          </p:nvSpPr>
          <p:spPr>
            <a:xfrm>
              <a:off x="1912536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69669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69685" y="3425755"/>
            <a:ext cx="2319384" cy="825847"/>
            <a:chOff x="4926037" y="2631524"/>
            <a:chExt cx="2339926" cy="853899"/>
          </a:xfrm>
        </p:grpSpPr>
        <p:sp>
          <p:nvSpPr>
            <p:cNvPr id="28" name="TextBox 27"/>
            <p:cNvSpPr txBox="1"/>
            <p:nvPr/>
          </p:nvSpPr>
          <p:spPr>
            <a:xfrm>
              <a:off x="5368904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26037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14673" y="3425755"/>
            <a:ext cx="2319384" cy="825847"/>
            <a:chOff x="8382405" y="2631524"/>
            <a:chExt cx="2339926" cy="853899"/>
          </a:xfrm>
        </p:grpSpPr>
        <p:sp>
          <p:nvSpPr>
            <p:cNvPr id="32" name="TextBox 31"/>
            <p:cNvSpPr txBox="1"/>
            <p:nvPr/>
          </p:nvSpPr>
          <p:spPr>
            <a:xfrm>
              <a:off x="8825272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82405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523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9"/>
          <p:cNvGrpSpPr/>
          <p:nvPr/>
        </p:nvGrpSpPr>
        <p:grpSpPr>
          <a:xfrm>
            <a:off x="3564749" y="4131163"/>
            <a:ext cx="948576" cy="948576"/>
            <a:chOff x="2502224" y="2594793"/>
            <a:chExt cx="905504" cy="905504"/>
          </a:xfrm>
        </p:grpSpPr>
        <p:sp>
          <p:nvSpPr>
            <p:cNvPr id="131" name="Freeform 130"/>
            <p:cNvSpPr/>
            <p:nvPr/>
          </p:nvSpPr>
          <p:spPr>
            <a:xfrm>
              <a:off x="2596064" y="2688633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9"/>
            <p:cNvSpPr>
              <a:spLocks noEditPoints="1"/>
            </p:cNvSpPr>
            <p:nvPr/>
          </p:nvSpPr>
          <p:spPr bwMode="auto">
            <a:xfrm>
              <a:off x="2808330" y="2883878"/>
              <a:ext cx="293292" cy="32733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02224" y="2594793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34" name="Straight Connector 133"/>
          <p:cNvCxnSpPr/>
          <p:nvPr/>
        </p:nvCxnSpPr>
        <p:spPr>
          <a:xfrm>
            <a:off x="4539212" y="4605451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35"/>
          <p:cNvGrpSpPr/>
          <p:nvPr/>
        </p:nvGrpSpPr>
        <p:grpSpPr>
          <a:xfrm>
            <a:off x="8461613" y="3141272"/>
            <a:ext cx="948576" cy="948576"/>
            <a:chOff x="5714220" y="3605271"/>
            <a:chExt cx="905504" cy="905504"/>
          </a:xfrm>
        </p:grpSpPr>
        <p:sp>
          <p:nvSpPr>
            <p:cNvPr id="137" name="Freeform 136"/>
            <p:cNvSpPr/>
            <p:nvPr/>
          </p:nvSpPr>
          <p:spPr>
            <a:xfrm>
              <a:off x="5808060" y="3699111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22187" rIns="222187" bIns="128580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00"/>
            <p:cNvSpPr>
              <a:spLocks noEditPoints="1"/>
            </p:cNvSpPr>
            <p:nvPr/>
          </p:nvSpPr>
          <p:spPr bwMode="auto">
            <a:xfrm>
              <a:off x="5994749" y="3892925"/>
              <a:ext cx="344447" cy="330196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14220" y="3605271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41" name="Straight Connector 140"/>
          <p:cNvCxnSpPr/>
          <p:nvPr/>
        </p:nvCxnSpPr>
        <p:spPr>
          <a:xfrm>
            <a:off x="7465115" y="3615560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>
            <a:off x="7512668" y="5106527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48"/>
          <p:cNvGrpSpPr/>
          <p:nvPr/>
        </p:nvGrpSpPr>
        <p:grpSpPr>
          <a:xfrm>
            <a:off x="8509165" y="4632239"/>
            <a:ext cx="948576" cy="948576"/>
            <a:chOff x="6477261" y="3281463"/>
            <a:chExt cx="850954" cy="850954"/>
          </a:xfrm>
        </p:grpSpPr>
        <p:grpSp>
          <p:nvGrpSpPr>
            <p:cNvPr id="10" name="Group 141"/>
            <p:cNvGrpSpPr/>
            <p:nvPr/>
          </p:nvGrpSpPr>
          <p:grpSpPr>
            <a:xfrm>
              <a:off x="6477261" y="3281463"/>
              <a:ext cx="850954" cy="850954"/>
              <a:chOff x="5714220" y="3605271"/>
              <a:chExt cx="905504" cy="905504"/>
            </a:xfrm>
          </p:grpSpPr>
          <p:sp>
            <p:nvSpPr>
              <p:cNvPr id="143" name="Freeform 142"/>
              <p:cNvSpPr/>
              <p:nvPr/>
            </p:nvSpPr>
            <p:spPr>
              <a:xfrm>
                <a:off x="5808060" y="3699111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22187" rIns="222187" bIns="128580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5714220" y="3605271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8" name="Freeform 62"/>
            <p:cNvSpPr>
              <a:spLocks noEditPoints="1"/>
            </p:cNvSpPr>
            <p:nvPr/>
          </p:nvSpPr>
          <p:spPr bwMode="auto">
            <a:xfrm>
              <a:off x="6747482" y="3550443"/>
              <a:ext cx="310512" cy="312994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54" name="Straight Connector 153"/>
          <p:cNvCxnSpPr/>
          <p:nvPr/>
        </p:nvCxnSpPr>
        <p:spPr>
          <a:xfrm>
            <a:off x="4539212" y="2911959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56"/>
          <p:cNvGrpSpPr/>
          <p:nvPr/>
        </p:nvGrpSpPr>
        <p:grpSpPr>
          <a:xfrm>
            <a:off x="3564749" y="2437671"/>
            <a:ext cx="948576" cy="948576"/>
            <a:chOff x="1991932" y="1640533"/>
            <a:chExt cx="850954" cy="850954"/>
          </a:xfrm>
        </p:grpSpPr>
        <p:grpSp>
          <p:nvGrpSpPr>
            <p:cNvPr id="12" name="Group 149"/>
            <p:cNvGrpSpPr/>
            <p:nvPr/>
          </p:nvGrpSpPr>
          <p:grpSpPr>
            <a:xfrm>
              <a:off x="1991932" y="1640533"/>
              <a:ext cx="850954" cy="850954"/>
              <a:chOff x="2502224" y="2594793"/>
              <a:chExt cx="905504" cy="905504"/>
            </a:xfrm>
          </p:grpSpPr>
          <p:sp>
            <p:nvSpPr>
              <p:cNvPr id="151" name="Freeform 150"/>
              <p:cNvSpPr/>
              <p:nvPr/>
            </p:nvSpPr>
            <p:spPr>
              <a:xfrm>
                <a:off x="2596064" y="2688633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2502224" y="2594793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6" name="Freeform 187"/>
            <p:cNvSpPr>
              <a:spLocks noEditPoints="1"/>
            </p:cNvSpPr>
            <p:nvPr/>
          </p:nvSpPr>
          <p:spPr bwMode="auto">
            <a:xfrm>
              <a:off x="2249043" y="1957202"/>
              <a:ext cx="336732" cy="217616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Text Placeholder 3"/>
          <p:cNvSpPr txBox="1">
            <a:spLocks/>
          </p:cNvSpPr>
          <p:nvPr/>
        </p:nvSpPr>
        <p:spPr>
          <a:xfrm>
            <a:off x="9563707" y="4779643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 Placeholder 3"/>
          <p:cNvSpPr txBox="1">
            <a:spLocks/>
          </p:cNvSpPr>
          <p:nvPr/>
        </p:nvSpPr>
        <p:spPr>
          <a:xfrm>
            <a:off x="1657463" y="4220094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 Placeholder 3"/>
          <p:cNvSpPr txBox="1">
            <a:spLocks/>
          </p:cNvSpPr>
          <p:nvPr/>
        </p:nvSpPr>
        <p:spPr>
          <a:xfrm>
            <a:off x="9563707" y="3266144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 Placeholder 3"/>
          <p:cNvSpPr txBox="1">
            <a:spLocks/>
          </p:cNvSpPr>
          <p:nvPr/>
        </p:nvSpPr>
        <p:spPr>
          <a:xfrm>
            <a:off x="1657463" y="2555287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28"/>
          <p:cNvGrpSpPr/>
          <p:nvPr/>
        </p:nvGrpSpPr>
        <p:grpSpPr>
          <a:xfrm>
            <a:off x="5069713" y="2772229"/>
            <a:ext cx="2719324" cy="2764086"/>
            <a:chOff x="3124200" y="1657350"/>
            <a:chExt cx="2700338" cy="2744788"/>
          </a:xfrm>
        </p:grpSpPr>
        <p:sp>
          <p:nvSpPr>
            <p:cNvPr id="3077" name="Freeform 5"/>
            <p:cNvSpPr>
              <a:spLocks/>
            </p:cNvSpPr>
            <p:nvPr/>
          </p:nvSpPr>
          <p:spPr bwMode="auto">
            <a:xfrm>
              <a:off x="3789363" y="1657350"/>
              <a:ext cx="1874838" cy="738188"/>
            </a:xfrm>
            <a:custGeom>
              <a:avLst/>
              <a:gdLst/>
              <a:ahLst/>
              <a:cxnLst>
                <a:cxn ang="0">
                  <a:pos x="1181" y="465"/>
                </a:cxn>
                <a:cxn ang="0">
                  <a:pos x="12" y="428"/>
                </a:cxn>
                <a:cxn ang="0">
                  <a:pos x="0" y="0"/>
                </a:cxn>
                <a:cxn ang="0">
                  <a:pos x="1172" y="125"/>
                </a:cxn>
                <a:cxn ang="0">
                  <a:pos x="1181" y="465"/>
                </a:cxn>
              </a:cxnLst>
              <a:rect l="0" t="0" r="r" b="b"/>
              <a:pathLst>
                <a:path w="1181" h="465">
                  <a:moveTo>
                    <a:pt x="1181" y="465"/>
                  </a:moveTo>
                  <a:lnTo>
                    <a:pt x="12" y="428"/>
                  </a:lnTo>
                  <a:lnTo>
                    <a:pt x="0" y="0"/>
                  </a:lnTo>
                  <a:lnTo>
                    <a:pt x="1172" y="125"/>
                  </a:lnTo>
                  <a:lnTo>
                    <a:pt x="1181" y="46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8" name="Freeform 6"/>
            <p:cNvSpPr>
              <a:spLocks/>
            </p:cNvSpPr>
            <p:nvPr/>
          </p:nvSpPr>
          <p:spPr bwMode="auto">
            <a:xfrm>
              <a:off x="3624263" y="1671637"/>
              <a:ext cx="184150" cy="709613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116" y="428"/>
                </a:cxn>
                <a:cxn ang="0">
                  <a:pos x="0" y="447"/>
                </a:cxn>
                <a:cxn ang="0">
                  <a:pos x="3" y="80"/>
                </a:cxn>
                <a:cxn ang="0">
                  <a:pos x="104" y="0"/>
                </a:cxn>
              </a:cxnLst>
              <a:rect l="0" t="0" r="r" b="b"/>
              <a:pathLst>
                <a:path w="116" h="447">
                  <a:moveTo>
                    <a:pt x="104" y="0"/>
                  </a:moveTo>
                  <a:lnTo>
                    <a:pt x="116" y="428"/>
                  </a:lnTo>
                  <a:lnTo>
                    <a:pt x="0" y="447"/>
                  </a:lnTo>
                  <a:lnTo>
                    <a:pt x="3" y="8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9" name="Freeform 7"/>
            <p:cNvSpPr>
              <a:spLocks/>
            </p:cNvSpPr>
            <p:nvPr/>
          </p:nvSpPr>
          <p:spPr bwMode="auto">
            <a:xfrm>
              <a:off x="3284538" y="2332037"/>
              <a:ext cx="339725" cy="665163"/>
            </a:xfrm>
            <a:custGeom>
              <a:avLst/>
              <a:gdLst/>
              <a:ahLst/>
              <a:cxnLst>
                <a:cxn ang="0">
                  <a:pos x="0" y="419"/>
                </a:cxn>
                <a:cxn ang="0">
                  <a:pos x="6" y="0"/>
                </a:cxn>
                <a:cxn ang="0">
                  <a:pos x="214" y="22"/>
                </a:cxn>
                <a:cxn ang="0">
                  <a:pos x="208" y="419"/>
                </a:cxn>
                <a:cxn ang="0">
                  <a:pos x="0" y="419"/>
                </a:cxn>
              </a:cxnLst>
              <a:rect l="0" t="0" r="r" b="b"/>
              <a:pathLst>
                <a:path w="214" h="419">
                  <a:moveTo>
                    <a:pt x="0" y="419"/>
                  </a:moveTo>
                  <a:lnTo>
                    <a:pt x="6" y="0"/>
                  </a:lnTo>
                  <a:lnTo>
                    <a:pt x="214" y="22"/>
                  </a:lnTo>
                  <a:lnTo>
                    <a:pt x="208" y="419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0" name="Freeform 8"/>
            <p:cNvSpPr>
              <a:spLocks/>
            </p:cNvSpPr>
            <p:nvPr/>
          </p:nvSpPr>
          <p:spPr bwMode="auto">
            <a:xfrm>
              <a:off x="3124200" y="3633787"/>
              <a:ext cx="485775" cy="681038"/>
            </a:xfrm>
            <a:custGeom>
              <a:avLst/>
              <a:gdLst/>
              <a:ahLst/>
              <a:cxnLst>
                <a:cxn ang="0">
                  <a:pos x="98" y="3"/>
                </a:cxn>
                <a:cxn ang="0">
                  <a:pos x="306" y="0"/>
                </a:cxn>
                <a:cxn ang="0">
                  <a:pos x="303" y="291"/>
                </a:cxn>
                <a:cxn ang="0">
                  <a:pos x="0" y="429"/>
                </a:cxn>
                <a:cxn ang="0">
                  <a:pos x="95" y="138"/>
                </a:cxn>
                <a:cxn ang="0">
                  <a:pos x="98" y="3"/>
                </a:cxn>
              </a:cxnLst>
              <a:rect l="0" t="0" r="r" b="b"/>
              <a:pathLst>
                <a:path w="306" h="429">
                  <a:moveTo>
                    <a:pt x="98" y="3"/>
                  </a:moveTo>
                  <a:lnTo>
                    <a:pt x="306" y="0"/>
                  </a:lnTo>
                  <a:lnTo>
                    <a:pt x="303" y="291"/>
                  </a:lnTo>
                  <a:lnTo>
                    <a:pt x="0" y="429"/>
                  </a:lnTo>
                  <a:lnTo>
                    <a:pt x="95" y="138"/>
                  </a:lnTo>
                  <a:lnTo>
                    <a:pt x="98" y="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1" name="Freeform 9"/>
            <p:cNvSpPr>
              <a:spLocks/>
            </p:cNvSpPr>
            <p:nvPr/>
          </p:nvSpPr>
          <p:spPr bwMode="auto">
            <a:xfrm>
              <a:off x="3614738" y="2336800"/>
              <a:ext cx="207963" cy="660400"/>
            </a:xfrm>
            <a:custGeom>
              <a:avLst/>
              <a:gdLst/>
              <a:ahLst/>
              <a:cxnLst>
                <a:cxn ang="0">
                  <a:pos x="0" y="416"/>
                </a:cxn>
                <a:cxn ang="0">
                  <a:pos x="6" y="19"/>
                </a:cxn>
                <a:cxn ang="0">
                  <a:pos x="122" y="0"/>
                </a:cxn>
                <a:cxn ang="0">
                  <a:pos x="131" y="410"/>
                </a:cxn>
                <a:cxn ang="0">
                  <a:pos x="0" y="416"/>
                </a:cxn>
              </a:cxnLst>
              <a:rect l="0" t="0" r="r" b="b"/>
              <a:pathLst>
                <a:path w="131" h="416">
                  <a:moveTo>
                    <a:pt x="0" y="416"/>
                  </a:moveTo>
                  <a:lnTo>
                    <a:pt x="6" y="19"/>
                  </a:lnTo>
                  <a:lnTo>
                    <a:pt x="122" y="0"/>
                  </a:lnTo>
                  <a:lnTo>
                    <a:pt x="131" y="410"/>
                  </a:lnTo>
                  <a:lnTo>
                    <a:pt x="0" y="41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2" name="Freeform 10"/>
            <p:cNvSpPr>
              <a:spLocks/>
            </p:cNvSpPr>
            <p:nvPr/>
          </p:nvSpPr>
          <p:spPr bwMode="auto">
            <a:xfrm>
              <a:off x="3605213" y="3633787"/>
              <a:ext cx="368300" cy="768350"/>
            </a:xfrm>
            <a:custGeom>
              <a:avLst/>
              <a:gdLst/>
              <a:ahLst/>
              <a:cxnLst>
                <a:cxn ang="0">
                  <a:pos x="0" y="291"/>
                </a:cxn>
                <a:cxn ang="0">
                  <a:pos x="3" y="0"/>
                </a:cxn>
                <a:cxn ang="0">
                  <a:pos x="150" y="13"/>
                </a:cxn>
                <a:cxn ang="0">
                  <a:pos x="153" y="159"/>
                </a:cxn>
                <a:cxn ang="0">
                  <a:pos x="232" y="484"/>
                </a:cxn>
                <a:cxn ang="0">
                  <a:pos x="0" y="291"/>
                </a:cxn>
              </a:cxnLst>
              <a:rect l="0" t="0" r="r" b="b"/>
              <a:pathLst>
                <a:path w="232" h="484">
                  <a:moveTo>
                    <a:pt x="0" y="291"/>
                  </a:moveTo>
                  <a:lnTo>
                    <a:pt x="3" y="0"/>
                  </a:lnTo>
                  <a:lnTo>
                    <a:pt x="150" y="13"/>
                  </a:lnTo>
                  <a:lnTo>
                    <a:pt x="153" y="159"/>
                  </a:lnTo>
                  <a:lnTo>
                    <a:pt x="232" y="484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auto">
            <a:xfrm>
              <a:off x="3808413" y="2336800"/>
              <a:ext cx="1865313" cy="650875"/>
            </a:xfrm>
            <a:custGeom>
              <a:avLst/>
              <a:gdLst/>
              <a:ahLst/>
              <a:cxnLst>
                <a:cxn ang="0">
                  <a:pos x="1175" y="377"/>
                </a:cxn>
                <a:cxn ang="0">
                  <a:pos x="9" y="410"/>
                </a:cxn>
                <a:cxn ang="0">
                  <a:pos x="0" y="0"/>
                </a:cxn>
                <a:cxn ang="0">
                  <a:pos x="1169" y="37"/>
                </a:cxn>
                <a:cxn ang="0">
                  <a:pos x="1175" y="377"/>
                </a:cxn>
              </a:cxnLst>
              <a:rect l="0" t="0" r="r" b="b"/>
              <a:pathLst>
                <a:path w="1175" h="410">
                  <a:moveTo>
                    <a:pt x="1175" y="377"/>
                  </a:moveTo>
                  <a:lnTo>
                    <a:pt x="9" y="410"/>
                  </a:lnTo>
                  <a:lnTo>
                    <a:pt x="0" y="0"/>
                  </a:lnTo>
                  <a:lnTo>
                    <a:pt x="1169" y="37"/>
                  </a:lnTo>
                  <a:lnTo>
                    <a:pt x="1175" y="37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4" name="Freeform 12"/>
            <p:cNvSpPr>
              <a:spLocks/>
            </p:cNvSpPr>
            <p:nvPr/>
          </p:nvSpPr>
          <p:spPr bwMode="auto">
            <a:xfrm>
              <a:off x="3822700" y="2935287"/>
              <a:ext cx="1865313" cy="719138"/>
            </a:xfrm>
            <a:custGeom>
              <a:avLst/>
              <a:gdLst/>
              <a:ahLst/>
              <a:cxnLst>
                <a:cxn ang="0">
                  <a:pos x="1175" y="361"/>
                </a:cxn>
                <a:cxn ang="0">
                  <a:pos x="13" y="453"/>
                </a:cxn>
                <a:cxn ang="0">
                  <a:pos x="0" y="33"/>
                </a:cxn>
                <a:cxn ang="0">
                  <a:pos x="1166" y="0"/>
                </a:cxn>
                <a:cxn ang="0">
                  <a:pos x="1175" y="361"/>
                </a:cxn>
              </a:cxnLst>
              <a:rect l="0" t="0" r="r" b="b"/>
              <a:pathLst>
                <a:path w="1175" h="453">
                  <a:moveTo>
                    <a:pt x="1175" y="361"/>
                  </a:moveTo>
                  <a:lnTo>
                    <a:pt x="13" y="453"/>
                  </a:lnTo>
                  <a:lnTo>
                    <a:pt x="0" y="33"/>
                  </a:lnTo>
                  <a:lnTo>
                    <a:pt x="1166" y="0"/>
                  </a:lnTo>
                  <a:lnTo>
                    <a:pt x="1175" y="36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auto">
            <a:xfrm>
              <a:off x="3843338" y="3508375"/>
              <a:ext cx="1981200" cy="893763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1162" y="0"/>
                </a:cxn>
                <a:cxn ang="0">
                  <a:pos x="1165" y="116"/>
                </a:cxn>
                <a:cxn ang="0">
                  <a:pos x="1248" y="391"/>
                </a:cxn>
                <a:cxn ang="0">
                  <a:pos x="82" y="563"/>
                </a:cxn>
                <a:cxn ang="0">
                  <a:pos x="3" y="238"/>
                </a:cxn>
                <a:cxn ang="0">
                  <a:pos x="0" y="92"/>
                </a:cxn>
              </a:cxnLst>
              <a:rect l="0" t="0" r="r" b="b"/>
              <a:pathLst>
                <a:path w="1248" h="563">
                  <a:moveTo>
                    <a:pt x="0" y="92"/>
                  </a:moveTo>
                  <a:lnTo>
                    <a:pt x="1162" y="0"/>
                  </a:lnTo>
                  <a:lnTo>
                    <a:pt x="1165" y="116"/>
                  </a:lnTo>
                  <a:lnTo>
                    <a:pt x="1248" y="391"/>
                  </a:lnTo>
                  <a:lnTo>
                    <a:pt x="82" y="563"/>
                  </a:lnTo>
                  <a:lnTo>
                    <a:pt x="3" y="238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6" name="Freeform 14"/>
            <p:cNvSpPr>
              <a:spLocks/>
            </p:cNvSpPr>
            <p:nvPr/>
          </p:nvSpPr>
          <p:spPr bwMode="auto">
            <a:xfrm>
              <a:off x="3609975" y="2987675"/>
              <a:ext cx="233363" cy="666750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47" y="420"/>
                </a:cxn>
                <a:cxn ang="0">
                  <a:pos x="0" y="407"/>
                </a:cxn>
                <a:cxn ang="0">
                  <a:pos x="3" y="6"/>
                </a:cxn>
                <a:cxn ang="0">
                  <a:pos x="134" y="0"/>
                </a:cxn>
              </a:cxnLst>
              <a:rect l="0" t="0" r="r" b="b"/>
              <a:pathLst>
                <a:path w="147" h="420">
                  <a:moveTo>
                    <a:pt x="134" y="0"/>
                  </a:moveTo>
                  <a:lnTo>
                    <a:pt x="147" y="420"/>
                  </a:lnTo>
                  <a:lnTo>
                    <a:pt x="0" y="407"/>
                  </a:lnTo>
                  <a:lnTo>
                    <a:pt x="3" y="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7" name="Freeform 15"/>
            <p:cNvSpPr>
              <a:spLocks/>
            </p:cNvSpPr>
            <p:nvPr/>
          </p:nvSpPr>
          <p:spPr bwMode="auto">
            <a:xfrm>
              <a:off x="3279775" y="2997200"/>
              <a:ext cx="334963" cy="641350"/>
            </a:xfrm>
            <a:custGeom>
              <a:avLst/>
              <a:gdLst/>
              <a:ahLst/>
              <a:cxnLst>
                <a:cxn ang="0">
                  <a:pos x="208" y="401"/>
                </a:cxn>
                <a:cxn ang="0">
                  <a:pos x="0" y="404"/>
                </a:cxn>
                <a:cxn ang="0">
                  <a:pos x="3" y="0"/>
                </a:cxn>
                <a:cxn ang="0">
                  <a:pos x="211" y="0"/>
                </a:cxn>
                <a:cxn ang="0">
                  <a:pos x="208" y="401"/>
                </a:cxn>
              </a:cxnLst>
              <a:rect l="0" t="0" r="r" b="b"/>
              <a:pathLst>
                <a:path w="211" h="404">
                  <a:moveTo>
                    <a:pt x="208" y="401"/>
                  </a:moveTo>
                  <a:lnTo>
                    <a:pt x="0" y="404"/>
                  </a:lnTo>
                  <a:lnTo>
                    <a:pt x="3" y="0"/>
                  </a:lnTo>
                  <a:lnTo>
                    <a:pt x="211" y="0"/>
                  </a:lnTo>
                  <a:lnTo>
                    <a:pt x="208" y="4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8" name="Freeform 16"/>
            <p:cNvSpPr>
              <a:spLocks/>
            </p:cNvSpPr>
            <p:nvPr/>
          </p:nvSpPr>
          <p:spPr bwMode="auto">
            <a:xfrm>
              <a:off x="3124200" y="4095750"/>
              <a:ext cx="849313" cy="306388"/>
            </a:xfrm>
            <a:custGeom>
              <a:avLst/>
              <a:gdLst/>
              <a:ahLst/>
              <a:cxnLst>
                <a:cxn ang="0">
                  <a:pos x="0" y="138"/>
                </a:cxn>
                <a:cxn ang="0">
                  <a:pos x="303" y="0"/>
                </a:cxn>
                <a:cxn ang="0">
                  <a:pos x="535" y="193"/>
                </a:cxn>
                <a:cxn ang="0">
                  <a:pos x="0" y="138"/>
                </a:cxn>
              </a:cxnLst>
              <a:rect l="0" t="0" r="r" b="b"/>
              <a:pathLst>
                <a:path w="535" h="193">
                  <a:moveTo>
                    <a:pt x="0" y="138"/>
                  </a:moveTo>
                  <a:lnTo>
                    <a:pt x="303" y="0"/>
                  </a:lnTo>
                  <a:lnTo>
                    <a:pt x="535" y="193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9" name="Freeform 17"/>
            <p:cNvSpPr>
              <a:spLocks/>
            </p:cNvSpPr>
            <p:nvPr/>
          </p:nvSpPr>
          <p:spPr bwMode="auto">
            <a:xfrm>
              <a:off x="3294063" y="1685925"/>
              <a:ext cx="334963" cy="681038"/>
            </a:xfrm>
            <a:custGeom>
              <a:avLst/>
              <a:gdLst/>
              <a:ahLst/>
              <a:cxnLst>
                <a:cxn ang="0">
                  <a:pos x="208" y="429"/>
                </a:cxn>
                <a:cxn ang="0">
                  <a:pos x="0" y="407"/>
                </a:cxn>
                <a:cxn ang="0">
                  <a:pos x="3" y="0"/>
                </a:cxn>
                <a:cxn ang="0">
                  <a:pos x="211" y="61"/>
                </a:cxn>
                <a:cxn ang="0">
                  <a:pos x="208" y="429"/>
                </a:cxn>
              </a:cxnLst>
              <a:rect l="0" t="0" r="r" b="b"/>
              <a:pathLst>
                <a:path w="211" h="429">
                  <a:moveTo>
                    <a:pt x="208" y="429"/>
                  </a:moveTo>
                  <a:lnTo>
                    <a:pt x="0" y="407"/>
                  </a:lnTo>
                  <a:lnTo>
                    <a:pt x="3" y="0"/>
                  </a:lnTo>
                  <a:lnTo>
                    <a:pt x="211" y="61"/>
                  </a:lnTo>
                  <a:lnTo>
                    <a:pt x="208" y="42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80"/>
            <p:cNvGrpSpPr/>
            <p:nvPr/>
          </p:nvGrpSpPr>
          <p:grpSpPr>
            <a:xfrm rot="364498">
              <a:off x="4089643" y="1872450"/>
              <a:ext cx="1244431" cy="1867007"/>
              <a:chOff x="2616022" y="2850356"/>
              <a:chExt cx="635178" cy="952952"/>
            </a:xfrm>
          </p:grpSpPr>
          <p:grpSp>
            <p:nvGrpSpPr>
              <p:cNvPr id="4" name="Group 81"/>
              <p:cNvGrpSpPr/>
              <p:nvPr/>
            </p:nvGrpSpPr>
            <p:grpSpPr>
              <a:xfrm>
                <a:off x="2616022" y="2850356"/>
                <a:ext cx="635178" cy="166118"/>
                <a:chOff x="2616022" y="2850356"/>
                <a:chExt cx="635178" cy="166118"/>
              </a:xfrm>
            </p:grpSpPr>
            <p:sp>
              <p:nvSpPr>
                <p:cNvPr id="125" name="Freeform 39"/>
                <p:cNvSpPr>
                  <a:spLocks/>
                </p:cNvSpPr>
                <p:nvPr/>
              </p:nvSpPr>
              <p:spPr bwMode="auto">
                <a:xfrm>
                  <a:off x="3171825" y="2850356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40"/>
                <p:cNvSpPr>
                  <a:spLocks/>
                </p:cNvSpPr>
                <p:nvPr/>
              </p:nvSpPr>
              <p:spPr bwMode="auto">
                <a:xfrm>
                  <a:off x="3190875" y="2877344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39"/>
                <p:cNvSpPr>
                  <a:spLocks/>
                </p:cNvSpPr>
                <p:nvPr/>
              </p:nvSpPr>
              <p:spPr bwMode="auto">
                <a:xfrm>
                  <a:off x="2616022" y="2902174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40"/>
                <p:cNvSpPr>
                  <a:spLocks/>
                </p:cNvSpPr>
                <p:nvPr/>
              </p:nvSpPr>
              <p:spPr bwMode="auto">
                <a:xfrm>
                  <a:off x="2635071" y="2929161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2" name="Freeform 41"/>
              <p:cNvSpPr>
                <a:spLocks/>
              </p:cNvSpPr>
              <p:nvPr/>
            </p:nvSpPr>
            <p:spPr bwMode="auto">
              <a:xfrm>
                <a:off x="2641600" y="2900019"/>
                <a:ext cx="585788" cy="903289"/>
              </a:xfrm>
              <a:custGeom>
                <a:avLst/>
                <a:gdLst/>
                <a:ahLst/>
                <a:cxnLst>
                  <a:cxn ang="0">
                    <a:pos x="176" y="595"/>
                  </a:cxn>
                  <a:cxn ang="0">
                    <a:pos x="149" y="589"/>
                  </a:cxn>
                  <a:cxn ang="0">
                    <a:pos x="0" y="35"/>
                  </a:cxn>
                  <a:cxn ang="0">
                    <a:pos x="8" y="25"/>
                  </a:cxn>
                  <a:cxn ang="0">
                    <a:pos x="8" y="25"/>
                  </a:cxn>
                  <a:cxn ang="0">
                    <a:pos x="17" y="35"/>
                  </a:cxn>
                  <a:cxn ang="0">
                    <a:pos x="156" y="573"/>
                  </a:cxn>
                  <a:cxn ang="0">
                    <a:pos x="207" y="567"/>
                  </a:cxn>
                  <a:cxn ang="0">
                    <a:pos x="365" y="10"/>
                  </a:cxn>
                  <a:cxn ang="0">
                    <a:pos x="373" y="1"/>
                  </a:cxn>
                  <a:cxn ang="0">
                    <a:pos x="382" y="8"/>
                  </a:cxn>
                  <a:cxn ang="0">
                    <a:pos x="345" y="290"/>
                  </a:cxn>
                  <a:cxn ang="0">
                    <a:pos x="217" y="581"/>
                  </a:cxn>
                  <a:cxn ang="0">
                    <a:pos x="176" y="595"/>
                  </a:cxn>
                </a:cxnLst>
                <a:rect l="0" t="0" r="r" b="b"/>
                <a:pathLst>
                  <a:path w="386" h="595">
                    <a:moveTo>
                      <a:pt x="176" y="595"/>
                    </a:moveTo>
                    <a:cubicBezTo>
                      <a:pt x="167" y="595"/>
                      <a:pt x="158" y="593"/>
                      <a:pt x="149" y="589"/>
                    </a:cubicBezTo>
                    <a:cubicBezTo>
                      <a:pt x="1" y="523"/>
                      <a:pt x="0" y="55"/>
                      <a:pt x="0" y="35"/>
                    </a:cubicBezTo>
                    <a:cubicBezTo>
                      <a:pt x="0" y="30"/>
                      <a:pt x="4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5"/>
                      <a:pt x="17" y="30"/>
                      <a:pt x="17" y="35"/>
                    </a:cubicBezTo>
                    <a:cubicBezTo>
                      <a:pt x="17" y="40"/>
                      <a:pt x="18" y="511"/>
                      <a:pt x="156" y="573"/>
                    </a:cubicBezTo>
                    <a:cubicBezTo>
                      <a:pt x="173" y="581"/>
                      <a:pt x="190" y="579"/>
                      <a:pt x="207" y="567"/>
                    </a:cubicBezTo>
                    <a:cubicBezTo>
                      <a:pt x="311" y="491"/>
                      <a:pt x="373" y="83"/>
                      <a:pt x="365" y="10"/>
                    </a:cubicBezTo>
                    <a:cubicBezTo>
                      <a:pt x="365" y="5"/>
                      <a:pt x="368" y="1"/>
                      <a:pt x="373" y="1"/>
                    </a:cubicBezTo>
                    <a:cubicBezTo>
                      <a:pt x="377" y="0"/>
                      <a:pt x="382" y="4"/>
                      <a:pt x="382" y="8"/>
                    </a:cubicBezTo>
                    <a:cubicBezTo>
                      <a:pt x="386" y="46"/>
                      <a:pt x="372" y="171"/>
                      <a:pt x="345" y="290"/>
                    </a:cubicBezTo>
                    <a:cubicBezTo>
                      <a:pt x="320" y="398"/>
                      <a:pt x="278" y="536"/>
                      <a:pt x="217" y="581"/>
                    </a:cubicBezTo>
                    <a:cubicBezTo>
                      <a:pt x="204" y="590"/>
                      <a:pt x="190" y="595"/>
                      <a:pt x="176" y="595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baseline="-25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0447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/>
      <p:bldP spid="159" grpId="0"/>
      <p:bldP spid="160" grpId="0"/>
      <p:bldP spid="16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3102230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>
          <a:xfrm>
            <a:off x="3102230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>
            <a:spLocks/>
          </p:cNvSpPr>
          <p:nvPr/>
        </p:nvSpPr>
        <p:spPr>
          <a:xfrm>
            <a:off x="3102230" y="5150844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7388243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>
            <a:spLocks/>
          </p:cNvSpPr>
          <p:nvPr/>
        </p:nvSpPr>
        <p:spPr>
          <a:xfrm>
            <a:off x="7388243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7388243" y="516365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8978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animBg="1"/>
      <p:bldP spid="66" grpId="0" animBg="1"/>
      <p:bldP spid="67" grpId="0" animBg="1"/>
      <p:bldP spid="74" grpId="0"/>
      <p:bldP spid="75" grpId="0" animBg="1"/>
      <p:bldP spid="78" grpId="0"/>
      <p:bldP spid="79" grpId="0" animBg="1"/>
      <p:bldP spid="80" grpId="0"/>
      <p:bldP spid="81" grpId="0" animBg="1"/>
      <p:bldP spid="84" grpId="0" animBg="1"/>
      <p:bldP spid="87" grpId="0"/>
      <p:bldP spid="90" grpId="0" animBg="1"/>
      <p:bldP spid="91" grpId="0"/>
      <p:bldP spid="92" grpId="0" animBg="1"/>
      <p:bldP spid="93" grpId="0"/>
      <p:bldP spid="68" grpId="0" animBg="1"/>
      <p:bldP spid="70" grpId="0" animBg="1"/>
      <p:bldP spid="72" grpId="0" animBg="1"/>
      <p:bldP spid="45" grpId="0" animBg="1"/>
      <p:bldP spid="48" grpId="0" animBg="1"/>
      <p:bldP spid="6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196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413" y="2449016"/>
            <a:ext cx="1695986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37" y="3616325"/>
            <a:ext cx="4143101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7237" y="3868624"/>
            <a:ext cx="346633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40" y="2748641"/>
            <a:ext cx="446813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42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395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42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395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3244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 rot="16200000" flipH="1">
            <a:off x="4018475" y="4080496"/>
            <a:ext cx="4821803" cy="3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6831192" y="2272324"/>
            <a:ext cx="5214758" cy="4219075"/>
            <a:chOff x="4857752" y="1643056"/>
            <a:chExt cx="3708476" cy="3000396"/>
          </a:xfrm>
        </p:grpSpPr>
        <p:sp>
          <p:nvSpPr>
            <p:cNvPr id="16" name="Rectangle 15"/>
            <p:cNvSpPr/>
            <p:nvPr/>
          </p:nvSpPr>
          <p:spPr>
            <a:xfrm>
              <a:off x="4857752" y="2928940"/>
              <a:ext cx="3708476" cy="171451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16"/>
            <p:cNvGrpSpPr/>
            <p:nvPr/>
          </p:nvGrpSpPr>
          <p:grpSpPr>
            <a:xfrm>
              <a:off x="4857752" y="1643056"/>
              <a:ext cx="3708476" cy="1013816"/>
              <a:chOff x="4857752" y="1643056"/>
              <a:chExt cx="3708476" cy="1013816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4857752" y="2000246"/>
                <a:ext cx="3708476" cy="6566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857752" y="1643056"/>
                <a:ext cx="1823961" cy="218876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884237" y="1669596"/>
            <a:ext cx="5140459" cy="4037407"/>
            <a:chOff x="628574" y="1214428"/>
            <a:chExt cx="3655639" cy="2871204"/>
          </a:xfrm>
        </p:grpSpPr>
        <p:sp>
          <p:nvSpPr>
            <p:cNvPr id="15" name="Rectangle 14"/>
            <p:cNvSpPr/>
            <p:nvPr/>
          </p:nvSpPr>
          <p:spPr>
            <a:xfrm>
              <a:off x="628575" y="1214428"/>
              <a:ext cx="3655638" cy="171451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Group 17"/>
            <p:cNvGrpSpPr/>
            <p:nvPr/>
          </p:nvGrpSpPr>
          <p:grpSpPr>
            <a:xfrm>
              <a:off x="628574" y="3071816"/>
              <a:ext cx="3655639" cy="1013816"/>
              <a:chOff x="628574" y="3071816"/>
              <a:chExt cx="3655639" cy="1013816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628575" y="3429006"/>
                <a:ext cx="3655638" cy="65662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en-US" altLang="zh-CN" sz="8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https://liangliangtuwen.tmall.com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628574" y="3071816"/>
                <a:ext cx="1946294" cy="21887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</a:p>
            </p:txBody>
          </p:sp>
        </p:grpSp>
      </p:grpSp>
      <p:sp>
        <p:nvSpPr>
          <p:cNvPr id="2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1039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6" name="MH_Number_1"/>
          <p:cNvSpPr/>
          <p:nvPr>
            <p:custDataLst>
              <p:tags r:id="rId1"/>
            </p:custDataLst>
          </p:nvPr>
        </p:nvSpPr>
        <p:spPr>
          <a:xfrm>
            <a:off x="7406716" y="2031927"/>
            <a:ext cx="379646" cy="379646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7" name="MH_Entry_1"/>
          <p:cNvSpPr/>
          <p:nvPr>
            <p:custDataLst>
              <p:tags r:id="rId2"/>
            </p:custDataLst>
          </p:nvPr>
        </p:nvSpPr>
        <p:spPr>
          <a:xfrm>
            <a:off x="8024195" y="1889100"/>
            <a:ext cx="2694705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32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Number_2"/>
          <p:cNvSpPr/>
          <p:nvPr>
            <p:custDataLst>
              <p:tags r:id="rId3"/>
            </p:custDataLst>
          </p:nvPr>
        </p:nvSpPr>
        <p:spPr>
          <a:xfrm>
            <a:off x="7406716" y="3026862"/>
            <a:ext cx="379646" cy="37964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9" name="MH_Entry_2"/>
          <p:cNvSpPr/>
          <p:nvPr>
            <p:custDataLst>
              <p:tags r:id="rId4"/>
            </p:custDataLst>
          </p:nvPr>
        </p:nvSpPr>
        <p:spPr>
          <a:xfrm>
            <a:off x="8024195" y="2884035"/>
            <a:ext cx="2694705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Number_3"/>
          <p:cNvSpPr/>
          <p:nvPr>
            <p:custDataLst>
              <p:tags r:id="rId5"/>
            </p:custDataLst>
          </p:nvPr>
        </p:nvSpPr>
        <p:spPr>
          <a:xfrm>
            <a:off x="7406716" y="4021795"/>
            <a:ext cx="379646" cy="379646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3"/>
          <p:cNvSpPr/>
          <p:nvPr>
            <p:custDataLst>
              <p:tags r:id="rId6"/>
            </p:custDataLst>
          </p:nvPr>
        </p:nvSpPr>
        <p:spPr>
          <a:xfrm>
            <a:off x="8024195" y="3878969"/>
            <a:ext cx="2694705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Number_4"/>
          <p:cNvSpPr/>
          <p:nvPr>
            <p:custDataLst>
              <p:tags r:id="rId7"/>
            </p:custDataLst>
          </p:nvPr>
        </p:nvSpPr>
        <p:spPr>
          <a:xfrm>
            <a:off x="7406716" y="5016729"/>
            <a:ext cx="379646" cy="379646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4"/>
          <p:cNvSpPr/>
          <p:nvPr>
            <p:custDataLst>
              <p:tags r:id="rId8"/>
            </p:custDataLst>
          </p:nvPr>
        </p:nvSpPr>
        <p:spPr>
          <a:xfrm>
            <a:off x="8024195" y="4873902"/>
            <a:ext cx="2694705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MH_Others_1"/>
          <p:cNvSpPr txBox="1"/>
          <p:nvPr>
            <p:custDataLst>
              <p:tags r:id="rId9"/>
            </p:custDataLst>
          </p:nvPr>
        </p:nvSpPr>
        <p:spPr>
          <a:xfrm>
            <a:off x="2392797" y="2697519"/>
            <a:ext cx="2626510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5" name="MH_Others_2"/>
          <p:cNvSpPr txBox="1"/>
          <p:nvPr>
            <p:custDataLst>
              <p:tags r:id="rId10"/>
            </p:custDataLst>
          </p:nvPr>
        </p:nvSpPr>
        <p:spPr>
          <a:xfrm>
            <a:off x="2541108" y="3875228"/>
            <a:ext cx="2329889" cy="430887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7282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  <p:bldP spid="16" grpId="0" animBg="1"/>
          <p:bldP spid="17" grpId="0"/>
          <p:bldP spid="18" grpId="0" animBg="1"/>
          <p:bldP spid="19" grpId="0"/>
          <p:bldP spid="20" grpId="0" animBg="1"/>
          <p:bldP spid="21" grpId="0"/>
          <p:bldP spid="22" grpId="0" animBg="1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  <p:bldP spid="16" grpId="0" animBg="1"/>
          <p:bldP spid="17" grpId="0"/>
          <p:bldP spid="18" grpId="0" animBg="1"/>
          <p:bldP spid="19" grpId="0"/>
          <p:bldP spid="20" grpId="0" animBg="1"/>
          <p:bldP spid="21" grpId="0"/>
          <p:bldP spid="22" grpId="0" animBg="1"/>
          <p:bldP spid="23" grpId="0"/>
          <p:bldP spid="24" grpId="0"/>
          <p:bldP spid="25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2135103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3139444"/>
            <a:ext cx="3198741" cy="617492"/>
            <a:chOff x="7665253" y="2591639"/>
            <a:chExt cx="3033214" cy="585537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59163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4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2273123"/>
            <a:ext cx="3198741" cy="612464"/>
            <a:chOff x="1358936" y="1745737"/>
            <a:chExt cx="3033214" cy="580768"/>
          </a:xfrm>
        </p:grpSpPr>
        <p:sp>
          <p:nvSpPr>
            <p:cNvPr id="85" name="TextBox 84"/>
            <p:cNvSpPr txBox="1"/>
            <p:nvPr/>
          </p:nvSpPr>
          <p:spPr>
            <a:xfrm>
              <a:off x="2995793" y="1745737"/>
              <a:ext cx="136683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35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649034"/>
            <a:ext cx="3198741" cy="609221"/>
            <a:chOff x="1358936" y="3460009"/>
            <a:chExt cx="3033214" cy="577694"/>
          </a:xfrm>
        </p:grpSpPr>
        <p:sp>
          <p:nvSpPr>
            <p:cNvPr id="87" name="TextBox 86"/>
            <p:cNvSpPr txBox="1"/>
            <p:nvPr/>
          </p:nvSpPr>
          <p:spPr>
            <a:xfrm>
              <a:off x="2995793" y="346000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1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5021699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601197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601196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538414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9164712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234453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0226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/>
      <p:bldP spid="97" grpId="0"/>
      <p:bldP spid="9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553448" y="2083074"/>
            <a:ext cx="4828807" cy="4037259"/>
            <a:chOff x="6268472" y="1942824"/>
            <a:chExt cx="4831523" cy="4039530"/>
          </a:xfrm>
        </p:grpSpPr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7641912" y="2865795"/>
              <a:ext cx="3357094" cy="1790858"/>
            </a:xfrm>
            <a:custGeom>
              <a:avLst/>
              <a:gdLst>
                <a:gd name="T0" fmla="*/ 374 w 2320"/>
                <a:gd name="T1" fmla="*/ 611 h 1237"/>
                <a:gd name="T2" fmla="*/ 846 w 2320"/>
                <a:gd name="T3" fmla="*/ 313 h 1237"/>
                <a:gd name="T4" fmla="*/ 1265 w 2320"/>
                <a:gd name="T5" fmla="*/ 14 h 1237"/>
                <a:gd name="T6" fmla="*/ 1597 w 2320"/>
                <a:gd name="T7" fmla="*/ 279 h 1237"/>
                <a:gd name="T8" fmla="*/ 2199 w 2320"/>
                <a:gd name="T9" fmla="*/ 554 h 1237"/>
                <a:gd name="T10" fmla="*/ 2051 w 2320"/>
                <a:gd name="T11" fmla="*/ 1014 h 1237"/>
                <a:gd name="T12" fmla="*/ 1780 w 2320"/>
                <a:gd name="T13" fmla="*/ 1054 h 1237"/>
                <a:gd name="T14" fmla="*/ 1303 w 2320"/>
                <a:gd name="T15" fmla="*/ 1237 h 1237"/>
                <a:gd name="T16" fmla="*/ 815 w 2320"/>
                <a:gd name="T17" fmla="*/ 1083 h 1237"/>
                <a:gd name="T18" fmla="*/ 200 w 2320"/>
                <a:gd name="T19" fmla="*/ 953 h 1237"/>
                <a:gd name="T20" fmla="*/ 374 w 2320"/>
                <a:gd name="T21" fmla="*/ 611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20" h="1237">
                  <a:moveTo>
                    <a:pt x="374" y="611"/>
                  </a:moveTo>
                  <a:cubicBezTo>
                    <a:pt x="374" y="611"/>
                    <a:pt x="268" y="269"/>
                    <a:pt x="846" y="313"/>
                  </a:cubicBezTo>
                  <a:cubicBezTo>
                    <a:pt x="846" y="313"/>
                    <a:pt x="904" y="0"/>
                    <a:pt x="1265" y="14"/>
                  </a:cubicBezTo>
                  <a:cubicBezTo>
                    <a:pt x="1265" y="14"/>
                    <a:pt x="1592" y="24"/>
                    <a:pt x="1597" y="279"/>
                  </a:cubicBezTo>
                  <a:cubicBezTo>
                    <a:pt x="1597" y="279"/>
                    <a:pt x="2031" y="187"/>
                    <a:pt x="2199" y="554"/>
                  </a:cubicBezTo>
                  <a:cubicBezTo>
                    <a:pt x="2199" y="554"/>
                    <a:pt x="2320" y="869"/>
                    <a:pt x="2051" y="1014"/>
                  </a:cubicBezTo>
                  <a:cubicBezTo>
                    <a:pt x="2051" y="1014"/>
                    <a:pt x="1912" y="1085"/>
                    <a:pt x="1780" y="1054"/>
                  </a:cubicBezTo>
                  <a:cubicBezTo>
                    <a:pt x="1780" y="1054"/>
                    <a:pt x="1646" y="1225"/>
                    <a:pt x="1303" y="1237"/>
                  </a:cubicBezTo>
                  <a:cubicBezTo>
                    <a:pt x="1303" y="1237"/>
                    <a:pt x="972" y="1237"/>
                    <a:pt x="815" y="1083"/>
                  </a:cubicBezTo>
                  <a:cubicBezTo>
                    <a:pt x="815" y="1083"/>
                    <a:pt x="383" y="1184"/>
                    <a:pt x="200" y="953"/>
                  </a:cubicBezTo>
                  <a:cubicBezTo>
                    <a:pt x="200" y="953"/>
                    <a:pt x="0" y="685"/>
                    <a:pt x="374" y="6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13"/>
            <p:cNvSpPr>
              <a:spLocks/>
            </p:cNvSpPr>
            <p:nvPr/>
          </p:nvSpPr>
          <p:spPr bwMode="auto">
            <a:xfrm>
              <a:off x="8857444" y="3517629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4"/>
            <p:cNvSpPr>
              <a:spLocks/>
            </p:cNvSpPr>
            <p:nvPr/>
          </p:nvSpPr>
          <p:spPr bwMode="auto">
            <a:xfrm>
              <a:off x="9401556" y="3502939"/>
              <a:ext cx="503105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5"/>
            <p:cNvSpPr>
              <a:spLocks/>
            </p:cNvSpPr>
            <p:nvPr/>
          </p:nvSpPr>
          <p:spPr bwMode="auto">
            <a:xfrm>
              <a:off x="8851323" y="3529258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6"/>
            <p:cNvSpPr>
              <a:spLocks/>
            </p:cNvSpPr>
            <p:nvPr/>
          </p:nvSpPr>
          <p:spPr bwMode="auto">
            <a:xfrm>
              <a:off x="9395436" y="3514568"/>
              <a:ext cx="503717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7"/>
            <p:cNvSpPr>
              <a:spLocks/>
            </p:cNvSpPr>
            <p:nvPr/>
          </p:nvSpPr>
          <p:spPr bwMode="auto">
            <a:xfrm>
              <a:off x="6849920" y="2178463"/>
              <a:ext cx="398445" cy="242984"/>
            </a:xfrm>
            <a:custGeom>
              <a:avLst/>
              <a:gdLst>
                <a:gd name="T0" fmla="*/ 0 w 651"/>
                <a:gd name="T1" fmla="*/ 2 h 397"/>
                <a:gd name="T2" fmla="*/ 3 w 651"/>
                <a:gd name="T3" fmla="*/ 390 h 397"/>
                <a:gd name="T4" fmla="*/ 644 w 651"/>
                <a:gd name="T5" fmla="*/ 397 h 397"/>
                <a:gd name="T6" fmla="*/ 651 w 651"/>
                <a:gd name="T7" fmla="*/ 0 h 397"/>
                <a:gd name="T8" fmla="*/ 0 w 651"/>
                <a:gd name="T9" fmla="*/ 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397">
                  <a:moveTo>
                    <a:pt x="0" y="2"/>
                  </a:moveTo>
                  <a:lnTo>
                    <a:pt x="3" y="390"/>
                  </a:lnTo>
                  <a:lnTo>
                    <a:pt x="644" y="397"/>
                  </a:lnTo>
                  <a:lnTo>
                    <a:pt x="65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auto">
            <a:xfrm>
              <a:off x="6799731" y="2458170"/>
              <a:ext cx="509226" cy="85075"/>
            </a:xfrm>
            <a:custGeom>
              <a:avLst/>
              <a:gdLst>
                <a:gd name="T0" fmla="*/ 0 w 832"/>
                <a:gd name="T1" fmla="*/ 139 h 139"/>
                <a:gd name="T2" fmla="*/ 832 w 832"/>
                <a:gd name="T3" fmla="*/ 137 h 139"/>
                <a:gd name="T4" fmla="*/ 737 w 832"/>
                <a:gd name="T5" fmla="*/ 0 h 139"/>
                <a:gd name="T6" fmla="*/ 82 w 832"/>
                <a:gd name="T7" fmla="*/ 4 h 139"/>
                <a:gd name="T8" fmla="*/ 0 w 832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2" h="139">
                  <a:moveTo>
                    <a:pt x="0" y="139"/>
                  </a:moveTo>
                  <a:lnTo>
                    <a:pt x="832" y="137"/>
                  </a:lnTo>
                  <a:lnTo>
                    <a:pt x="737" y="0"/>
                  </a:lnTo>
                  <a:lnTo>
                    <a:pt x="82" y="4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9"/>
            <p:cNvSpPr>
              <a:spLocks noEditPoints="1"/>
            </p:cNvSpPr>
            <p:nvPr/>
          </p:nvSpPr>
          <p:spPr bwMode="auto">
            <a:xfrm>
              <a:off x="6829722" y="2162550"/>
              <a:ext cx="438840" cy="274810"/>
            </a:xfrm>
            <a:custGeom>
              <a:avLst/>
              <a:gdLst>
                <a:gd name="T0" fmla="*/ 288 w 303"/>
                <a:gd name="T1" fmla="*/ 0 h 190"/>
                <a:gd name="T2" fmla="*/ 15 w 303"/>
                <a:gd name="T3" fmla="*/ 0 h 190"/>
                <a:gd name="T4" fmla="*/ 0 w 303"/>
                <a:gd name="T5" fmla="*/ 16 h 190"/>
                <a:gd name="T6" fmla="*/ 0 w 303"/>
                <a:gd name="T7" fmla="*/ 174 h 190"/>
                <a:gd name="T8" fmla="*/ 15 w 303"/>
                <a:gd name="T9" fmla="*/ 190 h 190"/>
                <a:gd name="T10" fmla="*/ 288 w 303"/>
                <a:gd name="T11" fmla="*/ 190 h 190"/>
                <a:gd name="T12" fmla="*/ 303 w 303"/>
                <a:gd name="T13" fmla="*/ 174 h 190"/>
                <a:gd name="T14" fmla="*/ 303 w 303"/>
                <a:gd name="T15" fmla="*/ 16 h 190"/>
                <a:gd name="T16" fmla="*/ 288 w 303"/>
                <a:gd name="T17" fmla="*/ 0 h 190"/>
                <a:gd name="T18" fmla="*/ 279 w 303"/>
                <a:gd name="T19" fmla="*/ 168 h 190"/>
                <a:gd name="T20" fmla="*/ 23 w 303"/>
                <a:gd name="T21" fmla="*/ 168 h 190"/>
                <a:gd name="T22" fmla="*/ 23 w 303"/>
                <a:gd name="T23" fmla="*/ 20 h 190"/>
                <a:gd name="T24" fmla="*/ 279 w 303"/>
                <a:gd name="T25" fmla="*/ 20 h 190"/>
                <a:gd name="T26" fmla="*/ 279 w 303"/>
                <a:gd name="T27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3" h="190">
                  <a:moveTo>
                    <a:pt x="288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3"/>
                    <a:pt x="7" y="190"/>
                    <a:pt x="15" y="190"/>
                  </a:cubicBezTo>
                  <a:cubicBezTo>
                    <a:pt x="288" y="190"/>
                    <a:pt x="288" y="190"/>
                    <a:pt x="288" y="190"/>
                  </a:cubicBezTo>
                  <a:cubicBezTo>
                    <a:pt x="296" y="190"/>
                    <a:pt x="303" y="183"/>
                    <a:pt x="303" y="174"/>
                  </a:cubicBezTo>
                  <a:cubicBezTo>
                    <a:pt x="303" y="16"/>
                    <a:pt x="303" y="16"/>
                    <a:pt x="303" y="16"/>
                  </a:cubicBezTo>
                  <a:cubicBezTo>
                    <a:pt x="303" y="7"/>
                    <a:pt x="296" y="0"/>
                    <a:pt x="288" y="0"/>
                  </a:cubicBezTo>
                  <a:close/>
                  <a:moveTo>
                    <a:pt x="279" y="168"/>
                  </a:moveTo>
                  <a:cubicBezTo>
                    <a:pt x="23" y="168"/>
                    <a:pt x="23" y="168"/>
                    <a:pt x="23" y="168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79" y="20"/>
                    <a:pt x="279" y="20"/>
                    <a:pt x="279" y="20"/>
                  </a:cubicBezTo>
                  <a:lnTo>
                    <a:pt x="279" y="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0"/>
            <p:cNvSpPr>
              <a:spLocks noEditPoints="1"/>
            </p:cNvSpPr>
            <p:nvPr/>
          </p:nvSpPr>
          <p:spPr bwMode="auto">
            <a:xfrm>
              <a:off x="6788102" y="2450825"/>
              <a:ext cx="537992" cy="93644"/>
            </a:xfrm>
            <a:custGeom>
              <a:avLst/>
              <a:gdLst>
                <a:gd name="T0" fmla="*/ 370 w 372"/>
                <a:gd name="T1" fmla="*/ 65 h 65"/>
                <a:gd name="T2" fmla="*/ 371 w 372"/>
                <a:gd name="T3" fmla="*/ 65 h 65"/>
                <a:gd name="T4" fmla="*/ 372 w 372"/>
                <a:gd name="T5" fmla="*/ 65 h 65"/>
                <a:gd name="T6" fmla="*/ 327 w 372"/>
                <a:gd name="T7" fmla="*/ 0 h 65"/>
                <a:gd name="T8" fmla="*/ 34 w 372"/>
                <a:gd name="T9" fmla="*/ 0 h 65"/>
                <a:gd name="T10" fmla="*/ 0 w 372"/>
                <a:gd name="T11" fmla="*/ 65 h 65"/>
                <a:gd name="T12" fmla="*/ 1 w 372"/>
                <a:gd name="T13" fmla="*/ 65 h 65"/>
                <a:gd name="T14" fmla="*/ 2 w 372"/>
                <a:gd name="T15" fmla="*/ 65 h 65"/>
                <a:gd name="T16" fmla="*/ 370 w 372"/>
                <a:gd name="T17" fmla="*/ 65 h 65"/>
                <a:gd name="T18" fmla="*/ 146 w 372"/>
                <a:gd name="T19" fmla="*/ 57 h 65"/>
                <a:gd name="T20" fmla="*/ 151 w 372"/>
                <a:gd name="T21" fmla="*/ 48 h 65"/>
                <a:gd name="T22" fmla="*/ 217 w 372"/>
                <a:gd name="T23" fmla="*/ 49 h 65"/>
                <a:gd name="T24" fmla="*/ 223 w 372"/>
                <a:gd name="T25" fmla="*/ 57 h 65"/>
                <a:gd name="T26" fmla="*/ 146 w 372"/>
                <a:gd name="T27" fmla="*/ 57 h 65"/>
                <a:gd name="T28" fmla="*/ 50 w 372"/>
                <a:gd name="T29" fmla="*/ 9 h 65"/>
                <a:gd name="T30" fmla="*/ 309 w 372"/>
                <a:gd name="T31" fmla="*/ 9 h 65"/>
                <a:gd name="T32" fmla="*/ 332 w 372"/>
                <a:gd name="T33" fmla="*/ 41 h 65"/>
                <a:gd name="T34" fmla="*/ 34 w 372"/>
                <a:gd name="T35" fmla="*/ 41 h 65"/>
                <a:gd name="T36" fmla="*/ 50 w 372"/>
                <a:gd name="T37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2" h="65">
                  <a:moveTo>
                    <a:pt x="370" y="65"/>
                  </a:moveTo>
                  <a:cubicBezTo>
                    <a:pt x="370" y="65"/>
                    <a:pt x="370" y="65"/>
                    <a:pt x="371" y="65"/>
                  </a:cubicBezTo>
                  <a:cubicBezTo>
                    <a:pt x="372" y="65"/>
                    <a:pt x="372" y="65"/>
                    <a:pt x="372" y="65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2" y="65"/>
                    <a:pt x="2" y="65"/>
                  </a:cubicBezTo>
                  <a:lnTo>
                    <a:pt x="370" y="65"/>
                  </a:lnTo>
                  <a:close/>
                  <a:moveTo>
                    <a:pt x="146" y="57"/>
                  </a:moveTo>
                  <a:cubicBezTo>
                    <a:pt x="151" y="48"/>
                    <a:pt x="151" y="48"/>
                    <a:pt x="151" y="48"/>
                  </a:cubicBezTo>
                  <a:cubicBezTo>
                    <a:pt x="217" y="49"/>
                    <a:pt x="217" y="49"/>
                    <a:pt x="217" y="49"/>
                  </a:cubicBezTo>
                  <a:cubicBezTo>
                    <a:pt x="223" y="57"/>
                    <a:pt x="223" y="57"/>
                    <a:pt x="223" y="57"/>
                  </a:cubicBezTo>
                  <a:lnTo>
                    <a:pt x="146" y="57"/>
                  </a:lnTo>
                  <a:close/>
                  <a:moveTo>
                    <a:pt x="50" y="9"/>
                  </a:moveTo>
                  <a:cubicBezTo>
                    <a:pt x="309" y="9"/>
                    <a:pt x="309" y="9"/>
                    <a:pt x="309" y="9"/>
                  </a:cubicBezTo>
                  <a:cubicBezTo>
                    <a:pt x="332" y="41"/>
                    <a:pt x="332" y="41"/>
                    <a:pt x="332" y="41"/>
                  </a:cubicBezTo>
                  <a:cubicBezTo>
                    <a:pt x="34" y="41"/>
                    <a:pt x="34" y="41"/>
                    <a:pt x="34" y="41"/>
                  </a:cubicBezTo>
                  <a:lnTo>
                    <a:pt x="50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6785042" y="2557934"/>
              <a:ext cx="544112" cy="25706"/>
            </a:xfrm>
            <a:custGeom>
              <a:avLst/>
              <a:gdLst>
                <a:gd name="T0" fmla="*/ 373 w 376"/>
                <a:gd name="T1" fmla="*/ 0 h 18"/>
                <a:gd name="T2" fmla="*/ 3 w 376"/>
                <a:gd name="T3" fmla="*/ 0 h 18"/>
                <a:gd name="T4" fmla="*/ 0 w 376"/>
                <a:gd name="T5" fmla="*/ 9 h 18"/>
                <a:gd name="T6" fmla="*/ 4 w 376"/>
                <a:gd name="T7" fmla="*/ 18 h 18"/>
                <a:gd name="T8" fmla="*/ 372 w 376"/>
                <a:gd name="T9" fmla="*/ 18 h 18"/>
                <a:gd name="T10" fmla="*/ 376 w 376"/>
                <a:gd name="T11" fmla="*/ 9 h 18"/>
                <a:gd name="T12" fmla="*/ 373 w 37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8">
                  <a:moveTo>
                    <a:pt x="37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5"/>
                    <a:pt x="0" y="9"/>
                  </a:cubicBezTo>
                  <a:cubicBezTo>
                    <a:pt x="0" y="14"/>
                    <a:pt x="2" y="18"/>
                    <a:pt x="4" y="18"/>
                  </a:cubicBezTo>
                  <a:cubicBezTo>
                    <a:pt x="372" y="18"/>
                    <a:pt x="372" y="18"/>
                    <a:pt x="372" y="18"/>
                  </a:cubicBezTo>
                  <a:cubicBezTo>
                    <a:pt x="374" y="18"/>
                    <a:pt x="376" y="14"/>
                    <a:pt x="376" y="9"/>
                  </a:cubicBezTo>
                  <a:cubicBezTo>
                    <a:pt x="376" y="5"/>
                    <a:pt x="375" y="1"/>
                    <a:pt x="3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2"/>
            <p:cNvSpPr>
              <a:spLocks noEditPoints="1"/>
            </p:cNvSpPr>
            <p:nvPr/>
          </p:nvSpPr>
          <p:spPr bwMode="auto">
            <a:xfrm>
              <a:off x="6622849" y="1942824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4" y="18"/>
                    <a:pt x="18" y="145"/>
                    <a:pt x="18" y="300"/>
                  </a:cubicBezTo>
                  <a:cubicBezTo>
                    <a:pt x="18" y="455"/>
                    <a:pt x="144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3"/>
            <p:cNvSpPr>
              <a:spLocks/>
            </p:cNvSpPr>
            <p:nvPr/>
          </p:nvSpPr>
          <p:spPr bwMode="auto">
            <a:xfrm>
              <a:off x="6535938" y="3469889"/>
              <a:ext cx="308473" cy="503717"/>
            </a:xfrm>
            <a:custGeom>
              <a:avLst/>
              <a:gdLst>
                <a:gd name="T0" fmla="*/ 0 w 504"/>
                <a:gd name="T1" fmla="*/ 723 h 823"/>
                <a:gd name="T2" fmla="*/ 45 w 504"/>
                <a:gd name="T3" fmla="*/ 0 h 823"/>
                <a:gd name="T4" fmla="*/ 504 w 504"/>
                <a:gd name="T5" fmla="*/ 7 h 823"/>
                <a:gd name="T6" fmla="*/ 492 w 504"/>
                <a:gd name="T7" fmla="*/ 811 h 823"/>
                <a:gd name="T8" fmla="*/ 166 w 504"/>
                <a:gd name="T9" fmla="*/ 823 h 823"/>
                <a:gd name="T10" fmla="*/ 0 w 504"/>
                <a:gd name="T11" fmla="*/ 723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823">
                  <a:moveTo>
                    <a:pt x="0" y="723"/>
                  </a:moveTo>
                  <a:lnTo>
                    <a:pt x="45" y="0"/>
                  </a:lnTo>
                  <a:lnTo>
                    <a:pt x="504" y="7"/>
                  </a:lnTo>
                  <a:lnTo>
                    <a:pt x="492" y="811"/>
                  </a:lnTo>
                  <a:lnTo>
                    <a:pt x="166" y="823"/>
                  </a:lnTo>
                  <a:lnTo>
                    <a:pt x="0" y="72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4"/>
            <p:cNvSpPr>
              <a:spLocks noEditPoints="1"/>
            </p:cNvSpPr>
            <p:nvPr/>
          </p:nvSpPr>
          <p:spPr bwMode="auto">
            <a:xfrm>
              <a:off x="6521861" y="3439286"/>
              <a:ext cx="361722" cy="568594"/>
            </a:xfrm>
            <a:custGeom>
              <a:avLst/>
              <a:gdLst>
                <a:gd name="T0" fmla="*/ 203 w 250"/>
                <a:gd name="T1" fmla="*/ 0 h 393"/>
                <a:gd name="T2" fmla="*/ 47 w 250"/>
                <a:gd name="T3" fmla="*/ 0 h 393"/>
                <a:gd name="T4" fmla="*/ 0 w 250"/>
                <a:gd name="T5" fmla="*/ 47 h 393"/>
                <a:gd name="T6" fmla="*/ 0 w 250"/>
                <a:gd name="T7" fmla="*/ 346 h 393"/>
                <a:gd name="T8" fmla="*/ 47 w 250"/>
                <a:gd name="T9" fmla="*/ 393 h 393"/>
                <a:gd name="T10" fmla="*/ 203 w 250"/>
                <a:gd name="T11" fmla="*/ 393 h 393"/>
                <a:gd name="T12" fmla="*/ 250 w 250"/>
                <a:gd name="T13" fmla="*/ 346 h 393"/>
                <a:gd name="T14" fmla="*/ 250 w 250"/>
                <a:gd name="T15" fmla="*/ 47 h 393"/>
                <a:gd name="T16" fmla="*/ 203 w 250"/>
                <a:gd name="T17" fmla="*/ 0 h 393"/>
                <a:gd name="T18" fmla="*/ 100 w 250"/>
                <a:gd name="T19" fmla="*/ 51 h 393"/>
                <a:gd name="T20" fmla="*/ 164 w 250"/>
                <a:gd name="T21" fmla="*/ 51 h 393"/>
                <a:gd name="T22" fmla="*/ 170 w 250"/>
                <a:gd name="T23" fmla="*/ 56 h 393"/>
                <a:gd name="T24" fmla="*/ 164 w 250"/>
                <a:gd name="T25" fmla="*/ 62 h 393"/>
                <a:gd name="T26" fmla="*/ 100 w 250"/>
                <a:gd name="T27" fmla="*/ 62 h 393"/>
                <a:gd name="T28" fmla="*/ 94 w 250"/>
                <a:gd name="T29" fmla="*/ 56 h 393"/>
                <a:gd name="T30" fmla="*/ 100 w 250"/>
                <a:gd name="T31" fmla="*/ 51 h 393"/>
                <a:gd name="T32" fmla="*/ 41 w 250"/>
                <a:gd name="T33" fmla="*/ 47 h 393"/>
                <a:gd name="T34" fmla="*/ 50 w 250"/>
                <a:gd name="T35" fmla="*/ 37 h 393"/>
                <a:gd name="T36" fmla="*/ 60 w 250"/>
                <a:gd name="T37" fmla="*/ 47 h 393"/>
                <a:gd name="T38" fmla="*/ 50 w 250"/>
                <a:gd name="T39" fmla="*/ 56 h 393"/>
                <a:gd name="T40" fmla="*/ 41 w 250"/>
                <a:gd name="T41" fmla="*/ 47 h 393"/>
                <a:gd name="T42" fmla="*/ 152 w 250"/>
                <a:gd name="T43" fmla="*/ 347 h 393"/>
                <a:gd name="T44" fmla="*/ 112 w 250"/>
                <a:gd name="T45" fmla="*/ 347 h 393"/>
                <a:gd name="T46" fmla="*/ 109 w 250"/>
                <a:gd name="T47" fmla="*/ 344 h 393"/>
                <a:gd name="T48" fmla="*/ 112 w 250"/>
                <a:gd name="T49" fmla="*/ 340 h 393"/>
                <a:gd name="T50" fmla="*/ 152 w 250"/>
                <a:gd name="T51" fmla="*/ 340 h 393"/>
                <a:gd name="T52" fmla="*/ 155 w 250"/>
                <a:gd name="T53" fmla="*/ 344 h 393"/>
                <a:gd name="T54" fmla="*/ 152 w 250"/>
                <a:gd name="T55" fmla="*/ 347 h 393"/>
                <a:gd name="T56" fmla="*/ 205 w 250"/>
                <a:gd name="T57" fmla="*/ 307 h 393"/>
                <a:gd name="T58" fmla="*/ 53 w 250"/>
                <a:gd name="T59" fmla="*/ 307 h 393"/>
                <a:gd name="T60" fmla="*/ 53 w 250"/>
                <a:gd name="T61" fmla="*/ 85 h 393"/>
                <a:gd name="T62" fmla="*/ 205 w 250"/>
                <a:gd name="T63" fmla="*/ 85 h 393"/>
                <a:gd name="T64" fmla="*/ 205 w 250"/>
                <a:gd name="T65" fmla="*/ 30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0" h="393">
                  <a:moveTo>
                    <a:pt x="203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2"/>
                    <a:pt x="21" y="393"/>
                    <a:pt x="47" y="393"/>
                  </a:cubicBezTo>
                  <a:cubicBezTo>
                    <a:pt x="203" y="393"/>
                    <a:pt x="203" y="393"/>
                    <a:pt x="203" y="393"/>
                  </a:cubicBezTo>
                  <a:cubicBezTo>
                    <a:pt x="229" y="393"/>
                    <a:pt x="250" y="372"/>
                    <a:pt x="250" y="346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21"/>
                    <a:pt x="229" y="0"/>
                    <a:pt x="203" y="0"/>
                  </a:cubicBezTo>
                  <a:close/>
                  <a:moveTo>
                    <a:pt x="100" y="51"/>
                  </a:moveTo>
                  <a:cubicBezTo>
                    <a:pt x="164" y="51"/>
                    <a:pt x="164" y="51"/>
                    <a:pt x="164" y="51"/>
                  </a:cubicBezTo>
                  <a:cubicBezTo>
                    <a:pt x="167" y="51"/>
                    <a:pt x="170" y="54"/>
                    <a:pt x="170" y="56"/>
                  </a:cubicBezTo>
                  <a:cubicBezTo>
                    <a:pt x="170" y="59"/>
                    <a:pt x="167" y="62"/>
                    <a:pt x="164" y="62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97" y="62"/>
                    <a:pt x="94" y="59"/>
                    <a:pt x="94" y="56"/>
                  </a:cubicBezTo>
                  <a:cubicBezTo>
                    <a:pt x="94" y="54"/>
                    <a:pt x="97" y="51"/>
                    <a:pt x="100" y="51"/>
                  </a:cubicBezTo>
                  <a:close/>
                  <a:moveTo>
                    <a:pt x="41" y="47"/>
                  </a:moveTo>
                  <a:cubicBezTo>
                    <a:pt x="41" y="42"/>
                    <a:pt x="45" y="37"/>
                    <a:pt x="50" y="37"/>
                  </a:cubicBezTo>
                  <a:cubicBezTo>
                    <a:pt x="55" y="37"/>
                    <a:pt x="60" y="42"/>
                    <a:pt x="60" y="47"/>
                  </a:cubicBezTo>
                  <a:cubicBezTo>
                    <a:pt x="60" y="52"/>
                    <a:pt x="55" y="56"/>
                    <a:pt x="50" y="56"/>
                  </a:cubicBezTo>
                  <a:cubicBezTo>
                    <a:pt x="45" y="56"/>
                    <a:pt x="41" y="52"/>
                    <a:pt x="41" y="47"/>
                  </a:cubicBezTo>
                  <a:close/>
                  <a:moveTo>
                    <a:pt x="152" y="347"/>
                  </a:moveTo>
                  <a:cubicBezTo>
                    <a:pt x="112" y="347"/>
                    <a:pt x="112" y="347"/>
                    <a:pt x="112" y="347"/>
                  </a:cubicBezTo>
                  <a:cubicBezTo>
                    <a:pt x="110" y="347"/>
                    <a:pt x="109" y="346"/>
                    <a:pt x="109" y="344"/>
                  </a:cubicBezTo>
                  <a:cubicBezTo>
                    <a:pt x="109" y="342"/>
                    <a:pt x="110" y="340"/>
                    <a:pt x="112" y="340"/>
                  </a:cubicBezTo>
                  <a:cubicBezTo>
                    <a:pt x="152" y="340"/>
                    <a:pt x="152" y="340"/>
                    <a:pt x="152" y="340"/>
                  </a:cubicBezTo>
                  <a:cubicBezTo>
                    <a:pt x="154" y="340"/>
                    <a:pt x="155" y="342"/>
                    <a:pt x="155" y="344"/>
                  </a:cubicBezTo>
                  <a:cubicBezTo>
                    <a:pt x="155" y="346"/>
                    <a:pt x="154" y="347"/>
                    <a:pt x="152" y="347"/>
                  </a:cubicBezTo>
                  <a:close/>
                  <a:moveTo>
                    <a:pt x="205" y="307"/>
                  </a:moveTo>
                  <a:cubicBezTo>
                    <a:pt x="53" y="307"/>
                    <a:pt x="53" y="307"/>
                    <a:pt x="53" y="307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205" y="85"/>
                    <a:pt x="205" y="85"/>
                    <a:pt x="205" y="85"/>
                  </a:cubicBezTo>
                  <a:lnTo>
                    <a:pt x="205" y="30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6268472" y="3303411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5"/>
                    <a:pt x="18" y="300"/>
                  </a:cubicBezTo>
                  <a:cubicBezTo>
                    <a:pt x="18" y="455"/>
                    <a:pt x="145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6439234" y="4957782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7"/>
            <p:cNvSpPr>
              <a:spLocks noEditPoints="1"/>
            </p:cNvSpPr>
            <p:nvPr/>
          </p:nvSpPr>
          <p:spPr bwMode="auto">
            <a:xfrm>
              <a:off x="6428829" y="4949214"/>
              <a:ext cx="272362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7 w 188"/>
                <a:gd name="T11" fmla="*/ 137 h 154"/>
                <a:gd name="T12" fmla="*/ 77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9 w 188"/>
                <a:gd name="T27" fmla="*/ 147 h 154"/>
                <a:gd name="T28" fmla="*/ 119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1 w 188"/>
                <a:gd name="T45" fmla="*/ 113 h 154"/>
                <a:gd name="T46" fmla="*/ 11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37"/>
                    <a:pt x="119" y="137"/>
                    <a:pt x="119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3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1" y="120"/>
                    <a:pt x="11" y="1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3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6769129" y="4957782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9"/>
            <p:cNvSpPr>
              <a:spLocks noEditPoints="1"/>
            </p:cNvSpPr>
            <p:nvPr/>
          </p:nvSpPr>
          <p:spPr bwMode="auto">
            <a:xfrm>
              <a:off x="6759336" y="4949214"/>
              <a:ext cx="271750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6 w 188"/>
                <a:gd name="T11" fmla="*/ 137 h 154"/>
                <a:gd name="T12" fmla="*/ 76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8 w 188"/>
                <a:gd name="T27" fmla="*/ 147 h 154"/>
                <a:gd name="T28" fmla="*/ 118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0 w 188"/>
                <a:gd name="T45" fmla="*/ 113 h 154"/>
                <a:gd name="T46" fmla="*/ 10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8" y="137"/>
                    <a:pt x="118" y="137"/>
                    <a:pt x="118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2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0" y="120"/>
                    <a:pt x="10" y="11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2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6426381" y="5272988"/>
              <a:ext cx="639592" cy="146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6563480" y="5167715"/>
              <a:ext cx="14689" cy="112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6892151" y="5167715"/>
              <a:ext cx="14689" cy="112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33"/>
            <p:cNvSpPr>
              <a:spLocks noEditPoints="1"/>
            </p:cNvSpPr>
            <p:nvPr/>
          </p:nvSpPr>
          <p:spPr bwMode="auto">
            <a:xfrm>
              <a:off x="6311928" y="4681136"/>
              <a:ext cx="868499" cy="867275"/>
            </a:xfrm>
            <a:custGeom>
              <a:avLst/>
              <a:gdLst>
                <a:gd name="T0" fmla="*/ 300 w 600"/>
                <a:gd name="T1" fmla="*/ 599 h 599"/>
                <a:gd name="T2" fmla="*/ 0 w 600"/>
                <a:gd name="T3" fmla="*/ 299 h 599"/>
                <a:gd name="T4" fmla="*/ 300 w 600"/>
                <a:gd name="T5" fmla="*/ 0 h 599"/>
                <a:gd name="T6" fmla="*/ 600 w 600"/>
                <a:gd name="T7" fmla="*/ 299 h 599"/>
                <a:gd name="T8" fmla="*/ 300 w 600"/>
                <a:gd name="T9" fmla="*/ 599 h 599"/>
                <a:gd name="T10" fmla="*/ 300 w 600"/>
                <a:gd name="T11" fmla="*/ 18 h 599"/>
                <a:gd name="T12" fmla="*/ 18 w 600"/>
                <a:gd name="T13" fmla="*/ 299 h 599"/>
                <a:gd name="T14" fmla="*/ 300 w 600"/>
                <a:gd name="T15" fmla="*/ 581 h 599"/>
                <a:gd name="T16" fmla="*/ 582 w 600"/>
                <a:gd name="T17" fmla="*/ 299 h 599"/>
                <a:gd name="T18" fmla="*/ 300 w 600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599">
                  <a:moveTo>
                    <a:pt x="300" y="599"/>
                  </a:moveTo>
                  <a:cubicBezTo>
                    <a:pt x="135" y="599"/>
                    <a:pt x="0" y="465"/>
                    <a:pt x="0" y="299"/>
                  </a:cubicBezTo>
                  <a:cubicBezTo>
                    <a:pt x="0" y="134"/>
                    <a:pt x="135" y="0"/>
                    <a:pt x="300" y="0"/>
                  </a:cubicBezTo>
                  <a:cubicBezTo>
                    <a:pt x="466" y="0"/>
                    <a:pt x="600" y="134"/>
                    <a:pt x="600" y="299"/>
                  </a:cubicBezTo>
                  <a:cubicBezTo>
                    <a:pt x="600" y="465"/>
                    <a:pt x="466" y="599"/>
                    <a:pt x="300" y="599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4"/>
                    <a:pt x="18" y="299"/>
                  </a:cubicBezTo>
                  <a:cubicBezTo>
                    <a:pt x="18" y="455"/>
                    <a:pt x="145" y="581"/>
                    <a:pt x="300" y="581"/>
                  </a:cubicBezTo>
                  <a:cubicBezTo>
                    <a:pt x="456" y="581"/>
                    <a:pt x="582" y="455"/>
                    <a:pt x="582" y="299"/>
                  </a:cubicBezTo>
                  <a:cubicBezTo>
                    <a:pt x="582" y="144"/>
                    <a:pt x="456" y="18"/>
                    <a:pt x="300" y="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717194" y="5605943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4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4"/>
                    <a:pt x="164" y="34"/>
                  </a:cubicBezTo>
                  <a:cubicBezTo>
                    <a:pt x="100" y="34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5"/>
            <p:cNvSpPr>
              <a:spLocks/>
            </p:cNvSpPr>
            <p:nvPr/>
          </p:nvSpPr>
          <p:spPr bwMode="auto">
            <a:xfrm>
              <a:off x="7717194" y="5490266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3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3"/>
                    <a:pt x="164" y="33"/>
                  </a:cubicBezTo>
                  <a:cubicBezTo>
                    <a:pt x="100" y="33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Oval 36"/>
            <p:cNvSpPr>
              <a:spLocks noChangeArrowheads="1"/>
            </p:cNvSpPr>
            <p:nvPr/>
          </p:nvSpPr>
          <p:spPr bwMode="auto">
            <a:xfrm>
              <a:off x="7717194" y="5325012"/>
              <a:ext cx="475563" cy="17565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7"/>
            <p:cNvSpPr>
              <a:spLocks noEditPoints="1"/>
            </p:cNvSpPr>
            <p:nvPr/>
          </p:nvSpPr>
          <p:spPr bwMode="auto">
            <a:xfrm>
              <a:off x="7521338" y="5094882"/>
              <a:ext cx="867275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8"/>
            <p:cNvSpPr>
              <a:spLocks noEditPoints="1"/>
            </p:cNvSpPr>
            <p:nvPr/>
          </p:nvSpPr>
          <p:spPr bwMode="auto">
            <a:xfrm>
              <a:off x="8870297" y="5094882"/>
              <a:ext cx="866663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9"/>
            <p:cNvSpPr>
              <a:spLocks noEditPoints="1"/>
            </p:cNvSpPr>
            <p:nvPr/>
          </p:nvSpPr>
          <p:spPr bwMode="auto">
            <a:xfrm>
              <a:off x="10071139" y="4953498"/>
              <a:ext cx="1028856" cy="1028856"/>
            </a:xfrm>
            <a:custGeom>
              <a:avLst/>
              <a:gdLst>
                <a:gd name="T0" fmla="*/ 355 w 711"/>
                <a:gd name="T1" fmla="*/ 711 h 711"/>
                <a:gd name="T2" fmla="*/ 0 w 711"/>
                <a:gd name="T3" fmla="*/ 356 h 711"/>
                <a:gd name="T4" fmla="*/ 355 w 711"/>
                <a:gd name="T5" fmla="*/ 0 h 711"/>
                <a:gd name="T6" fmla="*/ 711 w 711"/>
                <a:gd name="T7" fmla="*/ 356 h 711"/>
                <a:gd name="T8" fmla="*/ 355 w 711"/>
                <a:gd name="T9" fmla="*/ 711 h 711"/>
                <a:gd name="T10" fmla="*/ 355 w 711"/>
                <a:gd name="T11" fmla="*/ 22 h 711"/>
                <a:gd name="T12" fmla="*/ 21 w 711"/>
                <a:gd name="T13" fmla="*/ 356 h 711"/>
                <a:gd name="T14" fmla="*/ 355 w 711"/>
                <a:gd name="T15" fmla="*/ 690 h 711"/>
                <a:gd name="T16" fmla="*/ 689 w 711"/>
                <a:gd name="T17" fmla="*/ 356 h 711"/>
                <a:gd name="T18" fmla="*/ 355 w 711"/>
                <a:gd name="T19" fmla="*/ 2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1" h="711">
                  <a:moveTo>
                    <a:pt x="355" y="711"/>
                  </a:moveTo>
                  <a:cubicBezTo>
                    <a:pt x="159" y="711"/>
                    <a:pt x="0" y="552"/>
                    <a:pt x="0" y="356"/>
                  </a:cubicBezTo>
                  <a:cubicBezTo>
                    <a:pt x="0" y="160"/>
                    <a:pt x="159" y="0"/>
                    <a:pt x="355" y="0"/>
                  </a:cubicBezTo>
                  <a:cubicBezTo>
                    <a:pt x="551" y="0"/>
                    <a:pt x="711" y="160"/>
                    <a:pt x="711" y="356"/>
                  </a:cubicBezTo>
                  <a:cubicBezTo>
                    <a:pt x="711" y="552"/>
                    <a:pt x="551" y="711"/>
                    <a:pt x="355" y="711"/>
                  </a:cubicBezTo>
                  <a:close/>
                  <a:moveTo>
                    <a:pt x="355" y="22"/>
                  </a:moveTo>
                  <a:cubicBezTo>
                    <a:pt x="171" y="22"/>
                    <a:pt x="21" y="171"/>
                    <a:pt x="21" y="356"/>
                  </a:cubicBezTo>
                  <a:cubicBezTo>
                    <a:pt x="21" y="540"/>
                    <a:pt x="171" y="690"/>
                    <a:pt x="355" y="690"/>
                  </a:cubicBezTo>
                  <a:cubicBezTo>
                    <a:pt x="540" y="690"/>
                    <a:pt x="689" y="540"/>
                    <a:pt x="689" y="356"/>
                  </a:cubicBezTo>
                  <a:cubicBezTo>
                    <a:pt x="689" y="171"/>
                    <a:pt x="540" y="22"/>
                    <a:pt x="35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40"/>
            <p:cNvSpPr>
              <a:spLocks/>
            </p:cNvSpPr>
            <p:nvPr/>
          </p:nvSpPr>
          <p:spPr bwMode="auto">
            <a:xfrm>
              <a:off x="10266383" y="5176284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  <a:gd name="T16" fmla="*/ 24 w 807"/>
                <a:gd name="T17" fmla="*/ 567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  <a:lnTo>
                    <a:pt x="24" y="56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41"/>
            <p:cNvSpPr>
              <a:spLocks/>
            </p:cNvSpPr>
            <p:nvPr/>
          </p:nvSpPr>
          <p:spPr bwMode="auto">
            <a:xfrm>
              <a:off x="10266383" y="5176284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42"/>
            <p:cNvSpPr>
              <a:spLocks noEditPoints="1"/>
            </p:cNvSpPr>
            <p:nvPr/>
          </p:nvSpPr>
          <p:spPr bwMode="auto">
            <a:xfrm>
              <a:off x="10254754" y="5163431"/>
              <a:ext cx="519630" cy="422314"/>
            </a:xfrm>
            <a:custGeom>
              <a:avLst/>
              <a:gdLst>
                <a:gd name="T0" fmla="*/ 332 w 359"/>
                <a:gd name="T1" fmla="*/ 0 h 292"/>
                <a:gd name="T2" fmla="*/ 27 w 359"/>
                <a:gd name="T3" fmla="*/ 0 h 292"/>
                <a:gd name="T4" fmla="*/ 0 w 359"/>
                <a:gd name="T5" fmla="*/ 27 h 292"/>
                <a:gd name="T6" fmla="*/ 0 w 359"/>
                <a:gd name="T7" fmla="*/ 234 h 292"/>
                <a:gd name="T8" fmla="*/ 27 w 359"/>
                <a:gd name="T9" fmla="*/ 261 h 292"/>
                <a:gd name="T10" fmla="*/ 147 w 359"/>
                <a:gd name="T11" fmla="*/ 261 h 292"/>
                <a:gd name="T12" fmla="*/ 147 w 359"/>
                <a:gd name="T13" fmla="*/ 279 h 292"/>
                <a:gd name="T14" fmla="*/ 33 w 359"/>
                <a:gd name="T15" fmla="*/ 279 h 292"/>
                <a:gd name="T16" fmla="*/ 27 w 359"/>
                <a:gd name="T17" fmla="*/ 286 h 292"/>
                <a:gd name="T18" fmla="*/ 33 w 359"/>
                <a:gd name="T19" fmla="*/ 292 h 292"/>
                <a:gd name="T20" fmla="*/ 327 w 359"/>
                <a:gd name="T21" fmla="*/ 292 h 292"/>
                <a:gd name="T22" fmla="*/ 333 w 359"/>
                <a:gd name="T23" fmla="*/ 286 h 292"/>
                <a:gd name="T24" fmla="*/ 327 w 359"/>
                <a:gd name="T25" fmla="*/ 279 h 292"/>
                <a:gd name="T26" fmla="*/ 226 w 359"/>
                <a:gd name="T27" fmla="*/ 279 h 292"/>
                <a:gd name="T28" fmla="*/ 226 w 359"/>
                <a:gd name="T29" fmla="*/ 261 h 292"/>
                <a:gd name="T30" fmla="*/ 332 w 359"/>
                <a:gd name="T31" fmla="*/ 261 h 292"/>
                <a:gd name="T32" fmla="*/ 359 w 359"/>
                <a:gd name="T33" fmla="*/ 234 h 292"/>
                <a:gd name="T34" fmla="*/ 359 w 359"/>
                <a:gd name="T35" fmla="*/ 27 h 292"/>
                <a:gd name="T36" fmla="*/ 332 w 359"/>
                <a:gd name="T37" fmla="*/ 0 h 292"/>
                <a:gd name="T38" fmla="*/ 340 w 359"/>
                <a:gd name="T39" fmla="*/ 215 h 292"/>
                <a:gd name="T40" fmla="*/ 316 w 359"/>
                <a:gd name="T41" fmla="*/ 238 h 292"/>
                <a:gd name="T42" fmla="*/ 45 w 359"/>
                <a:gd name="T43" fmla="*/ 238 h 292"/>
                <a:gd name="T44" fmla="*/ 21 w 359"/>
                <a:gd name="T45" fmla="*/ 215 h 292"/>
                <a:gd name="T46" fmla="*/ 21 w 359"/>
                <a:gd name="T47" fmla="*/ 40 h 292"/>
                <a:gd name="T48" fmla="*/ 45 w 359"/>
                <a:gd name="T49" fmla="*/ 17 h 292"/>
                <a:gd name="T50" fmla="*/ 316 w 359"/>
                <a:gd name="T51" fmla="*/ 17 h 292"/>
                <a:gd name="T52" fmla="*/ 340 w 359"/>
                <a:gd name="T53" fmla="*/ 40 h 292"/>
                <a:gd name="T54" fmla="*/ 340 w 359"/>
                <a:gd name="T55" fmla="*/ 2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" h="292">
                  <a:moveTo>
                    <a:pt x="332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49"/>
                    <a:pt x="12" y="261"/>
                    <a:pt x="27" y="261"/>
                  </a:cubicBezTo>
                  <a:cubicBezTo>
                    <a:pt x="147" y="261"/>
                    <a:pt x="147" y="261"/>
                    <a:pt x="147" y="261"/>
                  </a:cubicBezTo>
                  <a:cubicBezTo>
                    <a:pt x="147" y="279"/>
                    <a:pt x="147" y="279"/>
                    <a:pt x="147" y="279"/>
                  </a:cubicBezTo>
                  <a:cubicBezTo>
                    <a:pt x="33" y="279"/>
                    <a:pt x="33" y="279"/>
                    <a:pt x="33" y="279"/>
                  </a:cubicBezTo>
                  <a:cubicBezTo>
                    <a:pt x="30" y="279"/>
                    <a:pt x="27" y="282"/>
                    <a:pt x="27" y="286"/>
                  </a:cubicBezTo>
                  <a:cubicBezTo>
                    <a:pt x="27" y="289"/>
                    <a:pt x="30" y="292"/>
                    <a:pt x="33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30" y="292"/>
                    <a:pt x="333" y="289"/>
                    <a:pt x="333" y="286"/>
                  </a:cubicBezTo>
                  <a:cubicBezTo>
                    <a:pt x="333" y="282"/>
                    <a:pt x="330" y="279"/>
                    <a:pt x="327" y="279"/>
                  </a:cubicBezTo>
                  <a:cubicBezTo>
                    <a:pt x="226" y="279"/>
                    <a:pt x="226" y="279"/>
                    <a:pt x="226" y="279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47" y="261"/>
                    <a:pt x="359" y="249"/>
                    <a:pt x="359" y="234"/>
                  </a:cubicBezTo>
                  <a:cubicBezTo>
                    <a:pt x="359" y="27"/>
                    <a:pt x="359" y="27"/>
                    <a:pt x="359" y="27"/>
                  </a:cubicBezTo>
                  <a:cubicBezTo>
                    <a:pt x="359" y="12"/>
                    <a:pt x="347" y="0"/>
                    <a:pt x="332" y="0"/>
                  </a:cubicBezTo>
                  <a:close/>
                  <a:moveTo>
                    <a:pt x="340" y="215"/>
                  </a:moveTo>
                  <a:cubicBezTo>
                    <a:pt x="340" y="228"/>
                    <a:pt x="329" y="238"/>
                    <a:pt x="316" y="238"/>
                  </a:cubicBezTo>
                  <a:cubicBezTo>
                    <a:pt x="45" y="238"/>
                    <a:pt x="45" y="238"/>
                    <a:pt x="45" y="238"/>
                  </a:cubicBezTo>
                  <a:cubicBezTo>
                    <a:pt x="31" y="238"/>
                    <a:pt x="21" y="228"/>
                    <a:pt x="21" y="21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27"/>
                    <a:pt x="31" y="17"/>
                    <a:pt x="45" y="17"/>
                  </a:cubicBezTo>
                  <a:cubicBezTo>
                    <a:pt x="316" y="17"/>
                    <a:pt x="316" y="17"/>
                    <a:pt x="316" y="17"/>
                  </a:cubicBezTo>
                  <a:cubicBezTo>
                    <a:pt x="329" y="17"/>
                    <a:pt x="340" y="27"/>
                    <a:pt x="340" y="40"/>
                  </a:cubicBezTo>
                  <a:lnTo>
                    <a:pt x="340" y="2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Oval 43"/>
            <p:cNvSpPr>
              <a:spLocks noChangeArrowheads="1"/>
            </p:cNvSpPr>
            <p:nvPr/>
          </p:nvSpPr>
          <p:spPr bwMode="auto">
            <a:xfrm>
              <a:off x="10762755" y="5612064"/>
              <a:ext cx="101600" cy="97928"/>
            </a:xfrm>
            <a:prstGeom prst="ellipse">
              <a:avLst/>
            </a:pr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44"/>
            <p:cNvSpPr>
              <a:spLocks/>
            </p:cNvSpPr>
            <p:nvPr/>
          </p:nvSpPr>
          <p:spPr bwMode="auto">
            <a:xfrm>
              <a:off x="10712567" y="5372752"/>
              <a:ext cx="181779" cy="145056"/>
            </a:xfrm>
            <a:custGeom>
              <a:avLst/>
              <a:gdLst>
                <a:gd name="T0" fmla="*/ 4 w 297"/>
                <a:gd name="T1" fmla="*/ 237 h 237"/>
                <a:gd name="T2" fmla="*/ 0 w 297"/>
                <a:gd name="T3" fmla="*/ 0 h 237"/>
                <a:gd name="T4" fmla="*/ 295 w 297"/>
                <a:gd name="T5" fmla="*/ 8 h 237"/>
                <a:gd name="T6" fmla="*/ 297 w 297"/>
                <a:gd name="T7" fmla="*/ 237 h 237"/>
                <a:gd name="T8" fmla="*/ 4 w 297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237">
                  <a:moveTo>
                    <a:pt x="4" y="237"/>
                  </a:moveTo>
                  <a:lnTo>
                    <a:pt x="0" y="0"/>
                  </a:lnTo>
                  <a:lnTo>
                    <a:pt x="295" y="8"/>
                  </a:lnTo>
                  <a:lnTo>
                    <a:pt x="297" y="237"/>
                  </a:lnTo>
                  <a:lnTo>
                    <a:pt x="4" y="237"/>
                  </a:lnTo>
                  <a:close/>
                </a:path>
              </a:pathLst>
            </a:cu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10686249" y="5307875"/>
              <a:ext cx="238700" cy="440064"/>
            </a:xfrm>
            <a:custGeom>
              <a:avLst/>
              <a:gdLst>
                <a:gd name="T0" fmla="*/ 83 w 165"/>
                <a:gd name="T1" fmla="*/ 0 h 304"/>
                <a:gd name="T2" fmla="*/ 0 w 165"/>
                <a:gd name="T3" fmla="*/ 69 h 304"/>
                <a:gd name="T4" fmla="*/ 0 w 165"/>
                <a:gd name="T5" fmla="*/ 236 h 304"/>
                <a:gd name="T6" fmla="*/ 83 w 165"/>
                <a:gd name="T7" fmla="*/ 304 h 304"/>
                <a:gd name="T8" fmla="*/ 165 w 165"/>
                <a:gd name="T9" fmla="*/ 236 h 304"/>
                <a:gd name="T10" fmla="*/ 165 w 165"/>
                <a:gd name="T11" fmla="*/ 69 h 304"/>
                <a:gd name="T12" fmla="*/ 83 w 165"/>
                <a:gd name="T13" fmla="*/ 0 h 304"/>
                <a:gd name="T14" fmla="*/ 85 w 165"/>
                <a:gd name="T15" fmla="*/ 265 h 304"/>
                <a:gd name="T16" fmla="*/ 65 w 165"/>
                <a:gd name="T17" fmla="*/ 245 h 304"/>
                <a:gd name="T18" fmla="*/ 85 w 165"/>
                <a:gd name="T19" fmla="*/ 225 h 304"/>
                <a:gd name="T20" fmla="*/ 105 w 165"/>
                <a:gd name="T21" fmla="*/ 245 h 304"/>
                <a:gd name="T22" fmla="*/ 85 w 165"/>
                <a:gd name="T23" fmla="*/ 265 h 304"/>
                <a:gd name="T24" fmla="*/ 129 w 165"/>
                <a:gd name="T25" fmla="*/ 124 h 304"/>
                <a:gd name="T26" fmla="*/ 38 w 165"/>
                <a:gd name="T27" fmla="*/ 124 h 304"/>
                <a:gd name="T28" fmla="*/ 31 w 165"/>
                <a:gd name="T29" fmla="*/ 117 h 304"/>
                <a:gd name="T30" fmla="*/ 38 w 165"/>
                <a:gd name="T31" fmla="*/ 110 h 304"/>
                <a:gd name="T32" fmla="*/ 129 w 165"/>
                <a:gd name="T33" fmla="*/ 110 h 304"/>
                <a:gd name="T34" fmla="*/ 136 w 165"/>
                <a:gd name="T35" fmla="*/ 117 h 304"/>
                <a:gd name="T36" fmla="*/ 129 w 165"/>
                <a:gd name="T37" fmla="*/ 124 h 304"/>
                <a:gd name="T38" fmla="*/ 129 w 165"/>
                <a:gd name="T39" fmla="*/ 75 h 304"/>
                <a:gd name="T40" fmla="*/ 38 w 165"/>
                <a:gd name="T41" fmla="*/ 75 h 304"/>
                <a:gd name="T42" fmla="*/ 31 w 165"/>
                <a:gd name="T43" fmla="*/ 68 h 304"/>
                <a:gd name="T44" fmla="*/ 38 w 165"/>
                <a:gd name="T45" fmla="*/ 61 h 304"/>
                <a:gd name="T46" fmla="*/ 129 w 165"/>
                <a:gd name="T47" fmla="*/ 61 h 304"/>
                <a:gd name="T48" fmla="*/ 136 w 165"/>
                <a:gd name="T49" fmla="*/ 68 h 304"/>
                <a:gd name="T50" fmla="*/ 129 w 165"/>
                <a:gd name="T51" fmla="*/ 7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5" h="304">
                  <a:moveTo>
                    <a:pt x="83" y="0"/>
                  </a:moveTo>
                  <a:cubicBezTo>
                    <a:pt x="37" y="0"/>
                    <a:pt x="3" y="8"/>
                    <a:pt x="0" y="69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" y="299"/>
                    <a:pt x="37" y="304"/>
                    <a:pt x="83" y="304"/>
                  </a:cubicBezTo>
                  <a:cubicBezTo>
                    <a:pt x="128" y="304"/>
                    <a:pt x="165" y="296"/>
                    <a:pt x="165" y="236"/>
                  </a:cubicBezTo>
                  <a:cubicBezTo>
                    <a:pt x="165" y="69"/>
                    <a:pt x="165" y="69"/>
                    <a:pt x="165" y="69"/>
                  </a:cubicBezTo>
                  <a:cubicBezTo>
                    <a:pt x="164" y="15"/>
                    <a:pt x="128" y="0"/>
                    <a:pt x="83" y="0"/>
                  </a:cubicBezTo>
                  <a:close/>
                  <a:moveTo>
                    <a:pt x="85" y="265"/>
                  </a:moveTo>
                  <a:cubicBezTo>
                    <a:pt x="74" y="265"/>
                    <a:pt x="65" y="256"/>
                    <a:pt x="65" y="245"/>
                  </a:cubicBezTo>
                  <a:cubicBezTo>
                    <a:pt x="65" y="234"/>
                    <a:pt x="74" y="225"/>
                    <a:pt x="85" y="225"/>
                  </a:cubicBezTo>
                  <a:cubicBezTo>
                    <a:pt x="96" y="225"/>
                    <a:pt x="105" y="234"/>
                    <a:pt x="105" y="245"/>
                  </a:cubicBezTo>
                  <a:cubicBezTo>
                    <a:pt x="105" y="256"/>
                    <a:pt x="96" y="265"/>
                    <a:pt x="85" y="265"/>
                  </a:cubicBezTo>
                  <a:close/>
                  <a:moveTo>
                    <a:pt x="129" y="124"/>
                  </a:moveTo>
                  <a:cubicBezTo>
                    <a:pt x="38" y="124"/>
                    <a:pt x="38" y="124"/>
                    <a:pt x="38" y="124"/>
                  </a:cubicBezTo>
                  <a:cubicBezTo>
                    <a:pt x="34" y="124"/>
                    <a:pt x="31" y="121"/>
                    <a:pt x="31" y="117"/>
                  </a:cubicBezTo>
                  <a:cubicBezTo>
                    <a:pt x="31" y="113"/>
                    <a:pt x="34" y="110"/>
                    <a:pt x="38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33" y="110"/>
                    <a:pt x="136" y="113"/>
                    <a:pt x="136" y="117"/>
                  </a:cubicBezTo>
                  <a:cubicBezTo>
                    <a:pt x="136" y="121"/>
                    <a:pt x="133" y="124"/>
                    <a:pt x="129" y="124"/>
                  </a:cubicBezTo>
                  <a:close/>
                  <a:moveTo>
                    <a:pt x="129" y="75"/>
                  </a:moveTo>
                  <a:cubicBezTo>
                    <a:pt x="38" y="75"/>
                    <a:pt x="38" y="75"/>
                    <a:pt x="38" y="75"/>
                  </a:cubicBezTo>
                  <a:cubicBezTo>
                    <a:pt x="34" y="75"/>
                    <a:pt x="31" y="72"/>
                    <a:pt x="31" y="68"/>
                  </a:cubicBezTo>
                  <a:cubicBezTo>
                    <a:pt x="31" y="64"/>
                    <a:pt x="34" y="61"/>
                    <a:pt x="38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33" y="61"/>
                    <a:pt x="136" y="64"/>
                    <a:pt x="136" y="68"/>
                  </a:cubicBezTo>
                  <a:cubicBezTo>
                    <a:pt x="136" y="72"/>
                    <a:pt x="133" y="75"/>
                    <a:pt x="129" y="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46"/>
            <p:cNvSpPr>
              <a:spLocks/>
            </p:cNvSpPr>
            <p:nvPr/>
          </p:nvSpPr>
          <p:spPr bwMode="auto">
            <a:xfrm>
              <a:off x="8761964" y="3117960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8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7"/>
            <p:cNvSpPr>
              <a:spLocks/>
            </p:cNvSpPr>
            <p:nvPr/>
          </p:nvSpPr>
          <p:spPr bwMode="auto">
            <a:xfrm>
              <a:off x="8671992" y="3077565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8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8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2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8"/>
            <p:cNvSpPr>
              <a:spLocks/>
            </p:cNvSpPr>
            <p:nvPr/>
          </p:nvSpPr>
          <p:spPr bwMode="auto">
            <a:xfrm>
              <a:off x="8580797" y="3035333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4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20" y="0"/>
                    <a:pt x="9" y="5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9"/>
            <p:cNvSpPr>
              <a:spLocks/>
            </p:cNvSpPr>
            <p:nvPr/>
          </p:nvSpPr>
          <p:spPr bwMode="auto">
            <a:xfrm>
              <a:off x="8489602" y="2994938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4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5" y="14"/>
                  </a:cubicBezTo>
                  <a:cubicBezTo>
                    <a:pt x="0" y="23"/>
                    <a:pt x="5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50"/>
            <p:cNvSpPr>
              <a:spLocks/>
            </p:cNvSpPr>
            <p:nvPr/>
          </p:nvSpPr>
          <p:spPr bwMode="auto">
            <a:xfrm>
              <a:off x="8400242" y="2954543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51"/>
            <p:cNvSpPr>
              <a:spLocks/>
            </p:cNvSpPr>
            <p:nvPr/>
          </p:nvSpPr>
          <p:spPr bwMode="auto">
            <a:xfrm>
              <a:off x="8309047" y="2912311"/>
              <a:ext cx="61817" cy="62429"/>
            </a:xfrm>
            <a:custGeom>
              <a:avLst/>
              <a:gdLst>
                <a:gd name="T0" fmla="*/ 39 w 43"/>
                <a:gd name="T1" fmla="*/ 29 h 43"/>
                <a:gd name="T2" fmla="*/ 29 w 43"/>
                <a:gd name="T3" fmla="*/ 5 h 43"/>
                <a:gd name="T4" fmla="*/ 5 w 43"/>
                <a:gd name="T5" fmla="*/ 14 h 43"/>
                <a:gd name="T6" fmla="*/ 14 w 43"/>
                <a:gd name="T7" fmla="*/ 39 h 43"/>
                <a:gd name="T8" fmla="*/ 39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9" y="29"/>
                  </a:moveTo>
                  <a:cubicBezTo>
                    <a:pt x="43" y="20"/>
                    <a:pt x="39" y="9"/>
                    <a:pt x="29" y="5"/>
                  </a:cubicBezTo>
                  <a:cubicBezTo>
                    <a:pt x="20" y="0"/>
                    <a:pt x="9" y="5"/>
                    <a:pt x="5" y="14"/>
                  </a:cubicBezTo>
                  <a:cubicBezTo>
                    <a:pt x="0" y="23"/>
                    <a:pt x="5" y="34"/>
                    <a:pt x="14" y="39"/>
                  </a:cubicBezTo>
                  <a:cubicBezTo>
                    <a:pt x="23" y="43"/>
                    <a:pt x="34" y="39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52"/>
            <p:cNvSpPr>
              <a:spLocks/>
            </p:cNvSpPr>
            <p:nvPr/>
          </p:nvSpPr>
          <p:spPr bwMode="auto">
            <a:xfrm>
              <a:off x="8219075" y="2871916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9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53"/>
            <p:cNvSpPr>
              <a:spLocks/>
            </p:cNvSpPr>
            <p:nvPr/>
          </p:nvSpPr>
          <p:spPr bwMode="auto">
            <a:xfrm>
              <a:off x="8127880" y="2831521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3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19"/>
                    <a:pt x="39" y="8"/>
                    <a:pt x="29" y="4"/>
                  </a:cubicBezTo>
                  <a:cubicBezTo>
                    <a:pt x="20" y="0"/>
                    <a:pt x="9" y="4"/>
                    <a:pt x="5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4"/>
            <p:cNvSpPr>
              <a:spLocks/>
            </p:cNvSpPr>
            <p:nvPr/>
          </p:nvSpPr>
          <p:spPr bwMode="auto">
            <a:xfrm>
              <a:off x="8037909" y="2789289"/>
              <a:ext cx="61205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19" y="0"/>
                    <a:pt x="8" y="5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5"/>
            <p:cNvSpPr>
              <a:spLocks/>
            </p:cNvSpPr>
            <p:nvPr/>
          </p:nvSpPr>
          <p:spPr bwMode="auto">
            <a:xfrm>
              <a:off x="7947325" y="2748894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6"/>
            <p:cNvSpPr>
              <a:spLocks/>
            </p:cNvSpPr>
            <p:nvPr/>
          </p:nvSpPr>
          <p:spPr bwMode="auto">
            <a:xfrm>
              <a:off x="7857354" y="2708499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7"/>
            <p:cNvSpPr>
              <a:spLocks/>
            </p:cNvSpPr>
            <p:nvPr/>
          </p:nvSpPr>
          <p:spPr bwMode="auto">
            <a:xfrm>
              <a:off x="7766158" y="2666267"/>
              <a:ext cx="62429" cy="62429"/>
            </a:xfrm>
            <a:custGeom>
              <a:avLst/>
              <a:gdLst>
                <a:gd name="T0" fmla="*/ 38 w 43"/>
                <a:gd name="T1" fmla="*/ 29 h 43"/>
                <a:gd name="T2" fmla="*/ 29 w 43"/>
                <a:gd name="T3" fmla="*/ 5 h 43"/>
                <a:gd name="T4" fmla="*/ 4 w 43"/>
                <a:gd name="T5" fmla="*/ 14 h 43"/>
                <a:gd name="T6" fmla="*/ 14 w 43"/>
                <a:gd name="T7" fmla="*/ 39 h 43"/>
                <a:gd name="T8" fmla="*/ 38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29"/>
                  </a:moveTo>
                  <a:cubicBezTo>
                    <a:pt x="43" y="20"/>
                    <a:pt x="38" y="9"/>
                    <a:pt x="29" y="5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8"/>
            <p:cNvSpPr>
              <a:spLocks/>
            </p:cNvSpPr>
            <p:nvPr/>
          </p:nvSpPr>
          <p:spPr bwMode="auto">
            <a:xfrm>
              <a:off x="7676187" y="2625872"/>
              <a:ext cx="61205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8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9"/>
            <p:cNvSpPr>
              <a:spLocks/>
            </p:cNvSpPr>
            <p:nvPr/>
          </p:nvSpPr>
          <p:spPr bwMode="auto">
            <a:xfrm>
              <a:off x="7584992" y="2585476"/>
              <a:ext cx="62429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3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19"/>
                    <a:pt x="38" y="8"/>
                    <a:pt x="29" y="4"/>
                  </a:cubicBezTo>
                  <a:cubicBezTo>
                    <a:pt x="20" y="0"/>
                    <a:pt x="9" y="4"/>
                    <a:pt x="4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60"/>
            <p:cNvSpPr>
              <a:spLocks/>
            </p:cNvSpPr>
            <p:nvPr/>
          </p:nvSpPr>
          <p:spPr bwMode="auto">
            <a:xfrm>
              <a:off x="7495632" y="2543245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8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8" y="5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2" y="43"/>
                    <a:pt x="33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61"/>
            <p:cNvSpPr>
              <a:spLocks/>
            </p:cNvSpPr>
            <p:nvPr/>
          </p:nvSpPr>
          <p:spPr bwMode="auto">
            <a:xfrm>
              <a:off x="7999350" y="3610048"/>
              <a:ext cx="54472" cy="53248"/>
            </a:xfrm>
            <a:custGeom>
              <a:avLst/>
              <a:gdLst>
                <a:gd name="T0" fmla="*/ 38 w 38"/>
                <a:gd name="T1" fmla="*/ 19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9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Oval 62"/>
            <p:cNvSpPr>
              <a:spLocks noChangeArrowheads="1"/>
            </p:cNvSpPr>
            <p:nvPr/>
          </p:nvSpPr>
          <p:spPr bwMode="auto">
            <a:xfrm>
              <a:off x="7900809" y="3610048"/>
              <a:ext cx="53248" cy="550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Oval 63"/>
            <p:cNvSpPr>
              <a:spLocks noChangeArrowheads="1"/>
            </p:cNvSpPr>
            <p:nvPr/>
          </p:nvSpPr>
          <p:spPr bwMode="auto">
            <a:xfrm>
              <a:off x="7801045" y="3611272"/>
              <a:ext cx="53248" cy="5386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64"/>
            <p:cNvSpPr>
              <a:spLocks/>
            </p:cNvSpPr>
            <p:nvPr/>
          </p:nvSpPr>
          <p:spPr bwMode="auto">
            <a:xfrm>
              <a:off x="7701281" y="3611272"/>
              <a:ext cx="54472" cy="53860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65"/>
            <p:cNvSpPr>
              <a:spLocks/>
            </p:cNvSpPr>
            <p:nvPr/>
          </p:nvSpPr>
          <p:spPr bwMode="auto">
            <a:xfrm>
              <a:off x="7602741" y="3611272"/>
              <a:ext cx="53248" cy="53860"/>
            </a:xfrm>
            <a:custGeom>
              <a:avLst/>
              <a:gdLst>
                <a:gd name="T0" fmla="*/ 37 w 37"/>
                <a:gd name="T1" fmla="*/ 19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9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Oval 66"/>
            <p:cNvSpPr>
              <a:spLocks noChangeArrowheads="1"/>
            </p:cNvSpPr>
            <p:nvPr/>
          </p:nvSpPr>
          <p:spPr bwMode="auto">
            <a:xfrm>
              <a:off x="7502977" y="3611272"/>
              <a:ext cx="53248" cy="550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7"/>
            <p:cNvSpPr>
              <a:spLocks/>
            </p:cNvSpPr>
            <p:nvPr/>
          </p:nvSpPr>
          <p:spPr bwMode="auto">
            <a:xfrm>
              <a:off x="7403213" y="3613108"/>
              <a:ext cx="54472" cy="53248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8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8"/>
                    <a:pt x="38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8"/>
            <p:cNvSpPr>
              <a:spLocks/>
            </p:cNvSpPr>
            <p:nvPr/>
          </p:nvSpPr>
          <p:spPr bwMode="auto">
            <a:xfrm>
              <a:off x="7304673" y="3613108"/>
              <a:ext cx="53248" cy="53248"/>
            </a:xfrm>
            <a:custGeom>
              <a:avLst/>
              <a:gdLst>
                <a:gd name="T0" fmla="*/ 37 w 37"/>
                <a:gd name="T1" fmla="*/ 18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8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Oval 69"/>
            <p:cNvSpPr>
              <a:spLocks noChangeArrowheads="1"/>
            </p:cNvSpPr>
            <p:nvPr/>
          </p:nvSpPr>
          <p:spPr bwMode="auto">
            <a:xfrm>
              <a:off x="7204909" y="3613108"/>
              <a:ext cx="53248" cy="5324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70"/>
            <p:cNvSpPr>
              <a:spLocks/>
            </p:cNvSpPr>
            <p:nvPr/>
          </p:nvSpPr>
          <p:spPr bwMode="auto">
            <a:xfrm>
              <a:off x="7850009" y="4424687"/>
              <a:ext cx="60593" cy="61205"/>
            </a:xfrm>
            <a:custGeom>
              <a:avLst/>
              <a:gdLst>
                <a:gd name="T0" fmla="*/ 37 w 42"/>
                <a:gd name="T1" fmla="*/ 12 h 42"/>
                <a:gd name="T2" fmla="*/ 12 w 42"/>
                <a:gd name="T3" fmla="*/ 4 h 42"/>
                <a:gd name="T4" fmla="*/ 4 w 42"/>
                <a:gd name="T5" fmla="*/ 30 h 42"/>
                <a:gd name="T6" fmla="*/ 30 w 42"/>
                <a:gd name="T7" fmla="*/ 37 h 42"/>
                <a:gd name="T8" fmla="*/ 37 w 42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7" y="12"/>
                  </a:moveTo>
                  <a:cubicBezTo>
                    <a:pt x="33" y="3"/>
                    <a:pt x="21" y="0"/>
                    <a:pt x="12" y="4"/>
                  </a:cubicBezTo>
                  <a:cubicBezTo>
                    <a:pt x="3" y="9"/>
                    <a:pt x="0" y="21"/>
                    <a:pt x="4" y="30"/>
                  </a:cubicBezTo>
                  <a:cubicBezTo>
                    <a:pt x="9" y="39"/>
                    <a:pt x="21" y="42"/>
                    <a:pt x="30" y="37"/>
                  </a:cubicBezTo>
                  <a:cubicBezTo>
                    <a:pt x="39" y="32"/>
                    <a:pt x="42" y="21"/>
                    <a:pt x="37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71"/>
            <p:cNvSpPr>
              <a:spLocks/>
            </p:cNvSpPr>
            <p:nvPr/>
          </p:nvSpPr>
          <p:spPr bwMode="auto">
            <a:xfrm>
              <a:off x="7761874" y="4471203"/>
              <a:ext cx="62429" cy="62429"/>
            </a:xfrm>
            <a:custGeom>
              <a:avLst/>
              <a:gdLst>
                <a:gd name="T0" fmla="*/ 38 w 43"/>
                <a:gd name="T1" fmla="*/ 12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39" y="33"/>
                    <a:pt x="43" y="22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72"/>
            <p:cNvSpPr>
              <a:spLocks/>
            </p:cNvSpPr>
            <p:nvPr/>
          </p:nvSpPr>
          <p:spPr bwMode="auto">
            <a:xfrm>
              <a:off x="7674963" y="4517718"/>
              <a:ext cx="60593" cy="61817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4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2" y="4"/>
                    <a:pt x="21" y="0"/>
                    <a:pt x="12" y="5"/>
                  </a:cubicBezTo>
                  <a:cubicBezTo>
                    <a:pt x="3" y="10"/>
                    <a:pt x="0" y="21"/>
                    <a:pt x="4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73"/>
            <p:cNvSpPr>
              <a:spLocks/>
            </p:cNvSpPr>
            <p:nvPr/>
          </p:nvSpPr>
          <p:spPr bwMode="auto">
            <a:xfrm>
              <a:off x="7586828" y="4565458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2 w 43"/>
                <a:gd name="T3" fmla="*/ 5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2" y="5"/>
                  </a:cubicBezTo>
                  <a:cubicBezTo>
                    <a:pt x="3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74"/>
            <p:cNvSpPr>
              <a:spLocks/>
            </p:cNvSpPr>
            <p:nvPr/>
          </p:nvSpPr>
          <p:spPr bwMode="auto">
            <a:xfrm>
              <a:off x="7498693" y="4611974"/>
              <a:ext cx="61817" cy="61817"/>
            </a:xfrm>
            <a:custGeom>
              <a:avLst/>
              <a:gdLst>
                <a:gd name="T0" fmla="*/ 38 w 43"/>
                <a:gd name="T1" fmla="*/ 13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3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40" y="33"/>
                    <a:pt x="43" y="22"/>
                    <a:pt x="38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75"/>
            <p:cNvSpPr>
              <a:spLocks/>
            </p:cNvSpPr>
            <p:nvPr/>
          </p:nvSpPr>
          <p:spPr bwMode="auto">
            <a:xfrm>
              <a:off x="7411781" y="4657878"/>
              <a:ext cx="60593" cy="62429"/>
            </a:xfrm>
            <a:custGeom>
              <a:avLst/>
              <a:gdLst>
                <a:gd name="T0" fmla="*/ 38 w 42"/>
                <a:gd name="T1" fmla="*/ 13 h 43"/>
                <a:gd name="T2" fmla="*/ 12 w 42"/>
                <a:gd name="T3" fmla="*/ 5 h 43"/>
                <a:gd name="T4" fmla="*/ 5 w 42"/>
                <a:gd name="T5" fmla="*/ 31 h 43"/>
                <a:gd name="T6" fmla="*/ 30 w 42"/>
                <a:gd name="T7" fmla="*/ 38 h 43"/>
                <a:gd name="T8" fmla="*/ 38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1"/>
                  </a:cubicBezTo>
                  <a:cubicBezTo>
                    <a:pt x="10" y="40"/>
                    <a:pt x="21" y="43"/>
                    <a:pt x="30" y="38"/>
                  </a:cubicBezTo>
                  <a:cubicBezTo>
                    <a:pt x="39" y="33"/>
                    <a:pt x="42" y="22"/>
                    <a:pt x="38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76"/>
            <p:cNvSpPr>
              <a:spLocks/>
            </p:cNvSpPr>
            <p:nvPr/>
          </p:nvSpPr>
          <p:spPr bwMode="auto">
            <a:xfrm>
              <a:off x="7323646" y="4705618"/>
              <a:ext cx="61817" cy="61205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5 h 42"/>
                <a:gd name="T4" fmla="*/ 5 w 43"/>
                <a:gd name="T5" fmla="*/ 30 h 42"/>
                <a:gd name="T6" fmla="*/ 30 w 43"/>
                <a:gd name="T7" fmla="*/ 38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2"/>
                    <a:pt x="30" y="38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77"/>
            <p:cNvSpPr>
              <a:spLocks/>
            </p:cNvSpPr>
            <p:nvPr/>
          </p:nvSpPr>
          <p:spPr bwMode="auto">
            <a:xfrm>
              <a:off x="7236735" y="4752134"/>
              <a:ext cx="60593" cy="62429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5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78"/>
            <p:cNvSpPr>
              <a:spLocks/>
            </p:cNvSpPr>
            <p:nvPr/>
          </p:nvSpPr>
          <p:spPr bwMode="auto">
            <a:xfrm>
              <a:off x="7147988" y="4799873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4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4"/>
                  </a:cubicBezTo>
                  <a:cubicBezTo>
                    <a:pt x="4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2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79"/>
            <p:cNvSpPr>
              <a:spLocks/>
            </p:cNvSpPr>
            <p:nvPr/>
          </p:nvSpPr>
          <p:spPr bwMode="auto">
            <a:xfrm>
              <a:off x="8528773" y="4584432"/>
              <a:ext cx="62429" cy="60593"/>
            </a:xfrm>
            <a:custGeom>
              <a:avLst/>
              <a:gdLst>
                <a:gd name="T0" fmla="*/ 31 w 43"/>
                <a:gd name="T1" fmla="*/ 6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6"/>
                  </a:moveTo>
                  <a:cubicBezTo>
                    <a:pt x="23" y="0"/>
                    <a:pt x="11" y="3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80"/>
            <p:cNvSpPr>
              <a:spLocks/>
            </p:cNvSpPr>
            <p:nvPr/>
          </p:nvSpPr>
          <p:spPr bwMode="auto">
            <a:xfrm>
              <a:off x="8474912" y="4668283"/>
              <a:ext cx="62429" cy="60593"/>
            </a:xfrm>
            <a:custGeom>
              <a:avLst/>
              <a:gdLst>
                <a:gd name="T0" fmla="*/ 31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1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81"/>
            <p:cNvSpPr>
              <a:spLocks/>
            </p:cNvSpPr>
            <p:nvPr/>
          </p:nvSpPr>
          <p:spPr bwMode="auto">
            <a:xfrm>
              <a:off x="8421664" y="4752134"/>
              <a:ext cx="62429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82"/>
            <p:cNvSpPr>
              <a:spLocks/>
            </p:cNvSpPr>
            <p:nvPr/>
          </p:nvSpPr>
          <p:spPr bwMode="auto">
            <a:xfrm>
              <a:off x="8368416" y="4835984"/>
              <a:ext cx="61817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2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83"/>
            <p:cNvSpPr>
              <a:spLocks/>
            </p:cNvSpPr>
            <p:nvPr/>
          </p:nvSpPr>
          <p:spPr bwMode="auto">
            <a:xfrm>
              <a:off x="8314555" y="4919835"/>
              <a:ext cx="62429" cy="61205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19"/>
                    <a:pt x="3" y="31"/>
                    <a:pt x="12" y="37"/>
                  </a:cubicBezTo>
                  <a:cubicBezTo>
                    <a:pt x="20" y="42"/>
                    <a:pt x="32" y="39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84"/>
            <p:cNvSpPr>
              <a:spLocks/>
            </p:cNvSpPr>
            <p:nvPr/>
          </p:nvSpPr>
          <p:spPr bwMode="auto">
            <a:xfrm>
              <a:off x="8261307" y="5002462"/>
              <a:ext cx="61817" cy="62429"/>
            </a:xfrm>
            <a:custGeom>
              <a:avLst/>
              <a:gdLst>
                <a:gd name="T0" fmla="*/ 32 w 43"/>
                <a:gd name="T1" fmla="*/ 6 h 43"/>
                <a:gd name="T2" fmla="*/ 6 w 43"/>
                <a:gd name="T3" fmla="*/ 12 h 43"/>
                <a:gd name="T4" fmla="*/ 12 w 43"/>
                <a:gd name="T5" fmla="*/ 37 h 43"/>
                <a:gd name="T6" fmla="*/ 37 w 43"/>
                <a:gd name="T7" fmla="*/ 32 h 43"/>
                <a:gd name="T8" fmla="*/ 32 w 43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2" y="6"/>
                  </a:moveTo>
                  <a:cubicBezTo>
                    <a:pt x="23" y="0"/>
                    <a:pt x="12" y="3"/>
                    <a:pt x="6" y="12"/>
                  </a:cubicBezTo>
                  <a:cubicBezTo>
                    <a:pt x="0" y="20"/>
                    <a:pt x="3" y="32"/>
                    <a:pt x="12" y="37"/>
                  </a:cubicBezTo>
                  <a:cubicBezTo>
                    <a:pt x="20" y="43"/>
                    <a:pt x="32" y="40"/>
                    <a:pt x="37" y="32"/>
                  </a:cubicBezTo>
                  <a:cubicBezTo>
                    <a:pt x="43" y="23"/>
                    <a:pt x="40" y="12"/>
                    <a:pt x="32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85"/>
            <p:cNvSpPr>
              <a:spLocks/>
            </p:cNvSpPr>
            <p:nvPr/>
          </p:nvSpPr>
          <p:spPr bwMode="auto">
            <a:xfrm>
              <a:off x="8208671" y="5086313"/>
              <a:ext cx="61205" cy="62429"/>
            </a:xfrm>
            <a:custGeom>
              <a:avLst/>
              <a:gdLst>
                <a:gd name="T0" fmla="*/ 31 w 42"/>
                <a:gd name="T1" fmla="*/ 6 h 43"/>
                <a:gd name="T2" fmla="*/ 5 w 42"/>
                <a:gd name="T3" fmla="*/ 12 h 43"/>
                <a:gd name="T4" fmla="*/ 11 w 42"/>
                <a:gd name="T5" fmla="*/ 37 h 43"/>
                <a:gd name="T6" fmla="*/ 37 w 42"/>
                <a:gd name="T7" fmla="*/ 32 h 43"/>
                <a:gd name="T8" fmla="*/ 31 w 42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1" y="6"/>
                  </a:moveTo>
                  <a:cubicBezTo>
                    <a:pt x="22" y="0"/>
                    <a:pt x="11" y="3"/>
                    <a:pt x="5" y="12"/>
                  </a:cubicBezTo>
                  <a:cubicBezTo>
                    <a:pt x="0" y="20"/>
                    <a:pt x="2" y="32"/>
                    <a:pt x="11" y="37"/>
                  </a:cubicBezTo>
                  <a:cubicBezTo>
                    <a:pt x="19" y="43"/>
                    <a:pt x="31" y="40"/>
                    <a:pt x="37" y="32"/>
                  </a:cubicBezTo>
                  <a:cubicBezTo>
                    <a:pt x="42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6"/>
            <p:cNvSpPr>
              <a:spLocks/>
            </p:cNvSpPr>
            <p:nvPr/>
          </p:nvSpPr>
          <p:spPr bwMode="auto">
            <a:xfrm>
              <a:off x="9346472" y="4782736"/>
              <a:ext cx="57533" cy="57533"/>
            </a:xfrm>
            <a:custGeom>
              <a:avLst/>
              <a:gdLst>
                <a:gd name="T0" fmla="*/ 22 w 40"/>
                <a:gd name="T1" fmla="*/ 1 h 40"/>
                <a:gd name="T2" fmla="*/ 1 w 40"/>
                <a:gd name="T3" fmla="*/ 17 h 40"/>
                <a:gd name="T4" fmla="*/ 17 w 40"/>
                <a:gd name="T5" fmla="*/ 38 h 40"/>
                <a:gd name="T6" fmla="*/ 38 w 40"/>
                <a:gd name="T7" fmla="*/ 22 h 40"/>
                <a:gd name="T8" fmla="*/ 22 w 4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40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7"/>
            <p:cNvSpPr>
              <a:spLocks/>
            </p:cNvSpPr>
            <p:nvPr/>
          </p:nvSpPr>
          <p:spPr bwMode="auto">
            <a:xfrm>
              <a:off x="9331782" y="4880664"/>
              <a:ext cx="58145" cy="56921"/>
            </a:xfrm>
            <a:custGeom>
              <a:avLst/>
              <a:gdLst>
                <a:gd name="T0" fmla="*/ 22 w 40"/>
                <a:gd name="T1" fmla="*/ 1 h 39"/>
                <a:gd name="T2" fmla="*/ 1 w 40"/>
                <a:gd name="T3" fmla="*/ 17 h 39"/>
                <a:gd name="T4" fmla="*/ 17 w 40"/>
                <a:gd name="T5" fmla="*/ 38 h 39"/>
                <a:gd name="T6" fmla="*/ 38 w 40"/>
                <a:gd name="T7" fmla="*/ 22 h 39"/>
                <a:gd name="T8" fmla="*/ 22 w 40"/>
                <a:gd name="T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39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88"/>
            <p:cNvSpPr>
              <a:spLocks/>
            </p:cNvSpPr>
            <p:nvPr/>
          </p:nvSpPr>
          <p:spPr bwMode="auto">
            <a:xfrm>
              <a:off x="9317093" y="4977980"/>
              <a:ext cx="58145" cy="57533"/>
            </a:xfrm>
            <a:custGeom>
              <a:avLst/>
              <a:gdLst>
                <a:gd name="T0" fmla="*/ 22 w 40"/>
                <a:gd name="T1" fmla="*/ 2 h 40"/>
                <a:gd name="T2" fmla="*/ 1 w 40"/>
                <a:gd name="T3" fmla="*/ 18 h 40"/>
                <a:gd name="T4" fmla="*/ 17 w 40"/>
                <a:gd name="T5" fmla="*/ 39 h 40"/>
                <a:gd name="T6" fmla="*/ 38 w 40"/>
                <a:gd name="T7" fmla="*/ 23 h 40"/>
                <a:gd name="T8" fmla="*/ 22 w 40"/>
                <a:gd name="T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2"/>
                  </a:moveTo>
                  <a:cubicBezTo>
                    <a:pt x="12" y="0"/>
                    <a:pt x="3" y="7"/>
                    <a:pt x="1" y="18"/>
                  </a:cubicBezTo>
                  <a:cubicBezTo>
                    <a:pt x="0" y="28"/>
                    <a:pt x="7" y="37"/>
                    <a:pt x="17" y="39"/>
                  </a:cubicBezTo>
                  <a:cubicBezTo>
                    <a:pt x="27" y="40"/>
                    <a:pt x="36" y="33"/>
                    <a:pt x="38" y="23"/>
                  </a:cubicBezTo>
                  <a:cubicBezTo>
                    <a:pt x="40" y="13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89"/>
            <p:cNvSpPr>
              <a:spLocks/>
            </p:cNvSpPr>
            <p:nvPr/>
          </p:nvSpPr>
          <p:spPr bwMode="auto">
            <a:xfrm>
              <a:off x="10301270" y="4574027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3 w 42"/>
                <a:gd name="T3" fmla="*/ 26 h 42"/>
                <a:gd name="T4" fmla="*/ 27 w 42"/>
                <a:gd name="T5" fmla="*/ 39 h 42"/>
                <a:gd name="T6" fmla="*/ 39 w 42"/>
                <a:gd name="T7" fmla="*/ 15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6"/>
                    <a:pt x="0" y="17"/>
                    <a:pt x="3" y="26"/>
                  </a:cubicBezTo>
                  <a:cubicBezTo>
                    <a:pt x="7" y="36"/>
                    <a:pt x="17" y="42"/>
                    <a:pt x="27" y="39"/>
                  </a:cubicBezTo>
                  <a:cubicBezTo>
                    <a:pt x="37" y="35"/>
                    <a:pt x="42" y="25"/>
                    <a:pt x="39" y="15"/>
                  </a:cubicBezTo>
                  <a:cubicBezTo>
                    <a:pt x="36" y="5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90"/>
            <p:cNvSpPr>
              <a:spLocks/>
            </p:cNvSpPr>
            <p:nvPr/>
          </p:nvSpPr>
          <p:spPr bwMode="auto">
            <a:xfrm>
              <a:off x="10331872" y="4668283"/>
              <a:ext cx="60593" cy="60593"/>
            </a:xfrm>
            <a:custGeom>
              <a:avLst/>
              <a:gdLst>
                <a:gd name="T0" fmla="*/ 15 w 42"/>
                <a:gd name="T1" fmla="*/ 4 h 42"/>
                <a:gd name="T2" fmla="*/ 3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5 w 42"/>
                <a:gd name="T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5" y="4"/>
                  </a:moveTo>
                  <a:cubicBezTo>
                    <a:pt x="5" y="7"/>
                    <a:pt x="0" y="17"/>
                    <a:pt x="3" y="27"/>
                  </a:cubicBezTo>
                  <a:cubicBezTo>
                    <a:pt x="6" y="37"/>
                    <a:pt x="17" y="42"/>
                    <a:pt x="27" y="39"/>
                  </a:cubicBezTo>
                  <a:cubicBezTo>
                    <a:pt x="36" y="36"/>
                    <a:pt x="42" y="25"/>
                    <a:pt x="39" y="16"/>
                  </a:cubicBezTo>
                  <a:cubicBezTo>
                    <a:pt x="36" y="6"/>
                    <a:pt x="25" y="0"/>
                    <a:pt x="15" y="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91"/>
            <p:cNvSpPr>
              <a:spLocks/>
            </p:cNvSpPr>
            <p:nvPr/>
          </p:nvSpPr>
          <p:spPr bwMode="auto">
            <a:xfrm>
              <a:off x="10361863" y="4763762"/>
              <a:ext cx="59369" cy="60593"/>
            </a:xfrm>
            <a:custGeom>
              <a:avLst/>
              <a:gdLst>
                <a:gd name="T0" fmla="*/ 15 w 41"/>
                <a:gd name="T1" fmla="*/ 3 h 42"/>
                <a:gd name="T2" fmla="*/ 3 w 41"/>
                <a:gd name="T3" fmla="*/ 26 h 42"/>
                <a:gd name="T4" fmla="*/ 26 w 41"/>
                <a:gd name="T5" fmla="*/ 39 h 42"/>
                <a:gd name="T6" fmla="*/ 38 w 41"/>
                <a:gd name="T7" fmla="*/ 15 h 42"/>
                <a:gd name="T8" fmla="*/ 15 w 41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2">
                  <a:moveTo>
                    <a:pt x="15" y="3"/>
                  </a:moveTo>
                  <a:cubicBezTo>
                    <a:pt x="5" y="6"/>
                    <a:pt x="0" y="17"/>
                    <a:pt x="3" y="26"/>
                  </a:cubicBezTo>
                  <a:cubicBezTo>
                    <a:pt x="6" y="36"/>
                    <a:pt x="16" y="42"/>
                    <a:pt x="26" y="39"/>
                  </a:cubicBezTo>
                  <a:cubicBezTo>
                    <a:pt x="36" y="35"/>
                    <a:pt x="41" y="25"/>
                    <a:pt x="38" y="15"/>
                  </a:cubicBezTo>
                  <a:cubicBezTo>
                    <a:pt x="35" y="5"/>
                    <a:pt x="25" y="0"/>
                    <a:pt x="15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92"/>
            <p:cNvSpPr>
              <a:spLocks/>
            </p:cNvSpPr>
            <p:nvPr/>
          </p:nvSpPr>
          <p:spPr bwMode="auto">
            <a:xfrm>
              <a:off x="10391241" y="4858018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4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7"/>
                    <a:pt x="0" y="17"/>
                    <a:pt x="4" y="27"/>
                  </a:cubicBezTo>
                  <a:cubicBezTo>
                    <a:pt x="7" y="37"/>
                    <a:pt x="17" y="42"/>
                    <a:pt x="27" y="39"/>
                  </a:cubicBezTo>
                  <a:cubicBezTo>
                    <a:pt x="37" y="36"/>
                    <a:pt x="42" y="25"/>
                    <a:pt x="39" y="16"/>
                  </a:cubicBezTo>
                  <a:cubicBezTo>
                    <a:pt x="36" y="6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Rectangle 93"/>
            <p:cNvSpPr>
              <a:spLocks noChangeArrowheads="1"/>
            </p:cNvSpPr>
            <p:nvPr/>
          </p:nvSpPr>
          <p:spPr bwMode="auto">
            <a:xfrm>
              <a:off x="9071661" y="5771197"/>
              <a:ext cx="441288" cy="18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94"/>
            <p:cNvSpPr>
              <a:spLocks noChangeArrowheads="1"/>
            </p:cNvSpPr>
            <p:nvPr/>
          </p:nvSpPr>
          <p:spPr bwMode="auto">
            <a:xfrm>
              <a:off x="9290163" y="5636546"/>
              <a:ext cx="18362" cy="1432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Freeform 95"/>
            <p:cNvSpPr>
              <a:spLocks/>
            </p:cNvSpPr>
            <p:nvPr/>
          </p:nvSpPr>
          <p:spPr bwMode="auto">
            <a:xfrm>
              <a:off x="9046567" y="5293186"/>
              <a:ext cx="504941" cy="97316"/>
            </a:xfrm>
            <a:custGeom>
              <a:avLst/>
              <a:gdLst>
                <a:gd name="T0" fmla="*/ 349 w 349"/>
                <a:gd name="T1" fmla="*/ 33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3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3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96"/>
            <p:cNvSpPr>
              <a:spLocks/>
            </p:cNvSpPr>
            <p:nvPr/>
          </p:nvSpPr>
          <p:spPr bwMode="auto">
            <a:xfrm>
              <a:off x="9046567" y="5420492"/>
              <a:ext cx="504941" cy="97316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97"/>
            <p:cNvSpPr>
              <a:spLocks/>
            </p:cNvSpPr>
            <p:nvPr/>
          </p:nvSpPr>
          <p:spPr bwMode="auto">
            <a:xfrm>
              <a:off x="9046567" y="5549635"/>
              <a:ext cx="504941" cy="96704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98"/>
            <p:cNvSpPr>
              <a:spLocks noChangeArrowheads="1"/>
            </p:cNvSpPr>
            <p:nvPr/>
          </p:nvSpPr>
          <p:spPr bwMode="auto">
            <a:xfrm>
              <a:off x="9120625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Rectangle 99"/>
            <p:cNvSpPr>
              <a:spLocks noChangeArrowheads="1"/>
            </p:cNvSpPr>
            <p:nvPr/>
          </p:nvSpPr>
          <p:spPr bwMode="auto">
            <a:xfrm>
              <a:off x="9175710" y="5322564"/>
              <a:ext cx="33051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100"/>
            <p:cNvSpPr>
              <a:spLocks noChangeArrowheads="1"/>
            </p:cNvSpPr>
            <p:nvPr/>
          </p:nvSpPr>
          <p:spPr bwMode="auto">
            <a:xfrm>
              <a:off x="9228958" y="5322564"/>
              <a:ext cx="33663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Rectangle 101"/>
            <p:cNvSpPr>
              <a:spLocks noChangeArrowheads="1"/>
            </p:cNvSpPr>
            <p:nvPr/>
          </p:nvSpPr>
          <p:spPr bwMode="auto">
            <a:xfrm>
              <a:off x="9282818" y="5322564"/>
              <a:ext cx="33051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Rectangle 102"/>
            <p:cNvSpPr>
              <a:spLocks noChangeArrowheads="1"/>
            </p:cNvSpPr>
            <p:nvPr/>
          </p:nvSpPr>
          <p:spPr bwMode="auto">
            <a:xfrm>
              <a:off x="9336067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103"/>
            <p:cNvSpPr>
              <a:spLocks noChangeArrowheads="1"/>
            </p:cNvSpPr>
            <p:nvPr/>
          </p:nvSpPr>
          <p:spPr bwMode="auto">
            <a:xfrm>
              <a:off x="9389927" y="5322564"/>
              <a:ext cx="34275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Rectangle 104"/>
            <p:cNvSpPr>
              <a:spLocks noChangeArrowheads="1"/>
            </p:cNvSpPr>
            <p:nvPr/>
          </p:nvSpPr>
          <p:spPr bwMode="auto">
            <a:xfrm>
              <a:off x="9443176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105"/>
            <p:cNvSpPr>
              <a:spLocks noChangeArrowheads="1"/>
            </p:cNvSpPr>
            <p:nvPr/>
          </p:nvSpPr>
          <p:spPr bwMode="auto">
            <a:xfrm>
              <a:off x="9120625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Rectangle 106"/>
            <p:cNvSpPr>
              <a:spLocks noChangeArrowheads="1"/>
            </p:cNvSpPr>
            <p:nvPr/>
          </p:nvSpPr>
          <p:spPr bwMode="auto">
            <a:xfrm>
              <a:off x="9175710" y="5582685"/>
              <a:ext cx="33051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7"/>
            <p:cNvSpPr>
              <a:spLocks noChangeArrowheads="1"/>
            </p:cNvSpPr>
            <p:nvPr/>
          </p:nvSpPr>
          <p:spPr bwMode="auto">
            <a:xfrm>
              <a:off x="9228958" y="5582685"/>
              <a:ext cx="33663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8"/>
            <p:cNvSpPr>
              <a:spLocks noChangeArrowheads="1"/>
            </p:cNvSpPr>
            <p:nvPr/>
          </p:nvSpPr>
          <p:spPr bwMode="auto">
            <a:xfrm>
              <a:off x="9336067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109"/>
            <p:cNvSpPr>
              <a:spLocks noChangeArrowheads="1"/>
            </p:cNvSpPr>
            <p:nvPr/>
          </p:nvSpPr>
          <p:spPr bwMode="auto">
            <a:xfrm>
              <a:off x="9443176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110"/>
            <p:cNvSpPr>
              <a:spLocks noChangeArrowheads="1"/>
            </p:cNvSpPr>
            <p:nvPr/>
          </p:nvSpPr>
          <p:spPr bwMode="auto">
            <a:xfrm>
              <a:off x="9237527" y="5448034"/>
              <a:ext cx="39171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11"/>
            <p:cNvSpPr>
              <a:spLocks noChangeArrowheads="1"/>
            </p:cNvSpPr>
            <p:nvPr/>
          </p:nvSpPr>
          <p:spPr bwMode="auto">
            <a:xfrm>
              <a:off x="9172649" y="5448034"/>
              <a:ext cx="40395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Oval 112"/>
            <p:cNvSpPr>
              <a:spLocks noChangeArrowheads="1"/>
            </p:cNvSpPr>
            <p:nvPr/>
          </p:nvSpPr>
          <p:spPr bwMode="auto">
            <a:xfrm>
              <a:off x="9108996" y="5448034"/>
              <a:ext cx="39171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7" name="TextBox 62"/>
          <p:cNvSpPr txBox="1"/>
          <p:nvPr/>
        </p:nvSpPr>
        <p:spPr>
          <a:xfrm>
            <a:off x="1287217" y="181852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Rectangle 64"/>
          <p:cNvSpPr/>
          <p:nvPr/>
        </p:nvSpPr>
        <p:spPr>
          <a:xfrm>
            <a:off x="1282292" y="2083075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Donut 65"/>
          <p:cNvSpPr/>
          <p:nvPr/>
        </p:nvSpPr>
        <p:spPr>
          <a:xfrm>
            <a:off x="1370341" y="3519677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Freeform 66"/>
          <p:cNvSpPr>
            <a:spLocks noEditPoints="1"/>
          </p:cNvSpPr>
          <p:nvPr/>
        </p:nvSpPr>
        <p:spPr bwMode="auto">
          <a:xfrm>
            <a:off x="1576097" y="3717118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4" name="Freeform 67"/>
          <p:cNvSpPr>
            <a:spLocks noEditPoints="1"/>
          </p:cNvSpPr>
          <p:nvPr/>
        </p:nvSpPr>
        <p:spPr bwMode="auto">
          <a:xfrm>
            <a:off x="1547746" y="5242261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Freeform 68"/>
          <p:cNvSpPr>
            <a:spLocks noEditPoints="1"/>
          </p:cNvSpPr>
          <p:nvPr/>
        </p:nvSpPr>
        <p:spPr bwMode="auto">
          <a:xfrm>
            <a:off x="4287300" y="5239740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6" name="Freeform 69"/>
          <p:cNvSpPr>
            <a:spLocks noEditPoints="1"/>
          </p:cNvSpPr>
          <p:nvPr/>
        </p:nvSpPr>
        <p:spPr bwMode="auto">
          <a:xfrm>
            <a:off x="4277168" y="3729971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Donut 70"/>
          <p:cNvSpPr/>
          <p:nvPr/>
        </p:nvSpPr>
        <p:spPr>
          <a:xfrm>
            <a:off x="4043745" y="503671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8" name="Donut 71"/>
          <p:cNvSpPr/>
          <p:nvPr/>
        </p:nvSpPr>
        <p:spPr>
          <a:xfrm>
            <a:off x="1364921" y="50368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Donut 72"/>
          <p:cNvSpPr/>
          <p:nvPr/>
        </p:nvSpPr>
        <p:spPr>
          <a:xfrm>
            <a:off x="4038039" y="351967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Box 73"/>
          <p:cNvSpPr txBox="1"/>
          <p:nvPr/>
        </p:nvSpPr>
        <p:spPr>
          <a:xfrm>
            <a:off x="2112994" y="382768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Box 74"/>
          <p:cNvSpPr txBox="1"/>
          <p:nvPr/>
        </p:nvSpPr>
        <p:spPr>
          <a:xfrm>
            <a:off x="2112994" y="355845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TextBox 75"/>
          <p:cNvSpPr txBox="1"/>
          <p:nvPr/>
        </p:nvSpPr>
        <p:spPr>
          <a:xfrm>
            <a:off x="4810998" y="3827681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TextBox 76"/>
          <p:cNvSpPr txBox="1"/>
          <p:nvPr/>
        </p:nvSpPr>
        <p:spPr>
          <a:xfrm>
            <a:off x="4810998" y="355845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TextBox 77"/>
          <p:cNvSpPr txBox="1"/>
          <p:nvPr/>
        </p:nvSpPr>
        <p:spPr>
          <a:xfrm>
            <a:off x="2112994" y="535362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TextBox 78"/>
          <p:cNvSpPr txBox="1"/>
          <p:nvPr/>
        </p:nvSpPr>
        <p:spPr>
          <a:xfrm>
            <a:off x="2112994" y="506782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TextBox 79"/>
          <p:cNvSpPr txBox="1"/>
          <p:nvPr/>
        </p:nvSpPr>
        <p:spPr>
          <a:xfrm>
            <a:off x="4810998" y="535362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7" name="TextBox 80"/>
          <p:cNvSpPr txBox="1"/>
          <p:nvPr/>
        </p:nvSpPr>
        <p:spPr>
          <a:xfrm>
            <a:off x="4810998" y="506782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81"/>
          <p:cNvSpPr/>
          <p:nvPr/>
        </p:nvSpPr>
        <p:spPr>
          <a:xfrm>
            <a:off x="1317222" y="425448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Rectangle 82"/>
          <p:cNvSpPr/>
          <p:nvPr/>
        </p:nvSpPr>
        <p:spPr>
          <a:xfrm>
            <a:off x="1317222" y="57780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0" name="Rectangle 83"/>
          <p:cNvSpPr/>
          <p:nvPr/>
        </p:nvSpPr>
        <p:spPr>
          <a:xfrm>
            <a:off x="3981534" y="425448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1" name="Rectangle 84"/>
          <p:cNvSpPr/>
          <p:nvPr/>
        </p:nvSpPr>
        <p:spPr>
          <a:xfrm>
            <a:off x="3975405" y="57780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138" name="直接连接符 137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976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/>
      <p:bldP spid="128" grpId="0"/>
      <p:bldP spid="129" grpId="0" animBg="1"/>
      <p:bldP spid="130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0" grpId="0"/>
      <p:bldP spid="17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131082" y="1118381"/>
            <a:ext cx="8596586" cy="6114269"/>
          </a:xfrm>
          <a:custGeom>
            <a:avLst/>
            <a:gdLst>
              <a:gd name="T0" fmla="*/ 1926 w 3851"/>
              <a:gd name="T1" fmla="*/ 0 h 2739"/>
              <a:gd name="T2" fmla="*/ 3851 w 3851"/>
              <a:gd name="T3" fmla="*/ 2739 h 2739"/>
              <a:gd name="T4" fmla="*/ 0 w 3851"/>
              <a:gd name="T5" fmla="*/ 2739 h 2739"/>
              <a:gd name="T6" fmla="*/ 1926 w 3851"/>
              <a:gd name="T7" fmla="*/ 0 h 2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51" h="2739">
                <a:moveTo>
                  <a:pt x="1926" y="0"/>
                </a:moveTo>
                <a:lnTo>
                  <a:pt x="3851" y="2739"/>
                </a:lnTo>
                <a:lnTo>
                  <a:pt x="0" y="2739"/>
                </a:lnTo>
                <a:lnTo>
                  <a:pt x="1926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09526" y="0"/>
            <a:ext cx="12239698" cy="5959217"/>
          </a:xfrm>
          <a:custGeom>
            <a:avLst/>
            <a:gdLst>
              <a:gd name="T0" fmla="*/ 0 w 5483"/>
              <a:gd name="T1" fmla="*/ 0 h 2853"/>
              <a:gd name="T2" fmla="*/ 5483 w 5483"/>
              <a:gd name="T3" fmla="*/ 0 h 2853"/>
              <a:gd name="T4" fmla="*/ 2742 w 5483"/>
              <a:gd name="T5" fmla="*/ 2853 h 2853"/>
              <a:gd name="T6" fmla="*/ 0 w 5483"/>
              <a:gd name="T7" fmla="*/ 0 h 2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83" h="2853">
                <a:moveTo>
                  <a:pt x="0" y="0"/>
                </a:moveTo>
                <a:lnTo>
                  <a:pt x="5483" y="0"/>
                </a:lnTo>
                <a:lnTo>
                  <a:pt x="2742" y="2853"/>
                </a:lnTo>
                <a:lnTo>
                  <a:pt x="0" y="0"/>
                </a:lnTo>
                <a:close/>
              </a:path>
            </a:pathLst>
          </a:custGeom>
          <a:solidFill>
            <a:srgbClr val="29ABE2">
              <a:alpha val="89804"/>
            </a:srgbClr>
          </a:solidFill>
          <a:ln w="0">
            <a:noFill/>
            <a:prstDash val="solid"/>
            <a:round/>
            <a:headEnd/>
            <a:tailEnd/>
          </a:ln>
          <a:effectLst>
            <a:outerShdw blurRad="444500" dist="1016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352800" y="2078461"/>
            <a:ext cx="6153150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</a:t>
            </a:r>
            <a:endParaRPr lang="en-US" altLang="zh-CN" sz="8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4682989" y="3453842"/>
            <a:ext cx="349277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31116384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5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1" grpId="0"/>
      <p:bldP spid="11" grpId="1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24919" y="3472309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7585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196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413" y="2449016"/>
            <a:ext cx="1695986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37" y="3616325"/>
            <a:ext cx="4143101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7237" y="3868624"/>
            <a:ext cx="346633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40" y="2748641"/>
            <a:ext cx="446813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42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395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42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395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55476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8175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6760950" y="2065266"/>
            <a:ext cx="4209180" cy="4426319"/>
            <a:chOff x="6232318" y="1631840"/>
            <a:chExt cx="4969784" cy="52261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783740" y="4766317"/>
              <a:ext cx="1781183" cy="2091683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911115" y="4116699"/>
              <a:ext cx="934635" cy="960622"/>
              <a:chOff x="6746504" y="3812399"/>
              <a:chExt cx="1130908" cy="1162352"/>
            </a:xfrm>
          </p:grpSpPr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746504" y="3812399"/>
                <a:ext cx="1130908" cy="1162352"/>
              </a:xfrm>
              <a:custGeom>
                <a:avLst/>
                <a:gdLst>
                  <a:gd name="T0" fmla="*/ 419 w 441"/>
                  <a:gd name="T1" fmla="*/ 163 h 453"/>
                  <a:gd name="T2" fmla="*/ 166 w 441"/>
                  <a:gd name="T3" fmla="*/ 34 h 453"/>
                  <a:gd name="T4" fmla="*/ 33 w 441"/>
                  <a:gd name="T5" fmla="*/ 285 h 453"/>
                  <a:gd name="T6" fmla="*/ 286 w 441"/>
                  <a:gd name="T7" fmla="*/ 415 h 453"/>
                  <a:gd name="T8" fmla="*/ 299 w 441"/>
                  <a:gd name="T9" fmla="*/ 410 h 453"/>
                  <a:gd name="T10" fmla="*/ 391 w 441"/>
                  <a:gd name="T11" fmla="*/ 453 h 453"/>
                  <a:gd name="T12" fmla="*/ 373 w 441"/>
                  <a:gd name="T13" fmla="*/ 361 h 453"/>
                  <a:gd name="T14" fmla="*/ 419 w 441"/>
                  <a:gd name="T15" fmla="*/ 16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1" h="453">
                    <a:moveTo>
                      <a:pt x="419" y="163"/>
                    </a:moveTo>
                    <a:cubicBezTo>
                      <a:pt x="386" y="58"/>
                      <a:pt x="272" y="0"/>
                      <a:pt x="166" y="34"/>
                    </a:cubicBezTo>
                    <a:cubicBezTo>
                      <a:pt x="59" y="67"/>
                      <a:pt x="0" y="180"/>
                      <a:pt x="33" y="285"/>
                    </a:cubicBezTo>
                    <a:cubicBezTo>
                      <a:pt x="66" y="390"/>
                      <a:pt x="180" y="448"/>
                      <a:pt x="286" y="415"/>
                    </a:cubicBezTo>
                    <a:cubicBezTo>
                      <a:pt x="290" y="413"/>
                      <a:pt x="295" y="412"/>
                      <a:pt x="299" y="410"/>
                    </a:cubicBezTo>
                    <a:cubicBezTo>
                      <a:pt x="391" y="453"/>
                      <a:pt x="391" y="453"/>
                      <a:pt x="391" y="453"/>
                    </a:cubicBezTo>
                    <a:cubicBezTo>
                      <a:pt x="373" y="361"/>
                      <a:pt x="373" y="361"/>
                      <a:pt x="373" y="361"/>
                    </a:cubicBezTo>
                    <a:cubicBezTo>
                      <a:pt x="421" y="310"/>
                      <a:pt x="441" y="235"/>
                      <a:pt x="419" y="1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22"/>
              <p:cNvSpPr>
                <a:spLocks noEditPoints="1"/>
              </p:cNvSpPr>
              <p:nvPr/>
            </p:nvSpPr>
            <p:spPr bwMode="auto">
              <a:xfrm>
                <a:off x="6928664" y="4178887"/>
                <a:ext cx="548648" cy="549732"/>
              </a:xfrm>
              <a:custGeom>
                <a:avLst/>
                <a:gdLst>
                  <a:gd name="T0" fmla="*/ 206 w 214"/>
                  <a:gd name="T1" fmla="*/ 84 h 214"/>
                  <a:gd name="T2" fmla="*/ 194 w 214"/>
                  <a:gd name="T3" fmla="*/ 84 h 214"/>
                  <a:gd name="T4" fmla="*/ 185 w 214"/>
                  <a:gd name="T5" fmla="*/ 60 h 214"/>
                  <a:gd name="T6" fmla="*/ 193 w 214"/>
                  <a:gd name="T7" fmla="*/ 52 h 214"/>
                  <a:gd name="T8" fmla="*/ 193 w 214"/>
                  <a:gd name="T9" fmla="*/ 41 h 214"/>
                  <a:gd name="T10" fmla="*/ 170 w 214"/>
                  <a:gd name="T11" fmla="*/ 19 h 214"/>
                  <a:gd name="T12" fmla="*/ 159 w 214"/>
                  <a:gd name="T13" fmla="*/ 19 h 214"/>
                  <a:gd name="T14" fmla="*/ 152 w 214"/>
                  <a:gd name="T15" fmla="*/ 26 h 214"/>
                  <a:gd name="T16" fmla="*/ 130 w 214"/>
                  <a:gd name="T17" fmla="*/ 16 h 214"/>
                  <a:gd name="T18" fmla="*/ 130 w 214"/>
                  <a:gd name="T19" fmla="*/ 8 h 214"/>
                  <a:gd name="T20" fmla="*/ 123 w 214"/>
                  <a:gd name="T21" fmla="*/ 0 h 214"/>
                  <a:gd name="T22" fmla="*/ 91 w 214"/>
                  <a:gd name="T23" fmla="*/ 0 h 214"/>
                  <a:gd name="T24" fmla="*/ 84 w 214"/>
                  <a:gd name="T25" fmla="*/ 8 h 214"/>
                  <a:gd name="T26" fmla="*/ 84 w 214"/>
                  <a:gd name="T27" fmla="*/ 14 h 214"/>
                  <a:gd name="T28" fmla="*/ 56 w 214"/>
                  <a:gd name="T29" fmla="*/ 25 h 214"/>
                  <a:gd name="T30" fmla="*/ 52 w 214"/>
                  <a:gd name="T31" fmla="*/ 21 h 214"/>
                  <a:gd name="T32" fmla="*/ 41 w 214"/>
                  <a:gd name="T33" fmla="*/ 22 h 214"/>
                  <a:gd name="T34" fmla="*/ 19 w 214"/>
                  <a:gd name="T35" fmla="*/ 44 h 214"/>
                  <a:gd name="T36" fmla="*/ 19 w 214"/>
                  <a:gd name="T37" fmla="*/ 55 h 214"/>
                  <a:gd name="T38" fmla="*/ 23 w 214"/>
                  <a:gd name="T39" fmla="*/ 58 h 214"/>
                  <a:gd name="T40" fmla="*/ 13 w 214"/>
                  <a:gd name="T41" fmla="*/ 84 h 214"/>
                  <a:gd name="T42" fmla="*/ 8 w 214"/>
                  <a:gd name="T43" fmla="*/ 84 h 214"/>
                  <a:gd name="T44" fmla="*/ 0 w 214"/>
                  <a:gd name="T45" fmla="*/ 91 h 214"/>
                  <a:gd name="T46" fmla="*/ 0 w 214"/>
                  <a:gd name="T47" fmla="*/ 123 h 214"/>
                  <a:gd name="T48" fmla="*/ 8 w 214"/>
                  <a:gd name="T49" fmla="*/ 131 h 214"/>
                  <a:gd name="T50" fmla="*/ 13 w 214"/>
                  <a:gd name="T51" fmla="*/ 131 h 214"/>
                  <a:gd name="T52" fmla="*/ 26 w 214"/>
                  <a:gd name="T53" fmla="*/ 157 h 214"/>
                  <a:gd name="T54" fmla="*/ 21 w 214"/>
                  <a:gd name="T55" fmla="*/ 162 h 214"/>
                  <a:gd name="T56" fmla="*/ 21 w 214"/>
                  <a:gd name="T57" fmla="*/ 173 h 214"/>
                  <a:gd name="T58" fmla="*/ 44 w 214"/>
                  <a:gd name="T59" fmla="*/ 195 h 214"/>
                  <a:gd name="T60" fmla="*/ 55 w 214"/>
                  <a:gd name="T61" fmla="*/ 195 h 214"/>
                  <a:gd name="T62" fmla="*/ 61 w 214"/>
                  <a:gd name="T63" fmla="*/ 189 h 214"/>
                  <a:gd name="T64" fmla="*/ 84 w 214"/>
                  <a:gd name="T65" fmla="*/ 197 h 214"/>
                  <a:gd name="T66" fmla="*/ 84 w 214"/>
                  <a:gd name="T67" fmla="*/ 206 h 214"/>
                  <a:gd name="T68" fmla="*/ 91 w 214"/>
                  <a:gd name="T69" fmla="*/ 214 h 214"/>
                  <a:gd name="T70" fmla="*/ 123 w 214"/>
                  <a:gd name="T71" fmla="*/ 214 h 214"/>
                  <a:gd name="T72" fmla="*/ 130 w 214"/>
                  <a:gd name="T73" fmla="*/ 206 h 214"/>
                  <a:gd name="T74" fmla="*/ 130 w 214"/>
                  <a:gd name="T75" fmla="*/ 195 h 214"/>
                  <a:gd name="T76" fmla="*/ 153 w 214"/>
                  <a:gd name="T77" fmla="*/ 184 h 214"/>
                  <a:gd name="T78" fmla="*/ 162 w 214"/>
                  <a:gd name="T79" fmla="*/ 193 h 214"/>
                  <a:gd name="T80" fmla="*/ 173 w 214"/>
                  <a:gd name="T81" fmla="*/ 193 h 214"/>
                  <a:gd name="T82" fmla="*/ 195 w 214"/>
                  <a:gd name="T83" fmla="*/ 170 h 214"/>
                  <a:gd name="T84" fmla="*/ 195 w 214"/>
                  <a:gd name="T85" fmla="*/ 159 h 214"/>
                  <a:gd name="T86" fmla="*/ 185 w 214"/>
                  <a:gd name="T87" fmla="*/ 150 h 214"/>
                  <a:gd name="T88" fmla="*/ 193 w 214"/>
                  <a:gd name="T89" fmla="*/ 131 h 214"/>
                  <a:gd name="T90" fmla="*/ 206 w 214"/>
                  <a:gd name="T91" fmla="*/ 131 h 214"/>
                  <a:gd name="T92" fmla="*/ 214 w 214"/>
                  <a:gd name="T93" fmla="*/ 123 h 214"/>
                  <a:gd name="T94" fmla="*/ 214 w 214"/>
                  <a:gd name="T95" fmla="*/ 91 h 214"/>
                  <a:gd name="T96" fmla="*/ 206 w 214"/>
                  <a:gd name="T97" fmla="*/ 84 h 214"/>
                  <a:gd name="T98" fmla="*/ 103 w 214"/>
                  <a:gd name="T99" fmla="*/ 156 h 214"/>
                  <a:gd name="T100" fmla="*/ 53 w 214"/>
                  <a:gd name="T101" fmla="*/ 106 h 214"/>
                  <a:gd name="T102" fmla="*/ 103 w 214"/>
                  <a:gd name="T103" fmla="*/ 55 h 214"/>
                  <a:gd name="T104" fmla="*/ 153 w 214"/>
                  <a:gd name="T105" fmla="*/ 106 h 214"/>
                  <a:gd name="T106" fmla="*/ 103 w 214"/>
                  <a:gd name="T107" fmla="*/ 15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14">
                    <a:moveTo>
                      <a:pt x="206" y="84"/>
                    </a:moveTo>
                    <a:cubicBezTo>
                      <a:pt x="194" y="84"/>
                      <a:pt x="194" y="84"/>
                      <a:pt x="194" y="84"/>
                    </a:cubicBezTo>
                    <a:cubicBezTo>
                      <a:pt x="192" y="75"/>
                      <a:pt x="189" y="68"/>
                      <a:pt x="185" y="60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49"/>
                      <a:pt x="196" y="44"/>
                      <a:pt x="193" y="41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67" y="16"/>
                      <a:pt x="162" y="16"/>
                      <a:pt x="159" y="19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46" y="22"/>
                      <a:pt x="138" y="19"/>
                      <a:pt x="130" y="16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4"/>
                      <a:pt x="127" y="0"/>
                      <a:pt x="123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7" y="0"/>
                      <a:pt x="84" y="4"/>
                      <a:pt x="84" y="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4" y="17"/>
                      <a:pt x="64" y="20"/>
                      <a:pt x="56" y="2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18"/>
                      <a:pt x="44" y="19"/>
                      <a:pt x="41" y="2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6" y="47"/>
                      <a:pt x="16" y="52"/>
                      <a:pt x="19" y="55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8" y="66"/>
                      <a:pt x="15" y="75"/>
                      <a:pt x="13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7"/>
                      <a:pt x="0" y="9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4" y="131"/>
                      <a:pt x="8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6" y="140"/>
                      <a:pt x="20" y="149"/>
                      <a:pt x="26" y="157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18" y="165"/>
                      <a:pt x="18" y="170"/>
                      <a:pt x="21" y="173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7" y="198"/>
                      <a:pt x="52" y="198"/>
                      <a:pt x="55" y="195"/>
                    </a:cubicBezTo>
                    <a:cubicBezTo>
                      <a:pt x="61" y="189"/>
                      <a:pt x="61" y="189"/>
                      <a:pt x="61" y="189"/>
                    </a:cubicBezTo>
                    <a:cubicBezTo>
                      <a:pt x="68" y="192"/>
                      <a:pt x="76" y="195"/>
                      <a:pt x="84" y="197"/>
                    </a:cubicBezTo>
                    <a:cubicBezTo>
                      <a:pt x="84" y="206"/>
                      <a:pt x="84" y="206"/>
                      <a:pt x="84" y="206"/>
                    </a:cubicBezTo>
                    <a:cubicBezTo>
                      <a:pt x="84" y="211"/>
                      <a:pt x="87" y="214"/>
                      <a:pt x="91" y="214"/>
                    </a:cubicBezTo>
                    <a:cubicBezTo>
                      <a:pt x="123" y="214"/>
                      <a:pt x="123" y="214"/>
                      <a:pt x="123" y="214"/>
                    </a:cubicBezTo>
                    <a:cubicBezTo>
                      <a:pt x="127" y="214"/>
                      <a:pt x="130" y="211"/>
                      <a:pt x="130" y="206"/>
                    </a:cubicBezTo>
                    <a:cubicBezTo>
                      <a:pt x="130" y="195"/>
                      <a:pt x="130" y="195"/>
                      <a:pt x="130" y="195"/>
                    </a:cubicBezTo>
                    <a:cubicBezTo>
                      <a:pt x="139" y="192"/>
                      <a:pt x="146" y="189"/>
                      <a:pt x="153" y="184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5" y="196"/>
                      <a:pt x="170" y="196"/>
                      <a:pt x="173" y="193"/>
                    </a:cubicBez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8" y="167"/>
                      <a:pt x="198" y="162"/>
                      <a:pt x="195" y="159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8" y="144"/>
                      <a:pt x="191" y="137"/>
                      <a:pt x="193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10" y="131"/>
                      <a:pt x="214" y="127"/>
                      <a:pt x="214" y="123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7"/>
                      <a:pt x="210" y="84"/>
                      <a:pt x="206" y="84"/>
                    </a:cubicBezTo>
                    <a:close/>
                    <a:moveTo>
                      <a:pt x="103" y="156"/>
                    </a:moveTo>
                    <a:cubicBezTo>
                      <a:pt x="76" y="156"/>
                      <a:pt x="53" y="133"/>
                      <a:pt x="53" y="106"/>
                    </a:cubicBezTo>
                    <a:cubicBezTo>
                      <a:pt x="53" y="78"/>
                      <a:pt x="76" y="55"/>
                      <a:pt x="103" y="55"/>
                    </a:cubicBezTo>
                    <a:cubicBezTo>
                      <a:pt x="131" y="55"/>
                      <a:pt x="153" y="78"/>
                      <a:pt x="153" y="106"/>
                    </a:cubicBezTo>
                    <a:cubicBezTo>
                      <a:pt x="153" y="133"/>
                      <a:pt x="131" y="156"/>
                      <a:pt x="103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23"/>
              <p:cNvSpPr>
                <a:spLocks noEditPoints="1"/>
              </p:cNvSpPr>
              <p:nvPr/>
            </p:nvSpPr>
            <p:spPr bwMode="auto">
              <a:xfrm>
                <a:off x="7433940" y="4159370"/>
                <a:ext cx="292757" cy="291672"/>
              </a:xfrm>
              <a:custGeom>
                <a:avLst/>
                <a:gdLst>
                  <a:gd name="T0" fmla="*/ 103 w 114"/>
                  <a:gd name="T1" fmla="*/ 30 h 114"/>
                  <a:gd name="T2" fmla="*/ 97 w 114"/>
                  <a:gd name="T3" fmla="*/ 31 h 114"/>
                  <a:gd name="T4" fmla="*/ 89 w 114"/>
                  <a:gd name="T5" fmla="*/ 21 h 114"/>
                  <a:gd name="T6" fmla="*/ 92 w 114"/>
                  <a:gd name="T7" fmla="*/ 16 h 114"/>
                  <a:gd name="T8" fmla="*/ 90 w 114"/>
                  <a:gd name="T9" fmla="*/ 10 h 114"/>
                  <a:gd name="T10" fmla="*/ 75 w 114"/>
                  <a:gd name="T11" fmla="*/ 3 h 114"/>
                  <a:gd name="T12" fmla="*/ 69 w 114"/>
                  <a:gd name="T13" fmla="*/ 5 h 114"/>
                  <a:gd name="T14" fmla="*/ 67 w 114"/>
                  <a:gd name="T15" fmla="*/ 9 h 114"/>
                  <a:gd name="T16" fmla="*/ 54 w 114"/>
                  <a:gd name="T17" fmla="*/ 8 h 114"/>
                  <a:gd name="T18" fmla="*/ 53 w 114"/>
                  <a:gd name="T19" fmla="*/ 3 h 114"/>
                  <a:gd name="T20" fmla="*/ 48 w 114"/>
                  <a:gd name="T21" fmla="*/ 1 h 114"/>
                  <a:gd name="T22" fmla="*/ 32 w 114"/>
                  <a:gd name="T23" fmla="*/ 6 h 114"/>
                  <a:gd name="T24" fmla="*/ 29 w 114"/>
                  <a:gd name="T25" fmla="*/ 11 h 114"/>
                  <a:gd name="T26" fmla="*/ 31 w 114"/>
                  <a:gd name="T27" fmla="*/ 14 h 114"/>
                  <a:gd name="T28" fmla="*/ 18 w 114"/>
                  <a:gd name="T29" fmla="*/ 24 h 114"/>
                  <a:gd name="T30" fmla="*/ 16 w 114"/>
                  <a:gd name="T31" fmla="*/ 23 h 114"/>
                  <a:gd name="T32" fmla="*/ 10 w 114"/>
                  <a:gd name="T33" fmla="*/ 24 h 114"/>
                  <a:gd name="T34" fmla="*/ 3 w 114"/>
                  <a:gd name="T35" fmla="*/ 39 h 114"/>
                  <a:gd name="T36" fmla="*/ 5 w 114"/>
                  <a:gd name="T37" fmla="*/ 45 h 114"/>
                  <a:gd name="T38" fmla="*/ 7 w 114"/>
                  <a:gd name="T39" fmla="*/ 46 h 114"/>
                  <a:gd name="T40" fmla="*/ 6 w 114"/>
                  <a:gd name="T41" fmla="*/ 60 h 114"/>
                  <a:gd name="T42" fmla="*/ 3 w 114"/>
                  <a:gd name="T43" fmla="*/ 61 h 114"/>
                  <a:gd name="T44" fmla="*/ 1 w 114"/>
                  <a:gd name="T45" fmla="*/ 66 h 114"/>
                  <a:gd name="T46" fmla="*/ 6 w 114"/>
                  <a:gd name="T47" fmla="*/ 82 h 114"/>
                  <a:gd name="T48" fmla="*/ 11 w 114"/>
                  <a:gd name="T49" fmla="*/ 85 h 114"/>
                  <a:gd name="T50" fmla="*/ 14 w 114"/>
                  <a:gd name="T51" fmla="*/ 84 h 114"/>
                  <a:gd name="T52" fmla="*/ 24 w 114"/>
                  <a:gd name="T53" fmla="*/ 95 h 114"/>
                  <a:gd name="T54" fmla="*/ 23 w 114"/>
                  <a:gd name="T55" fmla="*/ 98 h 114"/>
                  <a:gd name="T56" fmla="*/ 24 w 114"/>
                  <a:gd name="T57" fmla="*/ 104 h 114"/>
                  <a:gd name="T58" fmla="*/ 39 w 114"/>
                  <a:gd name="T59" fmla="*/ 111 h 114"/>
                  <a:gd name="T60" fmla="*/ 45 w 114"/>
                  <a:gd name="T61" fmla="*/ 109 h 114"/>
                  <a:gd name="T62" fmla="*/ 47 w 114"/>
                  <a:gd name="T63" fmla="*/ 105 h 114"/>
                  <a:gd name="T64" fmla="*/ 59 w 114"/>
                  <a:gd name="T65" fmla="*/ 106 h 114"/>
                  <a:gd name="T66" fmla="*/ 61 w 114"/>
                  <a:gd name="T67" fmla="*/ 111 h 114"/>
                  <a:gd name="T68" fmla="*/ 66 w 114"/>
                  <a:gd name="T69" fmla="*/ 113 h 114"/>
                  <a:gd name="T70" fmla="*/ 82 w 114"/>
                  <a:gd name="T71" fmla="*/ 108 h 114"/>
                  <a:gd name="T72" fmla="*/ 85 w 114"/>
                  <a:gd name="T73" fmla="*/ 103 h 114"/>
                  <a:gd name="T74" fmla="*/ 83 w 114"/>
                  <a:gd name="T75" fmla="*/ 97 h 114"/>
                  <a:gd name="T76" fmla="*/ 93 w 114"/>
                  <a:gd name="T77" fmla="*/ 89 h 114"/>
                  <a:gd name="T78" fmla="*/ 98 w 114"/>
                  <a:gd name="T79" fmla="*/ 92 h 114"/>
                  <a:gd name="T80" fmla="*/ 104 w 114"/>
                  <a:gd name="T81" fmla="*/ 90 h 114"/>
                  <a:gd name="T82" fmla="*/ 111 w 114"/>
                  <a:gd name="T83" fmla="*/ 75 h 114"/>
                  <a:gd name="T84" fmla="*/ 109 w 114"/>
                  <a:gd name="T85" fmla="*/ 69 h 114"/>
                  <a:gd name="T86" fmla="*/ 103 w 114"/>
                  <a:gd name="T87" fmla="*/ 66 h 114"/>
                  <a:gd name="T88" fmla="*/ 104 w 114"/>
                  <a:gd name="T89" fmla="*/ 55 h 114"/>
                  <a:gd name="T90" fmla="*/ 111 w 114"/>
                  <a:gd name="T91" fmla="*/ 53 h 114"/>
                  <a:gd name="T92" fmla="*/ 113 w 114"/>
                  <a:gd name="T93" fmla="*/ 48 h 114"/>
                  <a:gd name="T94" fmla="*/ 108 w 114"/>
                  <a:gd name="T95" fmla="*/ 32 h 114"/>
                  <a:gd name="T96" fmla="*/ 103 w 114"/>
                  <a:gd name="T97" fmla="*/ 30 h 114"/>
                  <a:gd name="T98" fmla="*/ 63 w 114"/>
                  <a:gd name="T99" fmla="*/ 82 h 114"/>
                  <a:gd name="T100" fmla="*/ 30 w 114"/>
                  <a:gd name="T101" fmla="*/ 65 h 114"/>
                  <a:gd name="T102" fmla="*/ 47 w 114"/>
                  <a:gd name="T103" fmla="*/ 32 h 114"/>
                  <a:gd name="T104" fmla="*/ 80 w 114"/>
                  <a:gd name="T105" fmla="*/ 49 h 114"/>
                  <a:gd name="T106" fmla="*/ 63 w 114"/>
                  <a:gd name="T107" fmla="*/ 8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114">
                    <a:moveTo>
                      <a:pt x="103" y="30"/>
                    </a:moveTo>
                    <a:cubicBezTo>
                      <a:pt x="97" y="31"/>
                      <a:pt x="97" y="31"/>
                      <a:pt x="97" y="31"/>
                    </a:cubicBezTo>
                    <a:cubicBezTo>
                      <a:pt x="95" y="28"/>
                      <a:pt x="92" y="24"/>
                      <a:pt x="89" y="2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2" y="11"/>
                      <a:pt x="90" y="1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2"/>
                      <a:pt x="70" y="3"/>
                      <a:pt x="69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3" y="8"/>
                      <a:pt x="59" y="8"/>
                      <a:pt x="54" y="8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9" y="9"/>
                      <a:pt x="29" y="1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6" y="17"/>
                      <a:pt x="22" y="20"/>
                      <a:pt x="18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4" y="22"/>
                      <a:pt x="11" y="22"/>
                      <a:pt x="10" y="2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41"/>
                      <a:pt x="3" y="44"/>
                      <a:pt x="5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51"/>
                      <a:pt x="5" y="55"/>
                      <a:pt x="6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" y="62"/>
                      <a:pt x="0" y="64"/>
                      <a:pt x="1" y="66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4"/>
                      <a:pt x="9" y="85"/>
                      <a:pt x="11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7" y="88"/>
                      <a:pt x="20" y="92"/>
                      <a:pt x="24" y="95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100"/>
                      <a:pt x="22" y="103"/>
                      <a:pt x="24" y="104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1" y="112"/>
                      <a:pt x="44" y="111"/>
                      <a:pt x="45" y="109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51" y="106"/>
                      <a:pt x="55" y="106"/>
                      <a:pt x="59" y="106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3"/>
                      <a:pt x="64" y="114"/>
                      <a:pt x="66" y="113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4" y="108"/>
                      <a:pt x="85" y="105"/>
                      <a:pt x="85" y="103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6" y="95"/>
                      <a:pt x="90" y="92"/>
                      <a:pt x="93" y="89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100" y="92"/>
                      <a:pt x="103" y="92"/>
                      <a:pt x="104" y="90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2" y="73"/>
                      <a:pt x="111" y="70"/>
                      <a:pt x="109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3"/>
                      <a:pt x="104" y="59"/>
                      <a:pt x="104" y="5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2"/>
                      <a:pt x="114" y="50"/>
                      <a:pt x="113" y="48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0"/>
                      <a:pt x="105" y="29"/>
                      <a:pt x="103" y="30"/>
                    </a:cubicBezTo>
                    <a:close/>
                    <a:moveTo>
                      <a:pt x="63" y="82"/>
                    </a:moveTo>
                    <a:cubicBezTo>
                      <a:pt x="49" y="86"/>
                      <a:pt x="34" y="79"/>
                      <a:pt x="30" y="65"/>
                    </a:cubicBezTo>
                    <a:cubicBezTo>
                      <a:pt x="25" y="51"/>
                      <a:pt x="33" y="36"/>
                      <a:pt x="47" y="32"/>
                    </a:cubicBezTo>
                    <a:cubicBezTo>
                      <a:pt x="61" y="27"/>
                      <a:pt x="76" y="35"/>
                      <a:pt x="80" y="49"/>
                    </a:cubicBezTo>
                    <a:cubicBezTo>
                      <a:pt x="85" y="63"/>
                      <a:pt x="77" y="78"/>
                      <a:pt x="63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8820262" y="4009693"/>
              <a:ext cx="724050" cy="741973"/>
              <a:chOff x="8990972" y="3802641"/>
              <a:chExt cx="876101" cy="897787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8990972" y="3802641"/>
                <a:ext cx="876101" cy="897787"/>
              </a:xfrm>
              <a:custGeom>
                <a:avLst/>
                <a:gdLst>
                  <a:gd name="T0" fmla="*/ 266 w 342"/>
                  <a:gd name="T1" fmla="*/ 292 h 350"/>
                  <a:gd name="T2" fmla="*/ 290 w 342"/>
                  <a:gd name="T3" fmla="*/ 78 h 350"/>
                  <a:gd name="T4" fmla="*/ 76 w 342"/>
                  <a:gd name="T5" fmla="*/ 52 h 350"/>
                  <a:gd name="T6" fmla="*/ 53 w 342"/>
                  <a:gd name="T7" fmla="*/ 265 h 350"/>
                  <a:gd name="T8" fmla="*/ 59 w 342"/>
                  <a:gd name="T9" fmla="*/ 273 h 350"/>
                  <a:gd name="T10" fmla="*/ 54 w 342"/>
                  <a:gd name="T11" fmla="*/ 350 h 350"/>
                  <a:gd name="T12" fmla="*/ 114 w 342"/>
                  <a:gd name="T13" fmla="*/ 312 h 350"/>
                  <a:gd name="T14" fmla="*/ 266 w 342"/>
                  <a:gd name="T15" fmla="*/ 29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50">
                    <a:moveTo>
                      <a:pt x="266" y="292"/>
                    </a:moveTo>
                    <a:cubicBezTo>
                      <a:pt x="331" y="240"/>
                      <a:pt x="342" y="144"/>
                      <a:pt x="290" y="78"/>
                    </a:cubicBezTo>
                    <a:cubicBezTo>
                      <a:pt x="237" y="12"/>
                      <a:pt x="142" y="0"/>
                      <a:pt x="76" y="52"/>
                    </a:cubicBezTo>
                    <a:cubicBezTo>
                      <a:pt x="11" y="104"/>
                      <a:pt x="0" y="199"/>
                      <a:pt x="53" y="265"/>
                    </a:cubicBezTo>
                    <a:cubicBezTo>
                      <a:pt x="55" y="268"/>
                      <a:pt x="57" y="271"/>
                      <a:pt x="59" y="273"/>
                    </a:cubicBezTo>
                    <a:cubicBezTo>
                      <a:pt x="54" y="350"/>
                      <a:pt x="54" y="350"/>
                      <a:pt x="54" y="350"/>
                    </a:cubicBezTo>
                    <a:cubicBezTo>
                      <a:pt x="114" y="312"/>
                      <a:pt x="114" y="312"/>
                      <a:pt x="114" y="312"/>
                    </a:cubicBezTo>
                    <a:cubicBezTo>
                      <a:pt x="163" y="333"/>
                      <a:pt x="221" y="327"/>
                      <a:pt x="266" y="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4"/>
              <p:cNvSpPr>
                <a:spLocks/>
              </p:cNvSpPr>
              <p:nvPr/>
            </p:nvSpPr>
            <p:spPr bwMode="auto">
              <a:xfrm>
                <a:off x="9139518" y="4086723"/>
                <a:ext cx="535636" cy="285167"/>
              </a:xfrm>
              <a:custGeom>
                <a:avLst/>
                <a:gdLst>
                  <a:gd name="T0" fmla="*/ 190 w 209"/>
                  <a:gd name="T1" fmla="*/ 21 h 111"/>
                  <a:gd name="T2" fmla="*/ 48 w 209"/>
                  <a:gd name="T3" fmla="*/ 21 h 111"/>
                  <a:gd name="T4" fmla="*/ 46 w 209"/>
                  <a:gd name="T5" fmla="*/ 21 h 111"/>
                  <a:gd name="T6" fmla="*/ 30 w 209"/>
                  <a:gd name="T7" fmla="*/ 3 h 111"/>
                  <a:gd name="T8" fmla="*/ 23 w 209"/>
                  <a:gd name="T9" fmla="*/ 0 h 111"/>
                  <a:gd name="T10" fmla="*/ 14 w 209"/>
                  <a:gd name="T11" fmla="*/ 0 h 111"/>
                  <a:gd name="T12" fmla="*/ 10 w 209"/>
                  <a:gd name="T13" fmla="*/ 0 h 111"/>
                  <a:gd name="T14" fmla="*/ 0 w 209"/>
                  <a:gd name="T15" fmla="*/ 10 h 111"/>
                  <a:gd name="T16" fmla="*/ 10 w 209"/>
                  <a:gd name="T17" fmla="*/ 20 h 111"/>
                  <a:gd name="T18" fmla="*/ 18 w 209"/>
                  <a:gd name="T19" fmla="*/ 15 h 111"/>
                  <a:gd name="T20" fmla="*/ 23 w 209"/>
                  <a:gd name="T21" fmla="*/ 15 h 111"/>
                  <a:gd name="T22" fmla="*/ 31 w 209"/>
                  <a:gd name="T23" fmla="*/ 19 h 111"/>
                  <a:gd name="T24" fmla="*/ 36 w 209"/>
                  <a:gd name="T25" fmla="*/ 26 h 111"/>
                  <a:gd name="T26" fmla="*/ 36 w 209"/>
                  <a:gd name="T27" fmla="*/ 32 h 111"/>
                  <a:gd name="T28" fmla="*/ 75 w 209"/>
                  <a:gd name="T29" fmla="*/ 107 h 111"/>
                  <a:gd name="T30" fmla="*/ 76 w 209"/>
                  <a:gd name="T31" fmla="*/ 108 h 111"/>
                  <a:gd name="T32" fmla="*/ 78 w 209"/>
                  <a:gd name="T33" fmla="*/ 110 h 111"/>
                  <a:gd name="T34" fmla="*/ 80 w 209"/>
                  <a:gd name="T35" fmla="*/ 111 h 111"/>
                  <a:gd name="T36" fmla="*/ 83 w 209"/>
                  <a:gd name="T37" fmla="*/ 111 h 111"/>
                  <a:gd name="T38" fmla="*/ 145 w 209"/>
                  <a:gd name="T39" fmla="*/ 111 h 111"/>
                  <a:gd name="T40" fmla="*/ 160 w 209"/>
                  <a:gd name="T41" fmla="*/ 104 h 111"/>
                  <a:gd name="T42" fmla="*/ 160 w 209"/>
                  <a:gd name="T43" fmla="*/ 103 h 111"/>
                  <a:gd name="T44" fmla="*/ 160 w 209"/>
                  <a:gd name="T45" fmla="*/ 102 h 111"/>
                  <a:gd name="T46" fmla="*/ 160 w 209"/>
                  <a:gd name="T47" fmla="*/ 101 h 111"/>
                  <a:gd name="T48" fmla="*/ 159 w 209"/>
                  <a:gd name="T49" fmla="*/ 100 h 111"/>
                  <a:gd name="T50" fmla="*/ 159 w 209"/>
                  <a:gd name="T51" fmla="*/ 99 h 111"/>
                  <a:gd name="T52" fmla="*/ 157 w 209"/>
                  <a:gd name="T53" fmla="*/ 99 h 111"/>
                  <a:gd name="T54" fmla="*/ 155 w 209"/>
                  <a:gd name="T55" fmla="*/ 98 h 111"/>
                  <a:gd name="T56" fmla="*/ 88 w 209"/>
                  <a:gd name="T57" fmla="*/ 98 h 111"/>
                  <a:gd name="T58" fmla="*/ 83 w 209"/>
                  <a:gd name="T59" fmla="*/ 95 h 111"/>
                  <a:gd name="T60" fmla="*/ 79 w 209"/>
                  <a:gd name="T61" fmla="*/ 85 h 111"/>
                  <a:gd name="T62" fmla="*/ 88 w 209"/>
                  <a:gd name="T63" fmla="*/ 83 h 111"/>
                  <a:gd name="T64" fmla="*/ 167 w 209"/>
                  <a:gd name="T65" fmla="*/ 83 h 111"/>
                  <a:gd name="T66" fmla="*/ 169 w 209"/>
                  <a:gd name="T67" fmla="*/ 83 h 111"/>
                  <a:gd name="T68" fmla="*/ 170 w 209"/>
                  <a:gd name="T69" fmla="*/ 83 h 111"/>
                  <a:gd name="T70" fmla="*/ 171 w 209"/>
                  <a:gd name="T71" fmla="*/ 83 h 111"/>
                  <a:gd name="T72" fmla="*/ 172 w 209"/>
                  <a:gd name="T73" fmla="*/ 82 h 111"/>
                  <a:gd name="T74" fmla="*/ 173 w 209"/>
                  <a:gd name="T75" fmla="*/ 81 h 111"/>
                  <a:gd name="T76" fmla="*/ 174 w 209"/>
                  <a:gd name="T77" fmla="*/ 81 h 111"/>
                  <a:gd name="T78" fmla="*/ 174 w 209"/>
                  <a:gd name="T79" fmla="*/ 80 h 111"/>
                  <a:gd name="T80" fmla="*/ 175 w 209"/>
                  <a:gd name="T81" fmla="*/ 79 h 111"/>
                  <a:gd name="T82" fmla="*/ 202 w 209"/>
                  <a:gd name="T83" fmla="*/ 32 h 111"/>
                  <a:gd name="T84" fmla="*/ 190 w 209"/>
                  <a:gd name="T85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11">
                    <a:moveTo>
                      <a:pt x="190" y="21"/>
                    </a:move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7" y="21"/>
                      <a:pt x="46" y="2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0"/>
                      <a:pt x="23" y="0"/>
                    </a:cubicBezTo>
                    <a:cubicBezTo>
                      <a:pt x="19" y="1"/>
                      <a:pt x="16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3" y="20"/>
                      <a:pt x="16" y="18"/>
                      <a:pt x="18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7" y="14"/>
                      <a:pt x="31" y="19"/>
                    </a:cubicBezTo>
                    <a:cubicBezTo>
                      <a:pt x="32" y="20"/>
                      <a:pt x="33" y="23"/>
                      <a:pt x="36" y="26"/>
                    </a:cubicBezTo>
                    <a:cubicBezTo>
                      <a:pt x="35" y="27"/>
                      <a:pt x="36" y="29"/>
                      <a:pt x="36" y="32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56" y="111"/>
                      <a:pt x="160" y="107"/>
                      <a:pt x="160" y="104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8" y="98"/>
                      <a:pt x="85" y="99"/>
                      <a:pt x="83" y="9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3"/>
                      <a:pt x="86" y="83"/>
                      <a:pt x="88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9" y="21"/>
                      <a:pt x="203" y="21"/>
                      <a:pt x="19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25"/>
              <p:cNvSpPr>
                <a:spLocks noChangeArrowheads="1"/>
              </p:cNvSpPr>
              <p:nvPr/>
            </p:nvSpPr>
            <p:spPr bwMode="auto">
              <a:xfrm>
                <a:off x="9344448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9477815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50416" y="2212111"/>
              <a:ext cx="1059194" cy="1174790"/>
              <a:chOff x="10116458" y="1627567"/>
              <a:chExt cx="1281624" cy="1421496"/>
            </a:xfrm>
          </p:grpSpPr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10116458" y="1627567"/>
                <a:ext cx="1281624" cy="1421496"/>
              </a:xfrm>
              <a:custGeom>
                <a:avLst/>
                <a:gdLst>
                  <a:gd name="T0" fmla="*/ 448 w 500"/>
                  <a:gd name="T1" fmla="*/ 345 h 554"/>
                  <a:gd name="T2" fmla="*/ 345 w 500"/>
                  <a:gd name="T3" fmla="*/ 53 h 554"/>
                  <a:gd name="T4" fmla="*/ 52 w 500"/>
                  <a:gd name="T5" fmla="*/ 153 h 554"/>
                  <a:gd name="T6" fmla="*/ 155 w 500"/>
                  <a:gd name="T7" fmla="*/ 445 h 554"/>
                  <a:gd name="T8" fmla="*/ 169 w 500"/>
                  <a:gd name="T9" fmla="*/ 451 h 554"/>
                  <a:gd name="T10" fmla="*/ 210 w 500"/>
                  <a:gd name="T11" fmla="*/ 554 h 554"/>
                  <a:gd name="T12" fmla="*/ 264 w 500"/>
                  <a:gd name="T13" fmla="*/ 467 h 554"/>
                  <a:gd name="T14" fmla="*/ 448 w 500"/>
                  <a:gd name="T15" fmla="*/ 345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54">
                    <a:moveTo>
                      <a:pt x="448" y="345"/>
                    </a:moveTo>
                    <a:cubicBezTo>
                      <a:pt x="500" y="237"/>
                      <a:pt x="454" y="106"/>
                      <a:pt x="345" y="53"/>
                    </a:cubicBezTo>
                    <a:cubicBezTo>
                      <a:pt x="235" y="0"/>
                      <a:pt x="104" y="45"/>
                      <a:pt x="52" y="153"/>
                    </a:cubicBezTo>
                    <a:cubicBezTo>
                      <a:pt x="0" y="261"/>
                      <a:pt x="46" y="392"/>
                      <a:pt x="155" y="445"/>
                    </a:cubicBezTo>
                    <a:cubicBezTo>
                      <a:pt x="160" y="447"/>
                      <a:pt x="164" y="449"/>
                      <a:pt x="169" y="451"/>
                    </a:cubicBezTo>
                    <a:cubicBezTo>
                      <a:pt x="210" y="554"/>
                      <a:pt x="210" y="554"/>
                      <a:pt x="210" y="554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341" y="463"/>
                      <a:pt x="413" y="418"/>
                      <a:pt x="448" y="3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7"/>
              <p:cNvSpPr>
                <a:spLocks/>
              </p:cNvSpPr>
              <p:nvPr/>
            </p:nvSpPr>
            <p:spPr bwMode="auto">
              <a:xfrm>
                <a:off x="10379939" y="2194647"/>
                <a:ext cx="251554" cy="330707"/>
              </a:xfrm>
              <a:custGeom>
                <a:avLst/>
                <a:gdLst>
                  <a:gd name="T0" fmla="*/ 78 w 98"/>
                  <a:gd name="T1" fmla="*/ 44 h 129"/>
                  <a:gd name="T2" fmla="*/ 98 w 98"/>
                  <a:gd name="T3" fmla="*/ 55 h 129"/>
                  <a:gd name="T4" fmla="*/ 67 w 98"/>
                  <a:gd name="T5" fmla="*/ 0 h 129"/>
                  <a:gd name="T6" fmla="*/ 3 w 98"/>
                  <a:gd name="T7" fmla="*/ 0 h 129"/>
                  <a:gd name="T8" fmla="*/ 21 w 98"/>
                  <a:gd name="T9" fmla="*/ 11 h 129"/>
                  <a:gd name="T10" fmla="*/ 7 w 98"/>
                  <a:gd name="T11" fmla="*/ 38 h 129"/>
                  <a:gd name="T12" fmla="*/ 7 w 98"/>
                  <a:gd name="T13" fmla="*/ 64 h 129"/>
                  <a:gd name="T14" fmla="*/ 44 w 98"/>
                  <a:gd name="T15" fmla="*/ 129 h 129"/>
                  <a:gd name="T16" fmla="*/ 47 w 98"/>
                  <a:gd name="T17" fmla="*/ 97 h 129"/>
                  <a:gd name="T18" fmla="*/ 78 w 98"/>
                  <a:gd name="T19" fmla="*/ 4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29">
                    <a:moveTo>
                      <a:pt x="78" y="4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50"/>
                      <a:pt x="7" y="64"/>
                      <a:pt x="7" y="64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38" y="117"/>
                      <a:pt x="47" y="97"/>
                      <a:pt x="47" y="97"/>
                    </a:cubicBezTo>
                    <a:lnTo>
                      <a:pt x="7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28"/>
              <p:cNvSpPr>
                <a:spLocks/>
              </p:cNvSpPr>
              <p:nvPr/>
            </p:nvSpPr>
            <p:spPr bwMode="auto">
              <a:xfrm>
                <a:off x="10460176" y="2435358"/>
                <a:ext cx="274324" cy="166980"/>
              </a:xfrm>
              <a:custGeom>
                <a:avLst/>
                <a:gdLst>
                  <a:gd name="T0" fmla="*/ 62 w 107"/>
                  <a:gd name="T1" fmla="*/ 65 h 65"/>
                  <a:gd name="T2" fmla="*/ 107 w 107"/>
                  <a:gd name="T3" fmla="*/ 64 h 65"/>
                  <a:gd name="T4" fmla="*/ 107 w 107"/>
                  <a:gd name="T5" fmla="*/ 0 h 65"/>
                  <a:gd name="T6" fmla="*/ 30 w 107"/>
                  <a:gd name="T7" fmla="*/ 0 h 65"/>
                  <a:gd name="T8" fmla="*/ 62 w 107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5">
                    <a:moveTo>
                      <a:pt x="62" y="65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58"/>
                      <a:pt x="6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9"/>
              <p:cNvSpPr>
                <a:spLocks/>
              </p:cNvSpPr>
              <p:nvPr/>
            </p:nvSpPr>
            <p:spPr bwMode="auto">
              <a:xfrm>
                <a:off x="10678117" y="1925745"/>
                <a:ext cx="338297" cy="214688"/>
              </a:xfrm>
              <a:custGeom>
                <a:avLst/>
                <a:gdLst>
                  <a:gd name="T0" fmla="*/ 101 w 132"/>
                  <a:gd name="T1" fmla="*/ 83 h 84"/>
                  <a:gd name="T2" fmla="*/ 132 w 132"/>
                  <a:gd name="T3" fmla="*/ 28 h 84"/>
                  <a:gd name="T4" fmla="*/ 113 w 132"/>
                  <a:gd name="T5" fmla="*/ 38 h 84"/>
                  <a:gd name="T6" fmla="*/ 97 w 132"/>
                  <a:gd name="T7" fmla="*/ 12 h 84"/>
                  <a:gd name="T8" fmla="*/ 74 w 132"/>
                  <a:gd name="T9" fmla="*/ 0 h 84"/>
                  <a:gd name="T10" fmla="*/ 0 w 132"/>
                  <a:gd name="T11" fmla="*/ 0 h 84"/>
                  <a:gd name="T12" fmla="*/ 26 w 132"/>
                  <a:gd name="T13" fmla="*/ 19 h 84"/>
                  <a:gd name="T14" fmla="*/ 57 w 132"/>
                  <a:gd name="T15" fmla="*/ 71 h 84"/>
                  <a:gd name="T16" fmla="*/ 38 w 132"/>
                  <a:gd name="T17" fmla="*/ 84 h 84"/>
                  <a:gd name="T18" fmla="*/ 101 w 132"/>
                  <a:gd name="T1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4">
                    <a:moveTo>
                      <a:pt x="101" y="83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0" y="1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26" y="19"/>
                      <a:pt x="26" y="19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38" y="84"/>
                      <a:pt x="38" y="84"/>
                      <a:pt x="38" y="84"/>
                    </a:cubicBezTo>
                    <a:lnTo>
                      <a:pt x="101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30"/>
              <p:cNvSpPr>
                <a:spLocks/>
              </p:cNvSpPr>
              <p:nvPr/>
            </p:nvSpPr>
            <p:spPr bwMode="auto">
              <a:xfrm>
                <a:off x="10492705" y="1869362"/>
                <a:ext cx="238542" cy="312274"/>
              </a:xfrm>
              <a:custGeom>
                <a:avLst/>
                <a:gdLst>
                  <a:gd name="T0" fmla="*/ 93 w 93"/>
                  <a:gd name="T1" fmla="*/ 55 h 122"/>
                  <a:gd name="T2" fmla="*/ 21 w 93"/>
                  <a:gd name="T3" fmla="*/ 51 h 122"/>
                  <a:gd name="T4" fmla="*/ 0 w 93"/>
                  <a:gd name="T5" fmla="*/ 91 h 122"/>
                  <a:gd name="T6" fmla="*/ 56 w 93"/>
                  <a:gd name="T7" fmla="*/ 122 h 122"/>
                  <a:gd name="T8" fmla="*/ 93 w 93"/>
                  <a:gd name="T9" fmla="*/ 5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2">
                    <a:moveTo>
                      <a:pt x="93" y="55"/>
                    </a:moveTo>
                    <a:cubicBezTo>
                      <a:pt x="93" y="55"/>
                      <a:pt x="57" y="0"/>
                      <a:pt x="21" y="5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6" y="122"/>
                      <a:pt x="56" y="122"/>
                      <a:pt x="56" y="122"/>
                    </a:cubicBezTo>
                    <a:lnTo>
                      <a:pt x="93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31"/>
              <p:cNvSpPr>
                <a:spLocks/>
              </p:cNvSpPr>
              <p:nvPr/>
            </p:nvSpPr>
            <p:spPr bwMode="auto">
              <a:xfrm>
                <a:off x="10787630" y="2374639"/>
                <a:ext cx="313358" cy="278661"/>
              </a:xfrm>
              <a:custGeom>
                <a:avLst/>
                <a:gdLst>
                  <a:gd name="T0" fmla="*/ 93 w 122"/>
                  <a:gd name="T1" fmla="*/ 19 h 109"/>
                  <a:gd name="T2" fmla="*/ 32 w 122"/>
                  <a:gd name="T3" fmla="*/ 22 h 109"/>
                  <a:gd name="T4" fmla="*/ 30 w 122"/>
                  <a:gd name="T5" fmla="*/ 0 h 109"/>
                  <a:gd name="T6" fmla="*/ 0 w 122"/>
                  <a:gd name="T7" fmla="*/ 55 h 109"/>
                  <a:gd name="T8" fmla="*/ 35 w 122"/>
                  <a:gd name="T9" fmla="*/ 109 h 109"/>
                  <a:gd name="T10" fmla="*/ 35 w 122"/>
                  <a:gd name="T11" fmla="*/ 87 h 109"/>
                  <a:gd name="T12" fmla="*/ 65 w 122"/>
                  <a:gd name="T13" fmla="*/ 85 h 109"/>
                  <a:gd name="T14" fmla="*/ 87 w 122"/>
                  <a:gd name="T15" fmla="*/ 71 h 109"/>
                  <a:gd name="T16" fmla="*/ 122 w 122"/>
                  <a:gd name="T17" fmla="*/ 5 h 109"/>
                  <a:gd name="T18" fmla="*/ 93 w 122"/>
                  <a:gd name="T19" fmla="*/ 1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09">
                    <a:moveTo>
                      <a:pt x="93" y="19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8" y="84"/>
                      <a:pt x="87" y="71"/>
                      <a:pt x="87" y="71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15" y="17"/>
                      <a:pt x="93" y="19"/>
                      <a:pt x="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896058" y="2143686"/>
                <a:ext cx="271071" cy="253722"/>
              </a:xfrm>
              <a:custGeom>
                <a:avLst/>
                <a:gdLst>
                  <a:gd name="T0" fmla="*/ 41 w 106"/>
                  <a:gd name="T1" fmla="*/ 99 h 99"/>
                  <a:gd name="T2" fmla="*/ 79 w 106"/>
                  <a:gd name="T3" fmla="*/ 38 h 99"/>
                  <a:gd name="T4" fmla="*/ 53 w 106"/>
                  <a:gd name="T5" fmla="*/ 0 h 99"/>
                  <a:gd name="T6" fmla="*/ 0 w 106"/>
                  <a:gd name="T7" fmla="*/ 34 h 99"/>
                  <a:gd name="T8" fmla="*/ 41 w 10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9">
                    <a:moveTo>
                      <a:pt x="41" y="99"/>
                    </a:moveTo>
                    <a:cubicBezTo>
                      <a:pt x="41" y="99"/>
                      <a:pt x="106" y="93"/>
                      <a:pt x="79" y="3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7224304" y="2008696"/>
              <a:ext cx="802907" cy="909544"/>
              <a:chOff x="7059862" y="1381434"/>
              <a:chExt cx="971518" cy="1100548"/>
            </a:xfrm>
          </p:grpSpPr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7059862" y="1381434"/>
                <a:ext cx="971518" cy="1100548"/>
              </a:xfrm>
              <a:custGeom>
                <a:avLst/>
                <a:gdLst>
                  <a:gd name="T0" fmla="*/ 359 w 379"/>
                  <a:gd name="T1" fmla="*/ 224 h 429"/>
                  <a:gd name="T2" fmla="*/ 226 w 379"/>
                  <a:gd name="T3" fmla="*/ 20 h 429"/>
                  <a:gd name="T4" fmla="*/ 20 w 379"/>
                  <a:gd name="T5" fmla="*/ 151 h 429"/>
                  <a:gd name="T6" fmla="*/ 153 w 379"/>
                  <a:gd name="T7" fmla="*/ 355 h 429"/>
                  <a:gd name="T8" fmla="*/ 165 w 379"/>
                  <a:gd name="T9" fmla="*/ 357 h 429"/>
                  <a:gd name="T10" fmla="*/ 215 w 379"/>
                  <a:gd name="T11" fmla="*/ 429 h 429"/>
                  <a:gd name="T12" fmla="*/ 241 w 379"/>
                  <a:gd name="T13" fmla="*/ 352 h 429"/>
                  <a:gd name="T14" fmla="*/ 359 w 379"/>
                  <a:gd name="T15" fmla="*/ 224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429">
                    <a:moveTo>
                      <a:pt x="359" y="224"/>
                    </a:moveTo>
                    <a:cubicBezTo>
                      <a:pt x="379" y="132"/>
                      <a:pt x="319" y="40"/>
                      <a:pt x="226" y="20"/>
                    </a:cubicBezTo>
                    <a:cubicBezTo>
                      <a:pt x="132" y="0"/>
                      <a:pt x="40" y="58"/>
                      <a:pt x="20" y="151"/>
                    </a:cubicBezTo>
                    <a:cubicBezTo>
                      <a:pt x="0" y="244"/>
                      <a:pt x="60" y="335"/>
                      <a:pt x="153" y="355"/>
                    </a:cubicBezTo>
                    <a:cubicBezTo>
                      <a:pt x="157" y="356"/>
                      <a:pt x="161" y="357"/>
                      <a:pt x="165" y="357"/>
                    </a:cubicBezTo>
                    <a:cubicBezTo>
                      <a:pt x="215" y="429"/>
                      <a:pt x="215" y="429"/>
                      <a:pt x="215" y="429"/>
                    </a:cubicBezTo>
                    <a:cubicBezTo>
                      <a:pt x="241" y="352"/>
                      <a:pt x="241" y="352"/>
                      <a:pt x="241" y="352"/>
                    </a:cubicBezTo>
                    <a:cubicBezTo>
                      <a:pt x="299" y="334"/>
                      <a:pt x="346" y="287"/>
                      <a:pt x="359" y="2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33"/>
              <p:cNvSpPr>
                <a:spLocks noEditPoints="1"/>
              </p:cNvSpPr>
              <p:nvPr/>
            </p:nvSpPr>
            <p:spPr bwMode="auto">
              <a:xfrm>
                <a:off x="7400327" y="1646000"/>
                <a:ext cx="272155" cy="451062"/>
              </a:xfrm>
              <a:custGeom>
                <a:avLst/>
                <a:gdLst>
                  <a:gd name="T0" fmla="*/ 65 w 106"/>
                  <a:gd name="T1" fmla="*/ 81 h 176"/>
                  <a:gd name="T2" fmla="*/ 106 w 106"/>
                  <a:gd name="T3" fmla="*/ 28 h 176"/>
                  <a:gd name="T4" fmla="*/ 106 w 106"/>
                  <a:gd name="T5" fmla="*/ 0 h 176"/>
                  <a:gd name="T6" fmla="*/ 98 w 106"/>
                  <a:gd name="T7" fmla="*/ 0 h 176"/>
                  <a:gd name="T8" fmla="*/ 8 w 106"/>
                  <a:gd name="T9" fmla="*/ 0 h 176"/>
                  <a:gd name="T10" fmla="*/ 0 w 106"/>
                  <a:gd name="T11" fmla="*/ 0 h 176"/>
                  <a:gd name="T12" fmla="*/ 0 w 106"/>
                  <a:gd name="T13" fmla="*/ 28 h 176"/>
                  <a:gd name="T14" fmla="*/ 0 w 106"/>
                  <a:gd name="T15" fmla="*/ 28 h 176"/>
                  <a:gd name="T16" fmla="*/ 42 w 106"/>
                  <a:gd name="T17" fmla="*/ 81 h 176"/>
                  <a:gd name="T18" fmla="*/ 48 w 106"/>
                  <a:gd name="T19" fmla="*/ 89 h 176"/>
                  <a:gd name="T20" fmla="*/ 45 w 106"/>
                  <a:gd name="T21" fmla="*/ 94 h 176"/>
                  <a:gd name="T22" fmla="*/ 0 w 106"/>
                  <a:gd name="T23" fmla="*/ 147 h 176"/>
                  <a:gd name="T24" fmla="*/ 0 w 106"/>
                  <a:gd name="T25" fmla="*/ 147 h 176"/>
                  <a:gd name="T26" fmla="*/ 0 w 106"/>
                  <a:gd name="T27" fmla="*/ 176 h 176"/>
                  <a:gd name="T28" fmla="*/ 8 w 106"/>
                  <a:gd name="T29" fmla="*/ 176 h 176"/>
                  <a:gd name="T30" fmla="*/ 98 w 106"/>
                  <a:gd name="T31" fmla="*/ 176 h 176"/>
                  <a:gd name="T32" fmla="*/ 106 w 106"/>
                  <a:gd name="T33" fmla="*/ 176 h 176"/>
                  <a:gd name="T34" fmla="*/ 106 w 106"/>
                  <a:gd name="T35" fmla="*/ 147 h 176"/>
                  <a:gd name="T36" fmla="*/ 62 w 106"/>
                  <a:gd name="T37" fmla="*/ 94 h 176"/>
                  <a:gd name="T38" fmla="*/ 59 w 106"/>
                  <a:gd name="T39" fmla="*/ 89 h 176"/>
                  <a:gd name="T40" fmla="*/ 65 w 106"/>
                  <a:gd name="T41" fmla="*/ 81 h 176"/>
                  <a:gd name="T42" fmla="*/ 16 w 106"/>
                  <a:gd name="T43" fmla="*/ 147 h 176"/>
                  <a:gd name="T44" fmla="*/ 16 w 106"/>
                  <a:gd name="T45" fmla="*/ 143 h 176"/>
                  <a:gd name="T46" fmla="*/ 16 w 106"/>
                  <a:gd name="T47" fmla="*/ 143 h 176"/>
                  <a:gd name="T48" fmla="*/ 47 w 106"/>
                  <a:gd name="T49" fmla="*/ 106 h 176"/>
                  <a:gd name="T50" fmla="*/ 16 w 106"/>
                  <a:gd name="T51" fmla="*/ 147 h 176"/>
                  <a:gd name="T52" fmla="*/ 90 w 106"/>
                  <a:gd name="T53" fmla="*/ 143 h 176"/>
                  <a:gd name="T54" fmla="*/ 90 w 106"/>
                  <a:gd name="T55" fmla="*/ 145 h 176"/>
                  <a:gd name="T56" fmla="*/ 58 w 106"/>
                  <a:gd name="T57" fmla="*/ 106 h 176"/>
                  <a:gd name="T58" fmla="*/ 90 w 106"/>
                  <a:gd name="T59" fmla="*/ 143 h 176"/>
                  <a:gd name="T60" fmla="*/ 47 w 106"/>
                  <a:gd name="T61" fmla="*/ 47 h 176"/>
                  <a:gd name="T62" fmla="*/ 21 w 106"/>
                  <a:gd name="T63" fmla="*/ 51 h 176"/>
                  <a:gd name="T64" fmla="*/ 16 w 106"/>
                  <a:gd name="T65" fmla="*/ 32 h 176"/>
                  <a:gd name="T66" fmla="*/ 16 w 106"/>
                  <a:gd name="T67" fmla="*/ 32 h 176"/>
                  <a:gd name="T68" fmla="*/ 16 w 106"/>
                  <a:gd name="T69" fmla="*/ 12 h 176"/>
                  <a:gd name="T70" fmla="*/ 22 w 106"/>
                  <a:gd name="T71" fmla="*/ 12 h 176"/>
                  <a:gd name="T72" fmla="*/ 85 w 106"/>
                  <a:gd name="T73" fmla="*/ 12 h 176"/>
                  <a:gd name="T74" fmla="*/ 90 w 106"/>
                  <a:gd name="T75" fmla="*/ 12 h 176"/>
                  <a:gd name="T76" fmla="*/ 90 w 106"/>
                  <a:gd name="T77" fmla="*/ 32 h 176"/>
                  <a:gd name="T78" fmla="*/ 89 w 106"/>
                  <a:gd name="T79" fmla="*/ 42 h 176"/>
                  <a:gd name="T80" fmla="*/ 68 w 106"/>
                  <a:gd name="T81" fmla="*/ 49 h 176"/>
                  <a:gd name="T82" fmla="*/ 47 w 106"/>
                  <a:gd name="T83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176">
                    <a:moveTo>
                      <a:pt x="65" y="81"/>
                    </a:moveTo>
                    <a:cubicBezTo>
                      <a:pt x="89" y="75"/>
                      <a:pt x="106" y="54"/>
                      <a:pt x="106" y="28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4"/>
                      <a:pt x="18" y="76"/>
                      <a:pt x="42" y="81"/>
                    </a:cubicBezTo>
                    <a:cubicBezTo>
                      <a:pt x="45" y="83"/>
                      <a:pt x="47" y="86"/>
                      <a:pt x="48" y="89"/>
                    </a:cubicBezTo>
                    <a:cubicBezTo>
                      <a:pt x="47" y="91"/>
                      <a:pt x="46" y="92"/>
                      <a:pt x="45" y="94"/>
                    </a:cubicBezTo>
                    <a:cubicBezTo>
                      <a:pt x="20" y="98"/>
                      <a:pt x="0" y="120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20"/>
                      <a:pt x="87" y="98"/>
                      <a:pt x="62" y="94"/>
                    </a:cubicBezTo>
                    <a:cubicBezTo>
                      <a:pt x="61" y="92"/>
                      <a:pt x="60" y="91"/>
                      <a:pt x="59" y="89"/>
                    </a:cubicBezTo>
                    <a:cubicBezTo>
                      <a:pt x="60" y="86"/>
                      <a:pt x="62" y="83"/>
                      <a:pt x="65" y="81"/>
                    </a:cubicBezTo>
                    <a:close/>
                    <a:moveTo>
                      <a:pt x="16" y="147"/>
                    </a:move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24"/>
                      <a:pt x="29" y="109"/>
                      <a:pt x="47" y="106"/>
                    </a:cubicBezTo>
                    <a:cubicBezTo>
                      <a:pt x="47" y="113"/>
                      <a:pt x="43" y="131"/>
                      <a:pt x="16" y="147"/>
                    </a:cubicBezTo>
                    <a:close/>
                    <a:moveTo>
                      <a:pt x="90" y="143"/>
                    </a:moveTo>
                    <a:cubicBezTo>
                      <a:pt x="90" y="145"/>
                      <a:pt x="90" y="145"/>
                      <a:pt x="90" y="145"/>
                    </a:cubicBezTo>
                    <a:cubicBezTo>
                      <a:pt x="79" y="138"/>
                      <a:pt x="57" y="122"/>
                      <a:pt x="58" y="106"/>
                    </a:cubicBezTo>
                    <a:cubicBezTo>
                      <a:pt x="76" y="109"/>
                      <a:pt x="90" y="124"/>
                      <a:pt x="90" y="143"/>
                    </a:cubicBezTo>
                    <a:close/>
                    <a:moveTo>
                      <a:pt x="47" y="47"/>
                    </a:moveTo>
                    <a:cubicBezTo>
                      <a:pt x="36" y="42"/>
                      <a:pt x="26" y="48"/>
                      <a:pt x="21" y="51"/>
                    </a:cubicBezTo>
                    <a:cubicBezTo>
                      <a:pt x="18" y="46"/>
                      <a:pt x="16" y="39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36"/>
                      <a:pt x="90" y="39"/>
                      <a:pt x="89" y="42"/>
                    </a:cubicBezTo>
                    <a:cubicBezTo>
                      <a:pt x="83" y="42"/>
                      <a:pt x="72" y="47"/>
                      <a:pt x="68" y="49"/>
                    </a:cubicBezTo>
                    <a:cubicBezTo>
                      <a:pt x="63" y="52"/>
                      <a:pt x="63" y="53"/>
                      <a:pt x="4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34"/>
              <p:cNvSpPr>
                <a:spLocks/>
              </p:cNvSpPr>
              <p:nvPr/>
            </p:nvSpPr>
            <p:spPr bwMode="auto">
              <a:xfrm>
                <a:off x="7375389" y="2115495"/>
                <a:ext cx="319864" cy="56383"/>
              </a:xfrm>
              <a:custGeom>
                <a:avLst/>
                <a:gdLst>
                  <a:gd name="T0" fmla="*/ 117 w 125"/>
                  <a:gd name="T1" fmla="*/ 0 h 22"/>
                  <a:gd name="T2" fmla="*/ 8 w 125"/>
                  <a:gd name="T3" fmla="*/ 0 h 22"/>
                  <a:gd name="T4" fmla="*/ 0 w 125"/>
                  <a:gd name="T5" fmla="*/ 11 h 22"/>
                  <a:gd name="T6" fmla="*/ 8 w 125"/>
                  <a:gd name="T7" fmla="*/ 22 h 22"/>
                  <a:gd name="T8" fmla="*/ 117 w 125"/>
                  <a:gd name="T9" fmla="*/ 22 h 22"/>
                  <a:gd name="T10" fmla="*/ 125 w 125"/>
                  <a:gd name="T11" fmla="*/ 11 h 22"/>
                  <a:gd name="T12" fmla="*/ 117 w 12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2"/>
                      <a:pt x="8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21" y="22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35"/>
              <p:cNvSpPr>
                <a:spLocks/>
              </p:cNvSpPr>
              <p:nvPr/>
            </p:nvSpPr>
            <p:spPr bwMode="auto">
              <a:xfrm>
                <a:off x="7375389" y="1569016"/>
                <a:ext cx="319864" cy="58551"/>
              </a:xfrm>
              <a:custGeom>
                <a:avLst/>
                <a:gdLst>
                  <a:gd name="T0" fmla="*/ 8 w 125"/>
                  <a:gd name="T1" fmla="*/ 23 h 23"/>
                  <a:gd name="T2" fmla="*/ 117 w 125"/>
                  <a:gd name="T3" fmla="*/ 23 h 23"/>
                  <a:gd name="T4" fmla="*/ 125 w 125"/>
                  <a:gd name="T5" fmla="*/ 11 h 23"/>
                  <a:gd name="T6" fmla="*/ 117 w 125"/>
                  <a:gd name="T7" fmla="*/ 0 h 23"/>
                  <a:gd name="T8" fmla="*/ 8 w 125"/>
                  <a:gd name="T9" fmla="*/ 0 h 23"/>
                  <a:gd name="T10" fmla="*/ 0 w 125"/>
                  <a:gd name="T11" fmla="*/ 11 h 23"/>
                  <a:gd name="T12" fmla="*/ 8 w 125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3">
                    <a:moveTo>
                      <a:pt x="8" y="23"/>
                    </a:move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8309484" y="3068785"/>
              <a:ext cx="1059194" cy="1156869"/>
              <a:chOff x="8372930" y="2664142"/>
              <a:chExt cx="1281624" cy="1399811"/>
            </a:xfrm>
          </p:grpSpPr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8372930" y="2664142"/>
                <a:ext cx="1281624" cy="1399811"/>
              </a:xfrm>
              <a:custGeom>
                <a:avLst/>
                <a:gdLst>
                  <a:gd name="T0" fmla="*/ 435 w 500"/>
                  <a:gd name="T1" fmla="*/ 369 h 546"/>
                  <a:gd name="T2" fmla="*/ 369 w 500"/>
                  <a:gd name="T3" fmla="*/ 66 h 546"/>
                  <a:gd name="T4" fmla="*/ 66 w 500"/>
                  <a:gd name="T5" fmla="*/ 129 h 546"/>
                  <a:gd name="T6" fmla="*/ 132 w 500"/>
                  <a:gd name="T7" fmla="*/ 431 h 546"/>
                  <a:gd name="T8" fmla="*/ 144 w 500"/>
                  <a:gd name="T9" fmla="*/ 439 h 546"/>
                  <a:gd name="T10" fmla="*/ 172 w 500"/>
                  <a:gd name="T11" fmla="*/ 546 h 546"/>
                  <a:gd name="T12" fmla="*/ 237 w 500"/>
                  <a:gd name="T13" fmla="*/ 466 h 546"/>
                  <a:gd name="T14" fmla="*/ 435 w 500"/>
                  <a:gd name="T15" fmla="*/ 3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46">
                    <a:moveTo>
                      <a:pt x="435" y="369"/>
                    </a:moveTo>
                    <a:cubicBezTo>
                      <a:pt x="500" y="268"/>
                      <a:pt x="471" y="133"/>
                      <a:pt x="369" y="66"/>
                    </a:cubicBezTo>
                    <a:cubicBezTo>
                      <a:pt x="267" y="0"/>
                      <a:pt x="131" y="28"/>
                      <a:pt x="66" y="129"/>
                    </a:cubicBezTo>
                    <a:cubicBezTo>
                      <a:pt x="0" y="229"/>
                      <a:pt x="30" y="365"/>
                      <a:pt x="132" y="431"/>
                    </a:cubicBezTo>
                    <a:cubicBezTo>
                      <a:pt x="136" y="434"/>
                      <a:pt x="140" y="436"/>
                      <a:pt x="144" y="439"/>
                    </a:cubicBezTo>
                    <a:cubicBezTo>
                      <a:pt x="172" y="546"/>
                      <a:pt x="172" y="546"/>
                      <a:pt x="172" y="546"/>
                    </a:cubicBezTo>
                    <a:cubicBezTo>
                      <a:pt x="237" y="466"/>
                      <a:pt x="237" y="466"/>
                      <a:pt x="237" y="466"/>
                    </a:cubicBezTo>
                    <a:cubicBezTo>
                      <a:pt x="313" y="472"/>
                      <a:pt x="390" y="437"/>
                      <a:pt x="435" y="36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6"/>
              <p:cNvSpPr>
                <a:spLocks noEditPoints="1"/>
              </p:cNvSpPr>
              <p:nvPr/>
            </p:nvSpPr>
            <p:spPr bwMode="auto">
              <a:xfrm>
                <a:off x="8767609" y="2946056"/>
                <a:ext cx="479253" cy="715627"/>
              </a:xfrm>
              <a:custGeom>
                <a:avLst/>
                <a:gdLst>
                  <a:gd name="T0" fmla="*/ 93 w 187"/>
                  <a:gd name="T1" fmla="*/ 1 h 279"/>
                  <a:gd name="T2" fmla="*/ 18 w 187"/>
                  <a:gd name="T3" fmla="*/ 38 h 279"/>
                  <a:gd name="T4" fmla="*/ 2 w 187"/>
                  <a:gd name="T5" fmla="*/ 103 h 279"/>
                  <a:gd name="T6" fmla="*/ 27 w 187"/>
                  <a:gd name="T7" fmla="*/ 158 h 279"/>
                  <a:gd name="T8" fmla="*/ 27 w 187"/>
                  <a:gd name="T9" fmla="*/ 158 h 279"/>
                  <a:gd name="T10" fmla="*/ 42 w 187"/>
                  <a:gd name="T11" fmla="*/ 204 h 279"/>
                  <a:gd name="T12" fmla="*/ 51 w 187"/>
                  <a:gd name="T13" fmla="*/ 269 h 279"/>
                  <a:gd name="T14" fmla="*/ 55 w 187"/>
                  <a:gd name="T15" fmla="*/ 273 h 279"/>
                  <a:gd name="T16" fmla="*/ 91 w 187"/>
                  <a:gd name="T17" fmla="*/ 279 h 279"/>
                  <a:gd name="T18" fmla="*/ 134 w 187"/>
                  <a:gd name="T19" fmla="*/ 271 h 279"/>
                  <a:gd name="T20" fmla="*/ 144 w 187"/>
                  <a:gd name="T21" fmla="*/ 246 h 279"/>
                  <a:gd name="T22" fmla="*/ 149 w 187"/>
                  <a:gd name="T23" fmla="*/ 184 h 279"/>
                  <a:gd name="T24" fmla="*/ 160 w 187"/>
                  <a:gd name="T25" fmla="*/ 156 h 279"/>
                  <a:gd name="T26" fmla="*/ 176 w 187"/>
                  <a:gd name="T27" fmla="*/ 127 h 279"/>
                  <a:gd name="T28" fmla="*/ 185 w 187"/>
                  <a:gd name="T29" fmla="*/ 70 h 279"/>
                  <a:gd name="T30" fmla="*/ 94 w 187"/>
                  <a:gd name="T31" fmla="*/ 1 h 279"/>
                  <a:gd name="T32" fmla="*/ 164 w 187"/>
                  <a:gd name="T33" fmla="*/ 74 h 279"/>
                  <a:gd name="T34" fmla="*/ 130 w 187"/>
                  <a:gd name="T35" fmla="*/ 169 h 279"/>
                  <a:gd name="T36" fmla="*/ 127 w 187"/>
                  <a:gd name="T37" fmla="*/ 184 h 279"/>
                  <a:gd name="T38" fmla="*/ 125 w 187"/>
                  <a:gd name="T39" fmla="*/ 193 h 279"/>
                  <a:gd name="T40" fmla="*/ 103 w 187"/>
                  <a:gd name="T41" fmla="*/ 199 h 279"/>
                  <a:gd name="T42" fmla="*/ 101 w 187"/>
                  <a:gd name="T43" fmla="*/ 148 h 279"/>
                  <a:gd name="T44" fmla="*/ 125 w 187"/>
                  <a:gd name="T45" fmla="*/ 71 h 279"/>
                  <a:gd name="T46" fmla="*/ 112 w 187"/>
                  <a:gd name="T47" fmla="*/ 65 h 279"/>
                  <a:gd name="T48" fmla="*/ 99 w 187"/>
                  <a:gd name="T49" fmla="*/ 66 h 279"/>
                  <a:gd name="T50" fmla="*/ 75 w 187"/>
                  <a:gd name="T51" fmla="*/ 68 h 279"/>
                  <a:gd name="T52" fmla="*/ 66 w 187"/>
                  <a:gd name="T53" fmla="*/ 69 h 279"/>
                  <a:gd name="T54" fmla="*/ 52 w 187"/>
                  <a:gd name="T55" fmla="*/ 77 h 279"/>
                  <a:gd name="T56" fmla="*/ 83 w 187"/>
                  <a:gd name="T57" fmla="*/ 153 h 279"/>
                  <a:gd name="T58" fmla="*/ 65 w 187"/>
                  <a:gd name="T59" fmla="*/ 198 h 279"/>
                  <a:gd name="T60" fmla="*/ 62 w 187"/>
                  <a:gd name="T61" fmla="*/ 194 h 279"/>
                  <a:gd name="T62" fmla="*/ 60 w 187"/>
                  <a:gd name="T63" fmla="*/ 185 h 279"/>
                  <a:gd name="T64" fmla="*/ 57 w 187"/>
                  <a:gd name="T65" fmla="*/ 170 h 279"/>
                  <a:gd name="T66" fmla="*/ 31 w 187"/>
                  <a:gd name="T67" fmla="*/ 122 h 279"/>
                  <a:gd name="T68" fmla="*/ 23 w 187"/>
                  <a:gd name="T69" fmla="*/ 76 h 279"/>
                  <a:gd name="T70" fmla="*/ 36 w 187"/>
                  <a:gd name="T71" fmla="*/ 47 h 279"/>
                  <a:gd name="T72" fmla="*/ 93 w 187"/>
                  <a:gd name="T73" fmla="*/ 20 h 279"/>
                  <a:gd name="T74" fmla="*/ 93 w 187"/>
                  <a:gd name="T75" fmla="*/ 19 h 279"/>
                  <a:gd name="T76" fmla="*/ 150 w 187"/>
                  <a:gd name="T77" fmla="*/ 45 h 279"/>
                  <a:gd name="T78" fmla="*/ 72 w 187"/>
                  <a:gd name="T79" fmla="*/ 71 h 279"/>
                  <a:gd name="T80" fmla="*/ 80 w 187"/>
                  <a:gd name="T81" fmla="*/ 76 h 279"/>
                  <a:gd name="T82" fmla="*/ 83 w 187"/>
                  <a:gd name="T83" fmla="*/ 69 h 279"/>
                  <a:gd name="T84" fmla="*/ 91 w 187"/>
                  <a:gd name="T85" fmla="*/ 69 h 279"/>
                  <a:gd name="T86" fmla="*/ 95 w 187"/>
                  <a:gd name="T87" fmla="*/ 69 h 279"/>
                  <a:gd name="T88" fmla="*/ 98 w 187"/>
                  <a:gd name="T89" fmla="*/ 79 h 279"/>
                  <a:gd name="T90" fmla="*/ 103 w 187"/>
                  <a:gd name="T91" fmla="*/ 77 h 279"/>
                  <a:gd name="T92" fmla="*/ 116 w 187"/>
                  <a:gd name="T93" fmla="*/ 78 h 279"/>
                  <a:gd name="T94" fmla="*/ 63 w 187"/>
                  <a:gd name="T95" fmla="*/ 80 h 279"/>
                  <a:gd name="T96" fmla="*/ 72 w 187"/>
                  <a:gd name="T97" fmla="*/ 71 h 279"/>
                  <a:gd name="T98" fmla="*/ 114 w 187"/>
                  <a:gd name="T99" fmla="*/ 71 h 279"/>
                  <a:gd name="T100" fmla="*/ 115 w 187"/>
                  <a:gd name="T101" fmla="*/ 69 h 279"/>
                  <a:gd name="T102" fmla="*/ 107 w 187"/>
                  <a:gd name="T103" fmla="*/ 68 h 279"/>
                  <a:gd name="T104" fmla="*/ 103 w 187"/>
                  <a:gd name="T105" fmla="*/ 69 h 279"/>
                  <a:gd name="T106" fmla="*/ 62 w 187"/>
                  <a:gd name="T107" fmla="*/ 77 h 279"/>
                  <a:gd name="T108" fmla="*/ 62 w 187"/>
                  <a:gd name="T109" fmla="*/ 7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7" h="279">
                    <a:moveTo>
                      <a:pt x="94" y="1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53" y="2"/>
                      <a:pt x="30" y="21"/>
                      <a:pt x="18" y="38"/>
                    </a:cubicBezTo>
                    <a:cubicBezTo>
                      <a:pt x="6" y="54"/>
                      <a:pt x="2" y="71"/>
                      <a:pt x="2" y="73"/>
                    </a:cubicBezTo>
                    <a:cubicBezTo>
                      <a:pt x="0" y="82"/>
                      <a:pt x="0" y="92"/>
                      <a:pt x="2" y="103"/>
                    </a:cubicBezTo>
                    <a:cubicBezTo>
                      <a:pt x="4" y="112"/>
                      <a:pt x="7" y="121"/>
                      <a:pt x="11" y="130"/>
                    </a:cubicBezTo>
                    <a:cubicBezTo>
                      <a:pt x="18" y="146"/>
                      <a:pt x="26" y="157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34" y="166"/>
                      <a:pt x="37" y="180"/>
                      <a:pt x="37" y="185"/>
                    </a:cubicBezTo>
                    <a:cubicBezTo>
                      <a:pt x="37" y="193"/>
                      <a:pt x="40" y="200"/>
                      <a:pt x="42" y="204"/>
                    </a:cubicBezTo>
                    <a:cubicBezTo>
                      <a:pt x="41" y="222"/>
                      <a:pt x="41" y="236"/>
                      <a:pt x="43" y="248"/>
                    </a:cubicBezTo>
                    <a:cubicBezTo>
                      <a:pt x="45" y="257"/>
                      <a:pt x="47" y="265"/>
                      <a:pt x="51" y="269"/>
                    </a:cubicBezTo>
                    <a:cubicBezTo>
                      <a:pt x="52" y="272"/>
                      <a:pt x="52" y="272"/>
                      <a:pt x="52" y="272"/>
                    </a:cubicBezTo>
                    <a:cubicBezTo>
                      <a:pt x="55" y="273"/>
                      <a:pt x="55" y="273"/>
                      <a:pt x="55" y="273"/>
                    </a:cubicBezTo>
                    <a:cubicBezTo>
                      <a:pt x="61" y="275"/>
                      <a:pt x="73" y="279"/>
                      <a:pt x="91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104" y="278"/>
                      <a:pt x="117" y="276"/>
                      <a:pt x="131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0" y="263"/>
                      <a:pt x="142" y="256"/>
                      <a:pt x="144" y="246"/>
                    </a:cubicBezTo>
                    <a:cubicBezTo>
                      <a:pt x="146" y="234"/>
                      <a:pt x="146" y="220"/>
                      <a:pt x="145" y="202"/>
                    </a:cubicBezTo>
                    <a:cubicBezTo>
                      <a:pt x="147" y="198"/>
                      <a:pt x="150" y="192"/>
                      <a:pt x="149" y="184"/>
                    </a:cubicBezTo>
                    <a:cubicBezTo>
                      <a:pt x="150" y="178"/>
                      <a:pt x="152" y="164"/>
                      <a:pt x="159" y="156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5"/>
                      <a:pt x="169" y="143"/>
                      <a:pt x="176" y="127"/>
                    </a:cubicBezTo>
                    <a:cubicBezTo>
                      <a:pt x="180" y="118"/>
                      <a:pt x="183" y="108"/>
                      <a:pt x="185" y="100"/>
                    </a:cubicBezTo>
                    <a:cubicBezTo>
                      <a:pt x="187" y="89"/>
                      <a:pt x="187" y="79"/>
                      <a:pt x="185" y="70"/>
                    </a:cubicBezTo>
                    <a:cubicBezTo>
                      <a:pt x="184" y="67"/>
                      <a:pt x="180" y="51"/>
                      <a:pt x="168" y="35"/>
                    </a:cubicBezTo>
                    <a:cubicBezTo>
                      <a:pt x="156" y="19"/>
                      <a:pt x="133" y="0"/>
                      <a:pt x="94" y="1"/>
                    </a:cubicBezTo>
                    <a:close/>
                    <a:moveTo>
                      <a:pt x="164" y="73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71" y="102"/>
                      <a:pt x="144" y="140"/>
                      <a:pt x="142" y="144"/>
                    </a:cubicBezTo>
                    <a:cubicBezTo>
                      <a:pt x="136" y="150"/>
                      <a:pt x="132" y="159"/>
                      <a:pt x="130" y="169"/>
                    </a:cubicBezTo>
                    <a:cubicBezTo>
                      <a:pt x="128" y="176"/>
                      <a:pt x="127" y="182"/>
                      <a:pt x="127" y="183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9"/>
                      <a:pt x="125" y="192"/>
                      <a:pt x="125" y="193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15" y="197"/>
                      <a:pt x="109" y="199"/>
                      <a:pt x="103" y="19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1"/>
                      <a:pt x="102" y="149"/>
                      <a:pt x="101" y="148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5" y="70"/>
                      <a:pt x="125" y="69"/>
                      <a:pt x="124" y="69"/>
                    </a:cubicBezTo>
                    <a:cubicBezTo>
                      <a:pt x="122" y="64"/>
                      <a:pt x="117" y="64"/>
                      <a:pt x="112" y="65"/>
                    </a:cubicBezTo>
                    <a:cubicBezTo>
                      <a:pt x="112" y="65"/>
                      <a:pt x="111" y="64"/>
                      <a:pt x="110" y="63"/>
                    </a:cubicBezTo>
                    <a:cubicBezTo>
                      <a:pt x="106" y="62"/>
                      <a:pt x="102" y="63"/>
                      <a:pt x="99" y="66"/>
                    </a:cubicBezTo>
                    <a:cubicBezTo>
                      <a:pt x="96" y="65"/>
                      <a:pt x="92" y="65"/>
                      <a:pt x="89" y="66"/>
                    </a:cubicBezTo>
                    <a:cubicBezTo>
                      <a:pt x="85" y="64"/>
                      <a:pt x="79" y="65"/>
                      <a:pt x="75" y="68"/>
                    </a:cubicBezTo>
                    <a:cubicBezTo>
                      <a:pt x="74" y="67"/>
                      <a:pt x="72" y="66"/>
                      <a:pt x="70" y="67"/>
                    </a:cubicBezTo>
                    <a:cubicBezTo>
                      <a:pt x="69" y="67"/>
                      <a:pt x="67" y="68"/>
                      <a:pt x="66" y="69"/>
                    </a:cubicBezTo>
                    <a:cubicBezTo>
                      <a:pt x="61" y="65"/>
                      <a:pt x="56" y="70"/>
                      <a:pt x="55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4" y="150"/>
                      <a:pt x="83" y="151"/>
                      <a:pt x="83" y="153"/>
                    </a:cubicBezTo>
                    <a:cubicBezTo>
                      <a:pt x="84" y="201"/>
                      <a:pt x="84" y="201"/>
                      <a:pt x="84" y="201"/>
                    </a:cubicBezTo>
                    <a:cubicBezTo>
                      <a:pt x="76" y="200"/>
                      <a:pt x="69" y="199"/>
                      <a:pt x="65" y="198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2" y="194"/>
                      <a:pt x="59" y="190"/>
                      <a:pt x="60" y="186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4"/>
                      <a:pt x="60" y="184"/>
                      <a:pt x="60" y="184"/>
                    </a:cubicBezTo>
                    <a:cubicBezTo>
                      <a:pt x="59" y="183"/>
                      <a:pt x="59" y="178"/>
                      <a:pt x="57" y="170"/>
                    </a:cubicBezTo>
                    <a:cubicBezTo>
                      <a:pt x="54" y="160"/>
                      <a:pt x="50" y="152"/>
                      <a:pt x="45" y="145"/>
                    </a:cubicBezTo>
                    <a:cubicBezTo>
                      <a:pt x="44" y="144"/>
                      <a:pt x="37" y="134"/>
                      <a:pt x="31" y="122"/>
                    </a:cubicBezTo>
                    <a:cubicBezTo>
                      <a:pt x="25" y="109"/>
                      <a:pt x="19" y="92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6" y="61"/>
                      <a:pt x="36" y="47"/>
                    </a:cubicBezTo>
                    <a:cubicBezTo>
                      <a:pt x="49" y="29"/>
                      <a:pt x="68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20"/>
                      <a:pt x="93" y="19"/>
                      <a:pt x="94" y="19"/>
                    </a:cubicBezTo>
                    <a:cubicBezTo>
                      <a:pt x="118" y="19"/>
                      <a:pt x="137" y="27"/>
                      <a:pt x="150" y="45"/>
                    </a:cubicBezTo>
                    <a:cubicBezTo>
                      <a:pt x="160" y="58"/>
                      <a:pt x="164" y="73"/>
                      <a:pt x="164" y="73"/>
                    </a:cubicBezTo>
                    <a:close/>
                    <a:moveTo>
                      <a:pt x="72" y="71"/>
                    </a:moveTo>
                    <a:cubicBezTo>
                      <a:pt x="71" y="72"/>
                      <a:pt x="70" y="75"/>
                      <a:pt x="71" y="77"/>
                    </a:cubicBezTo>
                    <a:cubicBezTo>
                      <a:pt x="73" y="80"/>
                      <a:pt x="78" y="79"/>
                      <a:pt x="80" y="76"/>
                    </a:cubicBezTo>
                    <a:cubicBezTo>
                      <a:pt x="80" y="74"/>
                      <a:pt x="80" y="72"/>
                      <a:pt x="79" y="70"/>
                    </a:cubicBezTo>
                    <a:cubicBezTo>
                      <a:pt x="80" y="69"/>
                      <a:pt x="81" y="69"/>
                      <a:pt x="83" y="69"/>
                    </a:cubicBezTo>
                    <a:cubicBezTo>
                      <a:pt x="76" y="75"/>
                      <a:pt x="89" y="83"/>
                      <a:pt x="91" y="73"/>
                    </a:cubicBezTo>
                    <a:cubicBezTo>
                      <a:pt x="92" y="71"/>
                      <a:pt x="91" y="70"/>
                      <a:pt x="91" y="69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3" y="69"/>
                      <a:pt x="94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2" y="72"/>
                      <a:pt x="93" y="80"/>
                      <a:pt x="98" y="79"/>
                    </a:cubicBezTo>
                    <a:cubicBezTo>
                      <a:pt x="100" y="78"/>
                      <a:pt x="101" y="78"/>
                      <a:pt x="102" y="76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8" y="79"/>
                      <a:pt x="111" y="77"/>
                      <a:pt x="113" y="74"/>
                    </a:cubicBezTo>
                    <a:cubicBezTo>
                      <a:pt x="113" y="76"/>
                      <a:pt x="114" y="77"/>
                      <a:pt x="116" y="78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9" y="82"/>
                      <a:pt x="70" y="76"/>
                      <a:pt x="68" y="72"/>
                    </a:cubicBezTo>
                    <a:cubicBezTo>
                      <a:pt x="69" y="71"/>
                      <a:pt x="70" y="71"/>
                      <a:pt x="72" y="71"/>
                    </a:cubicBezTo>
                    <a:close/>
                    <a:moveTo>
                      <a:pt x="115" y="69"/>
                    </a:moveTo>
                    <a:cubicBezTo>
                      <a:pt x="115" y="70"/>
                      <a:pt x="114" y="70"/>
                      <a:pt x="114" y="71"/>
                    </a:cubicBezTo>
                    <a:cubicBezTo>
                      <a:pt x="114" y="70"/>
                      <a:pt x="114" y="69"/>
                      <a:pt x="114" y="69"/>
                    </a:cubicBezTo>
                    <a:cubicBezTo>
                      <a:pt x="114" y="69"/>
                      <a:pt x="115" y="69"/>
                      <a:pt x="115" y="69"/>
                    </a:cubicBezTo>
                    <a:close/>
                    <a:moveTo>
                      <a:pt x="102" y="67"/>
                    </a:moveTo>
                    <a:cubicBezTo>
                      <a:pt x="104" y="67"/>
                      <a:pt x="105" y="67"/>
                      <a:pt x="107" y="68"/>
                    </a:cubicBezTo>
                    <a:cubicBezTo>
                      <a:pt x="106" y="69"/>
                      <a:pt x="105" y="70"/>
                      <a:pt x="104" y="71"/>
                    </a:cubicBezTo>
                    <a:cubicBezTo>
                      <a:pt x="103" y="70"/>
                      <a:pt x="103" y="69"/>
                      <a:pt x="103" y="69"/>
                    </a:cubicBezTo>
                    <a:cubicBezTo>
                      <a:pt x="103" y="68"/>
                      <a:pt x="102" y="68"/>
                      <a:pt x="102" y="67"/>
                    </a:cubicBezTo>
                    <a:close/>
                    <a:moveTo>
                      <a:pt x="62" y="77"/>
                    </a:move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8423929" y="1631840"/>
              <a:ext cx="1046648" cy="1170310"/>
              <a:chOff x="8375098" y="1043138"/>
              <a:chExt cx="1266444" cy="1416075"/>
            </a:xfrm>
          </p:grpSpPr>
          <p:sp>
            <p:nvSpPr>
              <p:cNvPr id="31" name="Freeform 19"/>
              <p:cNvSpPr>
                <a:spLocks/>
              </p:cNvSpPr>
              <p:nvPr/>
            </p:nvSpPr>
            <p:spPr bwMode="auto">
              <a:xfrm>
                <a:off x="8375098" y="1043138"/>
                <a:ext cx="1266444" cy="1416075"/>
              </a:xfrm>
              <a:custGeom>
                <a:avLst/>
                <a:gdLst>
                  <a:gd name="T0" fmla="*/ 455 w 494"/>
                  <a:gd name="T1" fmla="*/ 317 h 552"/>
                  <a:gd name="T2" fmla="*/ 317 w 494"/>
                  <a:gd name="T3" fmla="*/ 39 h 552"/>
                  <a:gd name="T4" fmla="*/ 39 w 494"/>
                  <a:gd name="T5" fmla="*/ 174 h 552"/>
                  <a:gd name="T6" fmla="*/ 176 w 494"/>
                  <a:gd name="T7" fmla="*/ 451 h 552"/>
                  <a:gd name="T8" fmla="*/ 190 w 494"/>
                  <a:gd name="T9" fmla="*/ 455 h 552"/>
                  <a:gd name="T10" fmla="*/ 243 w 494"/>
                  <a:gd name="T11" fmla="*/ 552 h 552"/>
                  <a:gd name="T12" fmla="*/ 287 w 494"/>
                  <a:gd name="T13" fmla="*/ 460 h 552"/>
                  <a:gd name="T14" fmla="*/ 455 w 494"/>
                  <a:gd name="T15" fmla="*/ 317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4" h="552">
                    <a:moveTo>
                      <a:pt x="455" y="317"/>
                    </a:moveTo>
                    <a:cubicBezTo>
                      <a:pt x="494" y="203"/>
                      <a:pt x="432" y="79"/>
                      <a:pt x="317" y="39"/>
                    </a:cubicBezTo>
                    <a:cubicBezTo>
                      <a:pt x="202" y="0"/>
                      <a:pt x="78" y="60"/>
                      <a:pt x="39" y="174"/>
                    </a:cubicBezTo>
                    <a:cubicBezTo>
                      <a:pt x="0" y="287"/>
                      <a:pt x="61" y="412"/>
                      <a:pt x="176" y="451"/>
                    </a:cubicBezTo>
                    <a:cubicBezTo>
                      <a:pt x="181" y="453"/>
                      <a:pt x="186" y="454"/>
                      <a:pt x="190" y="455"/>
                    </a:cubicBezTo>
                    <a:cubicBezTo>
                      <a:pt x="243" y="552"/>
                      <a:pt x="243" y="552"/>
                      <a:pt x="243" y="552"/>
                    </a:cubicBezTo>
                    <a:cubicBezTo>
                      <a:pt x="287" y="460"/>
                      <a:pt x="287" y="460"/>
                      <a:pt x="287" y="460"/>
                    </a:cubicBezTo>
                    <a:cubicBezTo>
                      <a:pt x="362" y="446"/>
                      <a:pt x="428" y="394"/>
                      <a:pt x="455" y="3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8"/>
              <p:cNvSpPr>
                <a:spLocks noEditPoints="1"/>
              </p:cNvSpPr>
              <p:nvPr/>
            </p:nvSpPr>
            <p:spPr bwMode="auto">
              <a:xfrm>
                <a:off x="8608219" y="1396614"/>
                <a:ext cx="813213" cy="564912"/>
              </a:xfrm>
              <a:custGeom>
                <a:avLst/>
                <a:gdLst>
                  <a:gd name="T0" fmla="*/ 314 w 317"/>
                  <a:gd name="T1" fmla="*/ 82 h 220"/>
                  <a:gd name="T2" fmla="*/ 309 w 317"/>
                  <a:gd name="T3" fmla="*/ 75 h 220"/>
                  <a:gd name="T4" fmla="*/ 303 w 317"/>
                  <a:gd name="T5" fmla="*/ 71 h 220"/>
                  <a:gd name="T6" fmla="*/ 302 w 317"/>
                  <a:gd name="T7" fmla="*/ 72 h 220"/>
                  <a:gd name="T8" fmla="*/ 306 w 317"/>
                  <a:gd name="T9" fmla="*/ 83 h 220"/>
                  <a:gd name="T10" fmla="*/ 307 w 317"/>
                  <a:gd name="T11" fmla="*/ 87 h 220"/>
                  <a:gd name="T12" fmla="*/ 305 w 317"/>
                  <a:gd name="T13" fmla="*/ 92 h 220"/>
                  <a:gd name="T14" fmla="*/ 303 w 317"/>
                  <a:gd name="T15" fmla="*/ 94 h 220"/>
                  <a:gd name="T16" fmla="*/ 302 w 317"/>
                  <a:gd name="T17" fmla="*/ 94 h 220"/>
                  <a:gd name="T18" fmla="*/ 303 w 317"/>
                  <a:gd name="T19" fmla="*/ 94 h 220"/>
                  <a:gd name="T20" fmla="*/ 303 w 317"/>
                  <a:gd name="T21" fmla="*/ 94 h 220"/>
                  <a:gd name="T22" fmla="*/ 301 w 317"/>
                  <a:gd name="T23" fmla="*/ 95 h 220"/>
                  <a:gd name="T24" fmla="*/ 298 w 317"/>
                  <a:gd name="T25" fmla="*/ 96 h 220"/>
                  <a:gd name="T26" fmla="*/ 159 w 317"/>
                  <a:gd name="T27" fmla="*/ 0 h 220"/>
                  <a:gd name="T28" fmla="*/ 17 w 317"/>
                  <a:gd name="T29" fmla="*/ 11 h 220"/>
                  <a:gd name="T30" fmla="*/ 20 w 317"/>
                  <a:gd name="T31" fmla="*/ 99 h 220"/>
                  <a:gd name="T32" fmla="*/ 9 w 317"/>
                  <a:gd name="T33" fmla="*/ 99 h 220"/>
                  <a:gd name="T34" fmla="*/ 9 w 317"/>
                  <a:gd name="T35" fmla="*/ 146 h 220"/>
                  <a:gd name="T36" fmla="*/ 91 w 317"/>
                  <a:gd name="T37" fmla="*/ 185 h 220"/>
                  <a:gd name="T38" fmla="*/ 113 w 317"/>
                  <a:gd name="T39" fmla="*/ 220 h 220"/>
                  <a:gd name="T40" fmla="*/ 135 w 317"/>
                  <a:gd name="T41" fmla="*/ 196 h 220"/>
                  <a:gd name="T42" fmla="*/ 177 w 317"/>
                  <a:gd name="T43" fmla="*/ 197 h 220"/>
                  <a:gd name="T44" fmla="*/ 196 w 317"/>
                  <a:gd name="T45" fmla="*/ 220 h 220"/>
                  <a:gd name="T46" fmla="*/ 220 w 317"/>
                  <a:gd name="T47" fmla="*/ 187 h 220"/>
                  <a:gd name="T48" fmla="*/ 303 w 317"/>
                  <a:gd name="T49" fmla="*/ 110 h 220"/>
                  <a:gd name="T50" fmla="*/ 309 w 317"/>
                  <a:gd name="T51" fmla="*/ 106 h 220"/>
                  <a:gd name="T52" fmla="*/ 311 w 317"/>
                  <a:gd name="T53" fmla="*/ 104 h 220"/>
                  <a:gd name="T54" fmla="*/ 312 w 317"/>
                  <a:gd name="T55" fmla="*/ 104 h 220"/>
                  <a:gd name="T56" fmla="*/ 312 w 317"/>
                  <a:gd name="T57" fmla="*/ 103 h 220"/>
                  <a:gd name="T58" fmla="*/ 312 w 317"/>
                  <a:gd name="T59" fmla="*/ 103 h 220"/>
                  <a:gd name="T60" fmla="*/ 316 w 317"/>
                  <a:gd name="T61" fmla="*/ 96 h 220"/>
                  <a:gd name="T62" fmla="*/ 316 w 317"/>
                  <a:gd name="T63" fmla="*/ 85 h 220"/>
                  <a:gd name="T64" fmla="*/ 52 w 317"/>
                  <a:gd name="T65" fmla="*/ 99 h 220"/>
                  <a:gd name="T66" fmla="*/ 76 w 317"/>
                  <a:gd name="T67" fmla="*/ 99 h 220"/>
                  <a:gd name="T68" fmla="*/ 201 w 317"/>
                  <a:gd name="T69" fmla="*/ 24 h 220"/>
                  <a:gd name="T70" fmla="*/ 158 w 317"/>
                  <a:gd name="T71" fmla="*/ 31 h 220"/>
                  <a:gd name="T72" fmla="*/ 119 w 317"/>
                  <a:gd name="T73" fmla="*/ 37 h 220"/>
                  <a:gd name="T74" fmla="*/ 113 w 317"/>
                  <a:gd name="T75" fmla="*/ 25 h 220"/>
                  <a:gd name="T76" fmla="*/ 158 w 317"/>
                  <a:gd name="T77" fmla="*/ 12 h 220"/>
                  <a:gd name="T78" fmla="*/ 201 w 317"/>
                  <a:gd name="T79" fmla="*/ 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7" h="220">
                    <a:moveTo>
                      <a:pt x="316" y="85"/>
                    </a:moveTo>
                    <a:cubicBezTo>
                      <a:pt x="315" y="84"/>
                      <a:pt x="315" y="83"/>
                      <a:pt x="314" y="82"/>
                    </a:cubicBezTo>
                    <a:cubicBezTo>
                      <a:pt x="314" y="81"/>
                      <a:pt x="313" y="80"/>
                      <a:pt x="313" y="79"/>
                    </a:cubicBezTo>
                    <a:cubicBezTo>
                      <a:pt x="311" y="78"/>
                      <a:pt x="310" y="77"/>
                      <a:pt x="309" y="75"/>
                    </a:cubicBezTo>
                    <a:cubicBezTo>
                      <a:pt x="308" y="74"/>
                      <a:pt x="307" y="74"/>
                      <a:pt x="306" y="73"/>
                    </a:cubicBezTo>
                    <a:cubicBezTo>
                      <a:pt x="305" y="72"/>
                      <a:pt x="304" y="71"/>
                      <a:pt x="303" y="71"/>
                    </a:cubicBezTo>
                    <a:cubicBezTo>
                      <a:pt x="302" y="70"/>
                      <a:pt x="301" y="70"/>
                      <a:pt x="301" y="70"/>
                    </a:cubicBezTo>
                    <a:cubicBezTo>
                      <a:pt x="301" y="70"/>
                      <a:pt x="301" y="71"/>
                      <a:pt x="302" y="72"/>
                    </a:cubicBezTo>
                    <a:cubicBezTo>
                      <a:pt x="303" y="74"/>
                      <a:pt x="304" y="76"/>
                      <a:pt x="305" y="78"/>
                    </a:cubicBezTo>
                    <a:cubicBezTo>
                      <a:pt x="305" y="80"/>
                      <a:pt x="306" y="81"/>
                      <a:pt x="306" y="83"/>
                    </a:cubicBezTo>
                    <a:cubicBezTo>
                      <a:pt x="306" y="83"/>
                      <a:pt x="306" y="84"/>
                      <a:pt x="306" y="85"/>
                    </a:cubicBezTo>
                    <a:cubicBezTo>
                      <a:pt x="307" y="85"/>
                      <a:pt x="307" y="86"/>
                      <a:pt x="307" y="87"/>
                    </a:cubicBezTo>
                    <a:cubicBezTo>
                      <a:pt x="307" y="88"/>
                      <a:pt x="306" y="89"/>
                      <a:pt x="306" y="90"/>
                    </a:cubicBezTo>
                    <a:cubicBezTo>
                      <a:pt x="306" y="91"/>
                      <a:pt x="305" y="91"/>
                      <a:pt x="305" y="92"/>
                    </a:cubicBezTo>
                    <a:cubicBezTo>
                      <a:pt x="305" y="92"/>
                      <a:pt x="305" y="92"/>
                      <a:pt x="305" y="92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301" y="95"/>
                      <a:pt x="300" y="95"/>
                      <a:pt x="300" y="96"/>
                    </a:cubicBezTo>
                    <a:cubicBezTo>
                      <a:pt x="299" y="96"/>
                      <a:pt x="299" y="96"/>
                      <a:pt x="298" y="96"/>
                    </a:cubicBezTo>
                    <a:cubicBezTo>
                      <a:pt x="298" y="96"/>
                      <a:pt x="297" y="96"/>
                      <a:pt x="297" y="96"/>
                    </a:cubicBezTo>
                    <a:cubicBezTo>
                      <a:pt x="295" y="43"/>
                      <a:pt x="234" y="0"/>
                      <a:pt x="159" y="0"/>
                    </a:cubicBezTo>
                    <a:cubicBezTo>
                      <a:pt x="123" y="0"/>
                      <a:pt x="90" y="10"/>
                      <a:pt x="66" y="26"/>
                    </a:cubicBezTo>
                    <a:cubicBezTo>
                      <a:pt x="56" y="19"/>
                      <a:pt x="39" y="11"/>
                      <a:pt x="17" y="11"/>
                    </a:cubicBezTo>
                    <a:cubicBezTo>
                      <a:pt x="17" y="11"/>
                      <a:pt x="32" y="33"/>
                      <a:pt x="40" y="48"/>
                    </a:cubicBezTo>
                    <a:cubicBezTo>
                      <a:pt x="28" y="63"/>
                      <a:pt x="20" y="80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108"/>
                      <a:pt x="0" y="123"/>
                    </a:cubicBezTo>
                    <a:cubicBezTo>
                      <a:pt x="0" y="138"/>
                      <a:pt x="9" y="146"/>
                      <a:pt x="9" y="146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7" y="167"/>
                      <a:pt x="72" y="177"/>
                      <a:pt x="91" y="185"/>
                    </a:cubicBezTo>
                    <a:cubicBezTo>
                      <a:pt x="99" y="216"/>
                      <a:pt x="99" y="216"/>
                      <a:pt x="99" y="216"/>
                    </a:cubicBezTo>
                    <a:cubicBezTo>
                      <a:pt x="99" y="216"/>
                      <a:pt x="101" y="220"/>
                      <a:pt x="113" y="220"/>
                    </a:cubicBezTo>
                    <a:cubicBezTo>
                      <a:pt x="126" y="220"/>
                      <a:pt x="130" y="216"/>
                      <a:pt x="130" y="216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43" y="197"/>
                      <a:pt x="151" y="197"/>
                      <a:pt x="159" y="197"/>
                    </a:cubicBezTo>
                    <a:cubicBezTo>
                      <a:pt x="165" y="197"/>
                      <a:pt x="171" y="197"/>
                      <a:pt x="177" y="197"/>
                    </a:cubicBezTo>
                    <a:cubicBezTo>
                      <a:pt x="182" y="216"/>
                      <a:pt x="182" y="216"/>
                      <a:pt x="182" y="216"/>
                    </a:cubicBezTo>
                    <a:cubicBezTo>
                      <a:pt x="182" y="216"/>
                      <a:pt x="184" y="220"/>
                      <a:pt x="196" y="220"/>
                    </a:cubicBezTo>
                    <a:cubicBezTo>
                      <a:pt x="208" y="220"/>
                      <a:pt x="213" y="216"/>
                      <a:pt x="213" y="216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60" y="173"/>
                      <a:pt x="290" y="145"/>
                      <a:pt x="296" y="111"/>
                    </a:cubicBezTo>
                    <a:cubicBezTo>
                      <a:pt x="298" y="111"/>
                      <a:pt x="300" y="111"/>
                      <a:pt x="303" y="110"/>
                    </a:cubicBezTo>
                    <a:cubicBezTo>
                      <a:pt x="304" y="109"/>
                      <a:pt x="305" y="109"/>
                      <a:pt x="306" y="108"/>
                    </a:cubicBezTo>
                    <a:cubicBezTo>
                      <a:pt x="307" y="108"/>
                      <a:pt x="308" y="107"/>
                      <a:pt x="309" y="106"/>
                    </a:cubicBezTo>
                    <a:cubicBezTo>
                      <a:pt x="311" y="105"/>
                      <a:pt x="311" y="105"/>
                      <a:pt x="311" y="105"/>
                    </a:cubicBezTo>
                    <a:cubicBezTo>
                      <a:pt x="311" y="104"/>
                      <a:pt x="311" y="104"/>
                      <a:pt x="311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4" y="101"/>
                      <a:pt x="314" y="101"/>
                      <a:pt x="314" y="101"/>
                    </a:cubicBezTo>
                    <a:cubicBezTo>
                      <a:pt x="315" y="99"/>
                      <a:pt x="316" y="98"/>
                      <a:pt x="316" y="96"/>
                    </a:cubicBezTo>
                    <a:cubicBezTo>
                      <a:pt x="317" y="95"/>
                      <a:pt x="317" y="93"/>
                      <a:pt x="317" y="92"/>
                    </a:cubicBezTo>
                    <a:cubicBezTo>
                      <a:pt x="317" y="89"/>
                      <a:pt x="317" y="87"/>
                      <a:pt x="316" y="85"/>
                    </a:cubicBezTo>
                    <a:close/>
                    <a:moveTo>
                      <a:pt x="64" y="111"/>
                    </a:moveTo>
                    <a:cubicBezTo>
                      <a:pt x="57" y="111"/>
                      <a:pt x="52" y="106"/>
                      <a:pt x="52" y="99"/>
                    </a:cubicBezTo>
                    <a:cubicBezTo>
                      <a:pt x="52" y="93"/>
                      <a:pt x="57" y="87"/>
                      <a:pt x="64" y="87"/>
                    </a:cubicBezTo>
                    <a:cubicBezTo>
                      <a:pt x="70" y="87"/>
                      <a:pt x="76" y="93"/>
                      <a:pt x="76" y="99"/>
                    </a:cubicBezTo>
                    <a:cubicBezTo>
                      <a:pt x="76" y="106"/>
                      <a:pt x="70" y="111"/>
                      <a:pt x="64" y="111"/>
                    </a:cubicBezTo>
                    <a:close/>
                    <a:moveTo>
                      <a:pt x="201" y="24"/>
                    </a:moveTo>
                    <a:cubicBezTo>
                      <a:pt x="200" y="27"/>
                      <a:pt x="197" y="37"/>
                      <a:pt x="195" y="36"/>
                    </a:cubicBezTo>
                    <a:cubicBezTo>
                      <a:pt x="183" y="33"/>
                      <a:pt x="171" y="31"/>
                      <a:pt x="158" y="31"/>
                    </a:cubicBezTo>
                    <a:cubicBezTo>
                      <a:pt x="145" y="31"/>
                      <a:pt x="132" y="33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6" y="36"/>
                      <a:pt x="114" y="27"/>
                      <a:pt x="113" y="25"/>
                    </a:cubicBezTo>
                    <a:cubicBezTo>
                      <a:pt x="112" y="23"/>
                      <a:pt x="114" y="20"/>
                      <a:pt x="116" y="19"/>
                    </a:cubicBezTo>
                    <a:cubicBezTo>
                      <a:pt x="130" y="15"/>
                      <a:pt x="144" y="12"/>
                      <a:pt x="158" y="12"/>
                    </a:cubicBezTo>
                    <a:cubicBezTo>
                      <a:pt x="172" y="12"/>
                      <a:pt x="185" y="14"/>
                      <a:pt x="198" y="18"/>
                    </a:cubicBezTo>
                    <a:cubicBezTo>
                      <a:pt x="200" y="19"/>
                      <a:pt x="202" y="22"/>
                      <a:pt x="20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332833" y="3121655"/>
              <a:ext cx="847714" cy="902375"/>
              <a:chOff x="9611182" y="2728115"/>
              <a:chExt cx="1025733" cy="1091874"/>
            </a:xfrm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9611182" y="2728115"/>
                <a:ext cx="1025733" cy="1091874"/>
              </a:xfrm>
              <a:custGeom>
                <a:avLst/>
                <a:gdLst>
                  <a:gd name="T0" fmla="*/ 327 w 400"/>
                  <a:gd name="T1" fmla="*/ 332 h 426"/>
                  <a:gd name="T2" fmla="*/ 330 w 400"/>
                  <a:gd name="T3" fmla="*/ 75 h 426"/>
                  <a:gd name="T4" fmla="*/ 74 w 400"/>
                  <a:gd name="T5" fmla="*/ 69 h 426"/>
                  <a:gd name="T6" fmla="*/ 70 w 400"/>
                  <a:gd name="T7" fmla="*/ 326 h 426"/>
                  <a:gd name="T8" fmla="*/ 79 w 400"/>
                  <a:gd name="T9" fmla="*/ 334 h 426"/>
                  <a:gd name="T10" fmla="*/ 82 w 400"/>
                  <a:gd name="T11" fmla="*/ 426 h 426"/>
                  <a:gd name="T12" fmla="*/ 149 w 400"/>
                  <a:gd name="T13" fmla="*/ 374 h 426"/>
                  <a:gd name="T14" fmla="*/ 327 w 400"/>
                  <a:gd name="T15" fmla="*/ 33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426">
                    <a:moveTo>
                      <a:pt x="327" y="332"/>
                    </a:moveTo>
                    <a:cubicBezTo>
                      <a:pt x="399" y="263"/>
                      <a:pt x="400" y="148"/>
                      <a:pt x="330" y="75"/>
                    </a:cubicBezTo>
                    <a:cubicBezTo>
                      <a:pt x="260" y="3"/>
                      <a:pt x="146" y="0"/>
                      <a:pt x="74" y="69"/>
                    </a:cubicBezTo>
                    <a:cubicBezTo>
                      <a:pt x="2" y="138"/>
                      <a:pt x="0" y="253"/>
                      <a:pt x="70" y="326"/>
                    </a:cubicBezTo>
                    <a:cubicBezTo>
                      <a:pt x="73" y="329"/>
                      <a:pt x="76" y="331"/>
                      <a:pt x="79" y="334"/>
                    </a:cubicBezTo>
                    <a:cubicBezTo>
                      <a:pt x="82" y="426"/>
                      <a:pt x="82" y="426"/>
                      <a:pt x="82" y="426"/>
                    </a:cubicBezTo>
                    <a:cubicBezTo>
                      <a:pt x="149" y="374"/>
                      <a:pt x="149" y="374"/>
                      <a:pt x="149" y="374"/>
                    </a:cubicBezTo>
                    <a:cubicBezTo>
                      <a:pt x="210" y="393"/>
                      <a:pt x="278" y="379"/>
                      <a:pt x="327" y="3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9787920" y="3010029"/>
                <a:ext cx="499855" cy="325285"/>
              </a:xfrm>
              <a:custGeom>
                <a:avLst/>
                <a:gdLst>
                  <a:gd name="T0" fmla="*/ 95 w 195"/>
                  <a:gd name="T1" fmla="*/ 122 h 127"/>
                  <a:gd name="T2" fmla="*/ 180 w 195"/>
                  <a:gd name="T3" fmla="*/ 65 h 127"/>
                  <a:gd name="T4" fmla="*/ 195 w 195"/>
                  <a:gd name="T5" fmla="*/ 66 h 127"/>
                  <a:gd name="T6" fmla="*/ 195 w 195"/>
                  <a:gd name="T7" fmla="*/ 63 h 127"/>
                  <a:gd name="T8" fmla="*/ 100 w 195"/>
                  <a:gd name="T9" fmla="*/ 0 h 127"/>
                  <a:gd name="T10" fmla="*/ 5 w 195"/>
                  <a:gd name="T11" fmla="*/ 63 h 127"/>
                  <a:gd name="T12" fmla="*/ 28 w 195"/>
                  <a:gd name="T13" fmla="*/ 105 h 127"/>
                  <a:gd name="T14" fmla="*/ 0 w 195"/>
                  <a:gd name="T15" fmla="*/ 125 h 127"/>
                  <a:gd name="T16" fmla="*/ 13 w 195"/>
                  <a:gd name="T17" fmla="*/ 127 h 127"/>
                  <a:gd name="T18" fmla="*/ 44 w 195"/>
                  <a:gd name="T19" fmla="*/ 115 h 127"/>
                  <a:gd name="T20" fmla="*/ 94 w 195"/>
                  <a:gd name="T21" fmla="*/ 126 h 127"/>
                  <a:gd name="T22" fmla="*/ 95 w 195"/>
                  <a:gd name="T23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5" h="127">
                    <a:moveTo>
                      <a:pt x="95" y="122"/>
                    </a:moveTo>
                    <a:cubicBezTo>
                      <a:pt x="102" y="89"/>
                      <a:pt x="134" y="65"/>
                      <a:pt x="180" y="65"/>
                    </a:cubicBezTo>
                    <a:cubicBezTo>
                      <a:pt x="185" y="65"/>
                      <a:pt x="190" y="65"/>
                      <a:pt x="195" y="66"/>
                    </a:cubicBezTo>
                    <a:cubicBezTo>
                      <a:pt x="195" y="65"/>
                      <a:pt x="195" y="64"/>
                      <a:pt x="195" y="63"/>
                    </a:cubicBezTo>
                    <a:cubicBezTo>
                      <a:pt x="195" y="28"/>
                      <a:pt x="152" y="0"/>
                      <a:pt x="100" y="0"/>
                    </a:cubicBezTo>
                    <a:cubicBezTo>
                      <a:pt x="47" y="0"/>
                      <a:pt x="5" y="28"/>
                      <a:pt x="5" y="63"/>
                    </a:cubicBezTo>
                    <a:cubicBezTo>
                      <a:pt x="5" y="79"/>
                      <a:pt x="14" y="94"/>
                      <a:pt x="28" y="105"/>
                    </a:cubicBezTo>
                    <a:cubicBezTo>
                      <a:pt x="21" y="114"/>
                      <a:pt x="11" y="121"/>
                      <a:pt x="0" y="125"/>
                    </a:cubicBezTo>
                    <a:cubicBezTo>
                      <a:pt x="4" y="126"/>
                      <a:pt x="8" y="127"/>
                      <a:pt x="13" y="127"/>
                    </a:cubicBezTo>
                    <a:cubicBezTo>
                      <a:pt x="25" y="127"/>
                      <a:pt x="36" y="122"/>
                      <a:pt x="44" y="115"/>
                    </a:cubicBezTo>
                    <a:cubicBezTo>
                      <a:pt x="59" y="122"/>
                      <a:pt x="74" y="126"/>
                      <a:pt x="94" y="126"/>
                    </a:cubicBezTo>
                    <a:cubicBezTo>
                      <a:pt x="93" y="125"/>
                      <a:pt x="94" y="123"/>
                      <a:pt x="95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0"/>
              <p:cNvSpPr>
                <a:spLocks noEditPoints="1"/>
              </p:cNvSpPr>
              <p:nvPr/>
            </p:nvSpPr>
            <p:spPr bwMode="auto">
              <a:xfrm>
                <a:off x="10073087" y="3220380"/>
                <a:ext cx="387089" cy="251554"/>
              </a:xfrm>
              <a:custGeom>
                <a:avLst/>
                <a:gdLst>
                  <a:gd name="T0" fmla="*/ 129 w 151"/>
                  <a:gd name="T1" fmla="*/ 81 h 98"/>
                  <a:gd name="T2" fmla="*/ 147 w 151"/>
                  <a:gd name="T3" fmla="*/ 49 h 98"/>
                  <a:gd name="T4" fmla="*/ 73 w 151"/>
                  <a:gd name="T5" fmla="*/ 0 h 98"/>
                  <a:gd name="T6" fmla="*/ 0 w 151"/>
                  <a:gd name="T7" fmla="*/ 49 h 98"/>
                  <a:gd name="T8" fmla="*/ 73 w 151"/>
                  <a:gd name="T9" fmla="*/ 98 h 98"/>
                  <a:gd name="T10" fmla="*/ 116 w 151"/>
                  <a:gd name="T11" fmla="*/ 88 h 98"/>
                  <a:gd name="T12" fmla="*/ 140 w 151"/>
                  <a:gd name="T13" fmla="*/ 98 h 98"/>
                  <a:gd name="T14" fmla="*/ 151 w 151"/>
                  <a:gd name="T15" fmla="*/ 96 h 98"/>
                  <a:gd name="T16" fmla="*/ 129 w 151"/>
                  <a:gd name="T17" fmla="*/ 81 h 98"/>
                  <a:gd name="T18" fmla="*/ 46 w 151"/>
                  <a:gd name="T19" fmla="*/ 57 h 98"/>
                  <a:gd name="T20" fmla="*/ 37 w 151"/>
                  <a:gd name="T21" fmla="*/ 49 h 98"/>
                  <a:gd name="T22" fmla="*/ 46 w 151"/>
                  <a:gd name="T23" fmla="*/ 40 h 98"/>
                  <a:gd name="T24" fmla="*/ 54 w 151"/>
                  <a:gd name="T25" fmla="*/ 49 h 98"/>
                  <a:gd name="T26" fmla="*/ 46 w 151"/>
                  <a:gd name="T27" fmla="*/ 57 h 98"/>
                  <a:gd name="T28" fmla="*/ 76 w 151"/>
                  <a:gd name="T29" fmla="*/ 57 h 98"/>
                  <a:gd name="T30" fmla="*/ 67 w 151"/>
                  <a:gd name="T31" fmla="*/ 49 h 98"/>
                  <a:gd name="T32" fmla="*/ 76 w 151"/>
                  <a:gd name="T33" fmla="*/ 40 h 98"/>
                  <a:gd name="T34" fmla="*/ 84 w 151"/>
                  <a:gd name="T35" fmla="*/ 49 h 98"/>
                  <a:gd name="T36" fmla="*/ 76 w 151"/>
                  <a:gd name="T37" fmla="*/ 57 h 98"/>
                  <a:gd name="T38" fmla="*/ 106 w 151"/>
                  <a:gd name="T39" fmla="*/ 57 h 98"/>
                  <a:gd name="T40" fmla="*/ 97 w 151"/>
                  <a:gd name="T41" fmla="*/ 49 h 98"/>
                  <a:gd name="T42" fmla="*/ 106 w 151"/>
                  <a:gd name="T43" fmla="*/ 40 h 98"/>
                  <a:gd name="T44" fmla="*/ 114 w 151"/>
                  <a:gd name="T45" fmla="*/ 49 h 98"/>
                  <a:gd name="T46" fmla="*/ 106 w 151"/>
                  <a:gd name="T47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8">
                    <a:moveTo>
                      <a:pt x="129" y="81"/>
                    </a:moveTo>
                    <a:cubicBezTo>
                      <a:pt x="140" y="72"/>
                      <a:pt x="147" y="61"/>
                      <a:pt x="147" y="49"/>
                    </a:cubicBezTo>
                    <a:cubicBezTo>
                      <a:pt x="147" y="22"/>
                      <a:pt x="114" y="0"/>
                      <a:pt x="73" y="0"/>
                    </a:cubicBezTo>
                    <a:cubicBezTo>
                      <a:pt x="33" y="0"/>
                      <a:pt x="0" y="22"/>
                      <a:pt x="0" y="49"/>
                    </a:cubicBezTo>
                    <a:cubicBezTo>
                      <a:pt x="0" y="76"/>
                      <a:pt x="33" y="98"/>
                      <a:pt x="73" y="98"/>
                    </a:cubicBezTo>
                    <a:cubicBezTo>
                      <a:pt x="89" y="98"/>
                      <a:pt x="104" y="94"/>
                      <a:pt x="116" y="88"/>
                    </a:cubicBezTo>
                    <a:cubicBezTo>
                      <a:pt x="123" y="94"/>
                      <a:pt x="131" y="98"/>
                      <a:pt x="140" y="98"/>
                    </a:cubicBezTo>
                    <a:cubicBezTo>
                      <a:pt x="144" y="98"/>
                      <a:pt x="147" y="97"/>
                      <a:pt x="151" y="96"/>
                    </a:cubicBezTo>
                    <a:cubicBezTo>
                      <a:pt x="142" y="93"/>
                      <a:pt x="134" y="88"/>
                      <a:pt x="129" y="81"/>
                    </a:cubicBezTo>
                    <a:close/>
                    <a:moveTo>
                      <a:pt x="46" y="57"/>
                    </a:moveTo>
                    <a:cubicBezTo>
                      <a:pt x="41" y="57"/>
                      <a:pt x="37" y="54"/>
                      <a:pt x="37" y="49"/>
                    </a:cubicBezTo>
                    <a:cubicBezTo>
                      <a:pt x="37" y="44"/>
                      <a:pt x="41" y="40"/>
                      <a:pt x="46" y="40"/>
                    </a:cubicBezTo>
                    <a:cubicBezTo>
                      <a:pt x="50" y="40"/>
                      <a:pt x="54" y="44"/>
                      <a:pt x="54" y="49"/>
                    </a:cubicBezTo>
                    <a:cubicBezTo>
                      <a:pt x="54" y="54"/>
                      <a:pt x="50" y="57"/>
                      <a:pt x="46" y="57"/>
                    </a:cubicBezTo>
                    <a:close/>
                    <a:moveTo>
                      <a:pt x="76" y="57"/>
                    </a:moveTo>
                    <a:cubicBezTo>
                      <a:pt x="71" y="57"/>
                      <a:pt x="67" y="54"/>
                      <a:pt x="67" y="49"/>
                    </a:cubicBezTo>
                    <a:cubicBezTo>
                      <a:pt x="67" y="44"/>
                      <a:pt x="71" y="40"/>
                      <a:pt x="76" y="40"/>
                    </a:cubicBezTo>
                    <a:cubicBezTo>
                      <a:pt x="80" y="40"/>
                      <a:pt x="84" y="44"/>
                      <a:pt x="84" y="49"/>
                    </a:cubicBezTo>
                    <a:cubicBezTo>
                      <a:pt x="84" y="54"/>
                      <a:pt x="80" y="57"/>
                      <a:pt x="76" y="57"/>
                    </a:cubicBezTo>
                    <a:close/>
                    <a:moveTo>
                      <a:pt x="106" y="57"/>
                    </a:moveTo>
                    <a:cubicBezTo>
                      <a:pt x="101" y="57"/>
                      <a:pt x="97" y="54"/>
                      <a:pt x="97" y="49"/>
                    </a:cubicBezTo>
                    <a:cubicBezTo>
                      <a:pt x="97" y="44"/>
                      <a:pt x="101" y="40"/>
                      <a:pt x="106" y="40"/>
                    </a:cubicBezTo>
                    <a:cubicBezTo>
                      <a:pt x="110" y="40"/>
                      <a:pt x="114" y="44"/>
                      <a:pt x="114" y="49"/>
                    </a:cubicBezTo>
                    <a:cubicBezTo>
                      <a:pt x="114" y="54"/>
                      <a:pt x="110" y="57"/>
                      <a:pt x="10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0146494" y="3213057"/>
              <a:ext cx="1055608" cy="1012596"/>
              <a:chOff x="10595712" y="2838712"/>
              <a:chExt cx="1277286" cy="1225241"/>
            </a:xfrm>
          </p:grpSpPr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10595712" y="2838712"/>
                <a:ext cx="1277286" cy="1225241"/>
              </a:xfrm>
              <a:custGeom>
                <a:avLst/>
                <a:gdLst>
                  <a:gd name="T0" fmla="*/ 314 w 498"/>
                  <a:gd name="T1" fmla="*/ 456 h 478"/>
                  <a:gd name="T2" fmla="*/ 465 w 498"/>
                  <a:gd name="T3" fmla="*/ 187 h 478"/>
                  <a:gd name="T4" fmla="*/ 197 w 498"/>
                  <a:gd name="T5" fmla="*/ 32 h 478"/>
                  <a:gd name="T6" fmla="*/ 46 w 498"/>
                  <a:gd name="T7" fmla="*/ 302 h 478"/>
                  <a:gd name="T8" fmla="*/ 50 w 498"/>
                  <a:gd name="T9" fmla="*/ 316 h 478"/>
                  <a:gd name="T10" fmla="*/ 0 w 498"/>
                  <a:gd name="T11" fmla="*/ 415 h 478"/>
                  <a:gd name="T12" fmla="*/ 101 w 498"/>
                  <a:gd name="T13" fmla="*/ 398 h 478"/>
                  <a:gd name="T14" fmla="*/ 314 w 498"/>
                  <a:gd name="T15" fmla="*/ 45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478">
                    <a:moveTo>
                      <a:pt x="314" y="456"/>
                    </a:moveTo>
                    <a:cubicBezTo>
                      <a:pt x="430" y="425"/>
                      <a:pt x="498" y="304"/>
                      <a:pt x="465" y="187"/>
                    </a:cubicBezTo>
                    <a:cubicBezTo>
                      <a:pt x="433" y="69"/>
                      <a:pt x="313" y="0"/>
                      <a:pt x="197" y="32"/>
                    </a:cubicBezTo>
                    <a:cubicBezTo>
                      <a:pt x="81" y="64"/>
                      <a:pt x="14" y="185"/>
                      <a:pt x="46" y="302"/>
                    </a:cubicBezTo>
                    <a:cubicBezTo>
                      <a:pt x="47" y="307"/>
                      <a:pt x="49" y="312"/>
                      <a:pt x="50" y="3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55" y="453"/>
                      <a:pt x="235" y="478"/>
                      <a:pt x="314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1"/>
              <p:cNvSpPr>
                <a:spLocks noEditPoints="1"/>
              </p:cNvSpPr>
              <p:nvPr/>
            </p:nvSpPr>
            <p:spPr bwMode="auto">
              <a:xfrm>
                <a:off x="10931840" y="3214959"/>
                <a:ext cx="651655" cy="477085"/>
              </a:xfrm>
              <a:custGeom>
                <a:avLst/>
                <a:gdLst>
                  <a:gd name="T0" fmla="*/ 223 w 254"/>
                  <a:gd name="T1" fmla="*/ 0 h 186"/>
                  <a:gd name="T2" fmla="*/ 31 w 254"/>
                  <a:gd name="T3" fmla="*/ 0 h 186"/>
                  <a:gd name="T4" fmla="*/ 0 w 254"/>
                  <a:gd name="T5" fmla="*/ 31 h 186"/>
                  <a:gd name="T6" fmla="*/ 0 w 254"/>
                  <a:gd name="T7" fmla="*/ 155 h 186"/>
                  <a:gd name="T8" fmla="*/ 31 w 254"/>
                  <a:gd name="T9" fmla="*/ 186 h 186"/>
                  <a:gd name="T10" fmla="*/ 223 w 254"/>
                  <a:gd name="T11" fmla="*/ 186 h 186"/>
                  <a:gd name="T12" fmla="*/ 254 w 254"/>
                  <a:gd name="T13" fmla="*/ 155 h 186"/>
                  <a:gd name="T14" fmla="*/ 254 w 254"/>
                  <a:gd name="T15" fmla="*/ 31 h 186"/>
                  <a:gd name="T16" fmla="*/ 223 w 254"/>
                  <a:gd name="T17" fmla="*/ 0 h 186"/>
                  <a:gd name="T18" fmla="*/ 216 w 254"/>
                  <a:gd name="T19" fmla="*/ 24 h 186"/>
                  <a:gd name="T20" fmla="*/ 129 w 254"/>
                  <a:gd name="T21" fmla="*/ 86 h 186"/>
                  <a:gd name="T22" fmla="*/ 47 w 254"/>
                  <a:gd name="T23" fmla="*/ 24 h 186"/>
                  <a:gd name="T24" fmla="*/ 216 w 254"/>
                  <a:gd name="T25" fmla="*/ 24 h 186"/>
                  <a:gd name="T26" fmla="*/ 223 w 254"/>
                  <a:gd name="T27" fmla="*/ 162 h 186"/>
                  <a:gd name="T28" fmla="*/ 31 w 254"/>
                  <a:gd name="T29" fmla="*/ 162 h 186"/>
                  <a:gd name="T30" fmla="*/ 24 w 254"/>
                  <a:gd name="T31" fmla="*/ 155 h 186"/>
                  <a:gd name="T32" fmla="*/ 24 w 254"/>
                  <a:gd name="T33" fmla="*/ 36 h 186"/>
                  <a:gd name="T34" fmla="*/ 128 w 254"/>
                  <a:gd name="T35" fmla="*/ 115 h 186"/>
                  <a:gd name="T36" fmla="*/ 230 w 254"/>
                  <a:gd name="T37" fmla="*/ 43 h 186"/>
                  <a:gd name="T38" fmla="*/ 230 w 254"/>
                  <a:gd name="T39" fmla="*/ 155 h 186"/>
                  <a:gd name="T40" fmla="*/ 223 w 254"/>
                  <a:gd name="T41" fmla="*/ 1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86">
                    <a:moveTo>
                      <a:pt x="223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72"/>
                      <a:pt x="14" y="186"/>
                      <a:pt x="31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40" y="186"/>
                      <a:pt x="254" y="172"/>
                      <a:pt x="254" y="155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14"/>
                      <a:pt x="240" y="0"/>
                      <a:pt x="223" y="0"/>
                    </a:cubicBezTo>
                    <a:close/>
                    <a:moveTo>
                      <a:pt x="216" y="24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47" y="24"/>
                      <a:pt x="47" y="24"/>
                      <a:pt x="47" y="24"/>
                    </a:cubicBezTo>
                    <a:lnTo>
                      <a:pt x="216" y="24"/>
                    </a:lnTo>
                    <a:close/>
                    <a:moveTo>
                      <a:pt x="223" y="162"/>
                    </a:moveTo>
                    <a:cubicBezTo>
                      <a:pt x="31" y="162"/>
                      <a:pt x="31" y="162"/>
                      <a:pt x="31" y="162"/>
                    </a:cubicBezTo>
                    <a:cubicBezTo>
                      <a:pt x="27" y="162"/>
                      <a:pt x="24" y="159"/>
                      <a:pt x="24" y="15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0" y="159"/>
                      <a:pt x="227" y="162"/>
                      <a:pt x="223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855160" y="2471085"/>
              <a:ext cx="805596" cy="898791"/>
              <a:chOff x="7823198" y="1940925"/>
              <a:chExt cx="974771" cy="1087537"/>
            </a:xfrm>
          </p:grpSpPr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7823198" y="1940925"/>
                <a:ext cx="974771" cy="1087537"/>
              </a:xfrm>
              <a:custGeom>
                <a:avLst/>
                <a:gdLst>
                  <a:gd name="T0" fmla="*/ 347 w 380"/>
                  <a:gd name="T1" fmla="*/ 249 h 424"/>
                  <a:gd name="T2" fmla="*/ 250 w 380"/>
                  <a:gd name="T3" fmla="*/ 33 h 424"/>
                  <a:gd name="T4" fmla="*/ 33 w 380"/>
                  <a:gd name="T5" fmla="*/ 129 h 424"/>
                  <a:gd name="T6" fmla="*/ 131 w 380"/>
                  <a:gd name="T7" fmla="*/ 344 h 424"/>
                  <a:gd name="T8" fmla="*/ 141 w 380"/>
                  <a:gd name="T9" fmla="*/ 348 h 424"/>
                  <a:gd name="T10" fmla="*/ 179 w 380"/>
                  <a:gd name="T11" fmla="*/ 424 h 424"/>
                  <a:gd name="T12" fmla="*/ 215 w 380"/>
                  <a:gd name="T13" fmla="*/ 354 h 424"/>
                  <a:gd name="T14" fmla="*/ 347 w 380"/>
                  <a:gd name="T15" fmla="*/ 24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424">
                    <a:moveTo>
                      <a:pt x="347" y="249"/>
                    </a:moveTo>
                    <a:cubicBezTo>
                      <a:pt x="380" y="163"/>
                      <a:pt x="337" y="67"/>
                      <a:pt x="250" y="33"/>
                    </a:cubicBezTo>
                    <a:cubicBezTo>
                      <a:pt x="163" y="0"/>
                      <a:pt x="66" y="43"/>
                      <a:pt x="33" y="129"/>
                    </a:cubicBezTo>
                    <a:cubicBezTo>
                      <a:pt x="0" y="215"/>
                      <a:pt x="44" y="311"/>
                      <a:pt x="131" y="344"/>
                    </a:cubicBezTo>
                    <a:cubicBezTo>
                      <a:pt x="134" y="346"/>
                      <a:pt x="138" y="347"/>
                      <a:pt x="141" y="348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215" y="354"/>
                      <a:pt x="215" y="354"/>
                      <a:pt x="215" y="354"/>
                    </a:cubicBezTo>
                    <a:cubicBezTo>
                      <a:pt x="273" y="346"/>
                      <a:pt x="325" y="307"/>
                      <a:pt x="347" y="2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8051982" y="2176215"/>
                <a:ext cx="497686" cy="510698"/>
              </a:xfrm>
              <a:custGeom>
                <a:avLst/>
                <a:gdLst>
                  <a:gd name="T0" fmla="*/ 142 w 194"/>
                  <a:gd name="T1" fmla="*/ 189 h 199"/>
                  <a:gd name="T2" fmla="*/ 89 w 194"/>
                  <a:gd name="T3" fmla="*/ 199 h 199"/>
                  <a:gd name="T4" fmla="*/ 0 w 194"/>
                  <a:gd name="T5" fmla="*/ 109 h 199"/>
                  <a:gd name="T6" fmla="*/ 107 w 194"/>
                  <a:gd name="T7" fmla="*/ 0 h 199"/>
                  <a:gd name="T8" fmla="*/ 194 w 194"/>
                  <a:gd name="T9" fmla="*/ 83 h 199"/>
                  <a:gd name="T10" fmla="*/ 139 w 194"/>
                  <a:gd name="T11" fmla="*/ 151 h 199"/>
                  <a:gd name="T12" fmla="*/ 115 w 194"/>
                  <a:gd name="T13" fmla="*/ 129 h 199"/>
                  <a:gd name="T14" fmla="*/ 114 w 194"/>
                  <a:gd name="T15" fmla="*/ 129 h 199"/>
                  <a:gd name="T16" fmla="*/ 77 w 194"/>
                  <a:gd name="T17" fmla="*/ 151 h 199"/>
                  <a:gd name="T18" fmla="*/ 45 w 194"/>
                  <a:gd name="T19" fmla="*/ 114 h 199"/>
                  <a:gd name="T20" fmla="*/ 112 w 194"/>
                  <a:gd name="T21" fmla="*/ 47 h 199"/>
                  <a:gd name="T22" fmla="*/ 146 w 194"/>
                  <a:gd name="T23" fmla="*/ 54 h 199"/>
                  <a:gd name="T24" fmla="*/ 138 w 194"/>
                  <a:gd name="T25" fmla="*/ 107 h 199"/>
                  <a:gd name="T26" fmla="*/ 145 w 194"/>
                  <a:gd name="T27" fmla="*/ 132 h 199"/>
                  <a:gd name="T28" fmla="*/ 173 w 194"/>
                  <a:gd name="T29" fmla="*/ 84 h 199"/>
                  <a:gd name="T30" fmla="*/ 104 w 194"/>
                  <a:gd name="T31" fmla="*/ 17 h 199"/>
                  <a:gd name="T32" fmla="*/ 22 w 194"/>
                  <a:gd name="T33" fmla="*/ 106 h 199"/>
                  <a:gd name="T34" fmla="*/ 95 w 194"/>
                  <a:gd name="T35" fmla="*/ 181 h 199"/>
                  <a:gd name="T36" fmla="*/ 137 w 194"/>
                  <a:gd name="T37" fmla="*/ 173 h 199"/>
                  <a:gd name="T38" fmla="*/ 142 w 194"/>
                  <a:gd name="T39" fmla="*/ 189 h 199"/>
                  <a:gd name="T40" fmla="*/ 117 w 194"/>
                  <a:gd name="T41" fmla="*/ 71 h 199"/>
                  <a:gd name="T42" fmla="*/ 108 w 194"/>
                  <a:gd name="T43" fmla="*/ 70 h 199"/>
                  <a:gd name="T44" fmla="*/ 74 w 194"/>
                  <a:gd name="T45" fmla="*/ 110 h 199"/>
                  <a:gd name="T46" fmla="*/ 88 w 194"/>
                  <a:gd name="T47" fmla="*/ 128 h 199"/>
                  <a:gd name="T48" fmla="*/ 113 w 194"/>
                  <a:gd name="T49" fmla="*/ 98 h 199"/>
                  <a:gd name="T50" fmla="*/ 117 w 194"/>
                  <a:gd name="T51" fmla="*/ 7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9">
                    <a:moveTo>
                      <a:pt x="142" y="189"/>
                    </a:moveTo>
                    <a:cubicBezTo>
                      <a:pt x="125" y="197"/>
                      <a:pt x="110" y="199"/>
                      <a:pt x="89" y="199"/>
                    </a:cubicBezTo>
                    <a:cubicBezTo>
                      <a:pt x="42" y="199"/>
                      <a:pt x="0" y="165"/>
                      <a:pt x="0" y="109"/>
                    </a:cubicBezTo>
                    <a:cubicBezTo>
                      <a:pt x="0" y="51"/>
                      <a:pt x="43" y="0"/>
                      <a:pt x="107" y="0"/>
                    </a:cubicBezTo>
                    <a:cubicBezTo>
                      <a:pt x="158" y="0"/>
                      <a:pt x="194" y="35"/>
                      <a:pt x="194" y="83"/>
                    </a:cubicBezTo>
                    <a:cubicBezTo>
                      <a:pt x="194" y="125"/>
                      <a:pt x="170" y="151"/>
                      <a:pt x="139" y="151"/>
                    </a:cubicBezTo>
                    <a:cubicBezTo>
                      <a:pt x="126" y="151"/>
                      <a:pt x="116" y="144"/>
                      <a:pt x="115" y="129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05" y="143"/>
                      <a:pt x="92" y="151"/>
                      <a:pt x="77" y="151"/>
                    </a:cubicBezTo>
                    <a:cubicBezTo>
                      <a:pt x="59" y="151"/>
                      <a:pt x="45" y="137"/>
                      <a:pt x="45" y="114"/>
                    </a:cubicBezTo>
                    <a:cubicBezTo>
                      <a:pt x="45" y="78"/>
                      <a:pt x="71" y="47"/>
                      <a:pt x="112" y="47"/>
                    </a:cubicBezTo>
                    <a:cubicBezTo>
                      <a:pt x="125" y="47"/>
                      <a:pt x="139" y="50"/>
                      <a:pt x="146" y="54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5" y="124"/>
                      <a:pt x="137" y="132"/>
                      <a:pt x="145" y="132"/>
                    </a:cubicBezTo>
                    <a:cubicBezTo>
                      <a:pt x="157" y="132"/>
                      <a:pt x="173" y="117"/>
                      <a:pt x="173" y="84"/>
                    </a:cubicBezTo>
                    <a:cubicBezTo>
                      <a:pt x="173" y="46"/>
                      <a:pt x="149" y="17"/>
                      <a:pt x="104" y="17"/>
                    </a:cubicBezTo>
                    <a:cubicBezTo>
                      <a:pt x="60" y="17"/>
                      <a:pt x="22" y="51"/>
                      <a:pt x="22" y="106"/>
                    </a:cubicBezTo>
                    <a:cubicBezTo>
                      <a:pt x="22" y="154"/>
                      <a:pt x="52" y="181"/>
                      <a:pt x="95" y="181"/>
                    </a:cubicBezTo>
                    <a:cubicBezTo>
                      <a:pt x="110" y="181"/>
                      <a:pt x="125" y="178"/>
                      <a:pt x="137" y="173"/>
                    </a:cubicBezTo>
                    <a:lnTo>
                      <a:pt x="142" y="189"/>
                    </a:lnTo>
                    <a:close/>
                    <a:moveTo>
                      <a:pt x="117" y="71"/>
                    </a:moveTo>
                    <a:cubicBezTo>
                      <a:pt x="114" y="70"/>
                      <a:pt x="111" y="70"/>
                      <a:pt x="108" y="70"/>
                    </a:cubicBezTo>
                    <a:cubicBezTo>
                      <a:pt x="89" y="70"/>
                      <a:pt x="74" y="88"/>
                      <a:pt x="74" y="110"/>
                    </a:cubicBezTo>
                    <a:cubicBezTo>
                      <a:pt x="74" y="121"/>
                      <a:pt x="79" y="128"/>
                      <a:pt x="88" y="128"/>
                    </a:cubicBezTo>
                    <a:cubicBezTo>
                      <a:pt x="99" y="128"/>
                      <a:pt x="110" y="114"/>
                      <a:pt x="113" y="98"/>
                    </a:cubicBezTo>
                    <a:lnTo>
                      <a:pt x="11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9455598" y="4119913"/>
              <a:ext cx="1051128" cy="1015285"/>
              <a:chOff x="9759729" y="3936007"/>
              <a:chExt cx="1271865" cy="1228494"/>
            </a:xfrm>
          </p:grpSpPr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9759729" y="3936007"/>
                <a:ext cx="1271865" cy="1228494"/>
              </a:xfrm>
              <a:custGeom>
                <a:avLst/>
                <a:gdLst>
                  <a:gd name="T0" fmla="*/ 315 w 496"/>
                  <a:gd name="T1" fmla="*/ 456 h 479"/>
                  <a:gd name="T2" fmla="*/ 462 w 496"/>
                  <a:gd name="T3" fmla="*/ 184 h 479"/>
                  <a:gd name="T4" fmla="*/ 191 w 496"/>
                  <a:gd name="T5" fmla="*/ 34 h 479"/>
                  <a:gd name="T6" fmla="*/ 44 w 496"/>
                  <a:gd name="T7" fmla="*/ 307 h 479"/>
                  <a:gd name="T8" fmla="*/ 49 w 496"/>
                  <a:gd name="T9" fmla="*/ 321 h 479"/>
                  <a:gd name="T10" fmla="*/ 0 w 496"/>
                  <a:gd name="T11" fmla="*/ 420 h 479"/>
                  <a:gd name="T12" fmla="*/ 101 w 496"/>
                  <a:gd name="T13" fmla="*/ 402 h 479"/>
                  <a:gd name="T14" fmla="*/ 315 w 496"/>
                  <a:gd name="T15" fmla="*/ 45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79">
                    <a:moveTo>
                      <a:pt x="315" y="456"/>
                    </a:moveTo>
                    <a:cubicBezTo>
                      <a:pt x="430" y="422"/>
                      <a:pt x="496" y="300"/>
                      <a:pt x="462" y="184"/>
                    </a:cubicBezTo>
                    <a:cubicBezTo>
                      <a:pt x="427" y="67"/>
                      <a:pt x="306" y="0"/>
                      <a:pt x="191" y="34"/>
                    </a:cubicBezTo>
                    <a:cubicBezTo>
                      <a:pt x="75" y="68"/>
                      <a:pt x="10" y="190"/>
                      <a:pt x="44" y="307"/>
                    </a:cubicBezTo>
                    <a:cubicBezTo>
                      <a:pt x="46" y="311"/>
                      <a:pt x="47" y="316"/>
                      <a:pt x="49" y="321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01" y="402"/>
                      <a:pt x="101" y="402"/>
                      <a:pt x="101" y="402"/>
                    </a:cubicBezTo>
                    <a:cubicBezTo>
                      <a:pt x="156" y="456"/>
                      <a:pt x="237" y="479"/>
                      <a:pt x="315" y="4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10011283" y="4235270"/>
                <a:ext cx="535636" cy="518288"/>
              </a:xfrm>
              <a:custGeom>
                <a:avLst/>
                <a:gdLst>
                  <a:gd name="T0" fmla="*/ 11 w 209"/>
                  <a:gd name="T1" fmla="*/ 202 h 202"/>
                  <a:gd name="T2" fmla="*/ 26 w 209"/>
                  <a:gd name="T3" fmla="*/ 166 h 202"/>
                  <a:gd name="T4" fmla="*/ 79 w 209"/>
                  <a:gd name="T5" fmla="*/ 119 h 202"/>
                  <a:gd name="T6" fmla="*/ 52 w 209"/>
                  <a:gd name="T7" fmla="*/ 63 h 202"/>
                  <a:gd name="T8" fmla="*/ 107 w 209"/>
                  <a:gd name="T9" fmla="*/ 0 h 202"/>
                  <a:gd name="T10" fmla="*/ 159 w 209"/>
                  <a:gd name="T11" fmla="*/ 68 h 202"/>
                  <a:gd name="T12" fmla="*/ 134 w 209"/>
                  <a:gd name="T13" fmla="*/ 121 h 202"/>
                  <a:gd name="T14" fmla="*/ 190 w 209"/>
                  <a:gd name="T15" fmla="*/ 163 h 202"/>
                  <a:gd name="T16" fmla="*/ 209 w 209"/>
                  <a:gd name="T17" fmla="*/ 202 h 202"/>
                  <a:gd name="T18" fmla="*/ 11 w 209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02">
                    <a:moveTo>
                      <a:pt x="11" y="202"/>
                    </a:moveTo>
                    <a:cubicBezTo>
                      <a:pt x="11" y="202"/>
                      <a:pt x="0" y="174"/>
                      <a:pt x="26" y="166"/>
                    </a:cubicBezTo>
                    <a:cubicBezTo>
                      <a:pt x="52" y="158"/>
                      <a:pt x="79" y="149"/>
                      <a:pt x="79" y="119"/>
                    </a:cubicBezTo>
                    <a:cubicBezTo>
                      <a:pt x="79" y="119"/>
                      <a:pt x="52" y="108"/>
                      <a:pt x="52" y="63"/>
                    </a:cubicBezTo>
                    <a:cubicBezTo>
                      <a:pt x="52" y="23"/>
                      <a:pt x="73" y="0"/>
                      <a:pt x="107" y="0"/>
                    </a:cubicBezTo>
                    <a:cubicBezTo>
                      <a:pt x="140" y="0"/>
                      <a:pt x="159" y="25"/>
                      <a:pt x="159" y="68"/>
                    </a:cubicBezTo>
                    <a:cubicBezTo>
                      <a:pt x="159" y="68"/>
                      <a:pt x="152" y="111"/>
                      <a:pt x="134" y="121"/>
                    </a:cubicBezTo>
                    <a:cubicBezTo>
                      <a:pt x="135" y="128"/>
                      <a:pt x="130" y="154"/>
                      <a:pt x="190" y="163"/>
                    </a:cubicBezTo>
                    <a:cubicBezTo>
                      <a:pt x="208" y="165"/>
                      <a:pt x="209" y="183"/>
                      <a:pt x="209" y="202"/>
                    </a:cubicBezTo>
                    <a:lnTo>
                      <a:pt x="11" y="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10482946" y="4304664"/>
                <a:ext cx="345887" cy="446725"/>
              </a:xfrm>
              <a:custGeom>
                <a:avLst/>
                <a:gdLst>
                  <a:gd name="T0" fmla="*/ 40 w 135"/>
                  <a:gd name="T1" fmla="*/ 174 h 174"/>
                  <a:gd name="T2" fmla="*/ 135 w 135"/>
                  <a:gd name="T3" fmla="*/ 174 h 174"/>
                  <a:gd name="T4" fmla="*/ 119 w 135"/>
                  <a:gd name="T5" fmla="*/ 141 h 174"/>
                  <a:gd name="T6" fmla="*/ 70 w 135"/>
                  <a:gd name="T7" fmla="*/ 104 h 174"/>
                  <a:gd name="T8" fmla="*/ 92 w 135"/>
                  <a:gd name="T9" fmla="*/ 59 h 174"/>
                  <a:gd name="T10" fmla="*/ 47 w 135"/>
                  <a:gd name="T11" fmla="*/ 0 h 174"/>
                  <a:gd name="T12" fmla="*/ 0 w 135"/>
                  <a:gd name="T13" fmla="*/ 55 h 174"/>
                  <a:gd name="T14" fmla="*/ 23 w 135"/>
                  <a:gd name="T15" fmla="*/ 103 h 174"/>
                  <a:gd name="T16" fmla="*/ 14 w 135"/>
                  <a:gd name="T17" fmla="*/ 124 h 174"/>
                  <a:gd name="T18" fmla="*/ 38 w 135"/>
                  <a:gd name="T19" fmla="*/ 146 h 174"/>
                  <a:gd name="T20" fmla="*/ 40 w 135"/>
                  <a:gd name="T2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74">
                    <a:moveTo>
                      <a:pt x="40" y="174"/>
                    </a:moveTo>
                    <a:cubicBezTo>
                      <a:pt x="135" y="174"/>
                      <a:pt x="135" y="174"/>
                      <a:pt x="135" y="174"/>
                    </a:cubicBezTo>
                    <a:cubicBezTo>
                      <a:pt x="135" y="158"/>
                      <a:pt x="134" y="143"/>
                      <a:pt x="119" y="141"/>
                    </a:cubicBezTo>
                    <a:cubicBezTo>
                      <a:pt x="67" y="133"/>
                      <a:pt x="71" y="111"/>
                      <a:pt x="70" y="104"/>
                    </a:cubicBezTo>
                    <a:cubicBezTo>
                      <a:pt x="86" y="96"/>
                      <a:pt x="92" y="59"/>
                      <a:pt x="92" y="59"/>
                    </a:cubicBezTo>
                    <a:cubicBezTo>
                      <a:pt x="92" y="22"/>
                      <a:pt x="76" y="0"/>
                      <a:pt x="47" y="0"/>
                    </a:cubicBezTo>
                    <a:cubicBezTo>
                      <a:pt x="18" y="0"/>
                      <a:pt x="0" y="20"/>
                      <a:pt x="0" y="55"/>
                    </a:cubicBezTo>
                    <a:cubicBezTo>
                      <a:pt x="0" y="93"/>
                      <a:pt x="23" y="103"/>
                      <a:pt x="23" y="103"/>
                    </a:cubicBezTo>
                    <a:cubicBezTo>
                      <a:pt x="23" y="115"/>
                      <a:pt x="18" y="121"/>
                      <a:pt x="14" y="124"/>
                    </a:cubicBezTo>
                    <a:cubicBezTo>
                      <a:pt x="14" y="124"/>
                      <a:pt x="33" y="129"/>
                      <a:pt x="38" y="146"/>
                    </a:cubicBezTo>
                    <a:cubicBezTo>
                      <a:pt x="42" y="158"/>
                      <a:pt x="40" y="174"/>
                      <a:pt x="40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300422" y="3401239"/>
              <a:ext cx="887141" cy="826206"/>
              <a:chOff x="5941965" y="3066412"/>
              <a:chExt cx="1073441" cy="999710"/>
            </a:xfrm>
          </p:grpSpPr>
          <p:sp>
            <p:nvSpPr>
              <p:cNvPr id="48" name="Freeform 20"/>
              <p:cNvSpPr>
                <a:spLocks/>
              </p:cNvSpPr>
              <p:nvPr/>
            </p:nvSpPr>
            <p:spPr bwMode="auto">
              <a:xfrm>
                <a:off x="5941965" y="3066412"/>
                <a:ext cx="1073441" cy="999710"/>
              </a:xfrm>
              <a:custGeom>
                <a:avLst/>
                <a:gdLst>
                  <a:gd name="T0" fmla="*/ 311 w 419"/>
                  <a:gd name="T1" fmla="*/ 64 h 390"/>
                  <a:gd name="T2" fmla="*/ 65 w 419"/>
                  <a:gd name="T3" fmla="*/ 79 h 390"/>
                  <a:gd name="T4" fmla="*/ 77 w 419"/>
                  <a:gd name="T5" fmla="*/ 326 h 390"/>
                  <a:gd name="T6" fmla="*/ 323 w 419"/>
                  <a:gd name="T7" fmla="*/ 311 h 390"/>
                  <a:gd name="T8" fmla="*/ 331 w 419"/>
                  <a:gd name="T9" fmla="*/ 302 h 390"/>
                  <a:gd name="T10" fmla="*/ 419 w 419"/>
                  <a:gd name="T11" fmla="*/ 293 h 390"/>
                  <a:gd name="T12" fmla="*/ 364 w 419"/>
                  <a:gd name="T13" fmla="*/ 232 h 390"/>
                  <a:gd name="T14" fmla="*/ 311 w 419"/>
                  <a:gd name="T15" fmla="*/ 6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390">
                    <a:moveTo>
                      <a:pt x="311" y="64"/>
                    </a:moveTo>
                    <a:cubicBezTo>
                      <a:pt x="240" y="0"/>
                      <a:pt x="129" y="7"/>
                      <a:pt x="65" y="79"/>
                    </a:cubicBezTo>
                    <a:cubicBezTo>
                      <a:pt x="0" y="151"/>
                      <a:pt x="5" y="262"/>
                      <a:pt x="77" y="326"/>
                    </a:cubicBezTo>
                    <a:cubicBezTo>
                      <a:pt x="148" y="390"/>
                      <a:pt x="259" y="383"/>
                      <a:pt x="323" y="311"/>
                    </a:cubicBezTo>
                    <a:cubicBezTo>
                      <a:pt x="326" y="308"/>
                      <a:pt x="328" y="305"/>
                      <a:pt x="331" y="302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364" y="232"/>
                      <a:pt x="364" y="232"/>
                      <a:pt x="364" y="232"/>
                    </a:cubicBezTo>
                    <a:cubicBezTo>
                      <a:pt x="378" y="173"/>
                      <a:pt x="360" y="108"/>
                      <a:pt x="311" y="6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auto">
              <a:xfrm>
                <a:off x="6159906" y="3286521"/>
                <a:ext cx="481422" cy="512866"/>
              </a:xfrm>
              <a:custGeom>
                <a:avLst/>
                <a:gdLst>
                  <a:gd name="T0" fmla="*/ 188 w 188"/>
                  <a:gd name="T1" fmla="*/ 9 h 200"/>
                  <a:gd name="T2" fmla="*/ 179 w 188"/>
                  <a:gd name="T3" fmla="*/ 0 h 200"/>
                  <a:gd name="T4" fmla="*/ 48 w 188"/>
                  <a:gd name="T5" fmla="*/ 42 h 200"/>
                  <a:gd name="T6" fmla="*/ 48 w 188"/>
                  <a:gd name="T7" fmla="*/ 154 h 200"/>
                  <a:gd name="T8" fmla="*/ 34 w 188"/>
                  <a:gd name="T9" fmla="*/ 151 h 200"/>
                  <a:gd name="T10" fmla="*/ 0 w 188"/>
                  <a:gd name="T11" fmla="*/ 176 h 200"/>
                  <a:gd name="T12" fmla="*/ 34 w 188"/>
                  <a:gd name="T13" fmla="*/ 200 h 200"/>
                  <a:gd name="T14" fmla="*/ 68 w 188"/>
                  <a:gd name="T15" fmla="*/ 176 h 200"/>
                  <a:gd name="T16" fmla="*/ 68 w 188"/>
                  <a:gd name="T17" fmla="*/ 172 h 200"/>
                  <a:gd name="T18" fmla="*/ 68 w 188"/>
                  <a:gd name="T19" fmla="*/ 80 h 200"/>
                  <a:gd name="T20" fmla="*/ 159 w 188"/>
                  <a:gd name="T21" fmla="*/ 50 h 200"/>
                  <a:gd name="T22" fmla="*/ 159 w 188"/>
                  <a:gd name="T23" fmla="*/ 120 h 200"/>
                  <a:gd name="T24" fmla="*/ 145 w 188"/>
                  <a:gd name="T25" fmla="*/ 117 h 200"/>
                  <a:gd name="T26" fmla="*/ 111 w 188"/>
                  <a:gd name="T27" fmla="*/ 142 h 200"/>
                  <a:gd name="T28" fmla="*/ 145 w 188"/>
                  <a:gd name="T29" fmla="*/ 166 h 200"/>
                  <a:gd name="T30" fmla="*/ 179 w 188"/>
                  <a:gd name="T31" fmla="*/ 142 h 200"/>
                  <a:gd name="T32" fmla="*/ 178 w 188"/>
                  <a:gd name="T33" fmla="*/ 137 h 200"/>
                  <a:gd name="T34" fmla="*/ 179 w 188"/>
                  <a:gd name="T35" fmla="*/ 137 h 200"/>
                  <a:gd name="T36" fmla="*/ 188 w 188"/>
                  <a:gd name="T37" fmla="*/ 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200">
                    <a:moveTo>
                      <a:pt x="188" y="9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4" y="152"/>
                      <a:pt x="39" y="151"/>
                      <a:pt x="34" y="151"/>
                    </a:cubicBezTo>
                    <a:cubicBezTo>
                      <a:pt x="15" y="151"/>
                      <a:pt x="0" y="162"/>
                      <a:pt x="0" y="176"/>
                    </a:cubicBezTo>
                    <a:cubicBezTo>
                      <a:pt x="0" y="189"/>
                      <a:pt x="15" y="200"/>
                      <a:pt x="34" y="200"/>
                    </a:cubicBezTo>
                    <a:cubicBezTo>
                      <a:pt x="53" y="200"/>
                      <a:pt x="68" y="189"/>
                      <a:pt x="68" y="176"/>
                    </a:cubicBezTo>
                    <a:cubicBezTo>
                      <a:pt x="68" y="174"/>
                      <a:pt x="68" y="173"/>
                      <a:pt x="68" y="172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118"/>
                      <a:pt x="150" y="117"/>
                      <a:pt x="145" y="117"/>
                    </a:cubicBezTo>
                    <a:cubicBezTo>
                      <a:pt x="126" y="117"/>
                      <a:pt x="111" y="128"/>
                      <a:pt x="111" y="142"/>
                    </a:cubicBezTo>
                    <a:cubicBezTo>
                      <a:pt x="111" y="155"/>
                      <a:pt x="126" y="166"/>
                      <a:pt x="145" y="166"/>
                    </a:cubicBezTo>
                    <a:cubicBezTo>
                      <a:pt x="164" y="166"/>
                      <a:pt x="179" y="155"/>
                      <a:pt x="179" y="142"/>
                    </a:cubicBezTo>
                    <a:cubicBezTo>
                      <a:pt x="179" y="140"/>
                      <a:pt x="179" y="138"/>
                      <a:pt x="178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lnTo>
                      <a:pt x="188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7202648" y="3165770"/>
              <a:ext cx="964206" cy="1080699"/>
              <a:chOff x="6913484" y="2576315"/>
              <a:chExt cx="1166689" cy="1307646"/>
            </a:xfrm>
          </p:grpSpPr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913484" y="2576315"/>
                <a:ext cx="1166689" cy="1307646"/>
              </a:xfrm>
              <a:custGeom>
                <a:avLst/>
                <a:gdLst>
                  <a:gd name="T0" fmla="*/ 449 w 455"/>
                  <a:gd name="T1" fmla="*/ 209 h 510"/>
                  <a:gd name="T2" fmla="*/ 212 w 455"/>
                  <a:gd name="T3" fmla="*/ 10 h 510"/>
                  <a:gd name="T4" fmla="*/ 10 w 455"/>
                  <a:gd name="T5" fmla="*/ 245 h 510"/>
                  <a:gd name="T6" fmla="*/ 247 w 455"/>
                  <a:gd name="T7" fmla="*/ 444 h 510"/>
                  <a:gd name="T8" fmla="*/ 262 w 455"/>
                  <a:gd name="T9" fmla="*/ 442 h 510"/>
                  <a:gd name="T10" fmla="*/ 349 w 455"/>
                  <a:gd name="T11" fmla="*/ 510 h 510"/>
                  <a:gd name="T12" fmla="*/ 352 w 455"/>
                  <a:gd name="T13" fmla="*/ 408 h 510"/>
                  <a:gd name="T14" fmla="*/ 449 w 455"/>
                  <a:gd name="T15" fmla="*/ 209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5" h="510">
                    <a:moveTo>
                      <a:pt x="449" y="209"/>
                    </a:moveTo>
                    <a:cubicBezTo>
                      <a:pt x="439" y="90"/>
                      <a:pt x="333" y="0"/>
                      <a:pt x="212" y="10"/>
                    </a:cubicBezTo>
                    <a:cubicBezTo>
                      <a:pt x="91" y="20"/>
                      <a:pt x="0" y="125"/>
                      <a:pt x="10" y="245"/>
                    </a:cubicBezTo>
                    <a:cubicBezTo>
                      <a:pt x="20" y="365"/>
                      <a:pt x="126" y="454"/>
                      <a:pt x="247" y="444"/>
                    </a:cubicBezTo>
                    <a:cubicBezTo>
                      <a:pt x="252" y="444"/>
                      <a:pt x="257" y="443"/>
                      <a:pt x="262" y="442"/>
                    </a:cubicBezTo>
                    <a:cubicBezTo>
                      <a:pt x="349" y="510"/>
                      <a:pt x="349" y="510"/>
                      <a:pt x="349" y="510"/>
                    </a:cubicBezTo>
                    <a:cubicBezTo>
                      <a:pt x="352" y="408"/>
                      <a:pt x="352" y="408"/>
                      <a:pt x="352" y="408"/>
                    </a:cubicBezTo>
                    <a:cubicBezTo>
                      <a:pt x="416" y="365"/>
                      <a:pt x="455" y="291"/>
                      <a:pt x="449" y="2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7118413" y="2850639"/>
                <a:ext cx="669003" cy="628885"/>
              </a:xfrm>
              <a:custGeom>
                <a:avLst/>
                <a:gdLst>
                  <a:gd name="T0" fmla="*/ 245 w 261"/>
                  <a:gd name="T1" fmla="*/ 61 h 245"/>
                  <a:gd name="T2" fmla="*/ 168 w 261"/>
                  <a:gd name="T3" fmla="*/ 18 h 245"/>
                  <a:gd name="T4" fmla="*/ 122 w 261"/>
                  <a:gd name="T5" fmla="*/ 70 h 245"/>
                  <a:gd name="T6" fmla="*/ 55 w 261"/>
                  <a:gd name="T7" fmla="*/ 54 h 245"/>
                  <a:gd name="T8" fmla="*/ 17 w 261"/>
                  <a:gd name="T9" fmla="*/ 134 h 245"/>
                  <a:gd name="T10" fmla="*/ 86 w 261"/>
                  <a:gd name="T11" fmla="*/ 204 h 245"/>
                  <a:gd name="T12" fmla="*/ 179 w 261"/>
                  <a:gd name="T13" fmla="*/ 245 h 245"/>
                  <a:gd name="T14" fmla="*/ 179 w 261"/>
                  <a:gd name="T15" fmla="*/ 245 h 245"/>
                  <a:gd name="T16" fmla="*/ 179 w 261"/>
                  <a:gd name="T17" fmla="*/ 245 h 245"/>
                  <a:gd name="T18" fmla="*/ 179 w 261"/>
                  <a:gd name="T19" fmla="*/ 245 h 245"/>
                  <a:gd name="T20" fmla="*/ 179 w 261"/>
                  <a:gd name="T21" fmla="*/ 245 h 245"/>
                  <a:gd name="T22" fmla="*/ 230 w 261"/>
                  <a:gd name="T23" fmla="*/ 158 h 245"/>
                  <a:gd name="T24" fmla="*/ 245 w 261"/>
                  <a:gd name="T25" fmla="*/ 6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245">
                    <a:moveTo>
                      <a:pt x="245" y="61"/>
                    </a:moveTo>
                    <a:cubicBezTo>
                      <a:pt x="222" y="0"/>
                      <a:pt x="168" y="18"/>
                      <a:pt x="168" y="18"/>
                    </a:cubicBezTo>
                    <a:cubicBezTo>
                      <a:pt x="131" y="28"/>
                      <a:pt x="123" y="68"/>
                      <a:pt x="122" y="70"/>
                    </a:cubicBezTo>
                    <a:cubicBezTo>
                      <a:pt x="121" y="68"/>
                      <a:pt x="91" y="41"/>
                      <a:pt x="55" y="54"/>
                    </a:cubicBezTo>
                    <a:cubicBezTo>
                      <a:pt x="55" y="54"/>
                      <a:pt x="0" y="71"/>
                      <a:pt x="17" y="134"/>
                    </a:cubicBezTo>
                    <a:cubicBezTo>
                      <a:pt x="17" y="134"/>
                      <a:pt x="28" y="176"/>
                      <a:pt x="86" y="204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230" y="158"/>
                      <a:pt x="230" y="158"/>
                      <a:pt x="230" y="158"/>
                    </a:cubicBezTo>
                    <a:cubicBezTo>
                      <a:pt x="261" y="101"/>
                      <a:pt x="245" y="61"/>
                      <a:pt x="245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232318" y="2301721"/>
              <a:ext cx="983024" cy="1076219"/>
              <a:chOff x="5859560" y="1735995"/>
              <a:chExt cx="1189459" cy="1302225"/>
            </a:xfrm>
          </p:grpSpPr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5859560" y="1735995"/>
                <a:ext cx="1189459" cy="1302225"/>
              </a:xfrm>
              <a:custGeom>
                <a:avLst/>
                <a:gdLst>
                  <a:gd name="T0" fmla="*/ 453 w 464"/>
                  <a:gd name="T1" fmla="*/ 202 h 508"/>
                  <a:gd name="T2" fmla="*/ 205 w 464"/>
                  <a:gd name="T3" fmla="*/ 17 h 508"/>
                  <a:gd name="T4" fmla="*/ 17 w 464"/>
                  <a:gd name="T5" fmla="*/ 263 h 508"/>
                  <a:gd name="T6" fmla="*/ 265 w 464"/>
                  <a:gd name="T7" fmla="*/ 448 h 508"/>
                  <a:gd name="T8" fmla="*/ 280 w 464"/>
                  <a:gd name="T9" fmla="*/ 445 h 508"/>
                  <a:gd name="T10" fmla="*/ 371 w 464"/>
                  <a:gd name="T11" fmla="*/ 508 h 508"/>
                  <a:gd name="T12" fmla="*/ 368 w 464"/>
                  <a:gd name="T13" fmla="*/ 406 h 508"/>
                  <a:gd name="T14" fmla="*/ 453 w 464"/>
                  <a:gd name="T15" fmla="*/ 2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508">
                    <a:moveTo>
                      <a:pt x="453" y="202"/>
                    </a:moveTo>
                    <a:cubicBezTo>
                      <a:pt x="436" y="83"/>
                      <a:pt x="325" y="0"/>
                      <a:pt x="205" y="17"/>
                    </a:cubicBezTo>
                    <a:cubicBezTo>
                      <a:pt x="84" y="34"/>
                      <a:pt x="0" y="144"/>
                      <a:pt x="17" y="263"/>
                    </a:cubicBezTo>
                    <a:cubicBezTo>
                      <a:pt x="34" y="382"/>
                      <a:pt x="145" y="465"/>
                      <a:pt x="265" y="448"/>
                    </a:cubicBezTo>
                    <a:cubicBezTo>
                      <a:pt x="270" y="447"/>
                      <a:pt x="275" y="446"/>
                      <a:pt x="280" y="445"/>
                    </a:cubicBezTo>
                    <a:cubicBezTo>
                      <a:pt x="371" y="508"/>
                      <a:pt x="371" y="508"/>
                      <a:pt x="371" y="508"/>
                    </a:cubicBezTo>
                    <a:cubicBezTo>
                      <a:pt x="368" y="406"/>
                      <a:pt x="368" y="406"/>
                      <a:pt x="368" y="406"/>
                    </a:cubicBezTo>
                    <a:cubicBezTo>
                      <a:pt x="429" y="359"/>
                      <a:pt x="464" y="283"/>
                      <a:pt x="453" y="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47"/>
              <p:cNvSpPr>
                <a:spLocks noEditPoints="1"/>
              </p:cNvSpPr>
              <p:nvPr/>
            </p:nvSpPr>
            <p:spPr bwMode="auto">
              <a:xfrm>
                <a:off x="6023287" y="2030921"/>
                <a:ext cx="841404" cy="702616"/>
              </a:xfrm>
              <a:custGeom>
                <a:avLst/>
                <a:gdLst>
                  <a:gd name="T0" fmla="*/ 328 w 328"/>
                  <a:gd name="T1" fmla="*/ 42 h 274"/>
                  <a:gd name="T2" fmla="*/ 163 w 328"/>
                  <a:gd name="T3" fmla="*/ 0 h 274"/>
                  <a:gd name="T4" fmla="*/ 0 w 328"/>
                  <a:gd name="T5" fmla="*/ 42 h 274"/>
                  <a:gd name="T6" fmla="*/ 1 w 328"/>
                  <a:gd name="T7" fmla="*/ 53 h 274"/>
                  <a:gd name="T8" fmla="*/ 66 w 328"/>
                  <a:gd name="T9" fmla="*/ 70 h 274"/>
                  <a:gd name="T10" fmla="*/ 66 w 328"/>
                  <a:gd name="T11" fmla="*/ 150 h 274"/>
                  <a:gd name="T12" fmla="*/ 160 w 328"/>
                  <a:gd name="T13" fmla="*/ 197 h 274"/>
                  <a:gd name="T14" fmla="*/ 261 w 328"/>
                  <a:gd name="T15" fmla="*/ 150 h 274"/>
                  <a:gd name="T16" fmla="*/ 262 w 328"/>
                  <a:gd name="T17" fmla="*/ 71 h 274"/>
                  <a:gd name="T18" fmla="*/ 266 w 328"/>
                  <a:gd name="T19" fmla="*/ 70 h 274"/>
                  <a:gd name="T20" fmla="*/ 272 w 328"/>
                  <a:gd name="T21" fmla="*/ 134 h 274"/>
                  <a:gd name="T22" fmla="*/ 269 w 328"/>
                  <a:gd name="T23" fmla="*/ 204 h 274"/>
                  <a:gd name="T24" fmla="*/ 258 w 328"/>
                  <a:gd name="T25" fmla="*/ 216 h 274"/>
                  <a:gd name="T26" fmla="*/ 267 w 328"/>
                  <a:gd name="T27" fmla="*/ 228 h 274"/>
                  <a:gd name="T28" fmla="*/ 252 w 328"/>
                  <a:gd name="T29" fmla="*/ 272 h 274"/>
                  <a:gd name="T30" fmla="*/ 256 w 328"/>
                  <a:gd name="T31" fmla="*/ 273 h 274"/>
                  <a:gd name="T32" fmla="*/ 263 w 328"/>
                  <a:gd name="T33" fmla="*/ 256 h 274"/>
                  <a:gd name="T34" fmla="*/ 259 w 328"/>
                  <a:gd name="T35" fmla="*/ 273 h 274"/>
                  <a:gd name="T36" fmla="*/ 264 w 328"/>
                  <a:gd name="T37" fmla="*/ 274 h 274"/>
                  <a:gd name="T38" fmla="*/ 266 w 328"/>
                  <a:gd name="T39" fmla="*/ 261 h 274"/>
                  <a:gd name="T40" fmla="*/ 267 w 328"/>
                  <a:gd name="T41" fmla="*/ 274 h 274"/>
                  <a:gd name="T42" fmla="*/ 272 w 328"/>
                  <a:gd name="T43" fmla="*/ 274 h 274"/>
                  <a:gd name="T44" fmla="*/ 272 w 328"/>
                  <a:gd name="T45" fmla="*/ 261 h 274"/>
                  <a:gd name="T46" fmla="*/ 274 w 328"/>
                  <a:gd name="T47" fmla="*/ 274 h 274"/>
                  <a:gd name="T48" fmla="*/ 278 w 328"/>
                  <a:gd name="T49" fmla="*/ 274 h 274"/>
                  <a:gd name="T50" fmla="*/ 276 w 328"/>
                  <a:gd name="T51" fmla="*/ 259 h 274"/>
                  <a:gd name="T52" fmla="*/ 281 w 328"/>
                  <a:gd name="T53" fmla="*/ 273 h 274"/>
                  <a:gd name="T54" fmla="*/ 284 w 328"/>
                  <a:gd name="T55" fmla="*/ 272 h 274"/>
                  <a:gd name="T56" fmla="*/ 274 w 328"/>
                  <a:gd name="T57" fmla="*/ 228 h 274"/>
                  <a:gd name="T58" fmla="*/ 283 w 328"/>
                  <a:gd name="T59" fmla="*/ 216 h 274"/>
                  <a:gd name="T60" fmla="*/ 274 w 328"/>
                  <a:gd name="T61" fmla="*/ 204 h 274"/>
                  <a:gd name="T62" fmla="*/ 277 w 328"/>
                  <a:gd name="T63" fmla="*/ 134 h 274"/>
                  <a:gd name="T64" fmla="*/ 271 w 328"/>
                  <a:gd name="T65" fmla="*/ 68 h 274"/>
                  <a:gd name="T66" fmla="*/ 327 w 328"/>
                  <a:gd name="T67" fmla="*/ 54 h 274"/>
                  <a:gd name="T68" fmla="*/ 328 w 328"/>
                  <a:gd name="T69" fmla="*/ 42 h 274"/>
                  <a:gd name="T70" fmla="*/ 162 w 328"/>
                  <a:gd name="T71" fmla="*/ 57 h 274"/>
                  <a:gd name="T72" fmla="*/ 66 w 328"/>
                  <a:gd name="T73" fmla="*/ 40 h 274"/>
                  <a:gd name="T74" fmla="*/ 162 w 328"/>
                  <a:gd name="T75" fmla="*/ 23 h 274"/>
                  <a:gd name="T76" fmla="*/ 258 w 328"/>
                  <a:gd name="T77" fmla="*/ 40 h 274"/>
                  <a:gd name="T78" fmla="*/ 162 w 328"/>
                  <a:gd name="T79" fmla="*/ 5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8" h="274">
                    <a:moveTo>
                      <a:pt x="328" y="42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0" y="195"/>
                      <a:pt x="160" y="197"/>
                      <a:pt x="160" y="197"/>
                    </a:cubicBezTo>
                    <a:cubicBezTo>
                      <a:pt x="253" y="196"/>
                      <a:pt x="261" y="150"/>
                      <a:pt x="261" y="15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70" y="80"/>
                      <a:pt x="274" y="99"/>
                      <a:pt x="272" y="134"/>
                    </a:cubicBezTo>
                    <a:cubicBezTo>
                      <a:pt x="269" y="182"/>
                      <a:pt x="268" y="196"/>
                      <a:pt x="269" y="204"/>
                    </a:cubicBezTo>
                    <a:cubicBezTo>
                      <a:pt x="263" y="204"/>
                      <a:pt x="258" y="210"/>
                      <a:pt x="258" y="216"/>
                    </a:cubicBezTo>
                    <a:cubicBezTo>
                      <a:pt x="258" y="222"/>
                      <a:pt x="262" y="226"/>
                      <a:pt x="267" y="228"/>
                    </a:cubicBezTo>
                    <a:cubicBezTo>
                      <a:pt x="266" y="234"/>
                      <a:pt x="261" y="251"/>
                      <a:pt x="252" y="272"/>
                    </a:cubicBezTo>
                    <a:cubicBezTo>
                      <a:pt x="256" y="273"/>
                      <a:pt x="256" y="273"/>
                      <a:pt x="256" y="273"/>
                    </a:cubicBezTo>
                    <a:cubicBezTo>
                      <a:pt x="256" y="273"/>
                      <a:pt x="262" y="260"/>
                      <a:pt x="263" y="256"/>
                    </a:cubicBezTo>
                    <a:cubicBezTo>
                      <a:pt x="262" y="259"/>
                      <a:pt x="260" y="272"/>
                      <a:pt x="259" y="273"/>
                    </a:cubicBezTo>
                    <a:cubicBezTo>
                      <a:pt x="264" y="274"/>
                      <a:pt x="264" y="274"/>
                      <a:pt x="264" y="274"/>
                    </a:cubicBezTo>
                    <a:cubicBezTo>
                      <a:pt x="264" y="274"/>
                      <a:pt x="267" y="263"/>
                      <a:pt x="266" y="261"/>
                    </a:cubicBezTo>
                    <a:cubicBezTo>
                      <a:pt x="266" y="261"/>
                      <a:pt x="267" y="273"/>
                      <a:pt x="267" y="274"/>
                    </a:cubicBezTo>
                    <a:cubicBezTo>
                      <a:pt x="272" y="274"/>
                      <a:pt x="272" y="274"/>
                      <a:pt x="272" y="274"/>
                    </a:cubicBezTo>
                    <a:cubicBezTo>
                      <a:pt x="272" y="274"/>
                      <a:pt x="271" y="263"/>
                      <a:pt x="272" y="261"/>
                    </a:cubicBezTo>
                    <a:cubicBezTo>
                      <a:pt x="272" y="261"/>
                      <a:pt x="274" y="268"/>
                      <a:pt x="274" y="274"/>
                    </a:cubicBezTo>
                    <a:cubicBezTo>
                      <a:pt x="278" y="274"/>
                      <a:pt x="278" y="274"/>
                      <a:pt x="278" y="274"/>
                    </a:cubicBezTo>
                    <a:cubicBezTo>
                      <a:pt x="278" y="274"/>
                      <a:pt x="277" y="261"/>
                      <a:pt x="276" y="259"/>
                    </a:cubicBezTo>
                    <a:cubicBezTo>
                      <a:pt x="276" y="259"/>
                      <a:pt x="280" y="266"/>
                      <a:pt x="281" y="273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77" y="237"/>
                      <a:pt x="274" y="228"/>
                    </a:cubicBezTo>
                    <a:cubicBezTo>
                      <a:pt x="279" y="226"/>
                      <a:pt x="283" y="221"/>
                      <a:pt x="283" y="216"/>
                    </a:cubicBezTo>
                    <a:cubicBezTo>
                      <a:pt x="283" y="210"/>
                      <a:pt x="279" y="205"/>
                      <a:pt x="274" y="204"/>
                    </a:cubicBezTo>
                    <a:cubicBezTo>
                      <a:pt x="274" y="196"/>
                      <a:pt x="274" y="183"/>
                      <a:pt x="277" y="134"/>
                    </a:cubicBezTo>
                    <a:cubicBezTo>
                      <a:pt x="279" y="105"/>
                      <a:pt x="277" y="83"/>
                      <a:pt x="271" y="68"/>
                    </a:cubicBezTo>
                    <a:cubicBezTo>
                      <a:pt x="327" y="54"/>
                      <a:pt x="327" y="54"/>
                      <a:pt x="327" y="54"/>
                    </a:cubicBezTo>
                    <a:lnTo>
                      <a:pt x="328" y="42"/>
                    </a:lnTo>
                    <a:close/>
                    <a:moveTo>
                      <a:pt x="162" y="57"/>
                    </a:moveTo>
                    <a:cubicBezTo>
                      <a:pt x="109" y="57"/>
                      <a:pt x="66" y="50"/>
                      <a:pt x="66" y="40"/>
                    </a:cubicBezTo>
                    <a:cubicBezTo>
                      <a:pt x="66" y="30"/>
                      <a:pt x="109" y="23"/>
                      <a:pt x="162" y="23"/>
                    </a:cubicBezTo>
                    <a:cubicBezTo>
                      <a:pt x="215" y="23"/>
                      <a:pt x="258" y="30"/>
                      <a:pt x="258" y="40"/>
                    </a:cubicBezTo>
                    <a:cubicBezTo>
                      <a:pt x="258" y="50"/>
                      <a:pt x="215" y="57"/>
                      <a:pt x="16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9020988" y="2621630"/>
              <a:ext cx="612934" cy="675661"/>
              <a:chOff x="9233851" y="2123085"/>
              <a:chExt cx="741650" cy="817550"/>
            </a:xfrm>
          </p:grpSpPr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8020490" y="4111471"/>
              <a:ext cx="612934" cy="675661"/>
              <a:chOff x="9233851" y="2123085"/>
              <a:chExt cx="741650" cy="817550"/>
            </a:xfrm>
          </p:grpSpPr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1664769" y="245617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659844" y="2720726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Donut 65"/>
          <p:cNvSpPr/>
          <p:nvPr/>
        </p:nvSpPr>
        <p:spPr>
          <a:xfrm>
            <a:off x="1747893" y="385350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1953649" y="405094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1925298" y="5576090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4664852" y="557356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4654720" y="406380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4421297" y="5370545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1742473" y="537069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4415591" y="385350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490546" y="4161509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90546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88550" y="416151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188550" y="389228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490546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90546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88550" y="568745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188550" y="540165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694774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694774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359086" y="458830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352957" y="6111854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94" name="直接连接符 93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3287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250185" y="2489190"/>
            <a:ext cx="4332610" cy="4266143"/>
            <a:chOff x="3716515" y="2198268"/>
            <a:chExt cx="4730828" cy="465825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00746" y="2438216"/>
              <a:ext cx="2618693" cy="1561884"/>
            </a:xfrm>
            <a:custGeom>
              <a:avLst/>
              <a:gdLst>
                <a:gd name="T0" fmla="*/ 1495 w 1495"/>
                <a:gd name="T1" fmla="*/ 197 h 892"/>
                <a:gd name="T2" fmla="*/ 1475 w 1495"/>
                <a:gd name="T3" fmla="*/ 197 h 892"/>
                <a:gd name="T4" fmla="*/ 1475 w 1495"/>
                <a:gd name="T5" fmla="*/ 204 h 892"/>
                <a:gd name="T6" fmla="*/ 740 w 1495"/>
                <a:gd name="T7" fmla="*/ 0 h 892"/>
                <a:gd name="T8" fmla="*/ 32 w 1495"/>
                <a:gd name="T9" fmla="*/ 269 h 892"/>
                <a:gd name="T10" fmla="*/ 0 w 1495"/>
                <a:gd name="T11" fmla="*/ 269 h 892"/>
                <a:gd name="T12" fmla="*/ 0 w 1495"/>
                <a:gd name="T13" fmla="*/ 281 h 892"/>
                <a:gd name="T14" fmla="*/ 0 w 1495"/>
                <a:gd name="T15" fmla="*/ 281 h 892"/>
                <a:gd name="T16" fmla="*/ 0 w 1495"/>
                <a:gd name="T17" fmla="*/ 281 h 892"/>
                <a:gd name="T18" fmla="*/ 311 w 1495"/>
                <a:gd name="T19" fmla="*/ 392 h 892"/>
                <a:gd name="T20" fmla="*/ 311 w 1495"/>
                <a:gd name="T21" fmla="*/ 392 h 892"/>
                <a:gd name="T22" fmla="*/ 325 w 1495"/>
                <a:gd name="T23" fmla="*/ 685 h 892"/>
                <a:gd name="T24" fmla="*/ 1158 w 1495"/>
                <a:gd name="T25" fmla="*/ 641 h 892"/>
                <a:gd name="T26" fmla="*/ 1144 w 1495"/>
                <a:gd name="T27" fmla="*/ 360 h 892"/>
                <a:gd name="T28" fmla="*/ 1280 w 1495"/>
                <a:gd name="T29" fmla="*/ 302 h 892"/>
                <a:gd name="T30" fmla="*/ 1287 w 1495"/>
                <a:gd name="T31" fmla="*/ 451 h 892"/>
                <a:gd name="T32" fmla="*/ 1270 w 1495"/>
                <a:gd name="T33" fmla="*/ 477 h 892"/>
                <a:gd name="T34" fmla="*/ 1281 w 1495"/>
                <a:gd name="T35" fmla="*/ 497 h 892"/>
                <a:gd name="T36" fmla="*/ 1278 w 1495"/>
                <a:gd name="T37" fmla="*/ 635 h 892"/>
                <a:gd name="T38" fmla="*/ 1304 w 1495"/>
                <a:gd name="T39" fmla="*/ 633 h 892"/>
                <a:gd name="T40" fmla="*/ 1331 w 1495"/>
                <a:gd name="T41" fmla="*/ 632 h 892"/>
                <a:gd name="T42" fmla="*/ 1314 w 1495"/>
                <a:gd name="T43" fmla="*/ 495 h 892"/>
                <a:gd name="T44" fmla="*/ 1323 w 1495"/>
                <a:gd name="T45" fmla="*/ 474 h 892"/>
                <a:gd name="T46" fmla="*/ 1304 w 1495"/>
                <a:gd name="T47" fmla="*/ 450 h 892"/>
                <a:gd name="T48" fmla="*/ 1297 w 1495"/>
                <a:gd name="T49" fmla="*/ 294 h 892"/>
                <a:gd name="T50" fmla="*/ 1495 w 1495"/>
                <a:gd name="T51" fmla="*/ 209 h 892"/>
                <a:gd name="T52" fmla="*/ 1495 w 1495"/>
                <a:gd name="T53" fmla="*/ 197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95" h="892">
                  <a:moveTo>
                    <a:pt x="1495" y="197"/>
                  </a:moveTo>
                  <a:cubicBezTo>
                    <a:pt x="1475" y="197"/>
                    <a:pt x="1475" y="197"/>
                    <a:pt x="1475" y="197"/>
                  </a:cubicBezTo>
                  <a:cubicBezTo>
                    <a:pt x="1475" y="204"/>
                    <a:pt x="1475" y="204"/>
                    <a:pt x="1475" y="204"/>
                  </a:cubicBezTo>
                  <a:cubicBezTo>
                    <a:pt x="740" y="0"/>
                    <a:pt x="740" y="0"/>
                    <a:pt x="740" y="0"/>
                  </a:cubicBezTo>
                  <a:cubicBezTo>
                    <a:pt x="32" y="269"/>
                    <a:pt x="32" y="269"/>
                    <a:pt x="32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311" y="392"/>
                    <a:pt x="311" y="392"/>
                    <a:pt x="311" y="392"/>
                  </a:cubicBezTo>
                  <a:cubicBezTo>
                    <a:pt x="311" y="392"/>
                    <a:pt x="311" y="392"/>
                    <a:pt x="311" y="392"/>
                  </a:cubicBezTo>
                  <a:cubicBezTo>
                    <a:pt x="325" y="685"/>
                    <a:pt x="325" y="685"/>
                    <a:pt x="325" y="685"/>
                  </a:cubicBezTo>
                  <a:cubicBezTo>
                    <a:pt x="325" y="685"/>
                    <a:pt x="752" y="892"/>
                    <a:pt x="1158" y="641"/>
                  </a:cubicBezTo>
                  <a:cubicBezTo>
                    <a:pt x="1144" y="360"/>
                    <a:pt x="1144" y="360"/>
                    <a:pt x="1144" y="360"/>
                  </a:cubicBezTo>
                  <a:cubicBezTo>
                    <a:pt x="1280" y="302"/>
                    <a:pt x="1280" y="302"/>
                    <a:pt x="1280" y="302"/>
                  </a:cubicBezTo>
                  <a:cubicBezTo>
                    <a:pt x="1287" y="451"/>
                    <a:pt x="1287" y="451"/>
                    <a:pt x="1287" y="451"/>
                  </a:cubicBezTo>
                  <a:cubicBezTo>
                    <a:pt x="1277" y="455"/>
                    <a:pt x="1270" y="465"/>
                    <a:pt x="1270" y="477"/>
                  </a:cubicBezTo>
                  <a:cubicBezTo>
                    <a:pt x="1271" y="485"/>
                    <a:pt x="1275" y="492"/>
                    <a:pt x="1281" y="497"/>
                  </a:cubicBezTo>
                  <a:cubicBezTo>
                    <a:pt x="1264" y="533"/>
                    <a:pt x="1278" y="635"/>
                    <a:pt x="1278" y="635"/>
                  </a:cubicBezTo>
                  <a:cubicBezTo>
                    <a:pt x="1304" y="633"/>
                    <a:pt x="1304" y="633"/>
                    <a:pt x="1304" y="633"/>
                  </a:cubicBezTo>
                  <a:cubicBezTo>
                    <a:pt x="1331" y="632"/>
                    <a:pt x="1331" y="632"/>
                    <a:pt x="1331" y="632"/>
                  </a:cubicBezTo>
                  <a:cubicBezTo>
                    <a:pt x="1331" y="632"/>
                    <a:pt x="1335" y="529"/>
                    <a:pt x="1314" y="495"/>
                  </a:cubicBezTo>
                  <a:cubicBezTo>
                    <a:pt x="1320" y="490"/>
                    <a:pt x="1323" y="483"/>
                    <a:pt x="1323" y="474"/>
                  </a:cubicBezTo>
                  <a:cubicBezTo>
                    <a:pt x="1323" y="463"/>
                    <a:pt x="1315" y="453"/>
                    <a:pt x="1304" y="450"/>
                  </a:cubicBezTo>
                  <a:cubicBezTo>
                    <a:pt x="1297" y="294"/>
                    <a:pt x="1297" y="294"/>
                    <a:pt x="1297" y="294"/>
                  </a:cubicBezTo>
                  <a:cubicBezTo>
                    <a:pt x="1495" y="209"/>
                    <a:pt x="1495" y="209"/>
                    <a:pt x="1495" y="209"/>
                  </a:cubicBezTo>
                  <a:lnTo>
                    <a:pt x="1495" y="1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862193" y="4440005"/>
              <a:ext cx="1959576" cy="1293794"/>
            </a:xfrm>
            <a:custGeom>
              <a:avLst/>
              <a:gdLst>
                <a:gd name="T0" fmla="*/ 1119 w 1119"/>
                <a:gd name="T1" fmla="*/ 439 h 739"/>
                <a:gd name="T2" fmla="*/ 1092 w 1119"/>
                <a:gd name="T3" fmla="*/ 439 h 739"/>
                <a:gd name="T4" fmla="*/ 1065 w 1119"/>
                <a:gd name="T5" fmla="*/ 419 h 739"/>
                <a:gd name="T6" fmla="*/ 1011 w 1119"/>
                <a:gd name="T7" fmla="*/ 324 h 739"/>
                <a:gd name="T8" fmla="*/ 975 w 1119"/>
                <a:gd name="T9" fmla="*/ 262 h 739"/>
                <a:gd name="T10" fmla="*/ 974 w 1119"/>
                <a:gd name="T11" fmla="*/ 261 h 739"/>
                <a:gd name="T12" fmla="*/ 973 w 1119"/>
                <a:gd name="T13" fmla="*/ 252 h 739"/>
                <a:gd name="T14" fmla="*/ 973 w 1119"/>
                <a:gd name="T15" fmla="*/ 249 h 739"/>
                <a:gd name="T16" fmla="*/ 972 w 1119"/>
                <a:gd name="T17" fmla="*/ 240 h 739"/>
                <a:gd name="T18" fmla="*/ 972 w 1119"/>
                <a:gd name="T19" fmla="*/ 239 h 739"/>
                <a:gd name="T20" fmla="*/ 246 w 1119"/>
                <a:gd name="T21" fmla="*/ 17 h 739"/>
                <a:gd name="T22" fmla="*/ 237 w 1119"/>
                <a:gd name="T23" fmla="*/ 0 h 739"/>
                <a:gd name="T24" fmla="*/ 237 w 1119"/>
                <a:gd name="T25" fmla="*/ 12 h 739"/>
                <a:gd name="T26" fmla="*/ 348 w 1119"/>
                <a:gd name="T27" fmla="*/ 121 h 739"/>
                <a:gd name="T28" fmla="*/ 391 w 1119"/>
                <a:gd name="T29" fmla="*/ 242 h 739"/>
                <a:gd name="T30" fmla="*/ 424 w 1119"/>
                <a:gd name="T31" fmla="*/ 336 h 739"/>
                <a:gd name="T32" fmla="*/ 400 w 1119"/>
                <a:gd name="T33" fmla="*/ 399 h 739"/>
                <a:gd name="T34" fmla="*/ 378 w 1119"/>
                <a:gd name="T35" fmla="*/ 468 h 739"/>
                <a:gd name="T36" fmla="*/ 25 w 1119"/>
                <a:gd name="T37" fmla="*/ 629 h 739"/>
                <a:gd name="T38" fmla="*/ 0 w 1119"/>
                <a:gd name="T39" fmla="*/ 629 h 739"/>
                <a:gd name="T40" fmla="*/ 0 w 1119"/>
                <a:gd name="T41" fmla="*/ 641 h 739"/>
                <a:gd name="T42" fmla="*/ 961 w 1119"/>
                <a:gd name="T43" fmla="*/ 546 h 739"/>
                <a:gd name="T44" fmla="*/ 1119 w 1119"/>
                <a:gd name="T45" fmla="*/ 451 h 739"/>
                <a:gd name="T46" fmla="*/ 1119 w 1119"/>
                <a:gd name="T47" fmla="*/ 451 h 739"/>
                <a:gd name="T48" fmla="*/ 1119 w 1119"/>
                <a:gd name="T49" fmla="*/ 451 h 739"/>
                <a:gd name="T50" fmla="*/ 1119 w 1119"/>
                <a:gd name="T51" fmla="*/ 439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9" h="739">
                  <a:moveTo>
                    <a:pt x="1119" y="439"/>
                  </a:moveTo>
                  <a:cubicBezTo>
                    <a:pt x="1092" y="439"/>
                    <a:pt x="1092" y="439"/>
                    <a:pt x="1092" y="439"/>
                  </a:cubicBezTo>
                  <a:cubicBezTo>
                    <a:pt x="1080" y="432"/>
                    <a:pt x="1070" y="426"/>
                    <a:pt x="1065" y="419"/>
                  </a:cubicBezTo>
                  <a:cubicBezTo>
                    <a:pt x="1045" y="394"/>
                    <a:pt x="1021" y="351"/>
                    <a:pt x="1011" y="324"/>
                  </a:cubicBezTo>
                  <a:cubicBezTo>
                    <a:pt x="1000" y="296"/>
                    <a:pt x="980" y="297"/>
                    <a:pt x="975" y="262"/>
                  </a:cubicBezTo>
                  <a:cubicBezTo>
                    <a:pt x="975" y="262"/>
                    <a:pt x="974" y="261"/>
                    <a:pt x="974" y="261"/>
                  </a:cubicBezTo>
                  <a:cubicBezTo>
                    <a:pt x="974" y="258"/>
                    <a:pt x="974" y="255"/>
                    <a:pt x="973" y="252"/>
                  </a:cubicBezTo>
                  <a:cubicBezTo>
                    <a:pt x="973" y="251"/>
                    <a:pt x="973" y="250"/>
                    <a:pt x="973" y="249"/>
                  </a:cubicBezTo>
                  <a:cubicBezTo>
                    <a:pt x="972" y="246"/>
                    <a:pt x="972" y="243"/>
                    <a:pt x="972" y="240"/>
                  </a:cubicBezTo>
                  <a:cubicBezTo>
                    <a:pt x="972" y="240"/>
                    <a:pt x="972" y="240"/>
                    <a:pt x="972" y="239"/>
                  </a:cubicBezTo>
                  <a:cubicBezTo>
                    <a:pt x="670" y="187"/>
                    <a:pt x="407" y="87"/>
                    <a:pt x="246" y="17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54" y="73"/>
                    <a:pt x="275" y="134"/>
                    <a:pt x="348" y="121"/>
                  </a:cubicBezTo>
                  <a:cubicBezTo>
                    <a:pt x="348" y="121"/>
                    <a:pt x="378" y="210"/>
                    <a:pt x="391" y="242"/>
                  </a:cubicBezTo>
                  <a:cubicBezTo>
                    <a:pt x="404" y="273"/>
                    <a:pt x="424" y="336"/>
                    <a:pt x="424" y="336"/>
                  </a:cubicBezTo>
                  <a:cubicBezTo>
                    <a:pt x="424" y="336"/>
                    <a:pt x="409" y="341"/>
                    <a:pt x="400" y="399"/>
                  </a:cubicBezTo>
                  <a:cubicBezTo>
                    <a:pt x="391" y="458"/>
                    <a:pt x="378" y="468"/>
                    <a:pt x="378" y="468"/>
                  </a:cubicBezTo>
                  <a:cubicBezTo>
                    <a:pt x="378" y="468"/>
                    <a:pt x="169" y="560"/>
                    <a:pt x="25" y="629"/>
                  </a:cubicBezTo>
                  <a:cubicBezTo>
                    <a:pt x="0" y="629"/>
                    <a:pt x="0" y="629"/>
                    <a:pt x="0" y="629"/>
                  </a:cubicBezTo>
                  <a:cubicBezTo>
                    <a:pt x="0" y="641"/>
                    <a:pt x="0" y="641"/>
                    <a:pt x="0" y="641"/>
                  </a:cubicBezTo>
                  <a:cubicBezTo>
                    <a:pt x="438" y="739"/>
                    <a:pt x="760" y="648"/>
                    <a:pt x="961" y="546"/>
                  </a:cubicBezTo>
                  <a:cubicBezTo>
                    <a:pt x="1021" y="516"/>
                    <a:pt x="1074" y="483"/>
                    <a:pt x="1119" y="451"/>
                  </a:cubicBezTo>
                  <a:cubicBezTo>
                    <a:pt x="1119" y="451"/>
                    <a:pt x="1119" y="451"/>
                    <a:pt x="1119" y="451"/>
                  </a:cubicBezTo>
                  <a:cubicBezTo>
                    <a:pt x="1119" y="451"/>
                    <a:pt x="1119" y="451"/>
                    <a:pt x="1119" y="451"/>
                  </a:cubicBezTo>
                  <a:lnTo>
                    <a:pt x="1119" y="4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765917" y="5247238"/>
              <a:ext cx="2639429" cy="1609281"/>
            </a:xfrm>
            <a:custGeom>
              <a:avLst/>
              <a:gdLst>
                <a:gd name="T0" fmla="*/ 1467 w 1507"/>
                <a:gd name="T1" fmla="*/ 47 h 919"/>
                <a:gd name="T2" fmla="*/ 1467 w 1507"/>
                <a:gd name="T3" fmla="*/ 49 h 919"/>
                <a:gd name="T4" fmla="*/ 1326 w 1507"/>
                <a:gd name="T5" fmla="*/ 26 h 919"/>
                <a:gd name="T6" fmla="*/ 1202 w 1507"/>
                <a:gd name="T7" fmla="*/ 0 h 919"/>
                <a:gd name="T8" fmla="*/ 1027 w 1507"/>
                <a:gd name="T9" fmla="*/ 107 h 919"/>
                <a:gd name="T10" fmla="*/ 548 w 1507"/>
                <a:gd name="T11" fmla="*/ 241 h 919"/>
                <a:gd name="T12" fmla="*/ 21 w 1507"/>
                <a:gd name="T13" fmla="*/ 197 h 919"/>
                <a:gd name="T14" fmla="*/ 16 w 1507"/>
                <a:gd name="T15" fmla="*/ 199 h 919"/>
                <a:gd name="T16" fmla="*/ 16 w 1507"/>
                <a:gd name="T17" fmla="*/ 196 h 919"/>
                <a:gd name="T18" fmla="*/ 0 w 1507"/>
                <a:gd name="T19" fmla="*/ 196 h 919"/>
                <a:gd name="T20" fmla="*/ 0 w 1507"/>
                <a:gd name="T21" fmla="*/ 208 h 919"/>
                <a:gd name="T22" fmla="*/ 0 w 1507"/>
                <a:gd name="T23" fmla="*/ 208 h 919"/>
                <a:gd name="T24" fmla="*/ 0 w 1507"/>
                <a:gd name="T25" fmla="*/ 208 h 919"/>
                <a:gd name="T26" fmla="*/ 1110 w 1507"/>
                <a:gd name="T27" fmla="*/ 919 h 919"/>
                <a:gd name="T28" fmla="*/ 1293 w 1507"/>
                <a:gd name="T29" fmla="*/ 919 h 919"/>
                <a:gd name="T30" fmla="*/ 1507 w 1507"/>
                <a:gd name="T31" fmla="*/ 61 h 919"/>
                <a:gd name="T32" fmla="*/ 1507 w 1507"/>
                <a:gd name="T33" fmla="*/ 61 h 919"/>
                <a:gd name="T34" fmla="*/ 1507 w 1507"/>
                <a:gd name="T35" fmla="*/ 47 h 919"/>
                <a:gd name="T36" fmla="*/ 1467 w 1507"/>
                <a:gd name="T37" fmla="*/ 47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7" h="919">
                  <a:moveTo>
                    <a:pt x="1467" y="47"/>
                  </a:moveTo>
                  <a:cubicBezTo>
                    <a:pt x="1467" y="49"/>
                    <a:pt x="1467" y="49"/>
                    <a:pt x="1467" y="49"/>
                  </a:cubicBezTo>
                  <a:cubicBezTo>
                    <a:pt x="1423" y="38"/>
                    <a:pt x="1373" y="32"/>
                    <a:pt x="1326" y="26"/>
                  </a:cubicBezTo>
                  <a:cubicBezTo>
                    <a:pt x="1282" y="21"/>
                    <a:pt x="1239" y="11"/>
                    <a:pt x="1202" y="0"/>
                  </a:cubicBezTo>
                  <a:cubicBezTo>
                    <a:pt x="1153" y="36"/>
                    <a:pt x="1095" y="73"/>
                    <a:pt x="1027" y="107"/>
                  </a:cubicBezTo>
                  <a:cubicBezTo>
                    <a:pt x="880" y="181"/>
                    <a:pt x="719" y="226"/>
                    <a:pt x="548" y="241"/>
                  </a:cubicBezTo>
                  <a:cubicBezTo>
                    <a:pt x="381" y="256"/>
                    <a:pt x="204" y="241"/>
                    <a:pt x="21" y="197"/>
                  </a:cubicBezTo>
                  <a:cubicBezTo>
                    <a:pt x="20" y="198"/>
                    <a:pt x="18" y="198"/>
                    <a:pt x="16" y="199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110" y="919"/>
                    <a:pt x="1110" y="919"/>
                    <a:pt x="1110" y="919"/>
                  </a:cubicBezTo>
                  <a:cubicBezTo>
                    <a:pt x="1293" y="919"/>
                    <a:pt x="1293" y="919"/>
                    <a:pt x="1293" y="919"/>
                  </a:cubicBezTo>
                  <a:cubicBezTo>
                    <a:pt x="1507" y="61"/>
                    <a:pt x="1507" y="61"/>
                    <a:pt x="1507" y="61"/>
                  </a:cubicBezTo>
                  <a:cubicBezTo>
                    <a:pt x="1507" y="61"/>
                    <a:pt x="1507" y="61"/>
                    <a:pt x="1507" y="61"/>
                  </a:cubicBezTo>
                  <a:cubicBezTo>
                    <a:pt x="1507" y="47"/>
                    <a:pt x="1507" y="47"/>
                    <a:pt x="1507" y="47"/>
                  </a:cubicBezTo>
                  <a:lnTo>
                    <a:pt x="1467" y="4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7074307" y="5365730"/>
              <a:ext cx="1033110" cy="1490788"/>
            </a:xfrm>
            <a:custGeom>
              <a:avLst/>
              <a:gdLst>
                <a:gd name="T0" fmla="*/ 589 w 590"/>
                <a:gd name="T1" fmla="*/ 839 h 851"/>
                <a:gd name="T2" fmla="*/ 551 w 590"/>
                <a:gd name="T3" fmla="*/ 335 h 851"/>
                <a:gd name="T4" fmla="*/ 509 w 590"/>
                <a:gd name="T5" fmla="*/ 245 h 851"/>
                <a:gd name="T6" fmla="*/ 333 w 590"/>
                <a:gd name="T7" fmla="*/ 103 h 851"/>
                <a:gd name="T8" fmla="*/ 300 w 590"/>
                <a:gd name="T9" fmla="*/ 79 h 851"/>
                <a:gd name="T10" fmla="*/ 249 w 590"/>
                <a:gd name="T11" fmla="*/ 20 h 851"/>
                <a:gd name="T12" fmla="*/ 212 w 590"/>
                <a:gd name="T13" fmla="*/ 0 h 851"/>
                <a:gd name="T14" fmla="*/ 3 w 590"/>
                <a:gd name="T15" fmla="*/ 839 h 851"/>
                <a:gd name="T16" fmla="*/ 0 w 590"/>
                <a:gd name="T17" fmla="*/ 839 h 851"/>
                <a:gd name="T18" fmla="*/ 0 w 590"/>
                <a:gd name="T19" fmla="*/ 851 h 851"/>
                <a:gd name="T20" fmla="*/ 590 w 590"/>
                <a:gd name="T21" fmla="*/ 851 h 851"/>
                <a:gd name="T22" fmla="*/ 590 w 590"/>
                <a:gd name="T23" fmla="*/ 839 h 851"/>
                <a:gd name="T24" fmla="*/ 589 w 590"/>
                <a:gd name="T25" fmla="*/ 839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0" h="851">
                  <a:moveTo>
                    <a:pt x="589" y="839"/>
                  </a:moveTo>
                  <a:cubicBezTo>
                    <a:pt x="584" y="763"/>
                    <a:pt x="559" y="363"/>
                    <a:pt x="551" y="335"/>
                  </a:cubicBezTo>
                  <a:cubicBezTo>
                    <a:pt x="541" y="303"/>
                    <a:pt x="535" y="269"/>
                    <a:pt x="509" y="245"/>
                  </a:cubicBezTo>
                  <a:cubicBezTo>
                    <a:pt x="484" y="221"/>
                    <a:pt x="340" y="123"/>
                    <a:pt x="333" y="103"/>
                  </a:cubicBezTo>
                  <a:cubicBezTo>
                    <a:pt x="326" y="83"/>
                    <a:pt x="300" y="79"/>
                    <a:pt x="300" y="79"/>
                  </a:cubicBezTo>
                  <a:cubicBezTo>
                    <a:pt x="300" y="79"/>
                    <a:pt x="298" y="56"/>
                    <a:pt x="249" y="20"/>
                  </a:cubicBezTo>
                  <a:cubicBezTo>
                    <a:pt x="238" y="12"/>
                    <a:pt x="226" y="6"/>
                    <a:pt x="212" y="0"/>
                  </a:cubicBezTo>
                  <a:cubicBezTo>
                    <a:pt x="3" y="839"/>
                    <a:pt x="3" y="839"/>
                    <a:pt x="3" y="839"/>
                  </a:cubicBezTo>
                  <a:cubicBezTo>
                    <a:pt x="0" y="839"/>
                    <a:pt x="0" y="839"/>
                    <a:pt x="0" y="839"/>
                  </a:cubicBezTo>
                  <a:cubicBezTo>
                    <a:pt x="0" y="851"/>
                    <a:pt x="0" y="851"/>
                    <a:pt x="0" y="851"/>
                  </a:cubicBezTo>
                  <a:cubicBezTo>
                    <a:pt x="590" y="851"/>
                    <a:pt x="590" y="851"/>
                    <a:pt x="590" y="851"/>
                  </a:cubicBezTo>
                  <a:cubicBezTo>
                    <a:pt x="590" y="839"/>
                    <a:pt x="590" y="839"/>
                    <a:pt x="590" y="839"/>
                  </a:cubicBezTo>
                  <a:lnTo>
                    <a:pt x="589" y="83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159382" y="5633821"/>
              <a:ext cx="2472058" cy="1222698"/>
            </a:xfrm>
            <a:custGeom>
              <a:avLst/>
              <a:gdLst>
                <a:gd name="T0" fmla="*/ 1392 w 1411"/>
                <a:gd name="T1" fmla="*/ 686 h 698"/>
                <a:gd name="T2" fmla="*/ 321 w 1411"/>
                <a:gd name="T3" fmla="*/ 0 h 698"/>
                <a:gd name="T4" fmla="*/ 298 w 1411"/>
                <a:gd name="T5" fmla="*/ 16 h 698"/>
                <a:gd name="T6" fmla="*/ 115 w 1411"/>
                <a:gd name="T7" fmla="*/ 311 h 698"/>
                <a:gd name="T8" fmla="*/ 4 w 1411"/>
                <a:gd name="T9" fmla="*/ 686 h 698"/>
                <a:gd name="T10" fmla="*/ 0 w 1411"/>
                <a:gd name="T11" fmla="*/ 686 h 698"/>
                <a:gd name="T12" fmla="*/ 0 w 1411"/>
                <a:gd name="T13" fmla="*/ 698 h 698"/>
                <a:gd name="T14" fmla="*/ 1411 w 1411"/>
                <a:gd name="T15" fmla="*/ 698 h 698"/>
                <a:gd name="T16" fmla="*/ 1411 w 1411"/>
                <a:gd name="T17" fmla="*/ 686 h 698"/>
                <a:gd name="T18" fmla="*/ 1392 w 1411"/>
                <a:gd name="T19" fmla="*/ 68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1" h="698">
                  <a:moveTo>
                    <a:pt x="1392" y="686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310" y="7"/>
                    <a:pt x="302" y="12"/>
                    <a:pt x="298" y="16"/>
                  </a:cubicBezTo>
                  <a:cubicBezTo>
                    <a:pt x="252" y="55"/>
                    <a:pt x="140" y="169"/>
                    <a:pt x="115" y="311"/>
                  </a:cubicBezTo>
                  <a:cubicBezTo>
                    <a:pt x="103" y="380"/>
                    <a:pt x="53" y="531"/>
                    <a:pt x="4" y="686"/>
                  </a:cubicBezTo>
                  <a:cubicBezTo>
                    <a:pt x="0" y="686"/>
                    <a:pt x="0" y="686"/>
                    <a:pt x="0" y="686"/>
                  </a:cubicBezTo>
                  <a:cubicBezTo>
                    <a:pt x="0" y="698"/>
                    <a:pt x="0" y="698"/>
                    <a:pt x="0" y="698"/>
                  </a:cubicBezTo>
                  <a:cubicBezTo>
                    <a:pt x="1411" y="698"/>
                    <a:pt x="1411" y="698"/>
                    <a:pt x="1411" y="698"/>
                  </a:cubicBezTo>
                  <a:cubicBezTo>
                    <a:pt x="1411" y="686"/>
                    <a:pt x="1411" y="686"/>
                    <a:pt x="1411" y="686"/>
                  </a:cubicBezTo>
                  <a:lnTo>
                    <a:pt x="1392" y="6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182864" y="3593522"/>
              <a:ext cx="1604097" cy="1201962"/>
            </a:xfrm>
            <a:custGeom>
              <a:avLst/>
              <a:gdLst>
                <a:gd name="T0" fmla="*/ 42 w 916"/>
                <a:gd name="T1" fmla="*/ 442 h 686"/>
                <a:gd name="T2" fmla="*/ 45 w 916"/>
                <a:gd name="T3" fmla="*/ 453 h 686"/>
                <a:gd name="T4" fmla="*/ 788 w 916"/>
                <a:gd name="T5" fmla="*/ 686 h 686"/>
                <a:gd name="T6" fmla="*/ 788 w 916"/>
                <a:gd name="T7" fmla="*/ 685 h 686"/>
                <a:gd name="T8" fmla="*/ 788 w 916"/>
                <a:gd name="T9" fmla="*/ 680 h 686"/>
                <a:gd name="T10" fmla="*/ 790 w 916"/>
                <a:gd name="T11" fmla="*/ 669 h 686"/>
                <a:gd name="T12" fmla="*/ 811 w 916"/>
                <a:gd name="T13" fmla="*/ 546 h 686"/>
                <a:gd name="T14" fmla="*/ 853 w 916"/>
                <a:gd name="T15" fmla="*/ 545 h 686"/>
                <a:gd name="T16" fmla="*/ 915 w 916"/>
                <a:gd name="T17" fmla="*/ 340 h 686"/>
                <a:gd name="T18" fmla="*/ 891 w 916"/>
                <a:gd name="T19" fmla="*/ 280 h 686"/>
                <a:gd name="T20" fmla="*/ 890 w 916"/>
                <a:gd name="T21" fmla="*/ 279 h 686"/>
                <a:gd name="T22" fmla="*/ 889 w 916"/>
                <a:gd name="T23" fmla="*/ 277 h 686"/>
                <a:gd name="T24" fmla="*/ 889 w 916"/>
                <a:gd name="T25" fmla="*/ 274 h 686"/>
                <a:gd name="T26" fmla="*/ 889 w 916"/>
                <a:gd name="T27" fmla="*/ 271 h 686"/>
                <a:gd name="T28" fmla="*/ 889 w 916"/>
                <a:gd name="T29" fmla="*/ 266 h 686"/>
                <a:gd name="T30" fmla="*/ 890 w 916"/>
                <a:gd name="T31" fmla="*/ 261 h 686"/>
                <a:gd name="T32" fmla="*/ 891 w 916"/>
                <a:gd name="T33" fmla="*/ 253 h 686"/>
                <a:gd name="T34" fmla="*/ 891 w 916"/>
                <a:gd name="T35" fmla="*/ 248 h 686"/>
                <a:gd name="T36" fmla="*/ 893 w 916"/>
                <a:gd name="T37" fmla="*/ 234 h 686"/>
                <a:gd name="T38" fmla="*/ 894 w 916"/>
                <a:gd name="T39" fmla="*/ 226 h 686"/>
                <a:gd name="T40" fmla="*/ 896 w 916"/>
                <a:gd name="T41" fmla="*/ 215 h 686"/>
                <a:gd name="T42" fmla="*/ 897 w 916"/>
                <a:gd name="T43" fmla="*/ 206 h 686"/>
                <a:gd name="T44" fmla="*/ 898 w 916"/>
                <a:gd name="T45" fmla="*/ 195 h 686"/>
                <a:gd name="T46" fmla="*/ 899 w 916"/>
                <a:gd name="T47" fmla="*/ 184 h 686"/>
                <a:gd name="T48" fmla="*/ 900 w 916"/>
                <a:gd name="T49" fmla="*/ 173 h 686"/>
                <a:gd name="T50" fmla="*/ 900 w 916"/>
                <a:gd name="T51" fmla="*/ 161 h 686"/>
                <a:gd name="T52" fmla="*/ 901 w 916"/>
                <a:gd name="T53" fmla="*/ 149 h 686"/>
                <a:gd name="T54" fmla="*/ 901 w 916"/>
                <a:gd name="T55" fmla="*/ 137 h 686"/>
                <a:gd name="T56" fmla="*/ 901 w 916"/>
                <a:gd name="T57" fmla="*/ 125 h 686"/>
                <a:gd name="T58" fmla="*/ 901 w 916"/>
                <a:gd name="T59" fmla="*/ 112 h 686"/>
                <a:gd name="T60" fmla="*/ 901 w 916"/>
                <a:gd name="T61" fmla="*/ 100 h 686"/>
                <a:gd name="T62" fmla="*/ 900 w 916"/>
                <a:gd name="T63" fmla="*/ 86 h 686"/>
                <a:gd name="T64" fmla="*/ 898 w 916"/>
                <a:gd name="T65" fmla="*/ 74 h 686"/>
                <a:gd name="T66" fmla="*/ 896 w 916"/>
                <a:gd name="T67" fmla="*/ 61 h 686"/>
                <a:gd name="T68" fmla="*/ 895 w 916"/>
                <a:gd name="T69" fmla="*/ 49 h 686"/>
                <a:gd name="T70" fmla="*/ 891 w 916"/>
                <a:gd name="T71" fmla="*/ 35 h 686"/>
                <a:gd name="T72" fmla="*/ 889 w 916"/>
                <a:gd name="T73" fmla="*/ 24 h 686"/>
                <a:gd name="T74" fmla="*/ 884 w 916"/>
                <a:gd name="T75" fmla="*/ 9 h 686"/>
                <a:gd name="T76" fmla="*/ 881 w 916"/>
                <a:gd name="T77" fmla="*/ 0 h 686"/>
                <a:gd name="T78" fmla="*/ 51 w 916"/>
                <a:gd name="T79" fmla="*/ 43 h 686"/>
                <a:gd name="T80" fmla="*/ 60 w 916"/>
                <a:gd name="T81" fmla="*/ 312 h 686"/>
                <a:gd name="T82" fmla="*/ 42 w 916"/>
                <a:gd name="T83" fmla="*/ 442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6" h="686">
                  <a:moveTo>
                    <a:pt x="42" y="442"/>
                  </a:moveTo>
                  <a:cubicBezTo>
                    <a:pt x="43" y="446"/>
                    <a:pt x="44" y="449"/>
                    <a:pt x="45" y="453"/>
                  </a:cubicBezTo>
                  <a:cubicBezTo>
                    <a:pt x="200" y="523"/>
                    <a:pt x="473" y="631"/>
                    <a:pt x="788" y="686"/>
                  </a:cubicBezTo>
                  <a:cubicBezTo>
                    <a:pt x="788" y="685"/>
                    <a:pt x="788" y="685"/>
                    <a:pt x="788" y="685"/>
                  </a:cubicBezTo>
                  <a:cubicBezTo>
                    <a:pt x="788" y="684"/>
                    <a:pt x="788" y="682"/>
                    <a:pt x="788" y="680"/>
                  </a:cubicBezTo>
                  <a:cubicBezTo>
                    <a:pt x="789" y="676"/>
                    <a:pt x="789" y="672"/>
                    <a:pt x="790" y="669"/>
                  </a:cubicBezTo>
                  <a:cubicBezTo>
                    <a:pt x="797" y="641"/>
                    <a:pt x="813" y="559"/>
                    <a:pt x="811" y="546"/>
                  </a:cubicBezTo>
                  <a:cubicBezTo>
                    <a:pt x="809" y="534"/>
                    <a:pt x="826" y="554"/>
                    <a:pt x="853" y="545"/>
                  </a:cubicBezTo>
                  <a:cubicBezTo>
                    <a:pt x="879" y="535"/>
                    <a:pt x="916" y="374"/>
                    <a:pt x="915" y="340"/>
                  </a:cubicBezTo>
                  <a:cubicBezTo>
                    <a:pt x="914" y="307"/>
                    <a:pt x="905" y="277"/>
                    <a:pt x="891" y="280"/>
                  </a:cubicBezTo>
                  <a:cubicBezTo>
                    <a:pt x="890" y="280"/>
                    <a:pt x="890" y="280"/>
                    <a:pt x="890" y="279"/>
                  </a:cubicBezTo>
                  <a:cubicBezTo>
                    <a:pt x="890" y="279"/>
                    <a:pt x="889" y="278"/>
                    <a:pt x="889" y="277"/>
                  </a:cubicBezTo>
                  <a:cubicBezTo>
                    <a:pt x="889" y="277"/>
                    <a:pt x="889" y="276"/>
                    <a:pt x="889" y="274"/>
                  </a:cubicBezTo>
                  <a:cubicBezTo>
                    <a:pt x="889" y="273"/>
                    <a:pt x="889" y="272"/>
                    <a:pt x="889" y="271"/>
                  </a:cubicBezTo>
                  <a:cubicBezTo>
                    <a:pt x="889" y="270"/>
                    <a:pt x="889" y="268"/>
                    <a:pt x="889" y="266"/>
                  </a:cubicBezTo>
                  <a:cubicBezTo>
                    <a:pt x="890" y="265"/>
                    <a:pt x="890" y="263"/>
                    <a:pt x="890" y="261"/>
                  </a:cubicBezTo>
                  <a:cubicBezTo>
                    <a:pt x="890" y="259"/>
                    <a:pt x="890" y="256"/>
                    <a:pt x="891" y="253"/>
                  </a:cubicBezTo>
                  <a:cubicBezTo>
                    <a:pt x="891" y="252"/>
                    <a:pt x="891" y="250"/>
                    <a:pt x="891" y="248"/>
                  </a:cubicBezTo>
                  <a:cubicBezTo>
                    <a:pt x="892" y="244"/>
                    <a:pt x="893" y="239"/>
                    <a:pt x="893" y="234"/>
                  </a:cubicBezTo>
                  <a:cubicBezTo>
                    <a:pt x="894" y="231"/>
                    <a:pt x="894" y="229"/>
                    <a:pt x="894" y="226"/>
                  </a:cubicBezTo>
                  <a:cubicBezTo>
                    <a:pt x="895" y="222"/>
                    <a:pt x="895" y="219"/>
                    <a:pt x="896" y="215"/>
                  </a:cubicBezTo>
                  <a:cubicBezTo>
                    <a:pt x="896" y="212"/>
                    <a:pt x="896" y="209"/>
                    <a:pt x="897" y="206"/>
                  </a:cubicBezTo>
                  <a:cubicBezTo>
                    <a:pt x="897" y="202"/>
                    <a:pt x="897" y="199"/>
                    <a:pt x="898" y="195"/>
                  </a:cubicBezTo>
                  <a:cubicBezTo>
                    <a:pt x="898" y="191"/>
                    <a:pt x="898" y="188"/>
                    <a:pt x="899" y="184"/>
                  </a:cubicBezTo>
                  <a:cubicBezTo>
                    <a:pt x="899" y="180"/>
                    <a:pt x="899" y="177"/>
                    <a:pt x="900" y="173"/>
                  </a:cubicBezTo>
                  <a:cubicBezTo>
                    <a:pt x="900" y="169"/>
                    <a:pt x="900" y="165"/>
                    <a:pt x="900" y="161"/>
                  </a:cubicBezTo>
                  <a:cubicBezTo>
                    <a:pt x="901" y="157"/>
                    <a:pt x="901" y="153"/>
                    <a:pt x="901" y="149"/>
                  </a:cubicBezTo>
                  <a:cubicBezTo>
                    <a:pt x="901" y="145"/>
                    <a:pt x="901" y="141"/>
                    <a:pt x="901" y="137"/>
                  </a:cubicBezTo>
                  <a:cubicBezTo>
                    <a:pt x="901" y="133"/>
                    <a:pt x="901" y="129"/>
                    <a:pt x="901" y="125"/>
                  </a:cubicBezTo>
                  <a:cubicBezTo>
                    <a:pt x="901" y="121"/>
                    <a:pt x="901" y="116"/>
                    <a:pt x="901" y="112"/>
                  </a:cubicBezTo>
                  <a:cubicBezTo>
                    <a:pt x="901" y="108"/>
                    <a:pt x="901" y="104"/>
                    <a:pt x="901" y="100"/>
                  </a:cubicBezTo>
                  <a:cubicBezTo>
                    <a:pt x="900" y="95"/>
                    <a:pt x="900" y="91"/>
                    <a:pt x="900" y="86"/>
                  </a:cubicBezTo>
                  <a:cubicBezTo>
                    <a:pt x="899" y="82"/>
                    <a:pt x="899" y="78"/>
                    <a:pt x="898" y="74"/>
                  </a:cubicBezTo>
                  <a:cubicBezTo>
                    <a:pt x="898" y="70"/>
                    <a:pt x="897" y="65"/>
                    <a:pt x="896" y="61"/>
                  </a:cubicBezTo>
                  <a:cubicBezTo>
                    <a:pt x="896" y="57"/>
                    <a:pt x="895" y="53"/>
                    <a:pt x="895" y="49"/>
                  </a:cubicBezTo>
                  <a:cubicBezTo>
                    <a:pt x="894" y="44"/>
                    <a:pt x="893" y="40"/>
                    <a:pt x="891" y="35"/>
                  </a:cubicBezTo>
                  <a:cubicBezTo>
                    <a:pt x="891" y="31"/>
                    <a:pt x="890" y="28"/>
                    <a:pt x="889" y="24"/>
                  </a:cubicBezTo>
                  <a:cubicBezTo>
                    <a:pt x="887" y="19"/>
                    <a:pt x="886" y="14"/>
                    <a:pt x="884" y="9"/>
                  </a:cubicBezTo>
                  <a:cubicBezTo>
                    <a:pt x="883" y="6"/>
                    <a:pt x="882" y="3"/>
                    <a:pt x="881" y="0"/>
                  </a:cubicBezTo>
                  <a:cubicBezTo>
                    <a:pt x="489" y="242"/>
                    <a:pt x="78" y="56"/>
                    <a:pt x="51" y="43"/>
                  </a:cubicBezTo>
                  <a:cubicBezTo>
                    <a:pt x="21" y="181"/>
                    <a:pt x="60" y="312"/>
                    <a:pt x="60" y="312"/>
                  </a:cubicBezTo>
                  <a:cubicBezTo>
                    <a:pt x="60" y="312"/>
                    <a:pt x="0" y="315"/>
                    <a:pt x="42" y="4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7913384" y="2198268"/>
              <a:ext cx="509519" cy="379918"/>
            </a:xfrm>
            <a:custGeom>
              <a:avLst/>
              <a:gdLst>
                <a:gd name="T0" fmla="*/ 67 w 291"/>
                <a:gd name="T1" fmla="*/ 2 h 217"/>
                <a:gd name="T2" fmla="*/ 17 w 291"/>
                <a:gd name="T3" fmla="*/ 11 h 217"/>
                <a:gd name="T4" fmla="*/ 14 w 291"/>
                <a:gd name="T5" fmla="*/ 12 h 217"/>
                <a:gd name="T6" fmla="*/ 15 w 291"/>
                <a:gd name="T7" fmla="*/ 29 h 217"/>
                <a:gd name="T8" fmla="*/ 1 w 291"/>
                <a:gd name="T9" fmla="*/ 38 h 217"/>
                <a:gd name="T10" fmla="*/ 2 w 291"/>
                <a:gd name="T11" fmla="*/ 212 h 217"/>
                <a:gd name="T12" fmla="*/ 130 w 291"/>
                <a:gd name="T13" fmla="*/ 211 h 217"/>
                <a:gd name="T14" fmla="*/ 148 w 291"/>
                <a:gd name="T15" fmla="*/ 217 h 217"/>
                <a:gd name="T16" fmla="*/ 166 w 291"/>
                <a:gd name="T17" fmla="*/ 211 h 217"/>
                <a:gd name="T18" fmla="*/ 291 w 291"/>
                <a:gd name="T19" fmla="*/ 209 h 217"/>
                <a:gd name="T20" fmla="*/ 289 w 291"/>
                <a:gd name="T21" fmla="*/ 36 h 217"/>
                <a:gd name="T22" fmla="*/ 278 w 291"/>
                <a:gd name="T23" fmla="*/ 28 h 217"/>
                <a:gd name="T24" fmla="*/ 278 w 291"/>
                <a:gd name="T25" fmla="*/ 10 h 217"/>
                <a:gd name="T26" fmla="*/ 275 w 291"/>
                <a:gd name="T27" fmla="*/ 9 h 217"/>
                <a:gd name="T28" fmla="*/ 224 w 291"/>
                <a:gd name="T29" fmla="*/ 0 h 217"/>
                <a:gd name="T30" fmla="*/ 146 w 291"/>
                <a:gd name="T31" fmla="*/ 29 h 217"/>
                <a:gd name="T32" fmla="*/ 67 w 291"/>
                <a:gd name="T33" fmla="*/ 2 h 217"/>
                <a:gd name="T34" fmla="*/ 62 w 291"/>
                <a:gd name="T35" fmla="*/ 180 h 217"/>
                <a:gd name="T36" fmla="*/ 24 w 291"/>
                <a:gd name="T37" fmla="*/ 186 h 217"/>
                <a:gd name="T38" fmla="*/ 23 w 291"/>
                <a:gd name="T39" fmla="*/ 18 h 217"/>
                <a:gd name="T40" fmla="*/ 68 w 291"/>
                <a:gd name="T41" fmla="*/ 10 h 217"/>
                <a:gd name="T42" fmla="*/ 140 w 291"/>
                <a:gd name="T43" fmla="*/ 35 h 217"/>
                <a:gd name="T44" fmla="*/ 141 w 291"/>
                <a:gd name="T45" fmla="*/ 136 h 217"/>
                <a:gd name="T46" fmla="*/ 145 w 291"/>
                <a:gd name="T47" fmla="*/ 130 h 217"/>
                <a:gd name="T48" fmla="*/ 146 w 291"/>
                <a:gd name="T49" fmla="*/ 197 h 217"/>
                <a:gd name="T50" fmla="*/ 62 w 291"/>
                <a:gd name="T51" fmla="*/ 180 h 217"/>
                <a:gd name="T52" fmla="*/ 152 w 291"/>
                <a:gd name="T53" fmla="*/ 35 h 217"/>
                <a:gd name="T54" fmla="*/ 224 w 291"/>
                <a:gd name="T55" fmla="*/ 9 h 217"/>
                <a:gd name="T56" fmla="*/ 270 w 291"/>
                <a:gd name="T57" fmla="*/ 15 h 217"/>
                <a:gd name="T58" fmla="*/ 271 w 291"/>
                <a:gd name="T59" fmla="*/ 184 h 217"/>
                <a:gd name="T60" fmla="*/ 231 w 291"/>
                <a:gd name="T61" fmla="*/ 177 h 217"/>
                <a:gd name="T62" fmla="*/ 149 w 291"/>
                <a:gd name="T63" fmla="*/ 197 h 217"/>
                <a:gd name="T64" fmla="*/ 148 w 291"/>
                <a:gd name="T65" fmla="*/ 130 h 217"/>
                <a:gd name="T66" fmla="*/ 153 w 291"/>
                <a:gd name="T67" fmla="*/ 135 h 217"/>
                <a:gd name="T68" fmla="*/ 152 w 291"/>
                <a:gd name="T69" fmla="*/ 35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1" h="217">
                  <a:moveTo>
                    <a:pt x="67" y="2"/>
                  </a:moveTo>
                  <a:cubicBezTo>
                    <a:pt x="39" y="2"/>
                    <a:pt x="18" y="11"/>
                    <a:pt x="17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6" y="31"/>
                    <a:pt x="0" y="34"/>
                    <a:pt x="1" y="38"/>
                  </a:cubicBezTo>
                  <a:cubicBezTo>
                    <a:pt x="1" y="63"/>
                    <a:pt x="2" y="212"/>
                    <a:pt x="2" y="212"/>
                  </a:cubicBezTo>
                  <a:cubicBezTo>
                    <a:pt x="130" y="211"/>
                    <a:pt x="130" y="211"/>
                    <a:pt x="130" y="211"/>
                  </a:cubicBezTo>
                  <a:cubicBezTo>
                    <a:pt x="134" y="215"/>
                    <a:pt x="141" y="217"/>
                    <a:pt x="148" y="217"/>
                  </a:cubicBezTo>
                  <a:cubicBezTo>
                    <a:pt x="155" y="217"/>
                    <a:pt x="162" y="214"/>
                    <a:pt x="166" y="211"/>
                  </a:cubicBezTo>
                  <a:cubicBezTo>
                    <a:pt x="291" y="209"/>
                    <a:pt x="291" y="209"/>
                    <a:pt x="291" y="209"/>
                  </a:cubicBezTo>
                  <a:cubicBezTo>
                    <a:pt x="291" y="209"/>
                    <a:pt x="290" y="44"/>
                    <a:pt x="289" y="36"/>
                  </a:cubicBezTo>
                  <a:cubicBezTo>
                    <a:pt x="289" y="32"/>
                    <a:pt x="285" y="29"/>
                    <a:pt x="278" y="28"/>
                  </a:cubicBezTo>
                  <a:cubicBezTo>
                    <a:pt x="278" y="10"/>
                    <a:pt x="278" y="10"/>
                    <a:pt x="278" y="10"/>
                  </a:cubicBezTo>
                  <a:cubicBezTo>
                    <a:pt x="275" y="9"/>
                    <a:pt x="275" y="9"/>
                    <a:pt x="275" y="9"/>
                  </a:cubicBezTo>
                  <a:cubicBezTo>
                    <a:pt x="275" y="9"/>
                    <a:pt x="253" y="0"/>
                    <a:pt x="224" y="0"/>
                  </a:cubicBezTo>
                  <a:cubicBezTo>
                    <a:pt x="194" y="1"/>
                    <a:pt x="168" y="10"/>
                    <a:pt x="146" y="29"/>
                  </a:cubicBezTo>
                  <a:cubicBezTo>
                    <a:pt x="125" y="11"/>
                    <a:pt x="98" y="2"/>
                    <a:pt x="67" y="2"/>
                  </a:cubicBezTo>
                  <a:close/>
                  <a:moveTo>
                    <a:pt x="62" y="180"/>
                  </a:moveTo>
                  <a:cubicBezTo>
                    <a:pt x="48" y="180"/>
                    <a:pt x="35" y="182"/>
                    <a:pt x="24" y="186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9" y="15"/>
                    <a:pt x="46" y="11"/>
                    <a:pt x="68" y="10"/>
                  </a:cubicBezTo>
                  <a:cubicBezTo>
                    <a:pt x="96" y="10"/>
                    <a:pt x="120" y="18"/>
                    <a:pt x="140" y="35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6" y="197"/>
                    <a:pt x="146" y="197"/>
                    <a:pt x="146" y="197"/>
                  </a:cubicBezTo>
                  <a:cubicBezTo>
                    <a:pt x="136" y="193"/>
                    <a:pt x="99" y="179"/>
                    <a:pt x="62" y="180"/>
                  </a:cubicBezTo>
                  <a:close/>
                  <a:moveTo>
                    <a:pt x="152" y="35"/>
                  </a:moveTo>
                  <a:cubicBezTo>
                    <a:pt x="172" y="18"/>
                    <a:pt x="196" y="9"/>
                    <a:pt x="224" y="9"/>
                  </a:cubicBezTo>
                  <a:cubicBezTo>
                    <a:pt x="246" y="9"/>
                    <a:pt x="263" y="14"/>
                    <a:pt x="270" y="15"/>
                  </a:cubicBezTo>
                  <a:cubicBezTo>
                    <a:pt x="271" y="184"/>
                    <a:pt x="271" y="184"/>
                    <a:pt x="271" y="184"/>
                  </a:cubicBezTo>
                  <a:cubicBezTo>
                    <a:pt x="259" y="180"/>
                    <a:pt x="246" y="177"/>
                    <a:pt x="231" y="177"/>
                  </a:cubicBezTo>
                  <a:cubicBezTo>
                    <a:pt x="194" y="178"/>
                    <a:pt x="159" y="193"/>
                    <a:pt x="149" y="197"/>
                  </a:cubicBezTo>
                  <a:cubicBezTo>
                    <a:pt x="148" y="130"/>
                    <a:pt x="148" y="130"/>
                    <a:pt x="148" y="130"/>
                  </a:cubicBezTo>
                  <a:cubicBezTo>
                    <a:pt x="153" y="135"/>
                    <a:pt x="153" y="135"/>
                    <a:pt x="153" y="135"/>
                  </a:cubicBezTo>
                  <a:lnTo>
                    <a:pt x="152" y="3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7890426" y="3331356"/>
              <a:ext cx="556917" cy="502114"/>
            </a:xfrm>
            <a:custGeom>
              <a:avLst/>
              <a:gdLst>
                <a:gd name="T0" fmla="*/ 672 w 752"/>
                <a:gd name="T1" fmla="*/ 71 h 678"/>
                <a:gd name="T2" fmla="*/ 669 w 752"/>
                <a:gd name="T3" fmla="*/ 662 h 678"/>
                <a:gd name="T4" fmla="*/ 691 w 752"/>
                <a:gd name="T5" fmla="*/ 54 h 678"/>
                <a:gd name="T6" fmla="*/ 80 w 752"/>
                <a:gd name="T7" fmla="*/ 648 h 678"/>
                <a:gd name="T8" fmla="*/ 135 w 752"/>
                <a:gd name="T9" fmla="*/ 634 h 678"/>
                <a:gd name="T10" fmla="*/ 128 w 752"/>
                <a:gd name="T11" fmla="*/ 603 h 678"/>
                <a:gd name="T12" fmla="*/ 175 w 752"/>
                <a:gd name="T13" fmla="*/ 619 h 678"/>
                <a:gd name="T14" fmla="*/ 158 w 752"/>
                <a:gd name="T15" fmla="*/ 577 h 678"/>
                <a:gd name="T16" fmla="*/ 192 w 752"/>
                <a:gd name="T17" fmla="*/ 589 h 678"/>
                <a:gd name="T18" fmla="*/ 182 w 752"/>
                <a:gd name="T19" fmla="*/ 555 h 678"/>
                <a:gd name="T20" fmla="*/ 229 w 752"/>
                <a:gd name="T21" fmla="*/ 570 h 678"/>
                <a:gd name="T22" fmla="*/ 213 w 752"/>
                <a:gd name="T23" fmla="*/ 527 h 678"/>
                <a:gd name="T24" fmla="*/ 246 w 752"/>
                <a:gd name="T25" fmla="*/ 537 h 678"/>
                <a:gd name="T26" fmla="*/ 236 w 752"/>
                <a:gd name="T27" fmla="*/ 506 h 678"/>
                <a:gd name="T28" fmla="*/ 284 w 752"/>
                <a:gd name="T29" fmla="*/ 522 h 678"/>
                <a:gd name="T30" fmla="*/ 265 w 752"/>
                <a:gd name="T31" fmla="*/ 480 h 678"/>
                <a:gd name="T32" fmla="*/ 298 w 752"/>
                <a:gd name="T33" fmla="*/ 489 h 678"/>
                <a:gd name="T34" fmla="*/ 291 w 752"/>
                <a:gd name="T35" fmla="*/ 456 h 678"/>
                <a:gd name="T36" fmla="*/ 338 w 752"/>
                <a:gd name="T37" fmla="*/ 473 h 678"/>
                <a:gd name="T38" fmla="*/ 319 w 752"/>
                <a:gd name="T39" fmla="*/ 430 h 678"/>
                <a:gd name="T40" fmla="*/ 352 w 752"/>
                <a:gd name="T41" fmla="*/ 440 h 678"/>
                <a:gd name="T42" fmla="*/ 343 w 752"/>
                <a:gd name="T43" fmla="*/ 407 h 678"/>
                <a:gd name="T44" fmla="*/ 362 w 752"/>
                <a:gd name="T45" fmla="*/ 392 h 678"/>
                <a:gd name="T46" fmla="*/ 393 w 752"/>
                <a:gd name="T47" fmla="*/ 409 h 678"/>
                <a:gd name="T48" fmla="*/ 381 w 752"/>
                <a:gd name="T49" fmla="*/ 373 h 678"/>
                <a:gd name="T50" fmla="*/ 407 w 752"/>
                <a:gd name="T51" fmla="*/ 376 h 678"/>
                <a:gd name="T52" fmla="*/ 404 w 752"/>
                <a:gd name="T53" fmla="*/ 350 h 678"/>
                <a:gd name="T54" fmla="*/ 445 w 752"/>
                <a:gd name="T55" fmla="*/ 359 h 678"/>
                <a:gd name="T56" fmla="*/ 435 w 752"/>
                <a:gd name="T57" fmla="*/ 324 h 678"/>
                <a:gd name="T58" fmla="*/ 461 w 752"/>
                <a:gd name="T59" fmla="*/ 326 h 678"/>
                <a:gd name="T60" fmla="*/ 459 w 752"/>
                <a:gd name="T61" fmla="*/ 300 h 678"/>
                <a:gd name="T62" fmla="*/ 501 w 752"/>
                <a:gd name="T63" fmla="*/ 314 h 678"/>
                <a:gd name="T64" fmla="*/ 490 w 752"/>
                <a:gd name="T65" fmla="*/ 274 h 678"/>
                <a:gd name="T66" fmla="*/ 518 w 752"/>
                <a:gd name="T67" fmla="*/ 281 h 678"/>
                <a:gd name="T68" fmla="*/ 513 w 752"/>
                <a:gd name="T69" fmla="*/ 253 h 678"/>
                <a:gd name="T70" fmla="*/ 556 w 752"/>
                <a:gd name="T71" fmla="*/ 265 h 678"/>
                <a:gd name="T72" fmla="*/ 542 w 752"/>
                <a:gd name="T73" fmla="*/ 224 h 678"/>
                <a:gd name="T74" fmla="*/ 570 w 752"/>
                <a:gd name="T75" fmla="*/ 232 h 678"/>
                <a:gd name="T76" fmla="*/ 568 w 752"/>
                <a:gd name="T77" fmla="*/ 203 h 678"/>
                <a:gd name="T78" fmla="*/ 610 w 752"/>
                <a:gd name="T79" fmla="*/ 217 h 678"/>
                <a:gd name="T80" fmla="*/ 596 w 752"/>
                <a:gd name="T81" fmla="*/ 177 h 678"/>
                <a:gd name="T82" fmla="*/ 624 w 752"/>
                <a:gd name="T83" fmla="*/ 184 h 678"/>
                <a:gd name="T84" fmla="*/ 620 w 752"/>
                <a:gd name="T85" fmla="*/ 153 h 678"/>
                <a:gd name="T86" fmla="*/ 662 w 752"/>
                <a:gd name="T87" fmla="*/ 168 h 678"/>
                <a:gd name="T88" fmla="*/ 648 w 752"/>
                <a:gd name="T89" fmla="*/ 127 h 678"/>
                <a:gd name="T90" fmla="*/ 679 w 752"/>
                <a:gd name="T91" fmla="*/ 135 h 678"/>
                <a:gd name="T92" fmla="*/ 674 w 752"/>
                <a:gd name="T93" fmla="*/ 106 h 678"/>
                <a:gd name="T94" fmla="*/ 643 w 752"/>
                <a:gd name="T95" fmla="*/ 636 h 678"/>
                <a:gd name="T96" fmla="*/ 601 w 752"/>
                <a:gd name="T97" fmla="*/ 276 h 678"/>
                <a:gd name="T98" fmla="*/ 565 w 752"/>
                <a:gd name="T99" fmla="*/ 558 h 678"/>
                <a:gd name="T100" fmla="*/ 359 w 752"/>
                <a:gd name="T101" fmla="*/ 532 h 678"/>
                <a:gd name="T102" fmla="*/ 542 w 752"/>
                <a:gd name="T103" fmla="*/ 529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52" h="678">
                  <a:moveTo>
                    <a:pt x="691" y="54"/>
                  </a:moveTo>
                  <a:lnTo>
                    <a:pt x="672" y="71"/>
                  </a:lnTo>
                  <a:lnTo>
                    <a:pt x="0" y="678"/>
                  </a:lnTo>
                  <a:lnTo>
                    <a:pt x="669" y="662"/>
                  </a:lnTo>
                  <a:lnTo>
                    <a:pt x="752" y="0"/>
                  </a:lnTo>
                  <a:lnTo>
                    <a:pt x="691" y="54"/>
                  </a:lnTo>
                  <a:close/>
                  <a:moveTo>
                    <a:pt x="643" y="636"/>
                  </a:moveTo>
                  <a:lnTo>
                    <a:pt x="80" y="648"/>
                  </a:lnTo>
                  <a:lnTo>
                    <a:pt x="116" y="615"/>
                  </a:lnTo>
                  <a:lnTo>
                    <a:pt x="135" y="634"/>
                  </a:lnTo>
                  <a:lnTo>
                    <a:pt x="147" y="622"/>
                  </a:lnTo>
                  <a:lnTo>
                    <a:pt x="128" y="603"/>
                  </a:lnTo>
                  <a:lnTo>
                    <a:pt x="147" y="586"/>
                  </a:lnTo>
                  <a:lnTo>
                    <a:pt x="175" y="619"/>
                  </a:lnTo>
                  <a:lnTo>
                    <a:pt x="187" y="610"/>
                  </a:lnTo>
                  <a:lnTo>
                    <a:pt x="158" y="577"/>
                  </a:lnTo>
                  <a:lnTo>
                    <a:pt x="170" y="565"/>
                  </a:lnTo>
                  <a:lnTo>
                    <a:pt x="192" y="589"/>
                  </a:lnTo>
                  <a:lnTo>
                    <a:pt x="203" y="577"/>
                  </a:lnTo>
                  <a:lnTo>
                    <a:pt x="182" y="555"/>
                  </a:lnTo>
                  <a:lnTo>
                    <a:pt x="201" y="539"/>
                  </a:lnTo>
                  <a:lnTo>
                    <a:pt x="229" y="570"/>
                  </a:lnTo>
                  <a:lnTo>
                    <a:pt x="241" y="560"/>
                  </a:lnTo>
                  <a:lnTo>
                    <a:pt x="213" y="527"/>
                  </a:lnTo>
                  <a:lnTo>
                    <a:pt x="225" y="515"/>
                  </a:lnTo>
                  <a:lnTo>
                    <a:pt x="246" y="537"/>
                  </a:lnTo>
                  <a:lnTo>
                    <a:pt x="258" y="527"/>
                  </a:lnTo>
                  <a:lnTo>
                    <a:pt x="236" y="506"/>
                  </a:lnTo>
                  <a:lnTo>
                    <a:pt x="253" y="489"/>
                  </a:lnTo>
                  <a:lnTo>
                    <a:pt x="284" y="522"/>
                  </a:lnTo>
                  <a:lnTo>
                    <a:pt x="296" y="511"/>
                  </a:lnTo>
                  <a:lnTo>
                    <a:pt x="265" y="480"/>
                  </a:lnTo>
                  <a:lnTo>
                    <a:pt x="279" y="468"/>
                  </a:lnTo>
                  <a:lnTo>
                    <a:pt x="298" y="489"/>
                  </a:lnTo>
                  <a:lnTo>
                    <a:pt x="310" y="477"/>
                  </a:lnTo>
                  <a:lnTo>
                    <a:pt x="291" y="456"/>
                  </a:lnTo>
                  <a:lnTo>
                    <a:pt x="307" y="442"/>
                  </a:lnTo>
                  <a:lnTo>
                    <a:pt x="338" y="473"/>
                  </a:lnTo>
                  <a:lnTo>
                    <a:pt x="350" y="461"/>
                  </a:lnTo>
                  <a:lnTo>
                    <a:pt x="319" y="430"/>
                  </a:lnTo>
                  <a:lnTo>
                    <a:pt x="333" y="418"/>
                  </a:lnTo>
                  <a:lnTo>
                    <a:pt x="352" y="440"/>
                  </a:lnTo>
                  <a:lnTo>
                    <a:pt x="364" y="430"/>
                  </a:lnTo>
                  <a:lnTo>
                    <a:pt x="343" y="407"/>
                  </a:lnTo>
                  <a:lnTo>
                    <a:pt x="359" y="392"/>
                  </a:lnTo>
                  <a:lnTo>
                    <a:pt x="362" y="392"/>
                  </a:lnTo>
                  <a:lnTo>
                    <a:pt x="369" y="385"/>
                  </a:lnTo>
                  <a:lnTo>
                    <a:pt x="393" y="409"/>
                  </a:lnTo>
                  <a:lnTo>
                    <a:pt x="404" y="399"/>
                  </a:lnTo>
                  <a:lnTo>
                    <a:pt x="381" y="373"/>
                  </a:lnTo>
                  <a:lnTo>
                    <a:pt x="393" y="362"/>
                  </a:lnTo>
                  <a:lnTo>
                    <a:pt x="407" y="376"/>
                  </a:lnTo>
                  <a:lnTo>
                    <a:pt x="419" y="366"/>
                  </a:lnTo>
                  <a:lnTo>
                    <a:pt x="404" y="350"/>
                  </a:lnTo>
                  <a:lnTo>
                    <a:pt x="423" y="336"/>
                  </a:lnTo>
                  <a:lnTo>
                    <a:pt x="445" y="359"/>
                  </a:lnTo>
                  <a:lnTo>
                    <a:pt x="456" y="350"/>
                  </a:lnTo>
                  <a:lnTo>
                    <a:pt x="435" y="324"/>
                  </a:lnTo>
                  <a:lnTo>
                    <a:pt x="447" y="312"/>
                  </a:lnTo>
                  <a:lnTo>
                    <a:pt x="461" y="326"/>
                  </a:lnTo>
                  <a:lnTo>
                    <a:pt x="473" y="317"/>
                  </a:lnTo>
                  <a:lnTo>
                    <a:pt x="459" y="300"/>
                  </a:lnTo>
                  <a:lnTo>
                    <a:pt x="475" y="286"/>
                  </a:lnTo>
                  <a:lnTo>
                    <a:pt x="501" y="314"/>
                  </a:lnTo>
                  <a:lnTo>
                    <a:pt x="513" y="302"/>
                  </a:lnTo>
                  <a:lnTo>
                    <a:pt x="490" y="274"/>
                  </a:lnTo>
                  <a:lnTo>
                    <a:pt x="501" y="262"/>
                  </a:lnTo>
                  <a:lnTo>
                    <a:pt x="518" y="281"/>
                  </a:lnTo>
                  <a:lnTo>
                    <a:pt x="530" y="269"/>
                  </a:lnTo>
                  <a:lnTo>
                    <a:pt x="513" y="253"/>
                  </a:lnTo>
                  <a:lnTo>
                    <a:pt x="530" y="236"/>
                  </a:lnTo>
                  <a:lnTo>
                    <a:pt x="556" y="265"/>
                  </a:lnTo>
                  <a:lnTo>
                    <a:pt x="568" y="253"/>
                  </a:lnTo>
                  <a:lnTo>
                    <a:pt x="542" y="224"/>
                  </a:lnTo>
                  <a:lnTo>
                    <a:pt x="556" y="213"/>
                  </a:lnTo>
                  <a:lnTo>
                    <a:pt x="570" y="232"/>
                  </a:lnTo>
                  <a:lnTo>
                    <a:pt x="584" y="220"/>
                  </a:lnTo>
                  <a:lnTo>
                    <a:pt x="568" y="203"/>
                  </a:lnTo>
                  <a:lnTo>
                    <a:pt x="582" y="187"/>
                  </a:lnTo>
                  <a:lnTo>
                    <a:pt x="610" y="217"/>
                  </a:lnTo>
                  <a:lnTo>
                    <a:pt x="620" y="206"/>
                  </a:lnTo>
                  <a:lnTo>
                    <a:pt x="596" y="177"/>
                  </a:lnTo>
                  <a:lnTo>
                    <a:pt x="608" y="165"/>
                  </a:lnTo>
                  <a:lnTo>
                    <a:pt x="624" y="184"/>
                  </a:lnTo>
                  <a:lnTo>
                    <a:pt x="636" y="172"/>
                  </a:lnTo>
                  <a:lnTo>
                    <a:pt x="620" y="153"/>
                  </a:lnTo>
                  <a:lnTo>
                    <a:pt x="639" y="139"/>
                  </a:lnTo>
                  <a:lnTo>
                    <a:pt x="662" y="168"/>
                  </a:lnTo>
                  <a:lnTo>
                    <a:pt x="674" y="156"/>
                  </a:lnTo>
                  <a:lnTo>
                    <a:pt x="648" y="127"/>
                  </a:lnTo>
                  <a:lnTo>
                    <a:pt x="662" y="116"/>
                  </a:lnTo>
                  <a:lnTo>
                    <a:pt x="679" y="135"/>
                  </a:lnTo>
                  <a:lnTo>
                    <a:pt x="691" y="123"/>
                  </a:lnTo>
                  <a:lnTo>
                    <a:pt x="674" y="106"/>
                  </a:lnTo>
                  <a:lnTo>
                    <a:pt x="712" y="71"/>
                  </a:lnTo>
                  <a:lnTo>
                    <a:pt x="643" y="636"/>
                  </a:lnTo>
                  <a:close/>
                  <a:moveTo>
                    <a:pt x="565" y="558"/>
                  </a:moveTo>
                  <a:lnTo>
                    <a:pt x="601" y="276"/>
                  </a:lnTo>
                  <a:lnTo>
                    <a:pt x="281" y="563"/>
                  </a:lnTo>
                  <a:lnTo>
                    <a:pt x="565" y="558"/>
                  </a:lnTo>
                  <a:close/>
                  <a:moveTo>
                    <a:pt x="542" y="529"/>
                  </a:moveTo>
                  <a:lnTo>
                    <a:pt x="359" y="532"/>
                  </a:lnTo>
                  <a:lnTo>
                    <a:pt x="563" y="347"/>
                  </a:lnTo>
                  <a:lnTo>
                    <a:pt x="542" y="52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935602" y="4523691"/>
              <a:ext cx="466566" cy="464344"/>
            </a:xfrm>
            <a:custGeom>
              <a:avLst/>
              <a:gdLst>
                <a:gd name="T0" fmla="*/ 133 w 266"/>
                <a:gd name="T1" fmla="*/ 0 h 265"/>
                <a:gd name="T2" fmla="*/ 0 w 266"/>
                <a:gd name="T3" fmla="*/ 132 h 265"/>
                <a:gd name="T4" fmla="*/ 133 w 266"/>
                <a:gd name="T5" fmla="*/ 265 h 265"/>
                <a:gd name="T6" fmla="*/ 266 w 266"/>
                <a:gd name="T7" fmla="*/ 132 h 265"/>
                <a:gd name="T8" fmla="*/ 133 w 266"/>
                <a:gd name="T9" fmla="*/ 0 h 265"/>
                <a:gd name="T10" fmla="*/ 221 w 266"/>
                <a:gd name="T11" fmla="*/ 51 h 265"/>
                <a:gd name="T12" fmla="*/ 148 w 266"/>
                <a:gd name="T13" fmla="*/ 94 h 265"/>
                <a:gd name="T14" fmla="*/ 167 w 266"/>
                <a:gd name="T15" fmla="*/ 17 h 265"/>
                <a:gd name="T16" fmla="*/ 221 w 266"/>
                <a:gd name="T17" fmla="*/ 51 h 265"/>
                <a:gd name="T18" fmla="*/ 133 w 266"/>
                <a:gd name="T19" fmla="*/ 12 h 265"/>
                <a:gd name="T20" fmla="*/ 156 w 266"/>
                <a:gd name="T21" fmla="*/ 14 h 265"/>
                <a:gd name="T22" fmla="*/ 140 w 266"/>
                <a:gd name="T23" fmla="*/ 100 h 265"/>
                <a:gd name="T24" fmla="*/ 118 w 266"/>
                <a:gd name="T25" fmla="*/ 119 h 265"/>
                <a:gd name="T26" fmla="*/ 112 w 266"/>
                <a:gd name="T27" fmla="*/ 124 h 265"/>
                <a:gd name="T28" fmla="*/ 58 w 266"/>
                <a:gd name="T29" fmla="*/ 38 h 265"/>
                <a:gd name="T30" fmla="*/ 133 w 266"/>
                <a:gd name="T31" fmla="*/ 12 h 265"/>
                <a:gd name="T32" fmla="*/ 13 w 266"/>
                <a:gd name="T33" fmla="*/ 132 h 265"/>
                <a:gd name="T34" fmla="*/ 51 w 266"/>
                <a:gd name="T35" fmla="*/ 45 h 265"/>
                <a:gd name="T36" fmla="*/ 105 w 266"/>
                <a:gd name="T37" fmla="*/ 131 h 265"/>
                <a:gd name="T38" fmla="*/ 85 w 266"/>
                <a:gd name="T39" fmla="*/ 150 h 265"/>
                <a:gd name="T40" fmla="*/ 13 w 266"/>
                <a:gd name="T41" fmla="*/ 135 h 265"/>
                <a:gd name="T42" fmla="*/ 13 w 266"/>
                <a:gd name="T43" fmla="*/ 132 h 265"/>
                <a:gd name="T44" fmla="*/ 37 w 266"/>
                <a:gd name="T45" fmla="*/ 204 h 265"/>
                <a:gd name="T46" fmla="*/ 14 w 266"/>
                <a:gd name="T47" fmla="*/ 145 h 265"/>
                <a:gd name="T48" fmla="*/ 79 w 266"/>
                <a:gd name="T49" fmla="*/ 157 h 265"/>
                <a:gd name="T50" fmla="*/ 37 w 266"/>
                <a:gd name="T51" fmla="*/ 204 h 265"/>
                <a:gd name="T52" fmla="*/ 96 w 266"/>
                <a:gd name="T53" fmla="*/ 246 h 265"/>
                <a:gd name="T54" fmla="*/ 43 w 266"/>
                <a:gd name="T55" fmla="*/ 211 h 265"/>
                <a:gd name="T56" fmla="*/ 84 w 266"/>
                <a:gd name="T57" fmla="*/ 165 h 265"/>
                <a:gd name="T58" fmla="*/ 96 w 266"/>
                <a:gd name="T59" fmla="*/ 246 h 265"/>
                <a:gd name="T60" fmla="*/ 133 w 266"/>
                <a:gd name="T61" fmla="*/ 252 h 265"/>
                <a:gd name="T62" fmla="*/ 105 w 266"/>
                <a:gd name="T63" fmla="*/ 249 h 265"/>
                <a:gd name="T64" fmla="*/ 91 w 266"/>
                <a:gd name="T65" fmla="*/ 158 h 265"/>
                <a:gd name="T66" fmla="*/ 111 w 266"/>
                <a:gd name="T67" fmla="*/ 138 h 265"/>
                <a:gd name="T68" fmla="*/ 119 w 266"/>
                <a:gd name="T69" fmla="*/ 147 h 265"/>
                <a:gd name="T70" fmla="*/ 204 w 266"/>
                <a:gd name="T71" fmla="*/ 229 h 265"/>
                <a:gd name="T72" fmla="*/ 133 w 266"/>
                <a:gd name="T73" fmla="*/ 252 h 265"/>
                <a:gd name="T74" fmla="*/ 253 w 266"/>
                <a:gd name="T75" fmla="*/ 132 h 265"/>
                <a:gd name="T76" fmla="*/ 212 w 266"/>
                <a:gd name="T77" fmla="*/ 223 h 265"/>
                <a:gd name="T78" fmla="*/ 126 w 266"/>
                <a:gd name="T79" fmla="*/ 141 h 265"/>
                <a:gd name="T80" fmla="*/ 118 w 266"/>
                <a:gd name="T81" fmla="*/ 132 h 265"/>
                <a:gd name="T82" fmla="*/ 124 w 266"/>
                <a:gd name="T83" fmla="*/ 127 h 265"/>
                <a:gd name="T84" fmla="*/ 146 w 266"/>
                <a:gd name="T85" fmla="*/ 108 h 265"/>
                <a:gd name="T86" fmla="*/ 218 w 266"/>
                <a:gd name="T87" fmla="*/ 131 h 265"/>
                <a:gd name="T88" fmla="*/ 252 w 266"/>
                <a:gd name="T89" fmla="*/ 129 h 265"/>
                <a:gd name="T90" fmla="*/ 253 w 266"/>
                <a:gd name="T91" fmla="*/ 132 h 265"/>
                <a:gd name="T92" fmla="*/ 252 w 266"/>
                <a:gd name="T93" fmla="*/ 119 h 265"/>
                <a:gd name="T94" fmla="*/ 154 w 266"/>
                <a:gd name="T95" fmla="*/ 102 h 265"/>
                <a:gd name="T96" fmla="*/ 227 w 266"/>
                <a:gd name="T97" fmla="*/ 58 h 265"/>
                <a:gd name="T98" fmla="*/ 252 w 266"/>
                <a:gd name="T99" fmla="*/ 11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6" h="265">
                  <a:moveTo>
                    <a:pt x="133" y="0"/>
                  </a:moveTo>
                  <a:cubicBezTo>
                    <a:pt x="60" y="0"/>
                    <a:pt x="0" y="59"/>
                    <a:pt x="0" y="132"/>
                  </a:cubicBezTo>
                  <a:cubicBezTo>
                    <a:pt x="0" y="205"/>
                    <a:pt x="60" y="265"/>
                    <a:pt x="133" y="265"/>
                  </a:cubicBezTo>
                  <a:cubicBezTo>
                    <a:pt x="206" y="265"/>
                    <a:pt x="266" y="205"/>
                    <a:pt x="266" y="132"/>
                  </a:cubicBezTo>
                  <a:cubicBezTo>
                    <a:pt x="266" y="59"/>
                    <a:pt x="206" y="0"/>
                    <a:pt x="133" y="0"/>
                  </a:cubicBezTo>
                  <a:close/>
                  <a:moveTo>
                    <a:pt x="221" y="51"/>
                  </a:moveTo>
                  <a:cubicBezTo>
                    <a:pt x="208" y="57"/>
                    <a:pt x="179" y="71"/>
                    <a:pt x="148" y="94"/>
                  </a:cubicBezTo>
                  <a:cubicBezTo>
                    <a:pt x="129" y="66"/>
                    <a:pt x="157" y="28"/>
                    <a:pt x="167" y="17"/>
                  </a:cubicBezTo>
                  <a:cubicBezTo>
                    <a:pt x="188" y="23"/>
                    <a:pt x="206" y="35"/>
                    <a:pt x="221" y="51"/>
                  </a:cubicBezTo>
                  <a:close/>
                  <a:moveTo>
                    <a:pt x="133" y="12"/>
                  </a:moveTo>
                  <a:cubicBezTo>
                    <a:pt x="141" y="12"/>
                    <a:pt x="148" y="13"/>
                    <a:pt x="156" y="14"/>
                  </a:cubicBezTo>
                  <a:cubicBezTo>
                    <a:pt x="144" y="30"/>
                    <a:pt x="118" y="69"/>
                    <a:pt x="140" y="100"/>
                  </a:cubicBezTo>
                  <a:cubicBezTo>
                    <a:pt x="132" y="106"/>
                    <a:pt x="125" y="113"/>
                    <a:pt x="118" y="119"/>
                  </a:cubicBezTo>
                  <a:cubicBezTo>
                    <a:pt x="116" y="121"/>
                    <a:pt x="114" y="123"/>
                    <a:pt x="112" y="124"/>
                  </a:cubicBezTo>
                  <a:cubicBezTo>
                    <a:pt x="82" y="87"/>
                    <a:pt x="64" y="51"/>
                    <a:pt x="58" y="38"/>
                  </a:cubicBezTo>
                  <a:cubicBezTo>
                    <a:pt x="79" y="22"/>
                    <a:pt x="105" y="12"/>
                    <a:pt x="133" y="12"/>
                  </a:cubicBezTo>
                  <a:close/>
                  <a:moveTo>
                    <a:pt x="13" y="132"/>
                  </a:moveTo>
                  <a:cubicBezTo>
                    <a:pt x="13" y="98"/>
                    <a:pt x="27" y="67"/>
                    <a:pt x="51" y="45"/>
                  </a:cubicBezTo>
                  <a:cubicBezTo>
                    <a:pt x="58" y="60"/>
                    <a:pt x="76" y="95"/>
                    <a:pt x="105" y="131"/>
                  </a:cubicBezTo>
                  <a:cubicBezTo>
                    <a:pt x="98" y="138"/>
                    <a:pt x="91" y="144"/>
                    <a:pt x="85" y="150"/>
                  </a:cubicBezTo>
                  <a:cubicBezTo>
                    <a:pt x="61" y="124"/>
                    <a:pt x="28" y="130"/>
                    <a:pt x="13" y="135"/>
                  </a:cubicBezTo>
                  <a:cubicBezTo>
                    <a:pt x="13" y="134"/>
                    <a:pt x="13" y="134"/>
                    <a:pt x="13" y="132"/>
                  </a:cubicBezTo>
                  <a:close/>
                  <a:moveTo>
                    <a:pt x="37" y="204"/>
                  </a:moveTo>
                  <a:cubicBezTo>
                    <a:pt x="24" y="187"/>
                    <a:pt x="16" y="167"/>
                    <a:pt x="14" y="145"/>
                  </a:cubicBezTo>
                  <a:cubicBezTo>
                    <a:pt x="26" y="141"/>
                    <a:pt x="56" y="133"/>
                    <a:pt x="79" y="157"/>
                  </a:cubicBezTo>
                  <a:cubicBezTo>
                    <a:pt x="58" y="178"/>
                    <a:pt x="44" y="195"/>
                    <a:pt x="37" y="204"/>
                  </a:cubicBezTo>
                  <a:close/>
                  <a:moveTo>
                    <a:pt x="96" y="246"/>
                  </a:moveTo>
                  <a:cubicBezTo>
                    <a:pt x="75" y="240"/>
                    <a:pt x="57" y="227"/>
                    <a:pt x="43" y="211"/>
                  </a:cubicBezTo>
                  <a:cubicBezTo>
                    <a:pt x="49" y="203"/>
                    <a:pt x="64" y="186"/>
                    <a:pt x="84" y="165"/>
                  </a:cubicBezTo>
                  <a:cubicBezTo>
                    <a:pt x="104" y="193"/>
                    <a:pt x="99" y="231"/>
                    <a:pt x="96" y="246"/>
                  </a:cubicBezTo>
                  <a:close/>
                  <a:moveTo>
                    <a:pt x="133" y="252"/>
                  </a:moveTo>
                  <a:cubicBezTo>
                    <a:pt x="123" y="252"/>
                    <a:pt x="114" y="251"/>
                    <a:pt x="105" y="249"/>
                  </a:cubicBezTo>
                  <a:cubicBezTo>
                    <a:pt x="109" y="232"/>
                    <a:pt x="115" y="190"/>
                    <a:pt x="91" y="158"/>
                  </a:cubicBezTo>
                  <a:cubicBezTo>
                    <a:pt x="98" y="152"/>
                    <a:pt x="104" y="145"/>
                    <a:pt x="111" y="138"/>
                  </a:cubicBezTo>
                  <a:cubicBezTo>
                    <a:pt x="114" y="141"/>
                    <a:pt x="116" y="144"/>
                    <a:pt x="119" y="147"/>
                  </a:cubicBezTo>
                  <a:cubicBezTo>
                    <a:pt x="156" y="188"/>
                    <a:pt x="190" y="217"/>
                    <a:pt x="204" y="229"/>
                  </a:cubicBezTo>
                  <a:cubicBezTo>
                    <a:pt x="184" y="243"/>
                    <a:pt x="160" y="252"/>
                    <a:pt x="133" y="252"/>
                  </a:cubicBezTo>
                  <a:close/>
                  <a:moveTo>
                    <a:pt x="253" y="132"/>
                  </a:moveTo>
                  <a:cubicBezTo>
                    <a:pt x="253" y="168"/>
                    <a:pt x="237" y="201"/>
                    <a:pt x="212" y="223"/>
                  </a:cubicBezTo>
                  <a:cubicBezTo>
                    <a:pt x="199" y="212"/>
                    <a:pt x="164" y="182"/>
                    <a:pt x="126" y="141"/>
                  </a:cubicBezTo>
                  <a:cubicBezTo>
                    <a:pt x="123" y="138"/>
                    <a:pt x="121" y="135"/>
                    <a:pt x="118" y="132"/>
                  </a:cubicBezTo>
                  <a:cubicBezTo>
                    <a:pt x="120" y="130"/>
                    <a:pt x="122" y="128"/>
                    <a:pt x="124" y="127"/>
                  </a:cubicBezTo>
                  <a:cubicBezTo>
                    <a:pt x="131" y="120"/>
                    <a:pt x="139" y="114"/>
                    <a:pt x="146" y="108"/>
                  </a:cubicBezTo>
                  <a:cubicBezTo>
                    <a:pt x="165" y="127"/>
                    <a:pt x="194" y="131"/>
                    <a:pt x="218" y="131"/>
                  </a:cubicBezTo>
                  <a:cubicBezTo>
                    <a:pt x="232" y="131"/>
                    <a:pt x="245" y="130"/>
                    <a:pt x="252" y="129"/>
                  </a:cubicBezTo>
                  <a:cubicBezTo>
                    <a:pt x="252" y="130"/>
                    <a:pt x="253" y="131"/>
                    <a:pt x="253" y="132"/>
                  </a:cubicBezTo>
                  <a:close/>
                  <a:moveTo>
                    <a:pt x="252" y="119"/>
                  </a:moveTo>
                  <a:cubicBezTo>
                    <a:pt x="234" y="122"/>
                    <a:pt x="180" y="128"/>
                    <a:pt x="154" y="102"/>
                  </a:cubicBezTo>
                  <a:cubicBezTo>
                    <a:pt x="186" y="78"/>
                    <a:pt x="216" y="63"/>
                    <a:pt x="227" y="58"/>
                  </a:cubicBezTo>
                  <a:cubicBezTo>
                    <a:pt x="241" y="76"/>
                    <a:pt x="250" y="96"/>
                    <a:pt x="252" y="1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3825380" y="4903608"/>
              <a:ext cx="488783" cy="502854"/>
            </a:xfrm>
            <a:custGeom>
              <a:avLst/>
              <a:gdLst>
                <a:gd name="T0" fmla="*/ 107 w 279"/>
                <a:gd name="T1" fmla="*/ 16 h 287"/>
                <a:gd name="T2" fmla="*/ 105 w 279"/>
                <a:gd name="T3" fmla="*/ 34 h 287"/>
                <a:gd name="T4" fmla="*/ 105 w 279"/>
                <a:gd name="T5" fmla="*/ 35 h 287"/>
                <a:gd name="T6" fmla="*/ 89 w 279"/>
                <a:gd name="T7" fmla="*/ 202 h 287"/>
                <a:gd name="T8" fmla="*/ 57 w 279"/>
                <a:gd name="T9" fmla="*/ 186 h 287"/>
                <a:gd name="T10" fmla="*/ 3 w 279"/>
                <a:gd name="T11" fmla="*/ 231 h 287"/>
                <a:gd name="T12" fmla="*/ 47 w 279"/>
                <a:gd name="T13" fmla="*/ 285 h 287"/>
                <a:gd name="T14" fmla="*/ 100 w 279"/>
                <a:gd name="T15" fmla="*/ 247 h 287"/>
                <a:gd name="T16" fmla="*/ 101 w 279"/>
                <a:gd name="T17" fmla="*/ 247 h 287"/>
                <a:gd name="T18" fmla="*/ 117 w 279"/>
                <a:gd name="T19" fmla="*/ 73 h 287"/>
                <a:gd name="T20" fmla="*/ 257 w 279"/>
                <a:gd name="T21" fmla="*/ 61 h 287"/>
                <a:gd name="T22" fmla="*/ 246 w 279"/>
                <a:gd name="T23" fmla="*/ 184 h 287"/>
                <a:gd name="T24" fmla="*/ 213 w 279"/>
                <a:gd name="T25" fmla="*/ 168 h 287"/>
                <a:gd name="T26" fmla="*/ 159 w 279"/>
                <a:gd name="T27" fmla="*/ 213 h 287"/>
                <a:gd name="T28" fmla="*/ 204 w 279"/>
                <a:gd name="T29" fmla="*/ 267 h 287"/>
                <a:gd name="T30" fmla="*/ 257 w 279"/>
                <a:gd name="T31" fmla="*/ 229 h 287"/>
                <a:gd name="T32" fmla="*/ 258 w 279"/>
                <a:gd name="T33" fmla="*/ 229 h 287"/>
                <a:gd name="T34" fmla="*/ 275 w 279"/>
                <a:gd name="T35" fmla="*/ 34 h 287"/>
                <a:gd name="T36" fmla="*/ 276 w 279"/>
                <a:gd name="T37" fmla="*/ 34 h 287"/>
                <a:gd name="T38" fmla="*/ 279 w 279"/>
                <a:gd name="T39" fmla="*/ 0 h 287"/>
                <a:gd name="T40" fmla="*/ 107 w 279"/>
                <a:gd name="T41" fmla="*/ 16 h 287"/>
                <a:gd name="T42" fmla="*/ 258 w 279"/>
                <a:gd name="T43" fmla="*/ 52 h 287"/>
                <a:gd name="T44" fmla="*/ 118 w 279"/>
                <a:gd name="T45" fmla="*/ 64 h 287"/>
                <a:gd name="T46" fmla="*/ 120 w 279"/>
                <a:gd name="T47" fmla="*/ 48 h 287"/>
                <a:gd name="T48" fmla="*/ 260 w 279"/>
                <a:gd name="T49" fmla="*/ 35 h 287"/>
                <a:gd name="T50" fmla="*/ 258 w 279"/>
                <a:gd name="T51" fmla="*/ 5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9" h="287">
                  <a:moveTo>
                    <a:pt x="107" y="16"/>
                  </a:moveTo>
                  <a:cubicBezTo>
                    <a:pt x="105" y="34"/>
                    <a:pt x="105" y="34"/>
                    <a:pt x="105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89" y="202"/>
                    <a:pt x="89" y="202"/>
                    <a:pt x="89" y="202"/>
                  </a:cubicBezTo>
                  <a:cubicBezTo>
                    <a:pt x="81" y="193"/>
                    <a:pt x="70" y="187"/>
                    <a:pt x="57" y="186"/>
                  </a:cubicBezTo>
                  <a:cubicBezTo>
                    <a:pt x="29" y="183"/>
                    <a:pt x="5" y="203"/>
                    <a:pt x="3" y="231"/>
                  </a:cubicBezTo>
                  <a:cubicBezTo>
                    <a:pt x="0" y="258"/>
                    <a:pt x="20" y="282"/>
                    <a:pt x="47" y="285"/>
                  </a:cubicBezTo>
                  <a:cubicBezTo>
                    <a:pt x="72" y="287"/>
                    <a:pt x="95" y="270"/>
                    <a:pt x="100" y="247"/>
                  </a:cubicBezTo>
                  <a:cubicBezTo>
                    <a:pt x="101" y="247"/>
                    <a:pt x="101" y="247"/>
                    <a:pt x="101" y="247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46" y="184"/>
                    <a:pt x="246" y="184"/>
                    <a:pt x="246" y="184"/>
                  </a:cubicBezTo>
                  <a:cubicBezTo>
                    <a:pt x="238" y="175"/>
                    <a:pt x="226" y="169"/>
                    <a:pt x="213" y="168"/>
                  </a:cubicBezTo>
                  <a:cubicBezTo>
                    <a:pt x="186" y="165"/>
                    <a:pt x="161" y="186"/>
                    <a:pt x="159" y="213"/>
                  </a:cubicBezTo>
                  <a:cubicBezTo>
                    <a:pt x="156" y="240"/>
                    <a:pt x="177" y="265"/>
                    <a:pt x="204" y="267"/>
                  </a:cubicBezTo>
                  <a:cubicBezTo>
                    <a:pt x="229" y="269"/>
                    <a:pt x="251" y="253"/>
                    <a:pt x="257" y="229"/>
                  </a:cubicBezTo>
                  <a:cubicBezTo>
                    <a:pt x="258" y="229"/>
                    <a:pt x="258" y="229"/>
                    <a:pt x="258" y="229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4"/>
                    <a:pt x="276" y="34"/>
                    <a:pt x="276" y="34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107" y="16"/>
                  </a:lnTo>
                  <a:close/>
                  <a:moveTo>
                    <a:pt x="258" y="52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260" y="35"/>
                    <a:pt x="260" y="35"/>
                    <a:pt x="260" y="35"/>
                  </a:cubicBezTo>
                  <a:lnTo>
                    <a:pt x="258" y="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716515" y="3660174"/>
              <a:ext cx="682815" cy="542845"/>
            </a:xfrm>
            <a:custGeom>
              <a:avLst/>
              <a:gdLst>
                <a:gd name="T0" fmla="*/ 390 w 390"/>
                <a:gd name="T1" fmla="*/ 266 h 310"/>
                <a:gd name="T2" fmla="*/ 280 w 390"/>
                <a:gd name="T3" fmla="*/ 195 h 310"/>
                <a:gd name="T4" fmla="*/ 289 w 390"/>
                <a:gd name="T5" fmla="*/ 181 h 310"/>
                <a:gd name="T6" fmla="*/ 266 w 390"/>
                <a:gd name="T7" fmla="*/ 167 h 310"/>
                <a:gd name="T8" fmla="*/ 262 w 390"/>
                <a:gd name="T9" fmla="*/ 104 h 310"/>
                <a:gd name="T10" fmla="*/ 104 w 390"/>
                <a:gd name="T11" fmla="*/ 21 h 310"/>
                <a:gd name="T12" fmla="*/ 21 w 390"/>
                <a:gd name="T13" fmla="*/ 180 h 310"/>
                <a:gd name="T14" fmla="*/ 180 w 390"/>
                <a:gd name="T15" fmla="*/ 263 h 310"/>
                <a:gd name="T16" fmla="*/ 218 w 390"/>
                <a:gd name="T17" fmla="*/ 243 h 310"/>
                <a:gd name="T18" fmla="*/ 241 w 390"/>
                <a:gd name="T19" fmla="*/ 257 h 310"/>
                <a:gd name="T20" fmla="*/ 252 w 390"/>
                <a:gd name="T21" fmla="*/ 239 h 310"/>
                <a:gd name="T22" fmla="*/ 363 w 390"/>
                <a:gd name="T23" fmla="*/ 310 h 310"/>
                <a:gd name="T24" fmla="*/ 390 w 390"/>
                <a:gd name="T25" fmla="*/ 266 h 310"/>
                <a:gd name="T26" fmla="*/ 72 w 390"/>
                <a:gd name="T27" fmla="*/ 164 h 310"/>
                <a:gd name="T28" fmla="*/ 120 w 390"/>
                <a:gd name="T29" fmla="*/ 72 h 310"/>
                <a:gd name="T30" fmla="*/ 212 w 390"/>
                <a:gd name="T31" fmla="*/ 120 h 310"/>
                <a:gd name="T32" fmla="*/ 164 w 390"/>
                <a:gd name="T33" fmla="*/ 213 h 310"/>
                <a:gd name="T34" fmla="*/ 72 w 390"/>
                <a:gd name="T35" fmla="*/ 16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10">
                  <a:moveTo>
                    <a:pt x="390" y="266"/>
                  </a:moveTo>
                  <a:cubicBezTo>
                    <a:pt x="280" y="195"/>
                    <a:pt x="280" y="195"/>
                    <a:pt x="280" y="195"/>
                  </a:cubicBezTo>
                  <a:cubicBezTo>
                    <a:pt x="289" y="181"/>
                    <a:pt x="289" y="181"/>
                    <a:pt x="289" y="181"/>
                  </a:cubicBezTo>
                  <a:cubicBezTo>
                    <a:pt x="266" y="167"/>
                    <a:pt x="266" y="167"/>
                    <a:pt x="266" y="167"/>
                  </a:cubicBezTo>
                  <a:cubicBezTo>
                    <a:pt x="270" y="147"/>
                    <a:pt x="269" y="125"/>
                    <a:pt x="262" y="104"/>
                  </a:cubicBezTo>
                  <a:cubicBezTo>
                    <a:pt x="241" y="37"/>
                    <a:pt x="170" y="0"/>
                    <a:pt x="104" y="21"/>
                  </a:cubicBezTo>
                  <a:cubicBezTo>
                    <a:pt x="37" y="42"/>
                    <a:pt x="0" y="114"/>
                    <a:pt x="21" y="180"/>
                  </a:cubicBezTo>
                  <a:cubicBezTo>
                    <a:pt x="42" y="247"/>
                    <a:pt x="113" y="284"/>
                    <a:pt x="180" y="263"/>
                  </a:cubicBezTo>
                  <a:cubicBezTo>
                    <a:pt x="194" y="258"/>
                    <a:pt x="207" y="251"/>
                    <a:pt x="218" y="243"/>
                  </a:cubicBezTo>
                  <a:cubicBezTo>
                    <a:pt x="241" y="257"/>
                    <a:pt x="241" y="257"/>
                    <a:pt x="241" y="257"/>
                  </a:cubicBezTo>
                  <a:cubicBezTo>
                    <a:pt x="252" y="239"/>
                    <a:pt x="252" y="239"/>
                    <a:pt x="252" y="239"/>
                  </a:cubicBezTo>
                  <a:cubicBezTo>
                    <a:pt x="363" y="310"/>
                    <a:pt x="363" y="310"/>
                    <a:pt x="363" y="310"/>
                  </a:cubicBezTo>
                  <a:lnTo>
                    <a:pt x="390" y="266"/>
                  </a:lnTo>
                  <a:close/>
                  <a:moveTo>
                    <a:pt x="72" y="164"/>
                  </a:moveTo>
                  <a:cubicBezTo>
                    <a:pt x="59" y="125"/>
                    <a:pt x="81" y="84"/>
                    <a:pt x="120" y="72"/>
                  </a:cubicBezTo>
                  <a:cubicBezTo>
                    <a:pt x="158" y="59"/>
                    <a:pt x="200" y="81"/>
                    <a:pt x="212" y="120"/>
                  </a:cubicBezTo>
                  <a:cubicBezTo>
                    <a:pt x="224" y="159"/>
                    <a:pt x="203" y="200"/>
                    <a:pt x="164" y="213"/>
                  </a:cubicBezTo>
                  <a:cubicBezTo>
                    <a:pt x="125" y="224"/>
                    <a:pt x="84" y="203"/>
                    <a:pt x="72" y="1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3777983" y="2467839"/>
              <a:ext cx="572469" cy="588761"/>
            </a:xfrm>
            <a:custGeom>
              <a:avLst/>
              <a:gdLst>
                <a:gd name="T0" fmla="*/ 224 w 327"/>
                <a:gd name="T1" fmla="*/ 118 h 336"/>
                <a:gd name="T2" fmla="*/ 238 w 327"/>
                <a:gd name="T3" fmla="*/ 26 h 336"/>
                <a:gd name="T4" fmla="*/ 188 w 327"/>
                <a:gd name="T5" fmla="*/ 10 h 336"/>
                <a:gd name="T6" fmla="*/ 11 w 327"/>
                <a:gd name="T7" fmla="*/ 148 h 336"/>
                <a:gd name="T8" fmla="*/ 148 w 327"/>
                <a:gd name="T9" fmla="*/ 325 h 336"/>
                <a:gd name="T10" fmla="*/ 325 w 327"/>
                <a:gd name="T11" fmla="*/ 188 h 336"/>
                <a:gd name="T12" fmla="*/ 323 w 327"/>
                <a:gd name="T13" fmla="*/ 138 h 336"/>
                <a:gd name="T14" fmla="*/ 224 w 327"/>
                <a:gd name="T15" fmla="*/ 118 h 336"/>
                <a:gd name="T16" fmla="*/ 25 w 327"/>
                <a:gd name="T17" fmla="*/ 159 h 336"/>
                <a:gd name="T18" fmla="*/ 61 w 327"/>
                <a:gd name="T19" fmla="*/ 136 h 336"/>
                <a:gd name="T20" fmla="*/ 90 w 327"/>
                <a:gd name="T21" fmla="*/ 167 h 336"/>
                <a:gd name="T22" fmla="*/ 54 w 327"/>
                <a:gd name="T23" fmla="*/ 191 h 336"/>
                <a:gd name="T24" fmla="*/ 25 w 327"/>
                <a:gd name="T25" fmla="*/ 159 h 336"/>
                <a:gd name="T26" fmla="*/ 78 w 327"/>
                <a:gd name="T27" fmla="*/ 262 h 336"/>
                <a:gd name="T28" fmla="*/ 48 w 327"/>
                <a:gd name="T29" fmla="*/ 231 h 336"/>
                <a:gd name="T30" fmla="*/ 85 w 327"/>
                <a:gd name="T31" fmla="*/ 207 h 336"/>
                <a:gd name="T32" fmla="*/ 114 w 327"/>
                <a:gd name="T33" fmla="*/ 239 h 336"/>
                <a:gd name="T34" fmla="*/ 78 w 327"/>
                <a:gd name="T35" fmla="*/ 262 h 336"/>
                <a:gd name="T36" fmla="*/ 80 w 327"/>
                <a:gd name="T37" fmla="*/ 124 h 336"/>
                <a:gd name="T38" fmla="*/ 51 w 327"/>
                <a:gd name="T39" fmla="*/ 92 h 336"/>
                <a:gd name="T40" fmla="*/ 88 w 327"/>
                <a:gd name="T41" fmla="*/ 69 h 336"/>
                <a:gd name="T42" fmla="*/ 117 w 327"/>
                <a:gd name="T43" fmla="*/ 100 h 336"/>
                <a:gd name="T44" fmla="*/ 80 w 327"/>
                <a:gd name="T45" fmla="*/ 124 h 336"/>
                <a:gd name="T46" fmla="*/ 146 w 327"/>
                <a:gd name="T47" fmla="*/ 308 h 336"/>
                <a:gd name="T48" fmla="*/ 117 w 327"/>
                <a:gd name="T49" fmla="*/ 276 h 336"/>
                <a:gd name="T50" fmla="*/ 153 w 327"/>
                <a:gd name="T51" fmla="*/ 252 h 336"/>
                <a:gd name="T52" fmla="*/ 182 w 327"/>
                <a:gd name="T53" fmla="*/ 284 h 336"/>
                <a:gd name="T54" fmla="*/ 146 w 327"/>
                <a:gd name="T55" fmla="*/ 308 h 336"/>
                <a:gd name="T56" fmla="*/ 151 w 327"/>
                <a:gd name="T57" fmla="*/ 85 h 336"/>
                <a:gd name="T58" fmla="*/ 122 w 327"/>
                <a:gd name="T59" fmla="*/ 52 h 336"/>
                <a:gd name="T60" fmla="*/ 158 w 327"/>
                <a:gd name="T61" fmla="*/ 29 h 336"/>
                <a:gd name="T62" fmla="*/ 187 w 327"/>
                <a:gd name="T63" fmla="*/ 61 h 336"/>
                <a:gd name="T64" fmla="*/ 151 w 327"/>
                <a:gd name="T65" fmla="*/ 85 h 336"/>
                <a:gd name="T66" fmla="*/ 223 w 327"/>
                <a:gd name="T67" fmla="*/ 285 h 336"/>
                <a:gd name="T68" fmla="*/ 194 w 327"/>
                <a:gd name="T69" fmla="*/ 253 h 336"/>
                <a:gd name="T70" fmla="*/ 230 w 327"/>
                <a:gd name="T71" fmla="*/ 230 h 336"/>
                <a:gd name="T72" fmla="*/ 259 w 327"/>
                <a:gd name="T73" fmla="*/ 262 h 336"/>
                <a:gd name="T74" fmla="*/ 223 w 327"/>
                <a:gd name="T75" fmla="*/ 285 h 336"/>
                <a:gd name="T76" fmla="*/ 269 w 327"/>
                <a:gd name="T77" fmla="*/ 226 h 336"/>
                <a:gd name="T78" fmla="*/ 240 w 327"/>
                <a:gd name="T79" fmla="*/ 195 h 336"/>
                <a:gd name="T80" fmla="*/ 276 w 327"/>
                <a:gd name="T81" fmla="*/ 171 h 336"/>
                <a:gd name="T82" fmla="*/ 304 w 327"/>
                <a:gd name="T83" fmla="*/ 203 h 336"/>
                <a:gd name="T84" fmla="*/ 269 w 327"/>
                <a:gd name="T85" fmla="*/ 226 h 336"/>
                <a:gd name="T86" fmla="*/ 269 w 327"/>
                <a:gd name="T87" fmla="*/ 226 h 336"/>
                <a:gd name="T88" fmla="*/ 269 w 327"/>
                <a:gd name="T89" fmla="*/ 22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7" h="336">
                  <a:moveTo>
                    <a:pt x="224" y="118"/>
                  </a:moveTo>
                  <a:cubicBezTo>
                    <a:pt x="203" y="77"/>
                    <a:pt x="292" y="56"/>
                    <a:pt x="238" y="26"/>
                  </a:cubicBezTo>
                  <a:cubicBezTo>
                    <a:pt x="212" y="16"/>
                    <a:pt x="206" y="13"/>
                    <a:pt x="188" y="10"/>
                  </a:cubicBezTo>
                  <a:cubicBezTo>
                    <a:pt x="101" y="0"/>
                    <a:pt x="22" y="61"/>
                    <a:pt x="11" y="148"/>
                  </a:cubicBezTo>
                  <a:cubicBezTo>
                    <a:pt x="0" y="235"/>
                    <a:pt x="61" y="313"/>
                    <a:pt x="148" y="325"/>
                  </a:cubicBezTo>
                  <a:cubicBezTo>
                    <a:pt x="235" y="336"/>
                    <a:pt x="314" y="275"/>
                    <a:pt x="325" y="188"/>
                  </a:cubicBezTo>
                  <a:cubicBezTo>
                    <a:pt x="327" y="169"/>
                    <a:pt x="327" y="157"/>
                    <a:pt x="323" y="138"/>
                  </a:cubicBezTo>
                  <a:cubicBezTo>
                    <a:pt x="315" y="103"/>
                    <a:pt x="246" y="159"/>
                    <a:pt x="224" y="118"/>
                  </a:cubicBezTo>
                  <a:close/>
                  <a:moveTo>
                    <a:pt x="25" y="159"/>
                  </a:moveTo>
                  <a:cubicBezTo>
                    <a:pt x="27" y="144"/>
                    <a:pt x="43" y="133"/>
                    <a:pt x="61" y="136"/>
                  </a:cubicBezTo>
                  <a:cubicBezTo>
                    <a:pt x="79" y="138"/>
                    <a:pt x="92" y="151"/>
                    <a:pt x="90" y="167"/>
                  </a:cubicBezTo>
                  <a:cubicBezTo>
                    <a:pt x="88" y="182"/>
                    <a:pt x="72" y="194"/>
                    <a:pt x="54" y="191"/>
                  </a:cubicBezTo>
                  <a:cubicBezTo>
                    <a:pt x="36" y="188"/>
                    <a:pt x="23" y="174"/>
                    <a:pt x="25" y="159"/>
                  </a:cubicBezTo>
                  <a:close/>
                  <a:moveTo>
                    <a:pt x="78" y="262"/>
                  </a:moveTo>
                  <a:cubicBezTo>
                    <a:pt x="60" y="260"/>
                    <a:pt x="47" y="246"/>
                    <a:pt x="48" y="231"/>
                  </a:cubicBezTo>
                  <a:cubicBezTo>
                    <a:pt x="51" y="216"/>
                    <a:pt x="67" y="205"/>
                    <a:pt x="85" y="207"/>
                  </a:cubicBezTo>
                  <a:cubicBezTo>
                    <a:pt x="103" y="209"/>
                    <a:pt x="116" y="224"/>
                    <a:pt x="114" y="239"/>
                  </a:cubicBezTo>
                  <a:cubicBezTo>
                    <a:pt x="112" y="254"/>
                    <a:pt x="96" y="265"/>
                    <a:pt x="78" y="262"/>
                  </a:cubicBezTo>
                  <a:close/>
                  <a:moveTo>
                    <a:pt x="80" y="124"/>
                  </a:moveTo>
                  <a:cubicBezTo>
                    <a:pt x="62" y="121"/>
                    <a:pt x="49" y="107"/>
                    <a:pt x="51" y="92"/>
                  </a:cubicBezTo>
                  <a:cubicBezTo>
                    <a:pt x="53" y="77"/>
                    <a:pt x="70" y="66"/>
                    <a:pt x="88" y="69"/>
                  </a:cubicBezTo>
                  <a:cubicBezTo>
                    <a:pt x="106" y="71"/>
                    <a:pt x="119" y="85"/>
                    <a:pt x="117" y="100"/>
                  </a:cubicBezTo>
                  <a:cubicBezTo>
                    <a:pt x="114" y="116"/>
                    <a:pt x="98" y="126"/>
                    <a:pt x="80" y="124"/>
                  </a:cubicBezTo>
                  <a:close/>
                  <a:moveTo>
                    <a:pt x="146" y="308"/>
                  </a:moveTo>
                  <a:cubicBezTo>
                    <a:pt x="128" y="305"/>
                    <a:pt x="115" y="291"/>
                    <a:pt x="117" y="276"/>
                  </a:cubicBezTo>
                  <a:cubicBezTo>
                    <a:pt x="119" y="260"/>
                    <a:pt x="135" y="250"/>
                    <a:pt x="153" y="252"/>
                  </a:cubicBezTo>
                  <a:cubicBezTo>
                    <a:pt x="171" y="255"/>
                    <a:pt x="184" y="269"/>
                    <a:pt x="182" y="284"/>
                  </a:cubicBezTo>
                  <a:cubicBezTo>
                    <a:pt x="181" y="300"/>
                    <a:pt x="164" y="310"/>
                    <a:pt x="146" y="308"/>
                  </a:cubicBezTo>
                  <a:close/>
                  <a:moveTo>
                    <a:pt x="151" y="85"/>
                  </a:moveTo>
                  <a:cubicBezTo>
                    <a:pt x="133" y="83"/>
                    <a:pt x="120" y="68"/>
                    <a:pt x="122" y="52"/>
                  </a:cubicBezTo>
                  <a:cubicBezTo>
                    <a:pt x="124" y="38"/>
                    <a:pt x="141" y="27"/>
                    <a:pt x="158" y="29"/>
                  </a:cubicBezTo>
                  <a:cubicBezTo>
                    <a:pt x="176" y="32"/>
                    <a:pt x="189" y="45"/>
                    <a:pt x="187" y="61"/>
                  </a:cubicBezTo>
                  <a:cubicBezTo>
                    <a:pt x="185" y="76"/>
                    <a:pt x="169" y="87"/>
                    <a:pt x="151" y="85"/>
                  </a:cubicBezTo>
                  <a:close/>
                  <a:moveTo>
                    <a:pt x="223" y="285"/>
                  </a:moveTo>
                  <a:cubicBezTo>
                    <a:pt x="204" y="283"/>
                    <a:pt x="192" y="269"/>
                    <a:pt x="194" y="253"/>
                  </a:cubicBezTo>
                  <a:cubicBezTo>
                    <a:pt x="196" y="238"/>
                    <a:pt x="212" y="227"/>
                    <a:pt x="230" y="230"/>
                  </a:cubicBezTo>
                  <a:cubicBezTo>
                    <a:pt x="248" y="232"/>
                    <a:pt x="260" y="247"/>
                    <a:pt x="259" y="262"/>
                  </a:cubicBezTo>
                  <a:cubicBezTo>
                    <a:pt x="257" y="277"/>
                    <a:pt x="240" y="287"/>
                    <a:pt x="223" y="285"/>
                  </a:cubicBezTo>
                  <a:close/>
                  <a:moveTo>
                    <a:pt x="269" y="226"/>
                  </a:moveTo>
                  <a:cubicBezTo>
                    <a:pt x="250" y="225"/>
                    <a:pt x="237" y="210"/>
                    <a:pt x="240" y="195"/>
                  </a:cubicBezTo>
                  <a:cubicBezTo>
                    <a:pt x="241" y="180"/>
                    <a:pt x="258" y="169"/>
                    <a:pt x="276" y="171"/>
                  </a:cubicBezTo>
                  <a:cubicBezTo>
                    <a:pt x="294" y="174"/>
                    <a:pt x="307" y="187"/>
                    <a:pt x="304" y="203"/>
                  </a:cubicBezTo>
                  <a:cubicBezTo>
                    <a:pt x="303" y="218"/>
                    <a:pt x="286" y="229"/>
                    <a:pt x="269" y="226"/>
                  </a:cubicBezTo>
                  <a:close/>
                  <a:moveTo>
                    <a:pt x="269" y="226"/>
                  </a:moveTo>
                  <a:cubicBezTo>
                    <a:pt x="269" y="226"/>
                    <a:pt x="269" y="226"/>
                    <a:pt x="269" y="22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7841548" y="5334626"/>
              <a:ext cx="345111" cy="793162"/>
            </a:xfrm>
            <a:custGeom>
              <a:avLst/>
              <a:gdLst>
                <a:gd name="T0" fmla="*/ 466 w 466"/>
                <a:gd name="T1" fmla="*/ 1071 h 1071"/>
                <a:gd name="T2" fmla="*/ 0 w 466"/>
                <a:gd name="T3" fmla="*/ 1071 h 1071"/>
                <a:gd name="T4" fmla="*/ 0 w 466"/>
                <a:gd name="T5" fmla="*/ 1024 h 1071"/>
                <a:gd name="T6" fmla="*/ 418 w 466"/>
                <a:gd name="T7" fmla="*/ 1024 h 1071"/>
                <a:gd name="T8" fmla="*/ 418 w 466"/>
                <a:gd name="T9" fmla="*/ 0 h 1071"/>
                <a:gd name="T10" fmla="*/ 466 w 466"/>
                <a:gd name="T11" fmla="*/ 0 h 1071"/>
                <a:gd name="T12" fmla="*/ 466 w 466"/>
                <a:gd name="T13" fmla="*/ 1071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1071">
                  <a:moveTo>
                    <a:pt x="466" y="1071"/>
                  </a:moveTo>
                  <a:lnTo>
                    <a:pt x="0" y="1071"/>
                  </a:lnTo>
                  <a:lnTo>
                    <a:pt x="0" y="1024"/>
                  </a:lnTo>
                  <a:lnTo>
                    <a:pt x="418" y="1024"/>
                  </a:lnTo>
                  <a:lnTo>
                    <a:pt x="418" y="0"/>
                  </a:lnTo>
                  <a:lnTo>
                    <a:pt x="466" y="0"/>
                  </a:lnTo>
                  <a:lnTo>
                    <a:pt x="466" y="107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8107417" y="5247238"/>
              <a:ext cx="122936" cy="105162"/>
            </a:xfrm>
            <a:custGeom>
              <a:avLst/>
              <a:gdLst>
                <a:gd name="T0" fmla="*/ 166 w 166"/>
                <a:gd name="T1" fmla="*/ 142 h 142"/>
                <a:gd name="T2" fmla="*/ 83 w 166"/>
                <a:gd name="T3" fmla="*/ 0 h 142"/>
                <a:gd name="T4" fmla="*/ 0 w 166"/>
                <a:gd name="T5" fmla="*/ 142 h 142"/>
                <a:gd name="T6" fmla="*/ 166 w 166"/>
                <a:gd name="T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2">
                  <a:moveTo>
                    <a:pt x="166" y="142"/>
                  </a:moveTo>
                  <a:lnTo>
                    <a:pt x="83" y="0"/>
                  </a:lnTo>
                  <a:lnTo>
                    <a:pt x="0" y="142"/>
                  </a:lnTo>
                  <a:lnTo>
                    <a:pt x="166" y="142"/>
                  </a:lnTo>
                  <a:close/>
                </a:path>
              </a:pathLst>
            </a:custGeom>
            <a:solidFill>
              <a:srgbClr val="D95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7056533" y="3879386"/>
              <a:ext cx="664301" cy="1581139"/>
            </a:xfrm>
            <a:custGeom>
              <a:avLst/>
              <a:gdLst>
                <a:gd name="T0" fmla="*/ 48 w 897"/>
                <a:gd name="T1" fmla="*/ 2135 h 2135"/>
                <a:gd name="T2" fmla="*/ 0 w 897"/>
                <a:gd name="T3" fmla="*/ 2135 h 2135"/>
                <a:gd name="T4" fmla="*/ 0 w 897"/>
                <a:gd name="T5" fmla="*/ 0 h 2135"/>
                <a:gd name="T6" fmla="*/ 897 w 897"/>
                <a:gd name="T7" fmla="*/ 0 h 2135"/>
                <a:gd name="T8" fmla="*/ 897 w 897"/>
                <a:gd name="T9" fmla="*/ 47 h 2135"/>
                <a:gd name="T10" fmla="*/ 48 w 897"/>
                <a:gd name="T11" fmla="*/ 47 h 2135"/>
                <a:gd name="T12" fmla="*/ 48 w 897"/>
                <a:gd name="T13" fmla="*/ 2135 h 2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7" h="2135">
                  <a:moveTo>
                    <a:pt x="48" y="2135"/>
                  </a:moveTo>
                  <a:lnTo>
                    <a:pt x="0" y="213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897" y="47"/>
                  </a:lnTo>
                  <a:lnTo>
                    <a:pt x="48" y="47"/>
                  </a:lnTo>
                  <a:lnTo>
                    <a:pt x="48" y="213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7703060" y="3835691"/>
              <a:ext cx="106644" cy="122196"/>
            </a:xfrm>
            <a:custGeom>
              <a:avLst/>
              <a:gdLst>
                <a:gd name="T0" fmla="*/ 0 w 144"/>
                <a:gd name="T1" fmla="*/ 165 h 165"/>
                <a:gd name="T2" fmla="*/ 144 w 144"/>
                <a:gd name="T3" fmla="*/ 83 h 165"/>
                <a:gd name="T4" fmla="*/ 0 w 144"/>
                <a:gd name="T5" fmla="*/ 0 h 165"/>
                <a:gd name="T6" fmla="*/ 0 w 144"/>
                <a:gd name="T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5">
                  <a:moveTo>
                    <a:pt x="0" y="165"/>
                  </a:moveTo>
                  <a:lnTo>
                    <a:pt x="144" y="83"/>
                  </a:lnTo>
                  <a:lnTo>
                    <a:pt x="0" y="0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rgbClr val="59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210790" y="2247146"/>
              <a:ext cx="1510044" cy="514703"/>
            </a:xfrm>
            <a:custGeom>
              <a:avLst/>
              <a:gdLst>
                <a:gd name="T0" fmla="*/ 47 w 2039"/>
                <a:gd name="T1" fmla="*/ 695 h 695"/>
                <a:gd name="T2" fmla="*/ 0 w 2039"/>
                <a:gd name="T3" fmla="*/ 695 h 695"/>
                <a:gd name="T4" fmla="*/ 0 w 2039"/>
                <a:gd name="T5" fmla="*/ 0 h 695"/>
                <a:gd name="T6" fmla="*/ 2039 w 2039"/>
                <a:gd name="T7" fmla="*/ 0 h 695"/>
                <a:gd name="T8" fmla="*/ 2039 w 2039"/>
                <a:gd name="T9" fmla="*/ 47 h 695"/>
                <a:gd name="T10" fmla="*/ 47 w 2039"/>
                <a:gd name="T11" fmla="*/ 47 h 695"/>
                <a:gd name="T12" fmla="*/ 47 w 2039"/>
                <a:gd name="T13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9" h="695">
                  <a:moveTo>
                    <a:pt x="47" y="695"/>
                  </a:moveTo>
                  <a:lnTo>
                    <a:pt x="0" y="695"/>
                  </a:lnTo>
                  <a:lnTo>
                    <a:pt x="0" y="0"/>
                  </a:lnTo>
                  <a:lnTo>
                    <a:pt x="2039" y="0"/>
                  </a:lnTo>
                  <a:lnTo>
                    <a:pt x="2039" y="47"/>
                  </a:lnTo>
                  <a:lnTo>
                    <a:pt x="47" y="47"/>
                  </a:lnTo>
                  <a:lnTo>
                    <a:pt x="47" y="6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7703060" y="2203452"/>
              <a:ext cx="106644" cy="122936"/>
            </a:xfrm>
            <a:custGeom>
              <a:avLst/>
              <a:gdLst>
                <a:gd name="T0" fmla="*/ 0 w 144"/>
                <a:gd name="T1" fmla="*/ 166 h 166"/>
                <a:gd name="T2" fmla="*/ 144 w 144"/>
                <a:gd name="T3" fmla="*/ 83 h 166"/>
                <a:gd name="T4" fmla="*/ 0 w 144"/>
                <a:gd name="T5" fmla="*/ 0 h 166"/>
                <a:gd name="T6" fmla="*/ 0 w 144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6">
                  <a:moveTo>
                    <a:pt x="0" y="166"/>
                  </a:moveTo>
                  <a:lnTo>
                    <a:pt x="144" y="83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75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488940" y="3136583"/>
              <a:ext cx="907211" cy="858333"/>
            </a:xfrm>
            <a:custGeom>
              <a:avLst/>
              <a:gdLst>
                <a:gd name="T0" fmla="*/ 1225 w 1225"/>
                <a:gd name="T1" fmla="*/ 1159 h 1159"/>
                <a:gd name="T2" fmla="*/ 88 w 1225"/>
                <a:gd name="T3" fmla="*/ 1159 h 1159"/>
                <a:gd name="T4" fmla="*/ 88 w 1225"/>
                <a:gd name="T5" fmla="*/ 48 h 1159"/>
                <a:gd name="T6" fmla="*/ 0 w 1225"/>
                <a:gd name="T7" fmla="*/ 48 h 1159"/>
                <a:gd name="T8" fmla="*/ 0 w 1225"/>
                <a:gd name="T9" fmla="*/ 0 h 1159"/>
                <a:gd name="T10" fmla="*/ 135 w 1225"/>
                <a:gd name="T11" fmla="*/ 0 h 1159"/>
                <a:gd name="T12" fmla="*/ 135 w 1225"/>
                <a:gd name="T13" fmla="*/ 1112 h 1159"/>
                <a:gd name="T14" fmla="*/ 1225 w 1225"/>
                <a:gd name="T15" fmla="*/ 1112 h 1159"/>
                <a:gd name="T16" fmla="*/ 1225 w 1225"/>
                <a:gd name="T17" fmla="*/ 1159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5" h="1159">
                  <a:moveTo>
                    <a:pt x="1225" y="1159"/>
                  </a:moveTo>
                  <a:lnTo>
                    <a:pt x="88" y="1159"/>
                  </a:lnTo>
                  <a:lnTo>
                    <a:pt x="88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135" y="0"/>
                  </a:lnTo>
                  <a:lnTo>
                    <a:pt x="135" y="1112"/>
                  </a:lnTo>
                  <a:lnTo>
                    <a:pt x="1225" y="1112"/>
                  </a:lnTo>
                  <a:lnTo>
                    <a:pt x="1225" y="11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399330" y="3092889"/>
              <a:ext cx="107384" cy="122936"/>
            </a:xfrm>
            <a:custGeom>
              <a:avLst/>
              <a:gdLst>
                <a:gd name="T0" fmla="*/ 145 w 145"/>
                <a:gd name="T1" fmla="*/ 0 h 166"/>
                <a:gd name="T2" fmla="*/ 0 w 145"/>
                <a:gd name="T3" fmla="*/ 83 h 166"/>
                <a:gd name="T4" fmla="*/ 145 w 145"/>
                <a:gd name="T5" fmla="*/ 166 h 166"/>
                <a:gd name="T6" fmla="*/ 145 w 145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66">
                  <a:moveTo>
                    <a:pt x="145" y="0"/>
                  </a:moveTo>
                  <a:lnTo>
                    <a:pt x="0" y="83"/>
                  </a:lnTo>
                  <a:lnTo>
                    <a:pt x="145" y="166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4551890" y="4225977"/>
              <a:ext cx="1267874" cy="830191"/>
            </a:xfrm>
            <a:custGeom>
              <a:avLst/>
              <a:gdLst>
                <a:gd name="T0" fmla="*/ 1712 w 1712"/>
                <a:gd name="T1" fmla="*/ 1121 h 1121"/>
                <a:gd name="T2" fmla="*/ 178 w 1712"/>
                <a:gd name="T3" fmla="*/ 1121 h 1121"/>
                <a:gd name="T4" fmla="*/ 178 w 1712"/>
                <a:gd name="T5" fmla="*/ 47 h 1121"/>
                <a:gd name="T6" fmla="*/ 0 w 1712"/>
                <a:gd name="T7" fmla="*/ 47 h 1121"/>
                <a:gd name="T8" fmla="*/ 0 w 1712"/>
                <a:gd name="T9" fmla="*/ 0 h 1121"/>
                <a:gd name="T10" fmla="*/ 225 w 1712"/>
                <a:gd name="T11" fmla="*/ 0 h 1121"/>
                <a:gd name="T12" fmla="*/ 225 w 1712"/>
                <a:gd name="T13" fmla="*/ 1074 h 1121"/>
                <a:gd name="T14" fmla="*/ 1712 w 1712"/>
                <a:gd name="T15" fmla="*/ 1074 h 1121"/>
                <a:gd name="T16" fmla="*/ 1712 w 1712"/>
                <a:gd name="T17" fmla="*/ 1121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2" h="1121">
                  <a:moveTo>
                    <a:pt x="1712" y="1121"/>
                  </a:moveTo>
                  <a:lnTo>
                    <a:pt x="178" y="1121"/>
                  </a:lnTo>
                  <a:lnTo>
                    <a:pt x="178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225" y="0"/>
                  </a:lnTo>
                  <a:lnTo>
                    <a:pt x="225" y="1074"/>
                  </a:lnTo>
                  <a:lnTo>
                    <a:pt x="1712" y="1074"/>
                  </a:lnTo>
                  <a:lnTo>
                    <a:pt x="1712" y="112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4464501" y="4182283"/>
              <a:ext cx="105162" cy="122936"/>
            </a:xfrm>
            <a:custGeom>
              <a:avLst/>
              <a:gdLst>
                <a:gd name="T0" fmla="*/ 142 w 142"/>
                <a:gd name="T1" fmla="*/ 0 h 166"/>
                <a:gd name="T2" fmla="*/ 0 w 142"/>
                <a:gd name="T3" fmla="*/ 83 h 166"/>
                <a:gd name="T4" fmla="*/ 142 w 142"/>
                <a:gd name="T5" fmla="*/ 166 h 166"/>
                <a:gd name="T6" fmla="*/ 142 w 142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66">
                  <a:moveTo>
                    <a:pt x="142" y="0"/>
                  </a:moveTo>
                  <a:lnTo>
                    <a:pt x="0" y="83"/>
                  </a:lnTo>
                  <a:lnTo>
                    <a:pt x="142" y="166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D99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4054960" y="5723431"/>
              <a:ext cx="645786" cy="404357"/>
            </a:xfrm>
            <a:custGeom>
              <a:avLst/>
              <a:gdLst>
                <a:gd name="T0" fmla="*/ 872 w 872"/>
                <a:gd name="T1" fmla="*/ 546 h 546"/>
                <a:gd name="T2" fmla="*/ 0 w 872"/>
                <a:gd name="T3" fmla="*/ 546 h 546"/>
                <a:gd name="T4" fmla="*/ 0 w 872"/>
                <a:gd name="T5" fmla="*/ 0 h 546"/>
                <a:gd name="T6" fmla="*/ 47 w 872"/>
                <a:gd name="T7" fmla="*/ 0 h 546"/>
                <a:gd name="T8" fmla="*/ 47 w 872"/>
                <a:gd name="T9" fmla="*/ 499 h 546"/>
                <a:gd name="T10" fmla="*/ 872 w 872"/>
                <a:gd name="T11" fmla="*/ 499 h 546"/>
                <a:gd name="T12" fmla="*/ 872 w 872"/>
                <a:gd name="T13" fmla="*/ 54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2" h="546">
                  <a:moveTo>
                    <a:pt x="872" y="546"/>
                  </a:moveTo>
                  <a:lnTo>
                    <a:pt x="0" y="546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499"/>
                  </a:lnTo>
                  <a:lnTo>
                    <a:pt x="872" y="499"/>
                  </a:lnTo>
                  <a:lnTo>
                    <a:pt x="872" y="5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4010525" y="5636042"/>
              <a:ext cx="122936" cy="104422"/>
            </a:xfrm>
            <a:custGeom>
              <a:avLst/>
              <a:gdLst>
                <a:gd name="T0" fmla="*/ 166 w 166"/>
                <a:gd name="T1" fmla="*/ 141 h 141"/>
                <a:gd name="T2" fmla="*/ 83 w 166"/>
                <a:gd name="T3" fmla="*/ 0 h 141"/>
                <a:gd name="T4" fmla="*/ 0 w 166"/>
                <a:gd name="T5" fmla="*/ 141 h 141"/>
                <a:gd name="T6" fmla="*/ 166 w 166"/>
                <a:gd name="T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1">
                  <a:moveTo>
                    <a:pt x="166" y="141"/>
                  </a:moveTo>
                  <a:lnTo>
                    <a:pt x="83" y="0"/>
                  </a:lnTo>
                  <a:lnTo>
                    <a:pt x="0" y="141"/>
                  </a:lnTo>
                  <a:lnTo>
                    <a:pt x="166" y="141"/>
                  </a:lnTo>
                  <a:close/>
                </a:path>
              </a:pathLst>
            </a:custGeom>
            <a:solidFill>
              <a:srgbClr val="75B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736753" y="2566683"/>
            <a:ext cx="2085109" cy="702873"/>
            <a:chOff x="9720774" y="2761849"/>
            <a:chExt cx="2511867" cy="767479"/>
          </a:xfrm>
        </p:grpSpPr>
        <p:sp>
          <p:nvSpPr>
            <p:cNvPr id="36" name="TextBox 35"/>
            <p:cNvSpPr txBox="1"/>
            <p:nvPr/>
          </p:nvSpPr>
          <p:spPr>
            <a:xfrm>
              <a:off x="9726738" y="2761849"/>
              <a:ext cx="1513973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9720774" y="3060235"/>
              <a:ext cx="2511867" cy="4690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736752" y="3683835"/>
            <a:ext cx="2085111" cy="716466"/>
            <a:chOff x="9720773" y="2761849"/>
            <a:chExt cx="2511870" cy="782321"/>
          </a:xfrm>
        </p:grpSpPr>
        <p:sp>
          <p:nvSpPr>
            <p:cNvPr id="40" name="TextBox 39"/>
            <p:cNvSpPr txBox="1"/>
            <p:nvPr/>
          </p:nvSpPr>
          <p:spPr>
            <a:xfrm>
              <a:off x="9720773" y="2761849"/>
              <a:ext cx="151397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720775" y="3060235"/>
              <a:ext cx="2511868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736752" y="4802712"/>
            <a:ext cx="2085111" cy="716466"/>
            <a:chOff x="9720772" y="2761849"/>
            <a:chExt cx="2511870" cy="782321"/>
          </a:xfrm>
        </p:grpSpPr>
        <p:sp>
          <p:nvSpPr>
            <p:cNvPr id="43" name="TextBox 42"/>
            <p:cNvSpPr txBox="1"/>
            <p:nvPr/>
          </p:nvSpPr>
          <p:spPr>
            <a:xfrm>
              <a:off x="9720772" y="2761849"/>
              <a:ext cx="1513973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720773" y="3060235"/>
              <a:ext cx="2511869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 flipH="1">
            <a:off x="2061029" y="2566686"/>
            <a:ext cx="2107425" cy="716464"/>
            <a:chOff x="9720775" y="2761849"/>
            <a:chExt cx="2343012" cy="782319"/>
          </a:xfrm>
        </p:grpSpPr>
        <p:sp>
          <p:nvSpPr>
            <p:cNvPr id="46" name="TextBox 45"/>
            <p:cNvSpPr txBox="1"/>
            <p:nvPr/>
          </p:nvSpPr>
          <p:spPr>
            <a:xfrm>
              <a:off x="9747983" y="2761849"/>
              <a:ext cx="152791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9720775" y="3060233"/>
              <a:ext cx="2343012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 flipH="1">
            <a:off x="2057866" y="3683836"/>
            <a:ext cx="2124855" cy="716464"/>
            <a:chOff x="9701397" y="2761849"/>
            <a:chExt cx="2362390" cy="782319"/>
          </a:xfrm>
        </p:grpSpPr>
        <p:sp>
          <p:nvSpPr>
            <p:cNvPr id="49" name="TextBox 48"/>
            <p:cNvSpPr txBox="1"/>
            <p:nvPr/>
          </p:nvSpPr>
          <p:spPr>
            <a:xfrm>
              <a:off x="9701397" y="2761849"/>
              <a:ext cx="1527914" cy="2579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9720775" y="3060233"/>
              <a:ext cx="2343012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 flipH="1">
            <a:off x="2061029" y="4802712"/>
            <a:ext cx="2107425" cy="702871"/>
            <a:chOff x="9720775" y="2761849"/>
            <a:chExt cx="2343012" cy="767477"/>
          </a:xfrm>
        </p:grpSpPr>
        <p:sp>
          <p:nvSpPr>
            <p:cNvPr id="52" name="TextBox 51"/>
            <p:cNvSpPr txBox="1"/>
            <p:nvPr/>
          </p:nvSpPr>
          <p:spPr>
            <a:xfrm>
              <a:off x="9768598" y="2761849"/>
              <a:ext cx="1527914" cy="282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9720775" y="3060233"/>
              <a:ext cx="2343012" cy="4690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9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682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8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5643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1237462" y="2162555"/>
            <a:ext cx="4937180" cy="4349428"/>
          </a:xfrm>
          <a:custGeom>
            <a:avLst/>
            <a:gdLst>
              <a:gd name="T0" fmla="*/ 0 w 998"/>
              <a:gd name="T1" fmla="*/ 0 h 861"/>
              <a:gd name="T2" fmla="*/ 998 w 998"/>
              <a:gd name="T3" fmla="*/ 0 h 861"/>
              <a:gd name="T4" fmla="*/ 492 w 998"/>
              <a:gd name="T5" fmla="*/ 861 h 861"/>
              <a:gd name="T6" fmla="*/ 0 w 998"/>
              <a:gd name="T7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8" h="861">
                <a:moveTo>
                  <a:pt x="0" y="0"/>
                </a:moveTo>
                <a:lnTo>
                  <a:pt x="998" y="0"/>
                </a:lnTo>
                <a:lnTo>
                  <a:pt x="492" y="86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196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648542" y="1423110"/>
            <a:ext cx="4115020" cy="3581420"/>
          </a:xfrm>
          <a:custGeom>
            <a:avLst/>
            <a:gdLst>
              <a:gd name="T0" fmla="*/ 949 w 1896"/>
              <a:gd name="T1" fmla="*/ 0 h 1616"/>
              <a:gd name="T2" fmla="*/ 1896 w 1896"/>
              <a:gd name="T3" fmla="*/ 1616 h 1616"/>
              <a:gd name="T4" fmla="*/ 0 w 1896"/>
              <a:gd name="T5" fmla="*/ 1616 h 1616"/>
              <a:gd name="T6" fmla="*/ 949 w 1896"/>
              <a:gd name="T7" fmla="*/ 0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96" h="1616">
                <a:moveTo>
                  <a:pt x="949" y="0"/>
                </a:moveTo>
                <a:lnTo>
                  <a:pt x="1896" y="1616"/>
                </a:lnTo>
                <a:lnTo>
                  <a:pt x="0" y="1616"/>
                </a:lnTo>
                <a:lnTo>
                  <a:pt x="949" y="0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52413" y="2449016"/>
            <a:ext cx="1695986" cy="156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99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101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205337" y="3616325"/>
            <a:ext cx="4143101" cy="0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7237" y="3868624"/>
            <a:ext cx="3466334" cy="43088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40" y="2748641"/>
            <a:ext cx="4468132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42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395" y="3696133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42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395" y="407050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63430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6" grpId="0" animBg="1"/>
          <p:bldP spid="17" grpId="0" animBg="1"/>
          <p:bldP spid="2050" grpId="0"/>
          <p:bldP spid="2052" grpId="0"/>
          <p:bldP spid="8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39014" y="726011"/>
            <a:ext cx="11780723" cy="0"/>
            <a:chOff x="503625" y="726011"/>
            <a:chExt cx="11780723" cy="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50362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8333175" y="726011"/>
              <a:ext cx="39511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8402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PRESENTATION_TITLE" val="bt24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BC1DD"/>
      </a:accent1>
      <a:accent2>
        <a:srgbClr val="92D050"/>
      </a:accent2>
      <a:accent3>
        <a:srgbClr val="4BC1DD"/>
      </a:accent3>
      <a:accent4>
        <a:srgbClr val="92D050"/>
      </a:accent4>
      <a:accent5>
        <a:srgbClr val="4BC1DD"/>
      </a:accent5>
      <a:accent6>
        <a:srgbClr val="92D050"/>
      </a:accent6>
      <a:hlink>
        <a:srgbClr val="4BC1DD"/>
      </a:hlink>
      <a:folHlink>
        <a:srgbClr val="92D05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4047</Words>
  <Application>Microsoft Office PowerPoint</Application>
  <PresentationFormat>自定义</PresentationFormat>
  <Paragraphs>259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lastModifiedBy>阳光 男孩</cp:lastModifiedBy>
  <cp:revision>2</cp:revision>
  <dcterms:created xsi:type="dcterms:W3CDTF">2016-12-01T15:06:22Z</dcterms:created>
  <dcterms:modified xsi:type="dcterms:W3CDTF">2019-11-25T14:50:41Z</dcterms:modified>
</cp:coreProperties>
</file>