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6"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3" r:id="rId19"/>
    <p:sldId id="274" r:id="rId20"/>
  </p:sldIdLst>
  <p:sldSz cx="12192000" cy="6858000"/>
  <p:notesSz cx="6858000" cy="9144000"/>
  <p:embeddedFontLst>
    <p:embeddedFont>
      <p:font typeface="微软雅黑" panose="020B0503020204020204" pitchFamily="34" charset="-122"/>
      <p:regular r:id="rId21"/>
      <p:bold r:id="rId22"/>
    </p:embeddedFont>
    <p:embeddedFont>
      <p:font typeface="Calibri Light" panose="020F0302020204030204" pitchFamily="34" charset="0"/>
      <p:regular r:id="rId23"/>
      <p:italic r:id="rId24"/>
    </p:embeddedFont>
    <p:embeddedFont>
      <p:font typeface="微软雅黑 Light" panose="020B0502040204020203" pitchFamily="34" charset="-122"/>
      <p:regular r:id="rId25"/>
    </p:embeddedFont>
    <p:embeddedFont>
      <p:font typeface="方正兰亭超细黑简体" panose="02010600030101010101" charset="-122"/>
      <p:regular r:id="rId26"/>
    </p:embeddedFont>
    <p:embeddedFont>
      <p:font typeface="Segoe UI Semilight" panose="020B0402040204020203" pitchFamily="34" charset="0"/>
      <p:regular r:id="rId27"/>
      <p:italic r:id="rId28"/>
    </p:embeddedFont>
    <p:embeddedFont>
      <p:font typeface="Calibri" panose="020F0502020204030204" pitchFamily="34" charset="0"/>
      <p:regular r:id="rId29"/>
      <p:bold r:id="rId30"/>
      <p:italic r:id="rId31"/>
      <p:boldItalic r:id="rId3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C0B1"/>
    <a:srgbClr val="ABDDD5"/>
    <a:srgbClr val="75DDC9"/>
    <a:srgbClr val="AEEADF"/>
    <a:srgbClr val="D7F5EF"/>
    <a:srgbClr val="ACEADE"/>
    <a:srgbClr val="AFDFD7"/>
    <a:srgbClr val="C3EFE7"/>
    <a:srgbClr val="E7F9F6"/>
    <a:srgbClr val="AA89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82" autoAdjust="0"/>
    <p:restoredTop sz="94660"/>
  </p:normalViewPr>
  <p:slideViewPr>
    <p:cSldViewPr snapToGrid="0" showGuides="1">
      <p:cViewPr varScale="1">
        <p:scale>
          <a:sx n="120" d="100"/>
          <a:sy n="120" d="100"/>
        </p:scale>
        <p:origin x="114" y="33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21" Type="http://schemas.openxmlformats.org/officeDocument/2006/relationships/font" Target="fonts/font1.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font" Target="fonts/font12.fntdata"/><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11.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D7F5EF"/>
            </a:solidFill>
            <a:ln>
              <a:noFill/>
            </a:ln>
            <a:effectLst/>
          </c:spPr>
          <c:invertIfNegative val="0"/>
          <c:dPt>
            <c:idx val="1"/>
            <c:invertIfNegative val="0"/>
            <c:bubble3D val="0"/>
            <c:spPr>
              <a:solidFill>
                <a:srgbClr val="AEEADF"/>
              </a:solidFill>
              <a:ln>
                <a:noFill/>
              </a:ln>
              <a:effectLst/>
            </c:spPr>
            <c:extLst xmlns:c16r2="http://schemas.microsoft.com/office/drawing/2015/06/chart">
              <c:ext xmlns:c16="http://schemas.microsoft.com/office/drawing/2014/chart" uri="{C3380CC4-5D6E-409C-BE32-E72D297353CC}">
                <c16:uniqueId val="{00000001-7AA9-4E8C-A591-BC38EC89191F}"/>
              </c:ext>
            </c:extLst>
          </c:dPt>
          <c:dPt>
            <c:idx val="2"/>
            <c:invertIfNegative val="0"/>
            <c:bubble3D val="0"/>
            <c:spPr>
              <a:solidFill>
                <a:srgbClr val="75DDC9"/>
              </a:solidFill>
              <a:ln>
                <a:noFill/>
              </a:ln>
              <a:effectLst/>
            </c:spPr>
            <c:extLst xmlns:c16r2="http://schemas.microsoft.com/office/drawing/2015/06/chart">
              <c:ext xmlns:c16="http://schemas.microsoft.com/office/drawing/2014/chart" uri="{C3380CC4-5D6E-409C-BE32-E72D297353CC}">
                <c16:uniqueId val="{00000003-7AA9-4E8C-A591-BC38EC89191F}"/>
              </c:ext>
            </c:extLst>
          </c:dPt>
          <c:dPt>
            <c:idx val="3"/>
            <c:invertIfNegative val="0"/>
            <c:bubble3D val="0"/>
            <c:spPr>
              <a:solidFill>
                <a:srgbClr val="64C0B1"/>
              </a:solidFill>
              <a:ln>
                <a:noFill/>
              </a:ln>
              <a:effectLst/>
            </c:spPr>
            <c:extLst xmlns:c16r2="http://schemas.microsoft.com/office/drawing/2015/06/chart">
              <c:ext xmlns:c16="http://schemas.microsoft.com/office/drawing/2014/chart" uri="{C3380CC4-5D6E-409C-BE32-E72D297353CC}">
                <c16:uniqueId val="{00000005-7AA9-4E8C-A591-BC38EC89191F}"/>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6-7AA9-4E8C-A591-BC38EC89191F}"/>
            </c:ext>
          </c:extLst>
        </c:ser>
        <c:dLbls>
          <c:showLegendKey val="0"/>
          <c:showVal val="0"/>
          <c:showCatName val="0"/>
          <c:showSerName val="0"/>
          <c:showPercent val="0"/>
          <c:showBubbleSize val="0"/>
        </c:dLbls>
        <c:gapWidth val="219"/>
        <c:overlap val="-27"/>
        <c:axId val="2092852976"/>
        <c:axId val="220299120"/>
      </c:barChart>
      <c:catAx>
        <c:axId val="2092852976"/>
        <c:scaling>
          <c:orientation val="minMax"/>
        </c:scaling>
        <c:delete val="1"/>
        <c:axPos val="b"/>
        <c:numFmt formatCode="General" sourceLinked="1"/>
        <c:majorTickMark val="none"/>
        <c:minorTickMark val="none"/>
        <c:tickLblPos val="nextTo"/>
        <c:crossAx val="220299120"/>
        <c:crosses val="autoZero"/>
        <c:auto val="1"/>
        <c:lblAlgn val="ctr"/>
        <c:lblOffset val="100"/>
        <c:noMultiLvlLbl val="0"/>
      </c:catAx>
      <c:valAx>
        <c:axId val="220299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0928529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EE2B7F8-CC84-4CFD-9DD4-621DAF3E2CAE}" type="datetimeFigureOut">
              <a:rPr lang="zh-CN" altLang="en-US" smtClean="0"/>
              <a:t>2019/11/25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B5D42C9-83D0-4872-9E89-437541D9F631}" type="slidenum">
              <a:rPr lang="zh-CN" altLang="en-US" smtClean="0"/>
              <a:t>‹#›</a:t>
            </a:fld>
            <a:endParaRPr lang="zh-CN" altLang="en-US"/>
          </a:p>
        </p:txBody>
      </p:sp>
    </p:spTree>
    <p:extLst>
      <p:ext uri="{BB962C8B-B14F-4D97-AF65-F5344CB8AC3E}">
        <p14:creationId xmlns:p14="http://schemas.microsoft.com/office/powerpoint/2010/main" val="1878227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34034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91439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87429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603260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3058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383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021545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814892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61708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8926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321663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EE2B7F8-CC84-4CFD-9DD4-621DAF3E2CAE}" type="datetimeFigureOut">
              <a:rPr lang="zh-CN" altLang="en-US" smtClean="0"/>
              <a:t>2019/11/25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5D42C9-83D0-4872-9E89-437541D9F631}" type="slidenum">
              <a:rPr lang="zh-CN" altLang="en-US" smtClean="0"/>
              <a:t>‹#›</a:t>
            </a:fld>
            <a:endParaRPr lang="zh-CN" altLang="en-US"/>
          </a:p>
        </p:txBody>
      </p:sp>
    </p:spTree>
    <p:extLst>
      <p:ext uri="{BB962C8B-B14F-4D97-AF65-F5344CB8AC3E}">
        <p14:creationId xmlns:p14="http://schemas.microsoft.com/office/powerpoint/2010/main" val="551555315"/>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82858F-D079-476C-BEFC-E197A2177CD1}" type="datetimeFigureOut">
              <a:rPr lang="zh-CN" altLang="en-US" smtClean="0">
                <a:solidFill>
                  <a:prstClr val="black">
                    <a:tint val="75000"/>
                  </a:prstClr>
                </a:solidFill>
              </a:rPr>
              <a:pPr/>
              <a:t>2019/11/25</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D3B58B-0858-44A5-A8FB-84A4670D8AB0}"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4069769"/>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AF878">
                <a:alpha val="10000"/>
              </a:srgbClr>
            </a:gs>
            <a:gs pos="55000">
              <a:srgbClr val="89CAD2">
                <a:alpha val="30000"/>
              </a:srgbClr>
            </a:gs>
            <a:gs pos="100000">
              <a:srgbClr val="F3C5FB"/>
            </a:gs>
          </a:gsLst>
          <a:lin ang="5400000" scaled="1"/>
          <a:tileRect/>
        </a:gradFill>
        <a:effectLst/>
      </p:bgPr>
    </p:bg>
    <p:spTree>
      <p:nvGrpSpPr>
        <p:cNvPr id="1" name=""/>
        <p:cNvGrpSpPr/>
        <p:nvPr/>
      </p:nvGrpSpPr>
      <p:grpSpPr>
        <a:xfrm>
          <a:off x="0" y="0"/>
          <a:ext cx="0" cy="0"/>
          <a:chOff x="0" y="0"/>
          <a:chExt cx="0" cy="0"/>
        </a:xfrm>
      </p:grpSpPr>
      <p:grpSp>
        <p:nvGrpSpPr>
          <p:cNvPr id="15" name="花1"/>
          <p:cNvGrpSpPr/>
          <p:nvPr/>
        </p:nvGrpSpPr>
        <p:grpSpPr>
          <a:xfrm>
            <a:off x="1859121" y="3546988"/>
            <a:ext cx="8526317" cy="4848472"/>
            <a:chOff x="1859121" y="3429000"/>
            <a:chExt cx="8526317" cy="4848472"/>
          </a:xfrm>
        </p:grpSpPr>
        <p:sp>
          <p:nvSpPr>
            <p:cNvPr id="7" name="任意多边形 6"/>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花2"/>
          <p:cNvGrpSpPr/>
          <p:nvPr/>
        </p:nvGrpSpPr>
        <p:grpSpPr>
          <a:xfrm>
            <a:off x="-389727" y="1491439"/>
            <a:ext cx="12996258" cy="7478907"/>
            <a:chOff x="-389727" y="1373451"/>
            <a:chExt cx="12996258" cy="7478907"/>
          </a:xfrm>
        </p:grpSpPr>
        <p:sp>
          <p:nvSpPr>
            <p:cNvPr id="16" name="任意多边形 15"/>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花3"/>
          <p:cNvGrpSpPr/>
          <p:nvPr/>
        </p:nvGrpSpPr>
        <p:grpSpPr>
          <a:xfrm>
            <a:off x="-3145042" y="-1414243"/>
            <a:ext cx="18624069" cy="10634847"/>
            <a:chOff x="-3145042" y="-1532231"/>
            <a:chExt cx="18624069" cy="10634847"/>
          </a:xfrm>
        </p:grpSpPr>
        <p:sp>
          <p:nvSpPr>
            <p:cNvPr id="26" name="任意多边形 25"/>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花4"/>
          <p:cNvGrpSpPr/>
          <p:nvPr/>
        </p:nvGrpSpPr>
        <p:grpSpPr>
          <a:xfrm>
            <a:off x="-5343060" y="-3962027"/>
            <a:ext cx="22838079" cy="13375101"/>
            <a:chOff x="-5343060" y="-4080015"/>
            <a:chExt cx="22838079" cy="13375101"/>
          </a:xfrm>
        </p:grpSpPr>
        <p:sp>
          <p:nvSpPr>
            <p:cNvPr id="34" name="任意多边形 33"/>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993439" y="4630880"/>
            <a:ext cx="6171429" cy="3725279"/>
            <a:chOff x="2993439" y="4630880"/>
            <a:chExt cx="6171429" cy="3725279"/>
          </a:xfrm>
        </p:grpSpPr>
        <p:sp>
          <p:nvSpPr>
            <p:cNvPr id="52" name="任意多边形 51"/>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文本框 2"/>
          <p:cNvSpPr txBox="1"/>
          <p:nvPr/>
        </p:nvSpPr>
        <p:spPr>
          <a:xfrm>
            <a:off x="3873792" y="4863635"/>
            <a:ext cx="4393579" cy="461665"/>
          </a:xfrm>
          <a:prstGeom prst="rect">
            <a:avLst/>
          </a:prstGeom>
          <a:noFill/>
        </p:spPr>
        <p:txBody>
          <a:bodyPr wrap="square" rtlCol="0">
            <a:spAutoFit/>
          </a:bodyPr>
          <a:lstStyle/>
          <a:p>
            <a:r>
              <a:rPr lang="en-US" altLang="zh-CN" sz="2400">
                <a:latin typeface="方正兰亭超细黑简体" panose="02000000000000000000" pitchFamily="2" charset="-122"/>
                <a:ea typeface="方正兰亭超细黑简体" panose="02000000000000000000" pitchFamily="2" charset="-122"/>
              </a:rPr>
              <a:t> </a:t>
            </a:r>
            <a:r>
              <a:rPr lang="en-US" altLang="zh-CN" sz="2400" b="1">
                <a:solidFill>
                  <a:schemeClr val="bg1"/>
                </a:solidFill>
                <a:latin typeface="方正兰亭超细黑简体" panose="02000000000000000000" pitchFamily="2" charset="-122"/>
                <a:ea typeface="方正兰亭超细黑简体" panose="02000000000000000000" pitchFamily="2" charset="-122"/>
              </a:rPr>
              <a:t>SALUTE  TO APPLE.INC</a:t>
            </a:r>
            <a:endParaRPr lang="zh-CN" altLang="en-US" sz="2400" b="1">
              <a:solidFill>
                <a:schemeClr val="bg1"/>
              </a:solidFill>
              <a:latin typeface="方正兰亭超细黑简体" panose="02000000000000000000" pitchFamily="2" charset="-122"/>
              <a:ea typeface="方正兰亭超细黑简体" panose="02000000000000000000" pitchFamily="2" charset="-122"/>
            </a:endParaRPr>
          </a:p>
        </p:txBody>
      </p:sp>
      <p:sp>
        <p:nvSpPr>
          <p:cNvPr id="6" name="文本框 5"/>
          <p:cNvSpPr txBox="1"/>
          <p:nvPr/>
        </p:nvSpPr>
        <p:spPr>
          <a:xfrm>
            <a:off x="2152047" y="4191390"/>
            <a:ext cx="8057447" cy="523220"/>
          </a:xfrm>
          <a:prstGeom prst="rect">
            <a:avLst/>
          </a:prstGeom>
          <a:noFill/>
        </p:spPr>
        <p:txBody>
          <a:bodyPr wrap="square" rtlCol="0">
            <a:spAutoFit/>
          </a:bodyPr>
          <a:lstStyle/>
          <a:p>
            <a:r>
              <a:rPr lang="en-US" altLang="zh-CN" sz="2800" b="1">
                <a:solidFill>
                  <a:schemeClr val="bg1"/>
                </a:solidFill>
                <a:latin typeface="方正兰亭超细黑简体" panose="02000000000000000000" pitchFamily="2" charset="-122"/>
                <a:ea typeface="方正兰亭超细黑简体" panose="02000000000000000000" pitchFamily="2" charset="-122"/>
              </a:rPr>
              <a:t>powerpoint template designed by GuanHai</a:t>
            </a:r>
            <a:endParaRPr lang="zh-CN" altLang="en-US" sz="2800" b="1">
              <a:solidFill>
                <a:schemeClr val="bg1"/>
              </a:solidFill>
              <a:latin typeface="方正兰亭超细黑简体" panose="02000000000000000000" pitchFamily="2" charset="-122"/>
              <a:ea typeface="方正兰亭超细黑简体" panose="02000000000000000000" pitchFamily="2" charset="-122"/>
            </a:endParaRPr>
          </a:p>
        </p:txBody>
      </p:sp>
      <p:sp>
        <p:nvSpPr>
          <p:cNvPr id="84" name="文本框 83"/>
          <p:cNvSpPr txBox="1"/>
          <p:nvPr/>
        </p:nvSpPr>
        <p:spPr>
          <a:xfrm>
            <a:off x="3989994" y="3624766"/>
            <a:ext cx="4106941" cy="523220"/>
          </a:xfrm>
          <a:prstGeom prst="rect">
            <a:avLst/>
          </a:prstGeom>
          <a:noFill/>
        </p:spPr>
        <p:txBody>
          <a:bodyPr wrap="square" rtlCol="0">
            <a:spAutoFit/>
          </a:bodyPr>
          <a:lstStyle/>
          <a:p>
            <a:r>
              <a:rPr lang="en-US" altLang="zh-CN" sz="2800" b="1">
                <a:solidFill>
                  <a:schemeClr val="bg1"/>
                </a:solidFill>
                <a:latin typeface="方正兰亭超细黑简体" panose="02000000000000000000" pitchFamily="2" charset="-122"/>
                <a:ea typeface="方正兰亭超细黑简体" panose="02000000000000000000" pitchFamily="2" charset="-122"/>
              </a:rPr>
              <a:t>PowerPoint Template</a:t>
            </a:r>
            <a:endParaRPr lang="zh-CN" altLang="en-US" sz="2800" b="1"/>
          </a:p>
        </p:txBody>
      </p:sp>
      <p:sp>
        <p:nvSpPr>
          <p:cNvPr id="4" name="文本框 3"/>
          <p:cNvSpPr txBox="1"/>
          <p:nvPr/>
        </p:nvSpPr>
        <p:spPr>
          <a:xfrm>
            <a:off x="3913702" y="1769843"/>
            <a:ext cx="4362469" cy="2015936"/>
          </a:xfrm>
          <a:prstGeom prst="rect">
            <a:avLst/>
          </a:prstGeom>
          <a:noFill/>
        </p:spPr>
        <p:txBody>
          <a:bodyPr wrap="square" rtlCol="0">
            <a:spAutoFit/>
          </a:bodyPr>
          <a:lstStyle/>
          <a:p>
            <a:r>
              <a:rPr lang="en-US" altLang="zh-CN" sz="12500" b="1" dirty="0" smtClean="0">
                <a:solidFill>
                  <a:schemeClr val="bg1"/>
                </a:solidFill>
                <a:latin typeface="方正兰亭超细黑简体" panose="02000000000000000000" pitchFamily="2" charset="-122"/>
                <a:ea typeface="方正兰亭超细黑简体" panose="02000000000000000000" pitchFamily="2" charset="-122"/>
              </a:rPr>
              <a:t>2020</a:t>
            </a:r>
            <a:endParaRPr lang="zh-CN" altLang="en-US" sz="12500" b="1" dirty="0">
              <a:solidFill>
                <a:schemeClr val="bg1"/>
              </a:solidFill>
              <a:latin typeface="方正兰亭超细黑简体" panose="02000000000000000000" pitchFamily="2" charset="-122"/>
              <a:ea typeface="方正兰亭超细黑简体" panose="02000000000000000000" pitchFamily="2" charset="-122"/>
            </a:endParaRPr>
          </a:p>
        </p:txBody>
      </p:sp>
      <p:pic>
        <p:nvPicPr>
          <p:cNvPr id="24" name="石进 - 夜的钢琴曲四">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2294384" y="6223876"/>
            <a:ext cx="609600" cy="609600"/>
          </a:xfrm>
          <a:prstGeom prst="rect">
            <a:avLst/>
          </a:prstGeom>
        </p:spPr>
      </p:pic>
    </p:spTree>
    <p:extLst>
      <p:ext uri="{BB962C8B-B14F-4D97-AF65-F5344CB8AC3E}">
        <p14:creationId xmlns:p14="http://schemas.microsoft.com/office/powerpoint/2010/main" val="80481961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4"/>
                                        </p:tgtEl>
                                      </p:cBhvr>
                                    </p:cmd>
                                  </p:childTnLst>
                                </p:cTn>
                              </p:par>
                              <p:par>
                                <p:cTn id="7" presetID="10"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500"/>
                                        <p:tgtEl>
                                          <p:spTgt spid="5"/>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500"/>
                                        <p:tgtEl>
                                          <p:spTgt spid="33"/>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fade">
                                      <p:cBhvr>
                                        <p:cTn id="33" dur="500"/>
                                        <p:tgtEl>
                                          <p:spTgt spid="84"/>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fade">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2" repeatCount="indefinite" fill="hold" display="0">
                  <p:stCondLst>
                    <p:cond delay="indefinite"/>
                  </p:stCondLst>
                  <p:endCondLst>
                    <p:cond evt="onStopAudio" delay="0">
                      <p:tgtEl>
                        <p:sldTgt/>
                      </p:tgtEl>
                    </p:cond>
                  </p:endCondLst>
                </p:cTn>
                <p:tgtEl>
                  <p:spTgt spid="24"/>
                </p:tgtEl>
              </p:cMediaNode>
            </p:audio>
          </p:childTnLst>
        </p:cTn>
      </p:par>
    </p:tnLst>
    <p:bldLst>
      <p:bldP spid="3" grpId="0"/>
      <p:bldP spid="6" grpId="0"/>
      <p:bldP spid="84" grpId="0"/>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grpSp>
        <p:nvGrpSpPr>
          <p:cNvPr id="51" name="组合 50"/>
          <p:cNvGrpSpPr/>
          <p:nvPr/>
        </p:nvGrpSpPr>
        <p:grpSpPr>
          <a:xfrm rot="14620264">
            <a:off x="-995068" y="4637191"/>
            <a:ext cx="2736816" cy="1989327"/>
            <a:chOff x="6594426" y="-270691"/>
            <a:chExt cx="1204002" cy="875161"/>
          </a:xfrm>
        </p:grpSpPr>
        <p:sp>
          <p:nvSpPr>
            <p:cNvPr id="52" name="任意多边形 51"/>
            <p:cNvSpPr/>
            <p:nvPr/>
          </p:nvSpPr>
          <p:spPr>
            <a:xfrm rot="10293356">
              <a:off x="6634945" y="-270691"/>
              <a:ext cx="348706" cy="875161"/>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7873659">
              <a:off x="6956561" y="-466054"/>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任意多边形 53"/>
          <p:cNvSpPr/>
          <p:nvPr/>
        </p:nvSpPr>
        <p:spPr>
          <a:xfrm rot="19008155">
            <a:off x="11392315" y="3060510"/>
            <a:ext cx="1512634" cy="2559563"/>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14062337">
            <a:off x="6684143" y="-499019"/>
            <a:ext cx="473012" cy="93952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6" name="组合 5"/>
          <p:cNvGrpSpPr/>
          <p:nvPr/>
        </p:nvGrpSpPr>
        <p:grpSpPr>
          <a:xfrm>
            <a:off x="183769" y="234926"/>
            <a:ext cx="679547" cy="531942"/>
            <a:chOff x="491004" y="4154674"/>
            <a:chExt cx="945409" cy="740056"/>
          </a:xfrm>
        </p:grpSpPr>
        <p:grpSp>
          <p:nvGrpSpPr>
            <p:cNvPr id="7" name="组合 6"/>
            <p:cNvGrpSpPr/>
            <p:nvPr/>
          </p:nvGrpSpPr>
          <p:grpSpPr>
            <a:xfrm>
              <a:off x="491004" y="4154674"/>
              <a:ext cx="945409" cy="629359"/>
              <a:chOff x="427929" y="2964755"/>
              <a:chExt cx="945409" cy="629359"/>
            </a:xfrm>
          </p:grpSpPr>
          <p:sp>
            <p:nvSpPr>
              <p:cNvPr id="9" name="任意多边形 8"/>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任意多边形 7"/>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文本框 4"/>
          <p:cNvSpPr txBox="1"/>
          <p:nvPr/>
        </p:nvSpPr>
        <p:spPr>
          <a:xfrm>
            <a:off x="6460308" y="812809"/>
            <a:ext cx="4109955" cy="6170920"/>
          </a:xfrm>
          <a:prstGeom prst="rect">
            <a:avLst/>
          </a:prstGeom>
          <a:noFill/>
        </p:spPr>
        <p:txBody>
          <a:bodyPr wrap="square" rtlCol="0">
            <a:spAutoFit/>
          </a:bodyPr>
          <a:lstStyle/>
          <a:p>
            <a:pPr algn="just">
              <a:lnSpc>
                <a:spcPct val="130000"/>
              </a:lnSpc>
            </a:pPr>
            <a:r>
              <a:rPr lang="en-US" altLang="zh-CN" sz="1700" b="1">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 and write down your ideas thank youadd your text here and write down your ideas thank you add your text here and write down your ideas thank you add your text here and write down your ideas thank you add your text here and write down your ideas thank you  add your text here and write down your ideas here thank you add your text here add your text here and write down your ideas here add your text here </a:t>
            </a:r>
            <a:endParaRPr lang="zh-CN" altLang="en-US" sz="1700" b="1">
              <a:latin typeface="方正兰亭超细黑简体" panose="02000000000000000000" pitchFamily="2" charset="-122"/>
              <a:ea typeface="方正兰亭超细黑简体" panose="02000000000000000000" pitchFamily="2" charset="-122"/>
            </a:endParaRPr>
          </a:p>
          <a:p>
            <a:pPr algn="ctr">
              <a:lnSpc>
                <a:spcPct val="130000"/>
              </a:lnSpc>
            </a:pPr>
            <a:endParaRPr lang="zh-CN" altLang="en-US" b="1">
              <a:latin typeface="方正兰亭超细黑简体" panose="02000000000000000000" pitchFamily="2" charset="-122"/>
              <a:ea typeface="方正兰亭超细黑简体" panose="02000000000000000000" pitchFamily="2" charset="-122"/>
            </a:endParaRPr>
          </a:p>
          <a:p>
            <a:pPr algn="ctr"/>
            <a:endParaRPr lang="zh-CN" altLang="en-US"/>
          </a:p>
        </p:txBody>
      </p:sp>
      <p:sp>
        <p:nvSpPr>
          <p:cNvPr id="60" name="矩形 59"/>
          <p:cNvSpPr/>
          <p:nvPr/>
        </p:nvSpPr>
        <p:spPr>
          <a:xfrm>
            <a:off x="1175654" y="860355"/>
            <a:ext cx="4439635" cy="5322731"/>
          </a:xfrm>
          <a:prstGeom prst="rect">
            <a:avLst/>
          </a:prstGeom>
          <a:gradFill flip="none" rotWithShape="1">
            <a:gsLst>
              <a:gs pos="51300">
                <a:srgbClr val="AEEADF"/>
              </a:gs>
              <a:gs pos="0">
                <a:srgbClr val="D7F5EF"/>
              </a:gs>
              <a:gs pos="100000">
                <a:srgbClr val="64C0B1"/>
              </a:gs>
            </a:gsLst>
            <a:lin ang="5400000" scaled="1"/>
            <a:tileRect/>
          </a:gra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155294" y="5609182"/>
            <a:ext cx="4480354" cy="492443"/>
          </a:xfrm>
          <a:prstGeom prst="rect">
            <a:avLst/>
          </a:prstGeom>
          <a:noFill/>
        </p:spPr>
        <p:txBody>
          <a:bodyPr wrap="square" rtlCol="0">
            <a:spAutoFit/>
          </a:bodyPr>
          <a:lstStyle/>
          <a:p>
            <a:pPr algn="ctr"/>
            <a:r>
              <a:rPr lang="en-US" altLang="zh-CN" sz="2600" b="1">
                <a:solidFill>
                  <a:schemeClr val="bg1"/>
                </a:solidFill>
                <a:latin typeface="微软雅黑" panose="020B0503020204020204" pitchFamily="34" charset="-122"/>
                <a:ea typeface="微软雅黑" panose="020B0503020204020204" pitchFamily="34" charset="-122"/>
              </a:rPr>
              <a:t>ADD YOUR TITLE HERE</a:t>
            </a:r>
            <a:endParaRPr lang="zh-CN" altLang="en-US" sz="2600" b="1">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307773" y="962888"/>
            <a:ext cx="4175396" cy="4646293"/>
          </a:xfrm>
          <a:prstGeom prst="rect">
            <a:avLst/>
          </a:prstGeom>
          <a:blipFill>
            <a:blip r:embed="rId2"/>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0386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1"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strips(downRight)">
                                      <p:cBhvr>
                                        <p:cTn id="7" dur="1000"/>
                                        <p:tgtEl>
                                          <p:spTgt spid="60"/>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Right)">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8" presetClass="entr" presetSubtype="12" fill="hold" grpId="1"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Left)">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0" grpId="1" animBg="1"/>
      <p:bldP spid="4" grpId="0"/>
      <p:bldP spid="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63" name="对角圆角矩形 62"/>
          <p:cNvSpPr/>
          <p:nvPr/>
        </p:nvSpPr>
        <p:spPr>
          <a:xfrm rot="5400000">
            <a:off x="3008987" y="481396"/>
            <a:ext cx="2162385" cy="3231843"/>
          </a:xfrm>
          <a:prstGeom prst="round2DiagRect">
            <a:avLst/>
          </a:prstGeom>
          <a:solidFill>
            <a:srgbClr val="D7F5EF"/>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对角圆角矩形 61"/>
          <p:cNvSpPr/>
          <p:nvPr/>
        </p:nvSpPr>
        <p:spPr>
          <a:xfrm rot="5400000">
            <a:off x="7143969" y="3193713"/>
            <a:ext cx="2162385" cy="3336438"/>
          </a:xfrm>
          <a:prstGeom prst="round2DiagRect">
            <a:avLst/>
          </a:prstGeom>
          <a:solidFill>
            <a:srgbClr val="75DDC9"/>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对角圆角矩形 60"/>
          <p:cNvSpPr/>
          <p:nvPr/>
        </p:nvSpPr>
        <p:spPr>
          <a:xfrm>
            <a:off x="2095679" y="3768784"/>
            <a:ext cx="3665622" cy="2480343"/>
          </a:xfrm>
          <a:prstGeom prst="round2DiagRect">
            <a:avLst/>
          </a:prstGeom>
          <a:solidFill>
            <a:srgbClr val="AEEADF"/>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对角圆角矩形 59"/>
          <p:cNvSpPr/>
          <p:nvPr/>
        </p:nvSpPr>
        <p:spPr>
          <a:xfrm>
            <a:off x="6454588" y="574323"/>
            <a:ext cx="3980362" cy="2693312"/>
          </a:xfrm>
          <a:prstGeom prst="round2DiagRect">
            <a:avLst/>
          </a:prstGeom>
          <a:solidFill>
            <a:srgbClr val="64C0B1"/>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3" name="组合 2"/>
          <p:cNvGrpSpPr/>
          <p:nvPr/>
        </p:nvGrpSpPr>
        <p:grpSpPr>
          <a:xfrm>
            <a:off x="183769" y="234926"/>
            <a:ext cx="679547" cy="531942"/>
            <a:chOff x="491004" y="4154674"/>
            <a:chExt cx="945409" cy="740056"/>
          </a:xfrm>
        </p:grpSpPr>
        <p:grpSp>
          <p:nvGrpSpPr>
            <p:cNvPr id="4" name="组合 3"/>
            <p:cNvGrpSpPr/>
            <p:nvPr/>
          </p:nvGrpSpPr>
          <p:grpSpPr>
            <a:xfrm>
              <a:off x="491004" y="4154674"/>
              <a:ext cx="945409" cy="629359"/>
              <a:chOff x="427929" y="2964755"/>
              <a:chExt cx="945409" cy="629359"/>
            </a:xfrm>
          </p:grpSpPr>
          <p:sp>
            <p:nvSpPr>
              <p:cNvPr id="6" name="任意多边形 5"/>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任意多边形 4"/>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rot="14620264">
            <a:off x="-995068" y="4637191"/>
            <a:ext cx="2736816" cy="1989327"/>
            <a:chOff x="6594426" y="-270691"/>
            <a:chExt cx="1204002" cy="875161"/>
          </a:xfrm>
        </p:grpSpPr>
        <p:sp>
          <p:nvSpPr>
            <p:cNvPr id="50" name="任意多边形 49"/>
            <p:cNvSpPr/>
            <p:nvPr/>
          </p:nvSpPr>
          <p:spPr>
            <a:xfrm rot="10293356">
              <a:off x="6634945" y="-270691"/>
              <a:ext cx="348706" cy="875161"/>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7873659">
              <a:off x="6956561" y="-466054"/>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任意多边形 51"/>
          <p:cNvSpPr/>
          <p:nvPr/>
        </p:nvSpPr>
        <p:spPr>
          <a:xfrm rot="19008155">
            <a:off x="11392315" y="3060510"/>
            <a:ext cx="1512634" cy="2559563"/>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菱形 58"/>
          <p:cNvSpPr/>
          <p:nvPr/>
        </p:nvSpPr>
        <p:spPr>
          <a:xfrm>
            <a:off x="4500502" y="1900555"/>
            <a:ext cx="3214885" cy="3214885"/>
          </a:xfrm>
          <a:prstGeom prst="diamond">
            <a:avLst/>
          </a:prstGeom>
          <a:blipFill>
            <a:blip r:embed="rId2"/>
            <a:stretch>
              <a:fillRect/>
            </a:stretch>
          </a:blip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321735" y="2709046"/>
            <a:ext cx="395336" cy="583739"/>
            <a:chOff x="9561621" y="1515927"/>
            <a:chExt cx="556542" cy="821769"/>
          </a:xfrm>
        </p:grpSpPr>
        <p:sp>
          <p:nvSpPr>
            <p:cNvPr id="35" name="Freeform 2392"/>
            <p:cNvSpPr>
              <a:spLocks/>
            </p:cNvSpPr>
            <p:nvPr/>
          </p:nvSpPr>
          <p:spPr bwMode="auto">
            <a:xfrm>
              <a:off x="9561621" y="1515927"/>
              <a:ext cx="556542" cy="660895"/>
            </a:xfrm>
            <a:custGeom>
              <a:avLst/>
              <a:gdLst>
                <a:gd name="T0" fmla="*/ 28 w 54"/>
                <a:gd name="T1" fmla="*/ 0 h 64"/>
                <a:gd name="T2" fmla="*/ 26 w 54"/>
                <a:gd name="T3" fmla="*/ 0 h 64"/>
                <a:gd name="T4" fmla="*/ 1 w 54"/>
                <a:gd name="T5" fmla="*/ 26 h 64"/>
                <a:gd name="T6" fmla="*/ 11 w 54"/>
                <a:gd name="T7" fmla="*/ 50 h 64"/>
                <a:gd name="T8" fmla="*/ 14 w 54"/>
                <a:gd name="T9" fmla="*/ 63 h 64"/>
                <a:gd name="T10" fmla="*/ 14 w 54"/>
                <a:gd name="T11" fmla="*/ 63 h 64"/>
                <a:gd name="T12" fmla="*/ 16 w 54"/>
                <a:gd name="T13" fmla="*/ 64 h 64"/>
                <a:gd name="T14" fmla="*/ 38 w 54"/>
                <a:gd name="T15" fmla="*/ 64 h 64"/>
                <a:gd name="T16" fmla="*/ 40 w 54"/>
                <a:gd name="T17" fmla="*/ 63 h 64"/>
                <a:gd name="T18" fmla="*/ 40 w 54"/>
                <a:gd name="T19" fmla="*/ 63 h 64"/>
                <a:gd name="T20" fmla="*/ 44 w 54"/>
                <a:gd name="T21" fmla="*/ 50 h 64"/>
                <a:gd name="T22" fmla="*/ 53 w 54"/>
                <a:gd name="T23" fmla="*/ 26 h 64"/>
                <a:gd name="T24" fmla="*/ 28 w 5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64">
                  <a:moveTo>
                    <a:pt x="28" y="0"/>
                  </a:moveTo>
                  <a:cubicBezTo>
                    <a:pt x="26" y="0"/>
                    <a:pt x="26" y="0"/>
                    <a:pt x="26" y="0"/>
                  </a:cubicBezTo>
                  <a:cubicBezTo>
                    <a:pt x="10" y="1"/>
                    <a:pt x="0" y="13"/>
                    <a:pt x="1" y="26"/>
                  </a:cubicBezTo>
                  <a:cubicBezTo>
                    <a:pt x="2" y="40"/>
                    <a:pt x="10" y="42"/>
                    <a:pt x="11" y="50"/>
                  </a:cubicBezTo>
                  <a:cubicBezTo>
                    <a:pt x="12" y="59"/>
                    <a:pt x="14" y="63"/>
                    <a:pt x="14" y="63"/>
                  </a:cubicBezTo>
                  <a:cubicBezTo>
                    <a:pt x="14" y="63"/>
                    <a:pt x="14" y="63"/>
                    <a:pt x="14" y="63"/>
                  </a:cubicBezTo>
                  <a:cubicBezTo>
                    <a:pt x="15" y="63"/>
                    <a:pt x="15" y="64"/>
                    <a:pt x="16" y="64"/>
                  </a:cubicBezTo>
                  <a:cubicBezTo>
                    <a:pt x="38" y="64"/>
                    <a:pt x="38" y="64"/>
                    <a:pt x="38" y="64"/>
                  </a:cubicBezTo>
                  <a:cubicBezTo>
                    <a:pt x="39" y="64"/>
                    <a:pt x="40" y="63"/>
                    <a:pt x="40" y="63"/>
                  </a:cubicBezTo>
                  <a:cubicBezTo>
                    <a:pt x="40" y="63"/>
                    <a:pt x="40" y="63"/>
                    <a:pt x="40" y="63"/>
                  </a:cubicBezTo>
                  <a:cubicBezTo>
                    <a:pt x="40" y="63"/>
                    <a:pt x="43" y="59"/>
                    <a:pt x="44" y="50"/>
                  </a:cubicBezTo>
                  <a:cubicBezTo>
                    <a:pt x="45" y="42"/>
                    <a:pt x="52" y="40"/>
                    <a:pt x="53" y="26"/>
                  </a:cubicBezTo>
                  <a:cubicBezTo>
                    <a:pt x="54" y="13"/>
                    <a:pt x="45" y="1"/>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2393"/>
            <p:cNvSpPr>
              <a:spLocks/>
            </p:cNvSpPr>
            <p:nvPr/>
          </p:nvSpPr>
          <p:spPr bwMode="auto">
            <a:xfrm>
              <a:off x="9705106" y="2237694"/>
              <a:ext cx="269575" cy="30437"/>
            </a:xfrm>
            <a:custGeom>
              <a:avLst/>
              <a:gdLst>
                <a:gd name="T0" fmla="*/ 26 w 26"/>
                <a:gd name="T1" fmla="*/ 1 h 3"/>
                <a:gd name="T2" fmla="*/ 24 w 26"/>
                <a:gd name="T3" fmla="*/ 3 h 3"/>
                <a:gd name="T4" fmla="*/ 2 w 26"/>
                <a:gd name="T5" fmla="*/ 3 h 3"/>
                <a:gd name="T6" fmla="*/ 0 w 26"/>
                <a:gd name="T7" fmla="*/ 1 h 3"/>
                <a:gd name="T8" fmla="*/ 2 w 26"/>
                <a:gd name="T9" fmla="*/ 0 h 3"/>
                <a:gd name="T10" fmla="*/ 24 w 26"/>
                <a:gd name="T11" fmla="*/ 0 h 3"/>
                <a:gd name="T12" fmla="*/ 26 w 26"/>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1"/>
                  </a:moveTo>
                  <a:cubicBezTo>
                    <a:pt x="26" y="2"/>
                    <a:pt x="25" y="3"/>
                    <a:pt x="24" y="3"/>
                  </a:cubicBezTo>
                  <a:cubicBezTo>
                    <a:pt x="2" y="3"/>
                    <a:pt x="2" y="3"/>
                    <a:pt x="2" y="3"/>
                  </a:cubicBezTo>
                  <a:cubicBezTo>
                    <a:pt x="1" y="3"/>
                    <a:pt x="0" y="2"/>
                    <a:pt x="0" y="1"/>
                  </a:cubicBezTo>
                  <a:cubicBezTo>
                    <a:pt x="0" y="0"/>
                    <a:pt x="1" y="0"/>
                    <a:pt x="2" y="0"/>
                  </a:cubicBezTo>
                  <a:cubicBezTo>
                    <a:pt x="24" y="0"/>
                    <a:pt x="24" y="0"/>
                    <a:pt x="24" y="0"/>
                  </a:cubicBezTo>
                  <a:cubicBezTo>
                    <a:pt x="25" y="0"/>
                    <a:pt x="26" y="0"/>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2391"/>
            <p:cNvSpPr>
              <a:spLocks/>
            </p:cNvSpPr>
            <p:nvPr/>
          </p:nvSpPr>
          <p:spPr bwMode="auto">
            <a:xfrm>
              <a:off x="9705106" y="2185518"/>
              <a:ext cx="269575" cy="30437"/>
            </a:xfrm>
            <a:custGeom>
              <a:avLst/>
              <a:gdLst>
                <a:gd name="T0" fmla="*/ 26 w 26"/>
                <a:gd name="T1" fmla="*/ 2 h 3"/>
                <a:gd name="T2" fmla="*/ 24 w 26"/>
                <a:gd name="T3" fmla="*/ 3 h 3"/>
                <a:gd name="T4" fmla="*/ 2 w 26"/>
                <a:gd name="T5" fmla="*/ 3 h 3"/>
                <a:gd name="T6" fmla="*/ 0 w 26"/>
                <a:gd name="T7" fmla="*/ 2 h 3"/>
                <a:gd name="T8" fmla="*/ 2 w 26"/>
                <a:gd name="T9" fmla="*/ 0 h 3"/>
                <a:gd name="T10" fmla="*/ 24 w 26"/>
                <a:gd name="T11" fmla="*/ 0 h 3"/>
                <a:gd name="T12" fmla="*/ 26 w 26"/>
                <a:gd name="T13" fmla="*/ 2 h 3"/>
              </a:gdLst>
              <a:ahLst/>
              <a:cxnLst>
                <a:cxn ang="0">
                  <a:pos x="T0" y="T1"/>
                </a:cxn>
                <a:cxn ang="0">
                  <a:pos x="T2" y="T3"/>
                </a:cxn>
                <a:cxn ang="0">
                  <a:pos x="T4" y="T5"/>
                </a:cxn>
                <a:cxn ang="0">
                  <a:pos x="T6" y="T7"/>
                </a:cxn>
                <a:cxn ang="0">
                  <a:pos x="T8" y="T9"/>
                </a:cxn>
                <a:cxn ang="0">
                  <a:pos x="T10" y="T11"/>
                </a:cxn>
                <a:cxn ang="0">
                  <a:pos x="T12" y="T13"/>
                </a:cxn>
              </a:cxnLst>
              <a:rect l="0" t="0" r="r" b="b"/>
              <a:pathLst>
                <a:path w="26" h="3">
                  <a:moveTo>
                    <a:pt x="26" y="2"/>
                  </a:moveTo>
                  <a:cubicBezTo>
                    <a:pt x="26" y="3"/>
                    <a:pt x="25" y="3"/>
                    <a:pt x="24" y="3"/>
                  </a:cubicBezTo>
                  <a:cubicBezTo>
                    <a:pt x="2" y="3"/>
                    <a:pt x="2" y="3"/>
                    <a:pt x="2" y="3"/>
                  </a:cubicBezTo>
                  <a:cubicBezTo>
                    <a:pt x="1" y="3"/>
                    <a:pt x="0" y="3"/>
                    <a:pt x="0" y="2"/>
                  </a:cubicBezTo>
                  <a:cubicBezTo>
                    <a:pt x="0" y="1"/>
                    <a:pt x="1" y="0"/>
                    <a:pt x="2" y="0"/>
                  </a:cubicBezTo>
                  <a:cubicBezTo>
                    <a:pt x="24" y="0"/>
                    <a:pt x="24" y="0"/>
                    <a:pt x="24" y="0"/>
                  </a:cubicBezTo>
                  <a:cubicBezTo>
                    <a:pt x="25" y="0"/>
                    <a:pt x="26" y="1"/>
                    <a:pt x="2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2394"/>
            <p:cNvSpPr>
              <a:spLocks/>
            </p:cNvSpPr>
            <p:nvPr/>
          </p:nvSpPr>
          <p:spPr bwMode="auto">
            <a:xfrm>
              <a:off x="9726844" y="2276824"/>
              <a:ext cx="217399" cy="60872"/>
            </a:xfrm>
            <a:custGeom>
              <a:avLst/>
              <a:gdLst>
                <a:gd name="T0" fmla="*/ 0 w 21"/>
                <a:gd name="T1" fmla="*/ 0 h 6"/>
                <a:gd name="T2" fmla="*/ 21 w 21"/>
                <a:gd name="T3" fmla="*/ 0 h 6"/>
                <a:gd name="T4" fmla="*/ 10 w 21"/>
                <a:gd name="T5" fmla="*/ 5 h 6"/>
                <a:gd name="T6" fmla="*/ 0 w 21"/>
                <a:gd name="T7" fmla="*/ 0 h 6"/>
              </a:gdLst>
              <a:ahLst/>
              <a:cxnLst>
                <a:cxn ang="0">
                  <a:pos x="T0" y="T1"/>
                </a:cxn>
                <a:cxn ang="0">
                  <a:pos x="T2" y="T3"/>
                </a:cxn>
                <a:cxn ang="0">
                  <a:pos x="T4" y="T5"/>
                </a:cxn>
                <a:cxn ang="0">
                  <a:pos x="T6" y="T7"/>
                </a:cxn>
              </a:cxnLst>
              <a:rect l="0" t="0" r="r" b="b"/>
              <a:pathLst>
                <a:path w="21" h="6">
                  <a:moveTo>
                    <a:pt x="0" y="0"/>
                  </a:moveTo>
                  <a:cubicBezTo>
                    <a:pt x="21" y="0"/>
                    <a:pt x="21" y="0"/>
                    <a:pt x="21" y="0"/>
                  </a:cubicBezTo>
                  <a:cubicBezTo>
                    <a:pt x="21" y="0"/>
                    <a:pt x="19" y="6"/>
                    <a:pt x="10" y="5"/>
                  </a:cubicBezTo>
                  <a:cubicBezTo>
                    <a:pt x="3" y="5"/>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5335851" y="3603856"/>
            <a:ext cx="560626" cy="596602"/>
            <a:chOff x="2686204" y="2133361"/>
            <a:chExt cx="536406" cy="570828"/>
          </a:xfrm>
        </p:grpSpPr>
        <p:sp>
          <p:nvSpPr>
            <p:cNvPr id="28" name="Freeform 1994"/>
            <p:cNvSpPr>
              <a:spLocks/>
            </p:cNvSpPr>
            <p:nvPr/>
          </p:nvSpPr>
          <p:spPr bwMode="auto">
            <a:xfrm>
              <a:off x="3127949" y="2262441"/>
              <a:ext cx="94661" cy="441746"/>
            </a:xfrm>
            <a:custGeom>
              <a:avLst/>
              <a:gdLst>
                <a:gd name="T0" fmla="*/ 14 w 14"/>
                <a:gd name="T1" fmla="*/ 58 h 65"/>
                <a:gd name="T2" fmla="*/ 7 w 14"/>
                <a:gd name="T3" fmla="*/ 65 h 65"/>
                <a:gd name="T4" fmla="*/ 0 w 14"/>
                <a:gd name="T5" fmla="*/ 58 h 65"/>
                <a:gd name="T6" fmla="*/ 0 w 14"/>
                <a:gd name="T7" fmla="*/ 6 h 65"/>
                <a:gd name="T8" fmla="*/ 7 w 14"/>
                <a:gd name="T9" fmla="*/ 0 h 65"/>
                <a:gd name="T10" fmla="*/ 14 w 14"/>
                <a:gd name="T11" fmla="*/ 6 h 65"/>
                <a:gd name="T12" fmla="*/ 14 w 14"/>
                <a:gd name="T13" fmla="*/ 58 h 65"/>
              </a:gdLst>
              <a:ahLst/>
              <a:cxnLst>
                <a:cxn ang="0">
                  <a:pos x="T0" y="T1"/>
                </a:cxn>
                <a:cxn ang="0">
                  <a:pos x="T2" y="T3"/>
                </a:cxn>
                <a:cxn ang="0">
                  <a:pos x="T4" y="T5"/>
                </a:cxn>
                <a:cxn ang="0">
                  <a:pos x="T6" y="T7"/>
                </a:cxn>
                <a:cxn ang="0">
                  <a:pos x="T8" y="T9"/>
                </a:cxn>
                <a:cxn ang="0">
                  <a:pos x="T10" y="T11"/>
                </a:cxn>
                <a:cxn ang="0">
                  <a:pos x="T12" y="T13"/>
                </a:cxn>
              </a:cxnLst>
              <a:rect l="0" t="0" r="r" b="b"/>
              <a:pathLst>
                <a:path w="14" h="65">
                  <a:moveTo>
                    <a:pt x="14" y="58"/>
                  </a:moveTo>
                  <a:cubicBezTo>
                    <a:pt x="14" y="62"/>
                    <a:pt x="11" y="65"/>
                    <a:pt x="7" y="65"/>
                  </a:cubicBezTo>
                  <a:cubicBezTo>
                    <a:pt x="3" y="65"/>
                    <a:pt x="0" y="62"/>
                    <a:pt x="0" y="58"/>
                  </a:cubicBezTo>
                  <a:cubicBezTo>
                    <a:pt x="0" y="6"/>
                    <a:pt x="0" y="6"/>
                    <a:pt x="0" y="6"/>
                  </a:cubicBezTo>
                  <a:cubicBezTo>
                    <a:pt x="0" y="3"/>
                    <a:pt x="3" y="0"/>
                    <a:pt x="7" y="0"/>
                  </a:cubicBezTo>
                  <a:cubicBezTo>
                    <a:pt x="11" y="0"/>
                    <a:pt x="14" y="3"/>
                    <a:pt x="14" y="6"/>
                  </a:cubicBezTo>
                  <a:lnTo>
                    <a:pt x="14"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1995"/>
            <p:cNvSpPr>
              <a:spLocks/>
            </p:cNvSpPr>
            <p:nvPr/>
          </p:nvSpPr>
          <p:spPr bwMode="auto">
            <a:xfrm>
              <a:off x="2993130" y="2351365"/>
              <a:ext cx="94661" cy="352824"/>
            </a:xfrm>
            <a:custGeom>
              <a:avLst/>
              <a:gdLst>
                <a:gd name="T0" fmla="*/ 14 w 14"/>
                <a:gd name="T1" fmla="*/ 45 h 52"/>
                <a:gd name="T2" fmla="*/ 7 w 14"/>
                <a:gd name="T3" fmla="*/ 52 h 52"/>
                <a:gd name="T4" fmla="*/ 0 w 14"/>
                <a:gd name="T5" fmla="*/ 45 h 52"/>
                <a:gd name="T6" fmla="*/ 0 w 14"/>
                <a:gd name="T7" fmla="*/ 7 h 52"/>
                <a:gd name="T8" fmla="*/ 7 w 14"/>
                <a:gd name="T9" fmla="*/ 0 h 52"/>
                <a:gd name="T10" fmla="*/ 14 w 14"/>
                <a:gd name="T11" fmla="*/ 7 h 52"/>
                <a:gd name="T12" fmla="*/ 14 w 14"/>
                <a:gd name="T13" fmla="*/ 45 h 52"/>
              </a:gdLst>
              <a:ahLst/>
              <a:cxnLst>
                <a:cxn ang="0">
                  <a:pos x="T0" y="T1"/>
                </a:cxn>
                <a:cxn ang="0">
                  <a:pos x="T2" y="T3"/>
                </a:cxn>
                <a:cxn ang="0">
                  <a:pos x="T4" y="T5"/>
                </a:cxn>
                <a:cxn ang="0">
                  <a:pos x="T6" y="T7"/>
                </a:cxn>
                <a:cxn ang="0">
                  <a:pos x="T8" y="T9"/>
                </a:cxn>
                <a:cxn ang="0">
                  <a:pos x="T10" y="T11"/>
                </a:cxn>
                <a:cxn ang="0">
                  <a:pos x="T12" y="T13"/>
                </a:cxn>
              </a:cxnLst>
              <a:rect l="0" t="0" r="r" b="b"/>
              <a:pathLst>
                <a:path w="14" h="52">
                  <a:moveTo>
                    <a:pt x="14" y="45"/>
                  </a:moveTo>
                  <a:cubicBezTo>
                    <a:pt x="14" y="49"/>
                    <a:pt x="11" y="52"/>
                    <a:pt x="7" y="52"/>
                  </a:cubicBezTo>
                  <a:cubicBezTo>
                    <a:pt x="3" y="52"/>
                    <a:pt x="0" y="49"/>
                    <a:pt x="0" y="45"/>
                  </a:cubicBezTo>
                  <a:cubicBezTo>
                    <a:pt x="0" y="7"/>
                    <a:pt x="0" y="7"/>
                    <a:pt x="0" y="7"/>
                  </a:cubicBezTo>
                  <a:cubicBezTo>
                    <a:pt x="0" y="3"/>
                    <a:pt x="3" y="0"/>
                    <a:pt x="7" y="0"/>
                  </a:cubicBezTo>
                  <a:cubicBezTo>
                    <a:pt x="11" y="0"/>
                    <a:pt x="14" y="3"/>
                    <a:pt x="14" y="7"/>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996"/>
            <p:cNvSpPr>
              <a:spLocks/>
            </p:cNvSpPr>
            <p:nvPr/>
          </p:nvSpPr>
          <p:spPr bwMode="auto">
            <a:xfrm>
              <a:off x="2855443" y="2460367"/>
              <a:ext cx="97528" cy="243822"/>
            </a:xfrm>
            <a:custGeom>
              <a:avLst/>
              <a:gdLst>
                <a:gd name="T0" fmla="*/ 14 w 14"/>
                <a:gd name="T1" fmla="*/ 29 h 36"/>
                <a:gd name="T2" fmla="*/ 7 w 14"/>
                <a:gd name="T3" fmla="*/ 36 h 36"/>
                <a:gd name="T4" fmla="*/ 0 w 14"/>
                <a:gd name="T5" fmla="*/ 29 h 36"/>
                <a:gd name="T6" fmla="*/ 0 w 14"/>
                <a:gd name="T7" fmla="*/ 7 h 36"/>
                <a:gd name="T8" fmla="*/ 7 w 14"/>
                <a:gd name="T9" fmla="*/ 0 h 36"/>
                <a:gd name="T10" fmla="*/ 14 w 14"/>
                <a:gd name="T11" fmla="*/ 7 h 36"/>
                <a:gd name="T12" fmla="*/ 14 w 14"/>
                <a:gd name="T13" fmla="*/ 29 h 36"/>
              </a:gdLst>
              <a:ahLst/>
              <a:cxnLst>
                <a:cxn ang="0">
                  <a:pos x="T0" y="T1"/>
                </a:cxn>
                <a:cxn ang="0">
                  <a:pos x="T2" y="T3"/>
                </a:cxn>
                <a:cxn ang="0">
                  <a:pos x="T4" y="T5"/>
                </a:cxn>
                <a:cxn ang="0">
                  <a:pos x="T6" y="T7"/>
                </a:cxn>
                <a:cxn ang="0">
                  <a:pos x="T8" y="T9"/>
                </a:cxn>
                <a:cxn ang="0">
                  <a:pos x="T10" y="T11"/>
                </a:cxn>
                <a:cxn ang="0">
                  <a:pos x="T12" y="T13"/>
                </a:cxn>
              </a:cxnLst>
              <a:rect l="0" t="0" r="r" b="b"/>
              <a:pathLst>
                <a:path w="14" h="36">
                  <a:moveTo>
                    <a:pt x="14" y="29"/>
                  </a:moveTo>
                  <a:cubicBezTo>
                    <a:pt x="14" y="33"/>
                    <a:pt x="11" y="36"/>
                    <a:pt x="7" y="36"/>
                  </a:cubicBezTo>
                  <a:cubicBezTo>
                    <a:pt x="3" y="36"/>
                    <a:pt x="0" y="33"/>
                    <a:pt x="0" y="29"/>
                  </a:cubicBezTo>
                  <a:cubicBezTo>
                    <a:pt x="0" y="7"/>
                    <a:pt x="0" y="7"/>
                    <a:pt x="0" y="7"/>
                  </a:cubicBezTo>
                  <a:cubicBezTo>
                    <a:pt x="0" y="3"/>
                    <a:pt x="3" y="0"/>
                    <a:pt x="7" y="0"/>
                  </a:cubicBezTo>
                  <a:cubicBezTo>
                    <a:pt x="11" y="0"/>
                    <a:pt x="14" y="3"/>
                    <a:pt x="14" y="7"/>
                  </a:cubicBezTo>
                  <a:lnTo>
                    <a:pt x="14"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997"/>
            <p:cNvSpPr>
              <a:spLocks/>
            </p:cNvSpPr>
            <p:nvPr/>
          </p:nvSpPr>
          <p:spPr bwMode="auto">
            <a:xfrm>
              <a:off x="2734967" y="2534948"/>
              <a:ext cx="94661" cy="169241"/>
            </a:xfrm>
            <a:custGeom>
              <a:avLst/>
              <a:gdLst>
                <a:gd name="T0" fmla="*/ 14 w 14"/>
                <a:gd name="T1" fmla="*/ 18 h 25"/>
                <a:gd name="T2" fmla="*/ 7 w 14"/>
                <a:gd name="T3" fmla="*/ 25 h 25"/>
                <a:gd name="T4" fmla="*/ 0 w 14"/>
                <a:gd name="T5" fmla="*/ 18 h 25"/>
                <a:gd name="T6" fmla="*/ 0 w 14"/>
                <a:gd name="T7" fmla="*/ 6 h 25"/>
                <a:gd name="T8" fmla="*/ 7 w 14"/>
                <a:gd name="T9" fmla="*/ 0 h 25"/>
                <a:gd name="T10" fmla="*/ 14 w 14"/>
                <a:gd name="T11" fmla="*/ 6 h 25"/>
                <a:gd name="T12" fmla="*/ 14 w 14"/>
                <a:gd name="T13" fmla="*/ 18 h 25"/>
              </a:gdLst>
              <a:ahLst/>
              <a:cxnLst>
                <a:cxn ang="0">
                  <a:pos x="T0" y="T1"/>
                </a:cxn>
                <a:cxn ang="0">
                  <a:pos x="T2" y="T3"/>
                </a:cxn>
                <a:cxn ang="0">
                  <a:pos x="T4" y="T5"/>
                </a:cxn>
                <a:cxn ang="0">
                  <a:pos x="T6" y="T7"/>
                </a:cxn>
                <a:cxn ang="0">
                  <a:pos x="T8" y="T9"/>
                </a:cxn>
                <a:cxn ang="0">
                  <a:pos x="T10" y="T11"/>
                </a:cxn>
                <a:cxn ang="0">
                  <a:pos x="T12" y="T13"/>
                </a:cxn>
              </a:cxnLst>
              <a:rect l="0" t="0" r="r" b="b"/>
              <a:pathLst>
                <a:path w="14" h="25">
                  <a:moveTo>
                    <a:pt x="14" y="18"/>
                  </a:moveTo>
                  <a:cubicBezTo>
                    <a:pt x="14" y="22"/>
                    <a:pt x="11" y="25"/>
                    <a:pt x="7" y="25"/>
                  </a:cubicBezTo>
                  <a:cubicBezTo>
                    <a:pt x="3" y="25"/>
                    <a:pt x="0" y="22"/>
                    <a:pt x="0" y="18"/>
                  </a:cubicBezTo>
                  <a:cubicBezTo>
                    <a:pt x="0" y="6"/>
                    <a:pt x="0" y="6"/>
                    <a:pt x="0" y="6"/>
                  </a:cubicBezTo>
                  <a:cubicBezTo>
                    <a:pt x="0" y="3"/>
                    <a:pt x="3" y="0"/>
                    <a:pt x="7" y="0"/>
                  </a:cubicBezTo>
                  <a:cubicBezTo>
                    <a:pt x="11" y="0"/>
                    <a:pt x="14" y="3"/>
                    <a:pt x="14" y="6"/>
                  </a:cubicBezTo>
                  <a:lnTo>
                    <a:pt x="14"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000"/>
            <p:cNvSpPr>
              <a:spLocks/>
            </p:cNvSpPr>
            <p:nvPr/>
          </p:nvSpPr>
          <p:spPr bwMode="auto">
            <a:xfrm>
              <a:off x="2686204" y="2147702"/>
              <a:ext cx="441745" cy="318402"/>
            </a:xfrm>
            <a:custGeom>
              <a:avLst/>
              <a:gdLst>
                <a:gd name="T0" fmla="*/ 6 w 65"/>
                <a:gd name="T1" fmla="*/ 45 h 47"/>
                <a:gd name="T2" fmla="*/ 62 w 65"/>
                <a:gd name="T3" fmla="*/ 7 h 47"/>
                <a:gd name="T4" fmla="*/ 59 w 65"/>
                <a:gd name="T5" fmla="*/ 2 h 47"/>
                <a:gd name="T6" fmla="*/ 3 w 65"/>
                <a:gd name="T7" fmla="*/ 40 h 47"/>
                <a:gd name="T8" fmla="*/ 6 w 65"/>
                <a:gd name="T9" fmla="*/ 45 h 47"/>
              </a:gdLst>
              <a:ahLst/>
              <a:cxnLst>
                <a:cxn ang="0">
                  <a:pos x="T0" y="T1"/>
                </a:cxn>
                <a:cxn ang="0">
                  <a:pos x="T2" y="T3"/>
                </a:cxn>
                <a:cxn ang="0">
                  <a:pos x="T4" y="T5"/>
                </a:cxn>
                <a:cxn ang="0">
                  <a:pos x="T6" y="T7"/>
                </a:cxn>
                <a:cxn ang="0">
                  <a:pos x="T8" y="T9"/>
                </a:cxn>
              </a:cxnLst>
              <a:rect l="0" t="0" r="r" b="b"/>
              <a:pathLst>
                <a:path w="65" h="47">
                  <a:moveTo>
                    <a:pt x="6" y="45"/>
                  </a:moveTo>
                  <a:cubicBezTo>
                    <a:pt x="25" y="32"/>
                    <a:pt x="43" y="19"/>
                    <a:pt x="62" y="7"/>
                  </a:cubicBezTo>
                  <a:cubicBezTo>
                    <a:pt x="65" y="5"/>
                    <a:pt x="62" y="0"/>
                    <a:pt x="59" y="2"/>
                  </a:cubicBezTo>
                  <a:cubicBezTo>
                    <a:pt x="41" y="15"/>
                    <a:pt x="22" y="28"/>
                    <a:pt x="3" y="40"/>
                  </a:cubicBezTo>
                  <a:cubicBezTo>
                    <a:pt x="0" y="42"/>
                    <a:pt x="3" y="47"/>
                    <a:pt x="6" y="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2001"/>
            <p:cNvSpPr>
              <a:spLocks/>
            </p:cNvSpPr>
            <p:nvPr/>
          </p:nvSpPr>
          <p:spPr bwMode="auto">
            <a:xfrm>
              <a:off x="2978789" y="2133361"/>
              <a:ext cx="169241" cy="169241"/>
            </a:xfrm>
            <a:custGeom>
              <a:avLst/>
              <a:gdLst>
                <a:gd name="T0" fmla="*/ 5 w 25"/>
                <a:gd name="T1" fmla="*/ 7 h 25"/>
                <a:gd name="T2" fmla="*/ 21 w 25"/>
                <a:gd name="T3" fmla="*/ 8 h 25"/>
                <a:gd name="T4" fmla="*/ 18 w 25"/>
                <a:gd name="T5" fmla="*/ 4 h 25"/>
                <a:gd name="T6" fmla="*/ 13 w 25"/>
                <a:gd name="T7" fmla="*/ 19 h 25"/>
                <a:gd name="T8" fmla="*/ 20 w 25"/>
                <a:gd name="T9" fmla="*/ 20 h 25"/>
                <a:gd name="T10" fmla="*/ 24 w 25"/>
                <a:gd name="T11" fmla="*/ 5 h 25"/>
                <a:gd name="T12" fmla="*/ 21 w 25"/>
                <a:gd name="T13" fmla="*/ 1 h 25"/>
                <a:gd name="T14" fmla="*/ 5 w 25"/>
                <a:gd name="T15" fmla="*/ 0 h 25"/>
                <a:gd name="T16" fmla="*/ 5 w 25"/>
                <a:gd name="T1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5">
                  <a:moveTo>
                    <a:pt x="5" y="7"/>
                  </a:moveTo>
                  <a:cubicBezTo>
                    <a:pt x="10" y="7"/>
                    <a:pt x="16" y="8"/>
                    <a:pt x="21" y="8"/>
                  </a:cubicBezTo>
                  <a:cubicBezTo>
                    <a:pt x="20" y="7"/>
                    <a:pt x="19" y="5"/>
                    <a:pt x="18" y="4"/>
                  </a:cubicBezTo>
                  <a:cubicBezTo>
                    <a:pt x="16" y="9"/>
                    <a:pt x="15" y="14"/>
                    <a:pt x="13" y="19"/>
                  </a:cubicBezTo>
                  <a:cubicBezTo>
                    <a:pt x="12" y="23"/>
                    <a:pt x="18" y="25"/>
                    <a:pt x="20" y="20"/>
                  </a:cubicBezTo>
                  <a:cubicBezTo>
                    <a:pt x="21" y="15"/>
                    <a:pt x="23" y="10"/>
                    <a:pt x="24" y="5"/>
                  </a:cubicBezTo>
                  <a:cubicBezTo>
                    <a:pt x="25" y="3"/>
                    <a:pt x="23" y="1"/>
                    <a:pt x="21" y="1"/>
                  </a:cubicBezTo>
                  <a:cubicBezTo>
                    <a:pt x="16" y="1"/>
                    <a:pt x="10" y="0"/>
                    <a:pt x="5" y="0"/>
                  </a:cubicBezTo>
                  <a:cubicBezTo>
                    <a:pt x="0" y="0"/>
                    <a:pt x="0" y="6"/>
                    <a:pt x="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3236"/>
          <p:cNvSpPr>
            <a:spLocks/>
          </p:cNvSpPr>
          <p:nvPr/>
        </p:nvSpPr>
        <p:spPr bwMode="auto">
          <a:xfrm>
            <a:off x="6349146" y="3579068"/>
            <a:ext cx="346692" cy="628554"/>
          </a:xfrm>
          <a:custGeom>
            <a:avLst/>
            <a:gdLst>
              <a:gd name="T0" fmla="*/ 20 w 52"/>
              <a:gd name="T1" fmla="*/ 94 h 94"/>
              <a:gd name="T2" fmla="*/ 20 w 52"/>
              <a:gd name="T3" fmla="*/ 83 h 94"/>
              <a:gd name="T4" fmla="*/ 0 w 52"/>
              <a:gd name="T5" fmla="*/ 78 h 94"/>
              <a:gd name="T6" fmla="*/ 4 w 52"/>
              <a:gd name="T7" fmla="*/ 65 h 94"/>
              <a:gd name="T8" fmla="*/ 23 w 52"/>
              <a:gd name="T9" fmla="*/ 70 h 94"/>
              <a:gd name="T10" fmla="*/ 34 w 52"/>
              <a:gd name="T11" fmla="*/ 63 h 94"/>
              <a:gd name="T12" fmla="*/ 22 w 52"/>
              <a:gd name="T13" fmla="*/ 53 h 94"/>
              <a:gd name="T14" fmla="*/ 1 w 52"/>
              <a:gd name="T15" fmla="*/ 31 h 94"/>
              <a:gd name="T16" fmla="*/ 20 w 52"/>
              <a:gd name="T17" fmla="*/ 11 h 94"/>
              <a:gd name="T18" fmla="*/ 20 w 52"/>
              <a:gd name="T19" fmla="*/ 0 h 94"/>
              <a:gd name="T20" fmla="*/ 32 w 52"/>
              <a:gd name="T21" fmla="*/ 0 h 94"/>
              <a:gd name="T22" fmla="*/ 32 w 52"/>
              <a:gd name="T23" fmla="*/ 10 h 94"/>
              <a:gd name="T24" fmla="*/ 48 w 52"/>
              <a:gd name="T25" fmla="*/ 14 h 94"/>
              <a:gd name="T26" fmla="*/ 45 w 52"/>
              <a:gd name="T27" fmla="*/ 27 h 94"/>
              <a:gd name="T28" fmla="*/ 28 w 52"/>
              <a:gd name="T29" fmla="*/ 23 h 94"/>
              <a:gd name="T30" fmla="*/ 19 w 52"/>
              <a:gd name="T31" fmla="*/ 30 h 94"/>
              <a:gd name="T32" fmla="*/ 32 w 52"/>
              <a:gd name="T33" fmla="*/ 39 h 94"/>
              <a:gd name="T34" fmla="*/ 52 w 52"/>
              <a:gd name="T35" fmla="*/ 61 h 94"/>
              <a:gd name="T36" fmla="*/ 31 w 52"/>
              <a:gd name="T37" fmla="*/ 83 h 94"/>
              <a:gd name="T38" fmla="*/ 31 w 52"/>
              <a:gd name="T39" fmla="*/ 94 h 94"/>
              <a:gd name="T40" fmla="*/ 20 w 52"/>
              <a:gd name="T4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2" h="94">
                <a:moveTo>
                  <a:pt x="20" y="94"/>
                </a:moveTo>
                <a:cubicBezTo>
                  <a:pt x="20" y="83"/>
                  <a:pt x="20" y="83"/>
                  <a:pt x="20" y="83"/>
                </a:cubicBezTo>
                <a:cubicBezTo>
                  <a:pt x="12" y="83"/>
                  <a:pt x="5" y="81"/>
                  <a:pt x="0" y="78"/>
                </a:cubicBezTo>
                <a:cubicBezTo>
                  <a:pt x="4" y="65"/>
                  <a:pt x="4" y="65"/>
                  <a:pt x="4" y="65"/>
                </a:cubicBezTo>
                <a:cubicBezTo>
                  <a:pt x="8" y="67"/>
                  <a:pt x="15" y="70"/>
                  <a:pt x="23" y="70"/>
                </a:cubicBezTo>
                <a:cubicBezTo>
                  <a:pt x="29" y="70"/>
                  <a:pt x="34" y="67"/>
                  <a:pt x="34" y="63"/>
                </a:cubicBezTo>
                <a:cubicBezTo>
                  <a:pt x="34" y="58"/>
                  <a:pt x="30" y="56"/>
                  <a:pt x="22" y="53"/>
                </a:cubicBezTo>
                <a:cubicBezTo>
                  <a:pt x="9" y="48"/>
                  <a:pt x="1" y="43"/>
                  <a:pt x="1" y="31"/>
                </a:cubicBezTo>
                <a:cubicBezTo>
                  <a:pt x="1" y="21"/>
                  <a:pt x="8" y="13"/>
                  <a:pt x="20" y="11"/>
                </a:cubicBezTo>
                <a:cubicBezTo>
                  <a:pt x="20" y="0"/>
                  <a:pt x="20" y="0"/>
                  <a:pt x="20" y="0"/>
                </a:cubicBezTo>
                <a:cubicBezTo>
                  <a:pt x="32" y="0"/>
                  <a:pt x="32" y="0"/>
                  <a:pt x="32" y="0"/>
                </a:cubicBezTo>
                <a:cubicBezTo>
                  <a:pt x="32" y="10"/>
                  <a:pt x="32" y="10"/>
                  <a:pt x="32" y="10"/>
                </a:cubicBezTo>
                <a:cubicBezTo>
                  <a:pt x="39" y="10"/>
                  <a:pt x="45" y="12"/>
                  <a:pt x="48" y="14"/>
                </a:cubicBezTo>
                <a:cubicBezTo>
                  <a:pt x="45" y="27"/>
                  <a:pt x="45" y="27"/>
                  <a:pt x="45" y="27"/>
                </a:cubicBezTo>
                <a:cubicBezTo>
                  <a:pt x="42" y="26"/>
                  <a:pt x="37" y="23"/>
                  <a:pt x="28" y="23"/>
                </a:cubicBezTo>
                <a:cubicBezTo>
                  <a:pt x="21" y="23"/>
                  <a:pt x="19" y="26"/>
                  <a:pt x="19" y="30"/>
                </a:cubicBezTo>
                <a:cubicBezTo>
                  <a:pt x="19" y="33"/>
                  <a:pt x="23" y="36"/>
                  <a:pt x="32" y="39"/>
                </a:cubicBezTo>
                <a:cubicBezTo>
                  <a:pt x="46" y="44"/>
                  <a:pt x="52" y="51"/>
                  <a:pt x="52" y="61"/>
                </a:cubicBezTo>
                <a:cubicBezTo>
                  <a:pt x="52" y="71"/>
                  <a:pt x="44" y="80"/>
                  <a:pt x="31" y="83"/>
                </a:cubicBezTo>
                <a:cubicBezTo>
                  <a:pt x="31" y="94"/>
                  <a:pt x="31" y="94"/>
                  <a:pt x="31" y="94"/>
                </a:cubicBezTo>
                <a:lnTo>
                  <a:pt x="20" y="9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3" name="组合 22"/>
          <p:cNvGrpSpPr/>
          <p:nvPr/>
        </p:nvGrpSpPr>
        <p:grpSpPr>
          <a:xfrm>
            <a:off x="5378810" y="2684568"/>
            <a:ext cx="525674" cy="617855"/>
            <a:chOff x="7574236" y="5041376"/>
            <a:chExt cx="622863" cy="732086"/>
          </a:xfrm>
        </p:grpSpPr>
        <p:sp>
          <p:nvSpPr>
            <p:cNvPr id="24" name="Freeform 2795"/>
            <p:cNvSpPr>
              <a:spLocks noEditPoints="1"/>
            </p:cNvSpPr>
            <p:nvPr/>
          </p:nvSpPr>
          <p:spPr bwMode="auto">
            <a:xfrm>
              <a:off x="7653940" y="5041376"/>
              <a:ext cx="460505" cy="466408"/>
            </a:xfrm>
            <a:custGeom>
              <a:avLst/>
              <a:gdLst>
                <a:gd name="T0" fmla="*/ 37 w 66"/>
                <a:gd name="T1" fmla="*/ 0 h 67"/>
                <a:gd name="T2" fmla="*/ 29 w 66"/>
                <a:gd name="T3" fmla="*/ 0 h 67"/>
                <a:gd name="T4" fmla="*/ 27 w 66"/>
                <a:gd name="T5" fmla="*/ 10 h 67"/>
                <a:gd name="T6" fmla="*/ 20 w 66"/>
                <a:gd name="T7" fmla="*/ 13 h 67"/>
                <a:gd name="T8" fmla="*/ 12 w 66"/>
                <a:gd name="T9" fmla="*/ 8 h 67"/>
                <a:gd name="T10" fmla="*/ 7 w 66"/>
                <a:gd name="T11" fmla="*/ 13 h 67"/>
                <a:gd name="T12" fmla="*/ 12 w 66"/>
                <a:gd name="T13" fmla="*/ 21 h 67"/>
                <a:gd name="T14" fmla="*/ 9 w 66"/>
                <a:gd name="T15" fmla="*/ 28 h 67"/>
                <a:gd name="T16" fmla="*/ 0 w 66"/>
                <a:gd name="T17" fmla="*/ 29 h 67"/>
                <a:gd name="T18" fmla="*/ 0 w 66"/>
                <a:gd name="T19" fmla="*/ 38 h 67"/>
                <a:gd name="T20" fmla="*/ 9 w 66"/>
                <a:gd name="T21" fmla="*/ 40 h 67"/>
                <a:gd name="T22" fmla="*/ 12 w 66"/>
                <a:gd name="T23" fmla="*/ 47 h 67"/>
                <a:gd name="T24" fmla="*/ 6 w 66"/>
                <a:gd name="T25" fmla="*/ 54 h 67"/>
                <a:gd name="T26" fmla="*/ 12 w 66"/>
                <a:gd name="T27" fmla="*/ 60 h 67"/>
                <a:gd name="T28" fmla="*/ 20 w 66"/>
                <a:gd name="T29" fmla="*/ 55 h 67"/>
                <a:gd name="T30" fmla="*/ 27 w 66"/>
                <a:gd name="T31" fmla="*/ 58 h 67"/>
                <a:gd name="T32" fmla="*/ 29 w 66"/>
                <a:gd name="T33" fmla="*/ 67 h 67"/>
                <a:gd name="T34" fmla="*/ 37 w 66"/>
                <a:gd name="T35" fmla="*/ 67 h 67"/>
                <a:gd name="T36" fmla="*/ 39 w 66"/>
                <a:gd name="T37" fmla="*/ 58 h 67"/>
                <a:gd name="T38" fmla="*/ 46 w 66"/>
                <a:gd name="T39" fmla="*/ 55 h 67"/>
                <a:gd name="T40" fmla="*/ 54 w 66"/>
                <a:gd name="T41" fmla="*/ 61 h 67"/>
                <a:gd name="T42" fmla="*/ 59 w 66"/>
                <a:gd name="T43" fmla="*/ 55 h 67"/>
                <a:gd name="T44" fmla="*/ 54 w 66"/>
                <a:gd name="T45" fmla="*/ 47 h 67"/>
                <a:gd name="T46" fmla="*/ 57 w 66"/>
                <a:gd name="T47" fmla="*/ 40 h 67"/>
                <a:gd name="T48" fmla="*/ 66 w 66"/>
                <a:gd name="T49" fmla="*/ 38 h 67"/>
                <a:gd name="T50" fmla="*/ 66 w 66"/>
                <a:gd name="T51" fmla="*/ 30 h 67"/>
                <a:gd name="T52" fmla="*/ 57 w 66"/>
                <a:gd name="T53" fmla="*/ 28 h 67"/>
                <a:gd name="T54" fmla="*/ 54 w 66"/>
                <a:gd name="T55" fmla="*/ 21 h 67"/>
                <a:gd name="T56" fmla="*/ 60 w 66"/>
                <a:gd name="T57" fmla="*/ 13 h 67"/>
                <a:gd name="T58" fmla="*/ 54 w 66"/>
                <a:gd name="T59" fmla="*/ 8 h 67"/>
                <a:gd name="T60" fmla="*/ 46 w 66"/>
                <a:gd name="T61" fmla="*/ 13 h 67"/>
                <a:gd name="T62" fmla="*/ 39 w 66"/>
                <a:gd name="T63" fmla="*/ 10 h 67"/>
                <a:gd name="T64" fmla="*/ 37 w 66"/>
                <a:gd name="T65" fmla="*/ 0 h 67"/>
                <a:gd name="T66" fmla="*/ 50 w 66"/>
                <a:gd name="T67" fmla="*/ 34 h 67"/>
                <a:gd name="T68" fmla="*/ 33 w 66"/>
                <a:gd name="T69" fmla="*/ 50 h 67"/>
                <a:gd name="T70" fmla="*/ 17 w 66"/>
                <a:gd name="T71" fmla="*/ 34 h 67"/>
                <a:gd name="T72" fmla="*/ 33 w 66"/>
                <a:gd name="T73" fmla="*/ 17 h 67"/>
                <a:gd name="T74" fmla="*/ 50 w 66"/>
                <a:gd name="T75" fmla="*/ 3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 h="67">
                  <a:moveTo>
                    <a:pt x="37" y="0"/>
                  </a:moveTo>
                  <a:cubicBezTo>
                    <a:pt x="29" y="0"/>
                    <a:pt x="29" y="0"/>
                    <a:pt x="29" y="0"/>
                  </a:cubicBezTo>
                  <a:cubicBezTo>
                    <a:pt x="27" y="10"/>
                    <a:pt x="27" y="10"/>
                    <a:pt x="27" y="10"/>
                  </a:cubicBezTo>
                  <a:cubicBezTo>
                    <a:pt x="24" y="10"/>
                    <a:pt x="22" y="11"/>
                    <a:pt x="20" y="13"/>
                  </a:cubicBezTo>
                  <a:cubicBezTo>
                    <a:pt x="12" y="8"/>
                    <a:pt x="12" y="8"/>
                    <a:pt x="12" y="8"/>
                  </a:cubicBezTo>
                  <a:cubicBezTo>
                    <a:pt x="7" y="13"/>
                    <a:pt x="7" y="13"/>
                    <a:pt x="7" y="13"/>
                  </a:cubicBezTo>
                  <a:cubicBezTo>
                    <a:pt x="12" y="21"/>
                    <a:pt x="12" y="21"/>
                    <a:pt x="12" y="21"/>
                  </a:cubicBezTo>
                  <a:cubicBezTo>
                    <a:pt x="10" y="23"/>
                    <a:pt x="9" y="25"/>
                    <a:pt x="9" y="28"/>
                  </a:cubicBezTo>
                  <a:cubicBezTo>
                    <a:pt x="0" y="29"/>
                    <a:pt x="0" y="29"/>
                    <a:pt x="0" y="29"/>
                  </a:cubicBezTo>
                  <a:cubicBezTo>
                    <a:pt x="0" y="38"/>
                    <a:pt x="0" y="38"/>
                    <a:pt x="0" y="38"/>
                  </a:cubicBezTo>
                  <a:cubicBezTo>
                    <a:pt x="9" y="40"/>
                    <a:pt x="9" y="40"/>
                    <a:pt x="9" y="40"/>
                  </a:cubicBezTo>
                  <a:cubicBezTo>
                    <a:pt x="9" y="42"/>
                    <a:pt x="10" y="45"/>
                    <a:pt x="12" y="47"/>
                  </a:cubicBezTo>
                  <a:cubicBezTo>
                    <a:pt x="6" y="54"/>
                    <a:pt x="6" y="54"/>
                    <a:pt x="6" y="54"/>
                  </a:cubicBezTo>
                  <a:cubicBezTo>
                    <a:pt x="12" y="60"/>
                    <a:pt x="12" y="60"/>
                    <a:pt x="12" y="60"/>
                  </a:cubicBezTo>
                  <a:cubicBezTo>
                    <a:pt x="20" y="55"/>
                    <a:pt x="20" y="55"/>
                    <a:pt x="20" y="55"/>
                  </a:cubicBezTo>
                  <a:cubicBezTo>
                    <a:pt x="22" y="57"/>
                    <a:pt x="25" y="58"/>
                    <a:pt x="27" y="58"/>
                  </a:cubicBezTo>
                  <a:cubicBezTo>
                    <a:pt x="29" y="67"/>
                    <a:pt x="29" y="67"/>
                    <a:pt x="29" y="67"/>
                  </a:cubicBezTo>
                  <a:cubicBezTo>
                    <a:pt x="37" y="67"/>
                    <a:pt x="37" y="67"/>
                    <a:pt x="37" y="67"/>
                  </a:cubicBezTo>
                  <a:cubicBezTo>
                    <a:pt x="39" y="58"/>
                    <a:pt x="39" y="58"/>
                    <a:pt x="39" y="58"/>
                  </a:cubicBezTo>
                  <a:cubicBezTo>
                    <a:pt x="41" y="58"/>
                    <a:pt x="44" y="57"/>
                    <a:pt x="46" y="55"/>
                  </a:cubicBezTo>
                  <a:cubicBezTo>
                    <a:pt x="54" y="61"/>
                    <a:pt x="54" y="61"/>
                    <a:pt x="54" y="61"/>
                  </a:cubicBezTo>
                  <a:cubicBezTo>
                    <a:pt x="59" y="55"/>
                    <a:pt x="59" y="55"/>
                    <a:pt x="59" y="55"/>
                  </a:cubicBezTo>
                  <a:cubicBezTo>
                    <a:pt x="54" y="47"/>
                    <a:pt x="54" y="47"/>
                    <a:pt x="54" y="47"/>
                  </a:cubicBezTo>
                  <a:cubicBezTo>
                    <a:pt x="56" y="45"/>
                    <a:pt x="57" y="42"/>
                    <a:pt x="57" y="40"/>
                  </a:cubicBezTo>
                  <a:cubicBezTo>
                    <a:pt x="66" y="38"/>
                    <a:pt x="66" y="38"/>
                    <a:pt x="66" y="38"/>
                  </a:cubicBezTo>
                  <a:cubicBezTo>
                    <a:pt x="66" y="30"/>
                    <a:pt x="66" y="30"/>
                    <a:pt x="66" y="30"/>
                  </a:cubicBezTo>
                  <a:cubicBezTo>
                    <a:pt x="57" y="28"/>
                    <a:pt x="57" y="28"/>
                    <a:pt x="57" y="28"/>
                  </a:cubicBezTo>
                  <a:cubicBezTo>
                    <a:pt x="57" y="25"/>
                    <a:pt x="56" y="23"/>
                    <a:pt x="54" y="21"/>
                  </a:cubicBezTo>
                  <a:cubicBezTo>
                    <a:pt x="60" y="13"/>
                    <a:pt x="60" y="13"/>
                    <a:pt x="60" y="13"/>
                  </a:cubicBezTo>
                  <a:cubicBezTo>
                    <a:pt x="54" y="8"/>
                    <a:pt x="54" y="8"/>
                    <a:pt x="54" y="8"/>
                  </a:cubicBezTo>
                  <a:cubicBezTo>
                    <a:pt x="46" y="13"/>
                    <a:pt x="46" y="13"/>
                    <a:pt x="46" y="13"/>
                  </a:cubicBezTo>
                  <a:cubicBezTo>
                    <a:pt x="44" y="11"/>
                    <a:pt x="41" y="10"/>
                    <a:pt x="39" y="10"/>
                  </a:cubicBezTo>
                  <a:lnTo>
                    <a:pt x="37" y="0"/>
                  </a:lnTo>
                  <a:close/>
                  <a:moveTo>
                    <a:pt x="50" y="34"/>
                  </a:moveTo>
                  <a:cubicBezTo>
                    <a:pt x="50" y="43"/>
                    <a:pt x="42" y="50"/>
                    <a:pt x="33" y="50"/>
                  </a:cubicBezTo>
                  <a:cubicBezTo>
                    <a:pt x="24" y="50"/>
                    <a:pt x="17" y="43"/>
                    <a:pt x="17" y="34"/>
                  </a:cubicBezTo>
                  <a:cubicBezTo>
                    <a:pt x="17" y="25"/>
                    <a:pt x="24" y="17"/>
                    <a:pt x="33" y="17"/>
                  </a:cubicBezTo>
                  <a:cubicBezTo>
                    <a:pt x="42" y="17"/>
                    <a:pt x="50" y="25"/>
                    <a:pt x="50"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96"/>
            <p:cNvSpPr>
              <a:spLocks noEditPoints="1"/>
            </p:cNvSpPr>
            <p:nvPr/>
          </p:nvSpPr>
          <p:spPr bwMode="auto">
            <a:xfrm>
              <a:off x="7904855" y="5481218"/>
              <a:ext cx="292244" cy="292244"/>
            </a:xfrm>
            <a:custGeom>
              <a:avLst/>
              <a:gdLst>
                <a:gd name="T0" fmla="*/ 24 w 42"/>
                <a:gd name="T1" fmla="*/ 0 h 42"/>
                <a:gd name="T2" fmla="*/ 18 w 42"/>
                <a:gd name="T3" fmla="*/ 0 h 42"/>
                <a:gd name="T4" fmla="*/ 17 w 42"/>
                <a:gd name="T5" fmla="*/ 6 h 42"/>
                <a:gd name="T6" fmla="*/ 13 w 42"/>
                <a:gd name="T7" fmla="*/ 7 h 42"/>
                <a:gd name="T8" fmla="*/ 8 w 42"/>
                <a:gd name="T9" fmla="*/ 4 h 42"/>
                <a:gd name="T10" fmla="*/ 4 w 42"/>
                <a:gd name="T11" fmla="*/ 8 h 42"/>
                <a:gd name="T12" fmla="*/ 7 w 42"/>
                <a:gd name="T13" fmla="*/ 13 h 42"/>
                <a:gd name="T14" fmla="*/ 6 w 42"/>
                <a:gd name="T15" fmla="*/ 17 h 42"/>
                <a:gd name="T16" fmla="*/ 0 w 42"/>
                <a:gd name="T17" fmla="*/ 18 h 42"/>
                <a:gd name="T18" fmla="*/ 0 w 42"/>
                <a:gd name="T19" fmla="*/ 23 h 42"/>
                <a:gd name="T20" fmla="*/ 6 w 42"/>
                <a:gd name="T21" fmla="*/ 25 h 42"/>
                <a:gd name="T22" fmla="*/ 7 w 42"/>
                <a:gd name="T23" fmla="*/ 29 h 42"/>
                <a:gd name="T24" fmla="*/ 4 w 42"/>
                <a:gd name="T25" fmla="*/ 34 h 42"/>
                <a:gd name="T26" fmla="*/ 8 w 42"/>
                <a:gd name="T27" fmla="*/ 38 h 42"/>
                <a:gd name="T28" fmla="*/ 13 w 42"/>
                <a:gd name="T29" fmla="*/ 34 h 42"/>
                <a:gd name="T30" fmla="*/ 17 w 42"/>
                <a:gd name="T31" fmla="*/ 36 h 42"/>
                <a:gd name="T32" fmla="*/ 18 w 42"/>
                <a:gd name="T33" fmla="*/ 42 h 42"/>
                <a:gd name="T34" fmla="*/ 23 w 42"/>
                <a:gd name="T35" fmla="*/ 42 h 42"/>
                <a:gd name="T36" fmla="*/ 25 w 42"/>
                <a:gd name="T37" fmla="*/ 36 h 42"/>
                <a:gd name="T38" fmla="*/ 29 w 42"/>
                <a:gd name="T39" fmla="*/ 35 h 42"/>
                <a:gd name="T40" fmla="*/ 34 w 42"/>
                <a:gd name="T41" fmla="*/ 38 h 42"/>
                <a:gd name="T42" fmla="*/ 37 w 42"/>
                <a:gd name="T43" fmla="*/ 34 h 42"/>
                <a:gd name="T44" fmla="*/ 34 w 42"/>
                <a:gd name="T45" fmla="*/ 29 h 42"/>
                <a:gd name="T46" fmla="*/ 36 w 42"/>
                <a:gd name="T47" fmla="*/ 25 h 42"/>
                <a:gd name="T48" fmla="*/ 42 w 42"/>
                <a:gd name="T49" fmla="*/ 23 h 42"/>
                <a:gd name="T50" fmla="*/ 42 w 42"/>
                <a:gd name="T51" fmla="*/ 18 h 42"/>
                <a:gd name="T52" fmla="*/ 36 w 42"/>
                <a:gd name="T53" fmla="*/ 17 h 42"/>
                <a:gd name="T54" fmla="*/ 34 w 42"/>
                <a:gd name="T55" fmla="*/ 13 h 42"/>
                <a:gd name="T56" fmla="*/ 38 w 42"/>
                <a:gd name="T57" fmla="*/ 8 h 42"/>
                <a:gd name="T58" fmla="*/ 34 w 42"/>
                <a:gd name="T59" fmla="*/ 4 h 42"/>
                <a:gd name="T60" fmla="*/ 29 w 42"/>
                <a:gd name="T61" fmla="*/ 7 h 42"/>
                <a:gd name="T62" fmla="*/ 25 w 42"/>
                <a:gd name="T63" fmla="*/ 6 h 42"/>
                <a:gd name="T64" fmla="*/ 24 w 42"/>
                <a:gd name="T65" fmla="*/ 0 h 42"/>
                <a:gd name="T66" fmla="*/ 32 w 42"/>
                <a:gd name="T67" fmla="*/ 21 h 42"/>
                <a:gd name="T68" fmla="*/ 21 w 42"/>
                <a:gd name="T69" fmla="*/ 31 h 42"/>
                <a:gd name="T70" fmla="*/ 11 w 42"/>
                <a:gd name="T71" fmla="*/ 21 h 42"/>
                <a:gd name="T72" fmla="*/ 21 w 42"/>
                <a:gd name="T73" fmla="*/ 10 h 42"/>
                <a:gd name="T74" fmla="*/ 32 w 42"/>
                <a:gd name="T75"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4" y="0"/>
                  </a:moveTo>
                  <a:cubicBezTo>
                    <a:pt x="18" y="0"/>
                    <a:pt x="18" y="0"/>
                    <a:pt x="18" y="0"/>
                  </a:cubicBezTo>
                  <a:cubicBezTo>
                    <a:pt x="17" y="6"/>
                    <a:pt x="17" y="6"/>
                    <a:pt x="17" y="6"/>
                  </a:cubicBezTo>
                  <a:cubicBezTo>
                    <a:pt x="15" y="6"/>
                    <a:pt x="14" y="7"/>
                    <a:pt x="13" y="7"/>
                  </a:cubicBezTo>
                  <a:cubicBezTo>
                    <a:pt x="8" y="4"/>
                    <a:pt x="8" y="4"/>
                    <a:pt x="8" y="4"/>
                  </a:cubicBezTo>
                  <a:cubicBezTo>
                    <a:pt x="4" y="8"/>
                    <a:pt x="4" y="8"/>
                    <a:pt x="4" y="8"/>
                  </a:cubicBezTo>
                  <a:cubicBezTo>
                    <a:pt x="7" y="13"/>
                    <a:pt x="7" y="13"/>
                    <a:pt x="7"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7" y="29"/>
                  </a:cubicBezTo>
                  <a:cubicBezTo>
                    <a:pt x="4" y="34"/>
                    <a:pt x="4" y="34"/>
                    <a:pt x="4" y="34"/>
                  </a:cubicBezTo>
                  <a:cubicBezTo>
                    <a:pt x="8" y="38"/>
                    <a:pt x="8" y="38"/>
                    <a:pt x="8" y="38"/>
                  </a:cubicBezTo>
                  <a:cubicBezTo>
                    <a:pt x="13" y="34"/>
                    <a:pt x="13" y="34"/>
                    <a:pt x="13" y="34"/>
                  </a:cubicBezTo>
                  <a:cubicBezTo>
                    <a:pt x="14" y="35"/>
                    <a:pt x="16" y="36"/>
                    <a:pt x="17" y="36"/>
                  </a:cubicBezTo>
                  <a:cubicBezTo>
                    <a:pt x="18" y="42"/>
                    <a:pt x="18" y="42"/>
                    <a:pt x="18" y="42"/>
                  </a:cubicBezTo>
                  <a:cubicBezTo>
                    <a:pt x="23" y="42"/>
                    <a:pt x="23" y="42"/>
                    <a:pt x="23" y="42"/>
                  </a:cubicBezTo>
                  <a:cubicBezTo>
                    <a:pt x="25" y="36"/>
                    <a:pt x="25" y="36"/>
                    <a:pt x="25" y="36"/>
                  </a:cubicBezTo>
                  <a:cubicBezTo>
                    <a:pt x="26" y="36"/>
                    <a:pt x="28" y="35"/>
                    <a:pt x="29" y="35"/>
                  </a:cubicBezTo>
                  <a:cubicBezTo>
                    <a:pt x="34" y="38"/>
                    <a:pt x="34" y="38"/>
                    <a:pt x="34" y="38"/>
                  </a:cubicBezTo>
                  <a:cubicBezTo>
                    <a:pt x="37" y="34"/>
                    <a:pt x="37" y="34"/>
                    <a:pt x="37" y="34"/>
                  </a:cubicBezTo>
                  <a:cubicBezTo>
                    <a:pt x="34" y="29"/>
                    <a:pt x="34" y="29"/>
                    <a:pt x="34" y="29"/>
                  </a:cubicBezTo>
                  <a:cubicBezTo>
                    <a:pt x="35" y="28"/>
                    <a:pt x="36" y="26"/>
                    <a:pt x="36" y="25"/>
                  </a:cubicBezTo>
                  <a:cubicBezTo>
                    <a:pt x="42" y="23"/>
                    <a:pt x="42" y="23"/>
                    <a:pt x="42" y="23"/>
                  </a:cubicBezTo>
                  <a:cubicBezTo>
                    <a:pt x="42" y="18"/>
                    <a:pt x="42" y="18"/>
                    <a:pt x="42" y="18"/>
                  </a:cubicBezTo>
                  <a:cubicBezTo>
                    <a:pt x="36" y="17"/>
                    <a:pt x="36" y="17"/>
                    <a:pt x="36" y="17"/>
                  </a:cubicBezTo>
                  <a:cubicBezTo>
                    <a:pt x="36" y="15"/>
                    <a:pt x="35" y="14"/>
                    <a:pt x="34" y="13"/>
                  </a:cubicBezTo>
                  <a:cubicBezTo>
                    <a:pt x="38" y="8"/>
                    <a:pt x="38" y="8"/>
                    <a:pt x="38" y="8"/>
                  </a:cubicBezTo>
                  <a:cubicBezTo>
                    <a:pt x="34" y="4"/>
                    <a:pt x="34" y="4"/>
                    <a:pt x="34" y="4"/>
                  </a:cubicBezTo>
                  <a:cubicBezTo>
                    <a:pt x="29" y="7"/>
                    <a:pt x="29" y="7"/>
                    <a:pt x="29" y="7"/>
                  </a:cubicBezTo>
                  <a:cubicBezTo>
                    <a:pt x="28" y="7"/>
                    <a:pt x="26" y="6"/>
                    <a:pt x="25" y="6"/>
                  </a:cubicBezTo>
                  <a:lnTo>
                    <a:pt x="24" y="0"/>
                  </a:lnTo>
                  <a:close/>
                  <a:moveTo>
                    <a:pt x="32" y="21"/>
                  </a:moveTo>
                  <a:cubicBezTo>
                    <a:pt x="32" y="26"/>
                    <a:pt x="27" y="31"/>
                    <a:pt x="21" y="31"/>
                  </a:cubicBezTo>
                  <a:cubicBezTo>
                    <a:pt x="15" y="31"/>
                    <a:pt x="11" y="26"/>
                    <a:pt x="11" y="21"/>
                  </a:cubicBezTo>
                  <a:cubicBezTo>
                    <a:pt x="11" y="15"/>
                    <a:pt x="15"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797"/>
            <p:cNvSpPr>
              <a:spLocks noEditPoints="1"/>
            </p:cNvSpPr>
            <p:nvPr/>
          </p:nvSpPr>
          <p:spPr bwMode="auto">
            <a:xfrm>
              <a:off x="7574236" y="5481218"/>
              <a:ext cx="295195" cy="292244"/>
            </a:xfrm>
            <a:custGeom>
              <a:avLst/>
              <a:gdLst>
                <a:gd name="T0" fmla="*/ 24 w 42"/>
                <a:gd name="T1" fmla="*/ 0 h 42"/>
                <a:gd name="T2" fmla="*/ 19 w 42"/>
                <a:gd name="T3" fmla="*/ 0 h 42"/>
                <a:gd name="T4" fmla="*/ 17 w 42"/>
                <a:gd name="T5" fmla="*/ 6 h 42"/>
                <a:gd name="T6" fmla="*/ 13 w 42"/>
                <a:gd name="T7" fmla="*/ 8 h 42"/>
                <a:gd name="T8" fmla="*/ 8 w 42"/>
                <a:gd name="T9" fmla="*/ 4 h 42"/>
                <a:gd name="T10" fmla="*/ 5 w 42"/>
                <a:gd name="T11" fmla="*/ 8 h 42"/>
                <a:gd name="T12" fmla="*/ 8 w 42"/>
                <a:gd name="T13" fmla="*/ 13 h 42"/>
                <a:gd name="T14" fmla="*/ 6 w 42"/>
                <a:gd name="T15" fmla="*/ 17 h 42"/>
                <a:gd name="T16" fmla="*/ 0 w 42"/>
                <a:gd name="T17" fmla="*/ 18 h 42"/>
                <a:gd name="T18" fmla="*/ 0 w 42"/>
                <a:gd name="T19" fmla="*/ 23 h 42"/>
                <a:gd name="T20" fmla="*/ 6 w 42"/>
                <a:gd name="T21" fmla="*/ 25 h 42"/>
                <a:gd name="T22" fmla="*/ 8 w 42"/>
                <a:gd name="T23" fmla="*/ 29 h 42"/>
                <a:gd name="T24" fmla="*/ 5 w 42"/>
                <a:gd name="T25" fmla="*/ 34 h 42"/>
                <a:gd name="T26" fmla="*/ 8 w 42"/>
                <a:gd name="T27" fmla="*/ 37 h 42"/>
                <a:gd name="T28" fmla="*/ 13 w 42"/>
                <a:gd name="T29" fmla="*/ 34 h 42"/>
                <a:gd name="T30" fmla="*/ 18 w 42"/>
                <a:gd name="T31" fmla="*/ 36 h 42"/>
                <a:gd name="T32" fmla="*/ 19 w 42"/>
                <a:gd name="T33" fmla="*/ 42 h 42"/>
                <a:gd name="T34" fmla="*/ 24 w 42"/>
                <a:gd name="T35" fmla="*/ 42 h 42"/>
                <a:gd name="T36" fmla="*/ 25 w 42"/>
                <a:gd name="T37" fmla="*/ 36 h 42"/>
                <a:gd name="T38" fmla="*/ 29 w 42"/>
                <a:gd name="T39" fmla="*/ 34 h 42"/>
                <a:gd name="T40" fmla="*/ 34 w 42"/>
                <a:gd name="T41" fmla="*/ 38 h 42"/>
                <a:gd name="T42" fmla="*/ 38 w 42"/>
                <a:gd name="T43" fmla="*/ 34 h 42"/>
                <a:gd name="T44" fmla="*/ 35 w 42"/>
                <a:gd name="T45" fmla="*/ 29 h 42"/>
                <a:gd name="T46" fmla="*/ 37 w 42"/>
                <a:gd name="T47" fmla="*/ 25 h 42"/>
                <a:gd name="T48" fmla="*/ 42 w 42"/>
                <a:gd name="T49" fmla="*/ 23 h 42"/>
                <a:gd name="T50" fmla="*/ 42 w 42"/>
                <a:gd name="T51" fmla="*/ 18 h 42"/>
                <a:gd name="T52" fmla="*/ 36 w 42"/>
                <a:gd name="T53" fmla="*/ 17 h 42"/>
                <a:gd name="T54" fmla="*/ 35 w 42"/>
                <a:gd name="T55" fmla="*/ 13 h 42"/>
                <a:gd name="T56" fmla="*/ 38 w 42"/>
                <a:gd name="T57" fmla="*/ 8 h 42"/>
                <a:gd name="T58" fmla="*/ 34 w 42"/>
                <a:gd name="T59" fmla="*/ 4 h 42"/>
                <a:gd name="T60" fmla="*/ 29 w 42"/>
                <a:gd name="T61" fmla="*/ 7 h 42"/>
                <a:gd name="T62" fmla="*/ 25 w 42"/>
                <a:gd name="T63" fmla="*/ 6 h 42"/>
                <a:gd name="T64" fmla="*/ 24 w 42"/>
                <a:gd name="T65" fmla="*/ 0 h 42"/>
                <a:gd name="T66" fmla="*/ 32 w 42"/>
                <a:gd name="T67" fmla="*/ 21 h 42"/>
                <a:gd name="T68" fmla="*/ 21 w 42"/>
                <a:gd name="T69" fmla="*/ 31 h 42"/>
                <a:gd name="T70" fmla="*/ 11 w 42"/>
                <a:gd name="T71" fmla="*/ 21 h 42"/>
                <a:gd name="T72" fmla="*/ 21 w 42"/>
                <a:gd name="T73" fmla="*/ 10 h 42"/>
                <a:gd name="T74" fmla="*/ 32 w 42"/>
                <a:gd name="T75" fmla="*/ 2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42">
                  <a:moveTo>
                    <a:pt x="24" y="0"/>
                  </a:moveTo>
                  <a:cubicBezTo>
                    <a:pt x="19" y="0"/>
                    <a:pt x="19" y="0"/>
                    <a:pt x="19" y="0"/>
                  </a:cubicBezTo>
                  <a:cubicBezTo>
                    <a:pt x="17" y="6"/>
                    <a:pt x="17" y="6"/>
                    <a:pt x="17" y="6"/>
                  </a:cubicBezTo>
                  <a:cubicBezTo>
                    <a:pt x="16" y="6"/>
                    <a:pt x="14" y="7"/>
                    <a:pt x="13" y="8"/>
                  </a:cubicBezTo>
                  <a:cubicBezTo>
                    <a:pt x="8" y="4"/>
                    <a:pt x="8" y="4"/>
                    <a:pt x="8" y="4"/>
                  </a:cubicBezTo>
                  <a:cubicBezTo>
                    <a:pt x="5" y="8"/>
                    <a:pt x="5" y="8"/>
                    <a:pt x="5" y="8"/>
                  </a:cubicBezTo>
                  <a:cubicBezTo>
                    <a:pt x="8" y="13"/>
                    <a:pt x="8" y="13"/>
                    <a:pt x="8" y="13"/>
                  </a:cubicBezTo>
                  <a:cubicBezTo>
                    <a:pt x="7" y="14"/>
                    <a:pt x="6" y="16"/>
                    <a:pt x="6" y="17"/>
                  </a:cubicBezTo>
                  <a:cubicBezTo>
                    <a:pt x="0" y="18"/>
                    <a:pt x="0" y="18"/>
                    <a:pt x="0" y="18"/>
                  </a:cubicBezTo>
                  <a:cubicBezTo>
                    <a:pt x="0" y="23"/>
                    <a:pt x="0" y="23"/>
                    <a:pt x="0" y="23"/>
                  </a:cubicBezTo>
                  <a:cubicBezTo>
                    <a:pt x="6" y="25"/>
                    <a:pt x="6" y="25"/>
                    <a:pt x="6" y="25"/>
                  </a:cubicBezTo>
                  <a:cubicBezTo>
                    <a:pt x="6" y="26"/>
                    <a:pt x="7" y="28"/>
                    <a:pt x="8" y="29"/>
                  </a:cubicBezTo>
                  <a:cubicBezTo>
                    <a:pt x="5" y="34"/>
                    <a:pt x="5" y="34"/>
                    <a:pt x="5" y="34"/>
                  </a:cubicBezTo>
                  <a:cubicBezTo>
                    <a:pt x="8" y="37"/>
                    <a:pt x="8" y="37"/>
                    <a:pt x="8" y="37"/>
                  </a:cubicBezTo>
                  <a:cubicBezTo>
                    <a:pt x="13" y="34"/>
                    <a:pt x="13" y="34"/>
                    <a:pt x="13" y="34"/>
                  </a:cubicBezTo>
                  <a:cubicBezTo>
                    <a:pt x="14" y="35"/>
                    <a:pt x="16" y="36"/>
                    <a:pt x="18" y="36"/>
                  </a:cubicBezTo>
                  <a:cubicBezTo>
                    <a:pt x="19" y="42"/>
                    <a:pt x="19" y="42"/>
                    <a:pt x="19" y="42"/>
                  </a:cubicBezTo>
                  <a:cubicBezTo>
                    <a:pt x="24" y="42"/>
                    <a:pt x="24" y="42"/>
                    <a:pt x="24" y="42"/>
                  </a:cubicBezTo>
                  <a:cubicBezTo>
                    <a:pt x="25" y="36"/>
                    <a:pt x="25" y="36"/>
                    <a:pt x="25" y="36"/>
                  </a:cubicBezTo>
                  <a:cubicBezTo>
                    <a:pt x="26" y="36"/>
                    <a:pt x="28" y="35"/>
                    <a:pt x="29" y="34"/>
                  </a:cubicBezTo>
                  <a:cubicBezTo>
                    <a:pt x="34" y="38"/>
                    <a:pt x="34" y="38"/>
                    <a:pt x="34" y="38"/>
                  </a:cubicBezTo>
                  <a:cubicBezTo>
                    <a:pt x="38" y="34"/>
                    <a:pt x="38" y="34"/>
                    <a:pt x="38" y="34"/>
                  </a:cubicBezTo>
                  <a:cubicBezTo>
                    <a:pt x="35" y="29"/>
                    <a:pt x="35" y="29"/>
                    <a:pt x="35" y="29"/>
                  </a:cubicBezTo>
                  <a:cubicBezTo>
                    <a:pt x="36" y="28"/>
                    <a:pt x="36" y="26"/>
                    <a:pt x="37" y="25"/>
                  </a:cubicBezTo>
                  <a:cubicBezTo>
                    <a:pt x="42" y="23"/>
                    <a:pt x="42" y="23"/>
                    <a:pt x="42" y="23"/>
                  </a:cubicBezTo>
                  <a:cubicBezTo>
                    <a:pt x="42" y="18"/>
                    <a:pt x="42" y="18"/>
                    <a:pt x="42" y="18"/>
                  </a:cubicBezTo>
                  <a:cubicBezTo>
                    <a:pt x="36" y="17"/>
                    <a:pt x="36" y="17"/>
                    <a:pt x="36" y="17"/>
                  </a:cubicBezTo>
                  <a:cubicBezTo>
                    <a:pt x="36" y="15"/>
                    <a:pt x="35" y="14"/>
                    <a:pt x="35" y="13"/>
                  </a:cubicBezTo>
                  <a:cubicBezTo>
                    <a:pt x="38" y="8"/>
                    <a:pt x="38" y="8"/>
                    <a:pt x="38" y="8"/>
                  </a:cubicBezTo>
                  <a:cubicBezTo>
                    <a:pt x="34" y="4"/>
                    <a:pt x="34" y="4"/>
                    <a:pt x="34" y="4"/>
                  </a:cubicBezTo>
                  <a:cubicBezTo>
                    <a:pt x="29" y="7"/>
                    <a:pt x="29" y="7"/>
                    <a:pt x="29" y="7"/>
                  </a:cubicBezTo>
                  <a:cubicBezTo>
                    <a:pt x="28" y="7"/>
                    <a:pt x="27" y="6"/>
                    <a:pt x="25" y="6"/>
                  </a:cubicBezTo>
                  <a:lnTo>
                    <a:pt x="24" y="0"/>
                  </a:lnTo>
                  <a:close/>
                  <a:moveTo>
                    <a:pt x="32" y="21"/>
                  </a:moveTo>
                  <a:cubicBezTo>
                    <a:pt x="32" y="26"/>
                    <a:pt x="27" y="31"/>
                    <a:pt x="21" y="31"/>
                  </a:cubicBezTo>
                  <a:cubicBezTo>
                    <a:pt x="16" y="31"/>
                    <a:pt x="11" y="26"/>
                    <a:pt x="11" y="21"/>
                  </a:cubicBezTo>
                  <a:cubicBezTo>
                    <a:pt x="11" y="15"/>
                    <a:pt x="16" y="10"/>
                    <a:pt x="21" y="10"/>
                  </a:cubicBezTo>
                  <a:cubicBezTo>
                    <a:pt x="27" y="10"/>
                    <a:pt x="32" y="15"/>
                    <a:pt x="32"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4" name="文本框 63"/>
          <p:cNvSpPr txBox="1"/>
          <p:nvPr/>
        </p:nvSpPr>
        <p:spPr>
          <a:xfrm>
            <a:off x="6877987" y="828257"/>
            <a:ext cx="3294529" cy="369332"/>
          </a:xfrm>
          <a:prstGeom prst="rect">
            <a:avLst/>
          </a:prstGeom>
          <a:noFill/>
        </p:spPr>
        <p:txBody>
          <a:bodyPr wrap="square" rtlCol="0">
            <a:spAutoFit/>
          </a:bodyPr>
          <a:lstStyle/>
          <a:p>
            <a:r>
              <a:rPr lang="en-US" altLang="zh-CN" b="1">
                <a:solidFill>
                  <a:schemeClr val="bg1"/>
                </a:solidFill>
                <a:latin typeface="微软雅黑" panose="020B0503020204020204" pitchFamily="34" charset="-122"/>
                <a:ea typeface="微软雅黑" panose="020B0503020204020204" pitchFamily="34" charset="-122"/>
              </a:rPr>
              <a:t>ADD YOUR TEXT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6877987" y="1222739"/>
            <a:ext cx="3242223" cy="1569660"/>
          </a:xfrm>
          <a:prstGeom prst="rect">
            <a:avLst/>
          </a:prstGeom>
        </p:spPr>
        <p:txBody>
          <a:bodyPr wrap="square">
            <a:spAutoFit/>
          </a:bodyPr>
          <a:lstStyle/>
          <a:p>
            <a:pPr algn="just"/>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chemeClr val="bg1"/>
              </a:solidFill>
            </a:endParaRPr>
          </a:p>
        </p:txBody>
      </p:sp>
      <p:sp>
        <p:nvSpPr>
          <p:cNvPr id="66" name="文本框 65"/>
          <p:cNvSpPr txBox="1"/>
          <p:nvPr/>
        </p:nvSpPr>
        <p:spPr>
          <a:xfrm>
            <a:off x="7084130" y="4035067"/>
            <a:ext cx="2657501" cy="369332"/>
          </a:xfrm>
          <a:prstGeom prst="rect">
            <a:avLst/>
          </a:prstGeom>
          <a:noFill/>
        </p:spPr>
        <p:txBody>
          <a:bodyPr wrap="square" rtlCol="0">
            <a:spAutoFit/>
          </a:bodyPr>
          <a:lstStyle/>
          <a:p>
            <a:r>
              <a:rPr lang="en-US" altLang="zh-CN" b="1">
                <a:solidFill>
                  <a:schemeClr val="bg1"/>
                </a:solidFill>
                <a:latin typeface="微软雅黑" panose="020B0503020204020204" pitchFamily="34" charset="-122"/>
                <a:ea typeface="微软雅黑" panose="020B0503020204020204" pitchFamily="34" charset="-122"/>
              </a:rPr>
              <a:t>ADD YOUR TEXT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7" name="矩形 66"/>
          <p:cNvSpPr/>
          <p:nvPr/>
        </p:nvSpPr>
        <p:spPr>
          <a:xfrm>
            <a:off x="7076105" y="4315143"/>
            <a:ext cx="2404072" cy="1569660"/>
          </a:xfrm>
          <a:prstGeom prst="rect">
            <a:avLst/>
          </a:prstGeom>
        </p:spPr>
        <p:txBody>
          <a:bodyPr wrap="square">
            <a:spAutoFit/>
          </a:bodyPr>
          <a:lstStyle/>
          <a:p>
            <a:pPr algn="just"/>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a:t>
            </a:r>
            <a:endParaRPr lang="zh-CN" altLang="en-US" sz="1600">
              <a:solidFill>
                <a:schemeClr val="bg1"/>
              </a:solidFill>
            </a:endParaRPr>
          </a:p>
        </p:txBody>
      </p:sp>
      <p:sp>
        <p:nvSpPr>
          <p:cNvPr id="68" name="文本框 67"/>
          <p:cNvSpPr txBox="1"/>
          <p:nvPr/>
        </p:nvSpPr>
        <p:spPr>
          <a:xfrm>
            <a:off x="2540903" y="3942865"/>
            <a:ext cx="2657501" cy="369332"/>
          </a:xfrm>
          <a:prstGeom prst="rect">
            <a:avLst/>
          </a:prstGeom>
          <a:noFill/>
        </p:spPr>
        <p:txBody>
          <a:bodyPr wrap="square" rtlCol="0">
            <a:spAutoFit/>
          </a:bodyPr>
          <a:lstStyle/>
          <a:p>
            <a:r>
              <a:rPr lang="en-US" altLang="zh-CN" b="1">
                <a:solidFill>
                  <a:schemeClr val="bg1">
                    <a:lumMod val="50000"/>
                  </a:schemeClr>
                </a:solidFill>
                <a:latin typeface="微软雅黑" panose="020B0503020204020204" pitchFamily="34" charset="-122"/>
                <a:ea typeface="微软雅黑" panose="020B0503020204020204" pitchFamily="34" charset="-122"/>
              </a:rPr>
              <a:t>ADD YOUR TEXT</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2532878" y="4222941"/>
            <a:ext cx="2665526" cy="1815882"/>
          </a:xfrm>
          <a:prstGeom prst="rect">
            <a:avLst/>
          </a:prstGeom>
        </p:spPr>
        <p:txBody>
          <a:bodyPr wrap="square">
            <a:spAutoFit/>
          </a:bodyPr>
          <a:lstStyle/>
          <a:p>
            <a:pPr algn="just"/>
            <a:r>
              <a:rPr lang="en-US" altLang="zh-CN" sz="1600" b="1">
                <a:solidFill>
                  <a:schemeClr val="bg1">
                    <a:lumMod val="50000"/>
                  </a:schemeClr>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 and write down your ideas</a:t>
            </a:r>
            <a:endParaRPr lang="zh-CN" altLang="en-US" sz="1600">
              <a:solidFill>
                <a:schemeClr val="bg1">
                  <a:lumMod val="50000"/>
                </a:schemeClr>
              </a:solidFill>
            </a:endParaRPr>
          </a:p>
        </p:txBody>
      </p:sp>
      <p:sp>
        <p:nvSpPr>
          <p:cNvPr id="70" name="文本框 69"/>
          <p:cNvSpPr txBox="1"/>
          <p:nvPr/>
        </p:nvSpPr>
        <p:spPr>
          <a:xfrm>
            <a:off x="2610384" y="1072870"/>
            <a:ext cx="2657501" cy="369332"/>
          </a:xfrm>
          <a:prstGeom prst="rect">
            <a:avLst/>
          </a:prstGeom>
          <a:noFill/>
        </p:spPr>
        <p:txBody>
          <a:bodyPr wrap="square" rtlCol="0">
            <a:spAutoFit/>
          </a:bodyPr>
          <a:lstStyle/>
          <a:p>
            <a:r>
              <a:rPr lang="en-US" altLang="zh-CN" b="1">
                <a:solidFill>
                  <a:schemeClr val="bg1">
                    <a:lumMod val="50000"/>
                  </a:schemeClr>
                </a:solidFill>
                <a:latin typeface="微软雅黑" panose="020B0503020204020204" pitchFamily="34" charset="-122"/>
                <a:ea typeface="微软雅黑" panose="020B0503020204020204" pitchFamily="34" charset="-122"/>
              </a:rPr>
              <a:t>ADD YOUR TEXT</a:t>
            </a:r>
            <a:endParaRPr lang="zh-CN" altLang="en-US" b="1">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2602359" y="1390864"/>
            <a:ext cx="2665526" cy="1569660"/>
          </a:xfrm>
          <a:prstGeom prst="rect">
            <a:avLst/>
          </a:prstGeom>
        </p:spPr>
        <p:txBody>
          <a:bodyPr wrap="square">
            <a:spAutoFit/>
          </a:bodyPr>
          <a:lstStyle/>
          <a:p>
            <a:pPr algn="just"/>
            <a:r>
              <a:rPr lang="en-US" altLang="zh-CN" sz="1600" b="1">
                <a:solidFill>
                  <a:schemeClr val="bg1">
                    <a:lumMod val="50000"/>
                  </a:schemeClr>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a:t>
            </a:r>
            <a:endParaRPr lang="zh-CN" altLang="en-US" sz="1600">
              <a:solidFill>
                <a:schemeClr val="bg1">
                  <a:lumMod val="50000"/>
                </a:schemeClr>
              </a:solidFill>
            </a:endParaRPr>
          </a:p>
        </p:txBody>
      </p:sp>
    </p:spTree>
    <p:extLst>
      <p:ext uri="{BB962C8B-B14F-4D97-AF65-F5344CB8AC3E}">
        <p14:creationId xmlns:p14="http://schemas.microsoft.com/office/powerpoint/2010/main" val="214591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 calcmode="lin" valueType="num">
                                      <p:cBhvr>
                                        <p:cTn id="9" dur="500" fill="hold"/>
                                        <p:tgtEl>
                                          <p:spTgt spid="59"/>
                                        </p:tgtEl>
                                        <p:attrNameLst>
                                          <p:attrName>style.rotation</p:attrName>
                                        </p:attrNameLst>
                                      </p:cBhvr>
                                      <p:tavLst>
                                        <p:tav tm="0">
                                          <p:val>
                                            <p:fltVal val="360"/>
                                          </p:val>
                                        </p:tav>
                                        <p:tav tm="100000">
                                          <p:val>
                                            <p:fltVal val="0"/>
                                          </p:val>
                                        </p:tav>
                                      </p:tavLst>
                                    </p:anim>
                                    <p:animEffect transition="in" filter="fade">
                                      <p:cBhvr>
                                        <p:cTn id="10" dur="500"/>
                                        <p:tgtEl>
                                          <p:spTgt spid="59"/>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18" presetClass="entr" presetSubtype="9"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strips(upLeft)">
                                      <p:cBhvr>
                                        <p:cTn id="31" dur="1000"/>
                                        <p:tgtEl>
                                          <p:spTgt spid="63"/>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fade">
                                      <p:cBhvr>
                                        <p:cTn id="35" dur="500"/>
                                        <p:tgtEl>
                                          <p:spTgt spid="7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fade">
                                      <p:cBhvr>
                                        <p:cTn id="38" dur="500"/>
                                        <p:tgtEl>
                                          <p:spTgt spid="71"/>
                                        </p:tgtEl>
                                      </p:cBhvr>
                                    </p:animEffect>
                                  </p:childTnLst>
                                </p:cTn>
                              </p:par>
                            </p:childTnLst>
                          </p:cTn>
                        </p:par>
                      </p:childTnLst>
                    </p:cTn>
                  </p:par>
                  <p:par>
                    <p:cTn id="39" fill="hold">
                      <p:stCondLst>
                        <p:cond delay="indefinite"/>
                      </p:stCondLst>
                      <p:childTnLst>
                        <p:par>
                          <p:cTn id="40" fill="hold">
                            <p:stCondLst>
                              <p:cond delay="0"/>
                            </p:stCondLst>
                            <p:childTnLst>
                              <p:par>
                                <p:cTn id="41" presetID="18" presetClass="entr" presetSubtype="12" fill="hold" grpId="0" nodeType="click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strips(downLeft)">
                                      <p:cBhvr>
                                        <p:cTn id="43" dur="1000"/>
                                        <p:tgtEl>
                                          <p:spTgt spid="61"/>
                                        </p:tgtEl>
                                      </p:cBhvr>
                                    </p:animEffect>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6" fill="hold" grpId="0" nodeType="clickEffect">
                                  <p:stCondLst>
                                    <p:cond delay="0"/>
                                  </p:stCondLst>
                                  <p:childTnLst>
                                    <p:set>
                                      <p:cBhvr>
                                        <p:cTn id="54" dur="1" fill="hold">
                                          <p:stCondLst>
                                            <p:cond delay="0"/>
                                          </p:stCondLst>
                                        </p:cTn>
                                        <p:tgtEl>
                                          <p:spTgt spid="62"/>
                                        </p:tgtEl>
                                        <p:attrNameLst>
                                          <p:attrName>style.visibility</p:attrName>
                                        </p:attrNameLst>
                                      </p:cBhvr>
                                      <p:to>
                                        <p:strVal val="visible"/>
                                      </p:to>
                                    </p:set>
                                    <p:animEffect transition="in" filter="strips(downRight)">
                                      <p:cBhvr>
                                        <p:cTn id="55" dur="1000"/>
                                        <p:tgtEl>
                                          <p:spTgt spid="62"/>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500"/>
                                        <p:tgtEl>
                                          <p:spTgt spid="6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7"/>
                                        </p:tgtEl>
                                        <p:attrNameLst>
                                          <p:attrName>style.visibility</p:attrName>
                                        </p:attrNameLst>
                                      </p:cBhvr>
                                      <p:to>
                                        <p:strVal val="visible"/>
                                      </p:to>
                                    </p:set>
                                    <p:animEffect transition="in" filter="fade">
                                      <p:cBhvr>
                                        <p:cTn id="62" dur="500"/>
                                        <p:tgtEl>
                                          <p:spTgt spid="67"/>
                                        </p:tgtEl>
                                      </p:cBhvr>
                                    </p:animEffect>
                                  </p:childTnLst>
                                </p:cTn>
                              </p:par>
                            </p:childTnLst>
                          </p:cTn>
                        </p:par>
                      </p:childTnLst>
                    </p:cTn>
                  </p:par>
                  <p:par>
                    <p:cTn id="63" fill="hold">
                      <p:stCondLst>
                        <p:cond delay="indefinite"/>
                      </p:stCondLst>
                      <p:childTnLst>
                        <p:par>
                          <p:cTn id="64" fill="hold">
                            <p:stCondLst>
                              <p:cond delay="0"/>
                            </p:stCondLst>
                            <p:childTnLst>
                              <p:par>
                                <p:cTn id="65" presetID="18" presetClass="entr" presetSubtype="3" fill="hold" grpId="0" nodeType="click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strips(upRight)">
                                      <p:cBhvr>
                                        <p:cTn id="67" dur="1000"/>
                                        <p:tgtEl>
                                          <p:spTgt spid="60"/>
                                        </p:tgtEl>
                                      </p:cBhvr>
                                    </p:animEffect>
                                  </p:childTnLst>
                                </p:cTn>
                              </p:par>
                            </p:childTnLst>
                          </p:cTn>
                        </p:par>
                        <p:par>
                          <p:cTn id="68" fill="hold">
                            <p:stCondLst>
                              <p:cond delay="1000"/>
                            </p:stCondLst>
                            <p:childTnLst>
                              <p:par>
                                <p:cTn id="69" presetID="10" presetClass="entr" presetSubtype="0"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Effect transition="in" filter="fade">
                                      <p:cBhvr>
                                        <p:cTn id="71" dur="500"/>
                                        <p:tgtEl>
                                          <p:spTgt spid="64"/>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65"/>
                                        </p:tgtEl>
                                        <p:attrNameLst>
                                          <p:attrName>style.visibility</p:attrName>
                                        </p:attrNameLst>
                                      </p:cBhvr>
                                      <p:to>
                                        <p:strVal val="visible"/>
                                      </p:to>
                                    </p:set>
                                    <p:animEffect transition="in" filter="fade">
                                      <p:cBhvr>
                                        <p:cTn id="7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2" grpId="0" animBg="1"/>
      <p:bldP spid="61" grpId="0" animBg="1"/>
      <p:bldP spid="60" grpId="0" animBg="1"/>
      <p:bldP spid="59" grpId="0" animBg="1"/>
      <p:bldP spid="39" grpId="0" animBg="1"/>
      <p:bldP spid="64" grpId="0"/>
      <p:bldP spid="65" grpId="0"/>
      <p:bldP spid="66" grpId="0"/>
      <p:bldP spid="67" grpId="0"/>
      <p:bldP spid="68" grpId="0"/>
      <p:bldP spid="69" grpId="0"/>
      <p:bldP spid="70" grpId="0"/>
      <p:bldP spid="7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grpSp>
        <p:nvGrpSpPr>
          <p:cNvPr id="3" name="花1"/>
          <p:cNvGrpSpPr/>
          <p:nvPr/>
        </p:nvGrpSpPr>
        <p:grpSpPr>
          <a:xfrm rot="16200000">
            <a:off x="9527837" y="2219942"/>
            <a:ext cx="4298715" cy="2444455"/>
            <a:chOff x="1859121" y="3429000"/>
            <a:chExt cx="8526317" cy="4848472"/>
          </a:xfrm>
        </p:grpSpPr>
        <p:sp>
          <p:nvSpPr>
            <p:cNvPr id="38" name="任意多边形 37"/>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花2"/>
          <p:cNvGrpSpPr/>
          <p:nvPr/>
        </p:nvGrpSpPr>
        <p:grpSpPr>
          <a:xfrm rot="16200000">
            <a:off x="8027779" y="1563845"/>
            <a:ext cx="6552326" cy="3770642"/>
            <a:chOff x="-389727" y="1373451"/>
            <a:chExt cx="12996258" cy="7478907"/>
          </a:xfrm>
        </p:grpSpPr>
        <p:sp>
          <p:nvSpPr>
            <p:cNvPr id="30" name="任意多边形 29"/>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花3"/>
          <p:cNvGrpSpPr/>
          <p:nvPr/>
        </p:nvGrpSpPr>
        <p:grpSpPr>
          <a:xfrm rot="16200000">
            <a:off x="5939699" y="738740"/>
            <a:ext cx="9389700" cy="5361773"/>
            <a:chOff x="-3145042" y="-1532231"/>
            <a:chExt cx="18624069" cy="10634847"/>
          </a:xfrm>
        </p:grpSpPr>
        <p:sp>
          <p:nvSpPr>
            <p:cNvPr id="23" name="任意多边形 22"/>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花4"/>
          <p:cNvGrpSpPr/>
          <p:nvPr/>
        </p:nvGrpSpPr>
        <p:grpSpPr>
          <a:xfrm rot="16200000">
            <a:off x="4283670" y="93849"/>
            <a:ext cx="11514278" cy="6743327"/>
            <a:chOff x="-5343060" y="-4080015"/>
            <a:chExt cx="22838079" cy="13375101"/>
          </a:xfrm>
        </p:grpSpPr>
        <p:sp>
          <p:nvSpPr>
            <p:cNvPr id="17" name="任意多边形 16"/>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16200000">
            <a:off x="10384795" y="2524825"/>
            <a:ext cx="3111450" cy="1878175"/>
            <a:chOff x="2993439" y="4630880"/>
            <a:chExt cx="6171429" cy="3725279"/>
          </a:xfrm>
        </p:grpSpPr>
        <p:sp>
          <p:nvSpPr>
            <p:cNvPr id="8" name="任意多边形 7"/>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1660804" y="2855254"/>
            <a:ext cx="7125867" cy="1200329"/>
          </a:xfrm>
          <a:prstGeom prst="rect">
            <a:avLst/>
          </a:prstGeom>
          <a:noFill/>
        </p:spPr>
        <p:txBody>
          <a:bodyPr wrap="square" rtlCol="0">
            <a:spAutoFit/>
          </a:bodyPr>
          <a:lstStyle/>
          <a:p>
            <a:r>
              <a:rPr lang="en-US" altLang="zh-CN" sz="7200" b="1">
                <a:latin typeface="方正兰亭超细黑简体" panose="02000000000000000000" pitchFamily="2" charset="-122"/>
                <a:ea typeface="方正兰亭超细黑简体" panose="02000000000000000000" pitchFamily="2" charset="-122"/>
              </a:rPr>
              <a:t>PART FOUR</a:t>
            </a:r>
            <a:endParaRPr lang="zh-CN" altLang="en-US" sz="7200" b="1">
              <a:latin typeface="方正兰亭超细黑简体" panose="02000000000000000000" pitchFamily="2" charset="-122"/>
              <a:ea typeface="方正兰亭超细黑简体" panose="02000000000000000000" pitchFamily="2" charset="-122"/>
            </a:endParaRPr>
          </a:p>
        </p:txBody>
      </p:sp>
      <p:grpSp>
        <p:nvGrpSpPr>
          <p:cNvPr id="51" name="组合 50"/>
          <p:cNvGrpSpPr/>
          <p:nvPr/>
        </p:nvGrpSpPr>
        <p:grpSpPr>
          <a:xfrm>
            <a:off x="686086" y="2436679"/>
            <a:ext cx="1331917" cy="1230157"/>
            <a:chOff x="612714" y="5338808"/>
            <a:chExt cx="821284" cy="758537"/>
          </a:xfrm>
        </p:grpSpPr>
        <p:grpSp>
          <p:nvGrpSpPr>
            <p:cNvPr id="52" name="组合 51"/>
            <p:cNvGrpSpPr/>
            <p:nvPr/>
          </p:nvGrpSpPr>
          <p:grpSpPr>
            <a:xfrm>
              <a:off x="612714" y="5338808"/>
              <a:ext cx="821284" cy="642892"/>
              <a:chOff x="491004" y="4154674"/>
              <a:chExt cx="945409" cy="740056"/>
            </a:xfrm>
          </p:grpSpPr>
          <p:grpSp>
            <p:nvGrpSpPr>
              <p:cNvPr id="54" name="组合 53"/>
              <p:cNvGrpSpPr/>
              <p:nvPr/>
            </p:nvGrpSpPr>
            <p:grpSpPr>
              <a:xfrm>
                <a:off x="491004" y="4154674"/>
                <a:ext cx="945409" cy="629359"/>
                <a:chOff x="427929" y="2964755"/>
                <a:chExt cx="945409" cy="629359"/>
              </a:xfrm>
            </p:grpSpPr>
            <p:sp>
              <p:nvSpPr>
                <p:cNvPr id="56" name="任意多边形 55"/>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任意多边形 54"/>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任意多边形 52"/>
            <p:cNvSpPr/>
            <p:nvPr/>
          </p:nvSpPr>
          <p:spPr>
            <a:xfrm rot="12505876">
              <a:off x="1183270" y="5723511"/>
              <a:ext cx="148954" cy="37383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59"/>
          <p:cNvSpPr/>
          <p:nvPr/>
        </p:nvSpPr>
        <p:spPr>
          <a:xfrm rot="18692382">
            <a:off x="5540964" y="-1497181"/>
            <a:ext cx="1510317" cy="257457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AF8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14226372">
            <a:off x="2700467" y="5465292"/>
            <a:ext cx="1029667" cy="257457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6F4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文本框 61"/>
          <p:cNvSpPr txBox="1"/>
          <p:nvPr/>
        </p:nvSpPr>
        <p:spPr>
          <a:xfrm>
            <a:off x="2425350" y="3863883"/>
            <a:ext cx="5067141" cy="523220"/>
          </a:xfrm>
          <a:prstGeom prst="rect">
            <a:avLst/>
          </a:prstGeom>
          <a:noFill/>
        </p:spPr>
        <p:txBody>
          <a:bodyPr wrap="square" rtlCol="0">
            <a:spAutoFit/>
          </a:bodyPr>
          <a:lstStyle/>
          <a:p>
            <a:r>
              <a:rPr lang="en-US" altLang="zh-CN" sz="2800" b="1">
                <a:latin typeface="方正兰亭超细黑简体" panose="02000000000000000000" pitchFamily="2" charset="-122"/>
                <a:ea typeface="方正兰亭超细黑简体" panose="02000000000000000000" pitchFamily="2" charset="-122"/>
              </a:rPr>
              <a:t>ADD YOUR TEXT HERE</a:t>
            </a:r>
            <a:endParaRPr lang="zh-CN" altLang="en-US" sz="2800" b="1">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427156547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3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8" name="组合 7"/>
          <p:cNvGrpSpPr/>
          <p:nvPr/>
        </p:nvGrpSpPr>
        <p:grpSpPr>
          <a:xfrm>
            <a:off x="181448" y="243648"/>
            <a:ext cx="681868" cy="629773"/>
            <a:chOff x="612714" y="5338808"/>
            <a:chExt cx="821284" cy="758537"/>
          </a:xfrm>
        </p:grpSpPr>
        <p:grpSp>
          <p:nvGrpSpPr>
            <p:cNvPr id="9" name="组合 8"/>
            <p:cNvGrpSpPr/>
            <p:nvPr/>
          </p:nvGrpSpPr>
          <p:grpSpPr>
            <a:xfrm>
              <a:off x="612714" y="5338808"/>
              <a:ext cx="821284" cy="642892"/>
              <a:chOff x="491004" y="4154674"/>
              <a:chExt cx="945409" cy="740056"/>
            </a:xfrm>
          </p:grpSpPr>
          <p:grpSp>
            <p:nvGrpSpPr>
              <p:cNvPr id="11" name="组合 10"/>
              <p:cNvGrpSpPr/>
              <p:nvPr/>
            </p:nvGrpSpPr>
            <p:grpSpPr>
              <a:xfrm>
                <a:off x="491004" y="4154674"/>
                <a:ext cx="945409" cy="629359"/>
                <a:chOff x="427929" y="2964755"/>
                <a:chExt cx="945409" cy="629359"/>
              </a:xfrm>
            </p:grpSpPr>
            <p:sp>
              <p:nvSpPr>
                <p:cNvPr id="13" name="任意多边形 12"/>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任意多边形 9"/>
            <p:cNvSpPr/>
            <p:nvPr/>
          </p:nvSpPr>
          <p:spPr>
            <a:xfrm rot="12505876">
              <a:off x="1183270" y="5723511"/>
              <a:ext cx="148954" cy="37383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任意多边形 25"/>
          <p:cNvSpPr/>
          <p:nvPr/>
        </p:nvSpPr>
        <p:spPr>
          <a:xfrm rot="1214231">
            <a:off x="-658849" y="5401346"/>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1808716">
            <a:off x="11587633" y="-432636"/>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4421581">
            <a:off x="11395736" y="-988871"/>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六边形 51"/>
          <p:cNvSpPr/>
          <p:nvPr/>
        </p:nvSpPr>
        <p:spPr>
          <a:xfrm>
            <a:off x="4827554" y="2408783"/>
            <a:ext cx="2399779" cy="2068775"/>
          </a:xfrm>
          <a:prstGeom prst="hexagon">
            <a:avLst/>
          </a:prstGeom>
          <a:blipFill>
            <a:blip r:embed="rId2"/>
            <a:stretch>
              <a:fillRect/>
            </a:stretch>
          </a:blipFill>
          <a:ln w="25400">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六边形 52"/>
          <p:cNvSpPr/>
          <p:nvPr/>
        </p:nvSpPr>
        <p:spPr>
          <a:xfrm>
            <a:off x="4821787" y="2390849"/>
            <a:ext cx="2397547" cy="2066851"/>
          </a:xfrm>
          <a:prstGeom prst="hexagon">
            <a:avLst/>
          </a:prstGeom>
          <a:blipFill>
            <a:blip r:embed="rId3"/>
            <a:stretch>
              <a:fillRect/>
            </a:stretch>
          </a:blipFill>
          <a:ln w="25400">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530520">
            <a:off x="3173719" y="5528756"/>
            <a:ext cx="1449566" cy="251465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9435142">
            <a:off x="10095753" y="4186700"/>
            <a:ext cx="2063968" cy="358049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lumMod val="85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683192" y="3465513"/>
            <a:ext cx="2451612" cy="2113459"/>
            <a:chOff x="6683192" y="3465513"/>
            <a:chExt cx="2451612" cy="2113459"/>
          </a:xfrm>
        </p:grpSpPr>
        <p:sp>
          <p:nvSpPr>
            <p:cNvPr id="49" name="六边形 48"/>
            <p:cNvSpPr/>
            <p:nvPr/>
          </p:nvSpPr>
          <p:spPr>
            <a:xfrm>
              <a:off x="6683192" y="3465513"/>
              <a:ext cx="2451612" cy="2113459"/>
            </a:xfrm>
            <a:prstGeom prst="hexagon">
              <a:avLst/>
            </a:prstGeom>
            <a:solidFill>
              <a:srgbClr val="64C0B1"/>
            </a:solidFill>
            <a:ln w="25400">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p:cNvSpPr txBox="1"/>
            <p:nvPr/>
          </p:nvSpPr>
          <p:spPr>
            <a:xfrm>
              <a:off x="7142290" y="3552999"/>
              <a:ext cx="1611793" cy="369332"/>
            </a:xfrm>
            <a:prstGeom prst="rect">
              <a:avLst/>
            </a:prstGeom>
            <a:noFill/>
          </p:spPr>
          <p:txBody>
            <a:bodyPr wrap="square" rtlCol="0">
              <a:spAutoFit/>
            </a:bodyPr>
            <a:lstStyle/>
            <a:p>
              <a:r>
                <a:rPr lang="en-US" altLang="zh-CN" b="1">
                  <a:solidFill>
                    <a:schemeClr val="bg1"/>
                  </a:solidFill>
                  <a:latin typeface="微软雅黑" panose="020B0503020204020204" pitchFamily="34" charset="-122"/>
                  <a:ea typeface="微软雅黑" panose="020B0503020204020204" pitchFamily="34" charset="-122"/>
                </a:rPr>
                <a:t>YOUR TITLE</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7101023" y="3942544"/>
              <a:ext cx="1615950" cy="1323439"/>
            </a:xfrm>
            <a:prstGeom prst="rect">
              <a:avLst/>
            </a:prstGeom>
            <a:noFill/>
          </p:spPr>
          <p:txBody>
            <a:bodyPr wrap="square" rtlCol="0">
              <a:spAutoFit/>
            </a:bodyPr>
            <a:lstStyle/>
            <a:p>
              <a:pPr algn="ctr"/>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and write down your ideas here thank you</a:t>
              </a:r>
              <a:endParaRPr lang="zh-CN" altLang="en-US" sz="1600" b="1">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15" name="组合 14"/>
          <p:cNvGrpSpPr/>
          <p:nvPr/>
        </p:nvGrpSpPr>
        <p:grpSpPr>
          <a:xfrm>
            <a:off x="6710084" y="1363741"/>
            <a:ext cx="2451612" cy="2113459"/>
            <a:chOff x="6710084" y="1363741"/>
            <a:chExt cx="2451612" cy="2113459"/>
          </a:xfrm>
        </p:grpSpPr>
        <p:sp>
          <p:nvSpPr>
            <p:cNvPr id="48" name="六边形 47"/>
            <p:cNvSpPr/>
            <p:nvPr/>
          </p:nvSpPr>
          <p:spPr>
            <a:xfrm>
              <a:off x="6710084" y="1363741"/>
              <a:ext cx="2451612" cy="2113459"/>
            </a:xfrm>
            <a:prstGeom prst="hexagon">
              <a:avLst/>
            </a:prstGeom>
            <a:solidFill>
              <a:srgbClr val="ABDDD5"/>
            </a:solidFill>
            <a:ln w="254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7194179" y="1415723"/>
              <a:ext cx="1561983" cy="369332"/>
            </a:xfrm>
            <a:prstGeom prst="rect">
              <a:avLst/>
            </a:prstGeom>
            <a:noFill/>
          </p:spPr>
          <p:txBody>
            <a:bodyPr wrap="square" rtlCol="0">
              <a:spAutoFit/>
            </a:bodyPr>
            <a:lstStyle/>
            <a:p>
              <a:r>
                <a:rPr lang="en-US" altLang="zh-CN" b="1">
                  <a:solidFill>
                    <a:schemeClr val="bg1"/>
                  </a:solidFill>
                  <a:latin typeface="微软雅黑" panose="020B0503020204020204" pitchFamily="34" charset="-122"/>
                  <a:ea typeface="微软雅黑" panose="020B0503020204020204" pitchFamily="34" charset="-122"/>
                </a:rPr>
                <a:t>YOUR TITLE</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7140212" y="1786360"/>
              <a:ext cx="1615950" cy="1323439"/>
            </a:xfrm>
            <a:prstGeom prst="rect">
              <a:avLst/>
            </a:prstGeom>
            <a:noFill/>
          </p:spPr>
          <p:txBody>
            <a:bodyPr wrap="square" rtlCol="0">
              <a:spAutoFit/>
            </a:bodyPr>
            <a:lstStyle/>
            <a:p>
              <a:pPr algn="ctr"/>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and write down your ideas here thank you</a:t>
              </a:r>
              <a:endParaRPr lang="zh-CN" altLang="en-US" sz="1600" b="1">
                <a:solidFill>
                  <a:schemeClr val="bg1"/>
                </a:solidFill>
                <a:latin typeface="方正兰亭超细黑简体" panose="02000000000000000000" pitchFamily="2" charset="-122"/>
                <a:ea typeface="方正兰亭超细黑简体" panose="02000000000000000000" pitchFamily="2" charset="-122"/>
              </a:endParaRPr>
            </a:p>
          </p:txBody>
        </p:sp>
      </p:grpSp>
      <p:grpSp>
        <p:nvGrpSpPr>
          <p:cNvPr id="7" name="组合 6"/>
          <p:cNvGrpSpPr/>
          <p:nvPr/>
        </p:nvGrpSpPr>
        <p:grpSpPr>
          <a:xfrm>
            <a:off x="2900316" y="3457981"/>
            <a:ext cx="2451612" cy="2113459"/>
            <a:chOff x="2900316" y="3457981"/>
            <a:chExt cx="2451612" cy="2113459"/>
          </a:xfrm>
        </p:grpSpPr>
        <p:sp>
          <p:nvSpPr>
            <p:cNvPr id="50" name="六边形 49"/>
            <p:cNvSpPr/>
            <p:nvPr/>
          </p:nvSpPr>
          <p:spPr>
            <a:xfrm>
              <a:off x="2900316" y="3457981"/>
              <a:ext cx="2451612" cy="2113459"/>
            </a:xfrm>
            <a:prstGeom prst="hexagon">
              <a:avLst/>
            </a:prstGeom>
            <a:gradFill>
              <a:gsLst>
                <a:gs pos="0">
                  <a:srgbClr val="C3EFE7"/>
                </a:gs>
                <a:gs pos="100000">
                  <a:srgbClr val="AEEADF"/>
                </a:gs>
              </a:gsLst>
              <a:lin ang="8100000" scaled="1"/>
            </a:gradFill>
            <a:ln w="25400">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3372598" y="3567269"/>
              <a:ext cx="1640368" cy="369332"/>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rPr>
                <a:t>YOUR TITLE</a:t>
              </a:r>
              <a:endParaRPr lang="zh-CN" altLang="en-US" b="1">
                <a:latin typeface="微软雅黑" panose="020B0503020204020204" pitchFamily="34" charset="-122"/>
                <a:ea typeface="微软雅黑" panose="020B0503020204020204" pitchFamily="34" charset="-122"/>
              </a:endParaRPr>
            </a:p>
          </p:txBody>
        </p:sp>
        <p:sp>
          <p:nvSpPr>
            <p:cNvPr id="59" name="文本框 58"/>
            <p:cNvSpPr txBox="1"/>
            <p:nvPr/>
          </p:nvSpPr>
          <p:spPr>
            <a:xfrm>
              <a:off x="3315847" y="3942544"/>
              <a:ext cx="1615950" cy="1323439"/>
            </a:xfrm>
            <a:prstGeom prst="rect">
              <a:avLst/>
            </a:prstGeom>
            <a:noFill/>
          </p:spPr>
          <p:txBody>
            <a:bodyPr wrap="square" rtlCol="0">
              <a:spAutoFit/>
            </a:bodyPr>
            <a:lstStyle/>
            <a:p>
              <a:pPr algn="ctr"/>
              <a:r>
                <a:rPr lang="en-US" altLang="zh-CN" sz="1600" b="1">
                  <a:latin typeface="方正兰亭超细黑简体" panose="02000000000000000000" pitchFamily="2" charset="-122"/>
                  <a:ea typeface="方正兰亭超细黑简体" panose="02000000000000000000" pitchFamily="2" charset="-122"/>
                </a:rPr>
                <a:t>Add your text and write down your ideas here thank you</a:t>
              </a:r>
              <a:endParaRPr lang="zh-CN" altLang="en-US" sz="1600" b="1">
                <a:latin typeface="方正兰亭超细黑简体" panose="02000000000000000000" pitchFamily="2" charset="-122"/>
                <a:ea typeface="方正兰亭超细黑简体" panose="02000000000000000000" pitchFamily="2" charset="-122"/>
              </a:endParaRPr>
            </a:p>
          </p:txBody>
        </p:sp>
      </p:grpSp>
      <p:grpSp>
        <p:nvGrpSpPr>
          <p:cNvPr id="6" name="组合 5"/>
          <p:cNvGrpSpPr/>
          <p:nvPr/>
        </p:nvGrpSpPr>
        <p:grpSpPr>
          <a:xfrm>
            <a:off x="2898016" y="1336991"/>
            <a:ext cx="2451612" cy="2113459"/>
            <a:chOff x="2898016" y="1336991"/>
            <a:chExt cx="2451612" cy="2113459"/>
          </a:xfrm>
        </p:grpSpPr>
        <p:sp>
          <p:nvSpPr>
            <p:cNvPr id="51" name="六边形 50"/>
            <p:cNvSpPr/>
            <p:nvPr/>
          </p:nvSpPr>
          <p:spPr>
            <a:xfrm>
              <a:off x="2898016" y="1336991"/>
              <a:ext cx="2451612" cy="2113459"/>
            </a:xfrm>
            <a:prstGeom prst="hexagon">
              <a:avLst/>
            </a:prstGeom>
            <a:gradFill flip="none" rotWithShape="1">
              <a:gsLst>
                <a:gs pos="0">
                  <a:srgbClr val="E7F9F6"/>
                </a:gs>
                <a:gs pos="100000">
                  <a:srgbClr val="D7F5EF"/>
                </a:gs>
              </a:gsLst>
              <a:lin ang="5400000" scaled="1"/>
              <a:tileRect/>
            </a:gradFill>
            <a:ln w="25400">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3360789" y="1409003"/>
              <a:ext cx="1667260" cy="369332"/>
            </a:xfrm>
            <a:prstGeom prst="rect">
              <a:avLst/>
            </a:prstGeom>
            <a:noFill/>
          </p:spPr>
          <p:txBody>
            <a:bodyPr wrap="square" rtlCol="0">
              <a:spAutoFit/>
            </a:bodyPr>
            <a:lstStyle/>
            <a:p>
              <a:r>
                <a:rPr lang="en-US" altLang="zh-CN" b="1">
                  <a:latin typeface="微软雅黑" panose="020B0503020204020204" pitchFamily="34" charset="-122"/>
                  <a:ea typeface="微软雅黑" panose="020B0503020204020204" pitchFamily="34" charset="-122"/>
                </a:rPr>
                <a:t>YOUR TITLE</a:t>
              </a:r>
              <a:endParaRPr lang="zh-CN" altLang="en-US" b="1">
                <a:latin typeface="微软雅黑" panose="020B0503020204020204" pitchFamily="34" charset="-122"/>
                <a:ea typeface="微软雅黑" panose="020B0503020204020204" pitchFamily="34" charset="-122"/>
              </a:endParaRPr>
            </a:p>
          </p:txBody>
        </p:sp>
        <p:sp>
          <p:nvSpPr>
            <p:cNvPr id="58" name="文本框 57"/>
            <p:cNvSpPr txBox="1"/>
            <p:nvPr/>
          </p:nvSpPr>
          <p:spPr>
            <a:xfrm>
              <a:off x="3338141" y="1786360"/>
              <a:ext cx="1615950" cy="1323439"/>
            </a:xfrm>
            <a:prstGeom prst="rect">
              <a:avLst/>
            </a:prstGeom>
            <a:noFill/>
          </p:spPr>
          <p:txBody>
            <a:bodyPr wrap="square" rtlCol="0">
              <a:spAutoFit/>
            </a:bodyPr>
            <a:lstStyle/>
            <a:p>
              <a:pPr algn="ctr"/>
              <a:r>
                <a:rPr lang="en-US" altLang="zh-CN" sz="1600" b="1">
                  <a:latin typeface="方正兰亭超细黑简体" panose="02000000000000000000" pitchFamily="2" charset="-122"/>
                  <a:ea typeface="方正兰亭超细黑简体" panose="02000000000000000000" pitchFamily="2" charset="-122"/>
                </a:rPr>
                <a:t>Add your text and write down your ideas here thank you</a:t>
              </a:r>
              <a:endParaRPr lang="zh-CN" altLang="en-US" sz="1600" b="1">
                <a:latin typeface="方正兰亭超细黑简体" panose="02000000000000000000" pitchFamily="2" charset="-122"/>
                <a:ea typeface="方正兰亭超细黑简体" panose="02000000000000000000" pitchFamily="2" charset="-122"/>
              </a:endParaRPr>
            </a:p>
          </p:txBody>
        </p:sp>
      </p:grpSp>
      <p:grpSp>
        <p:nvGrpSpPr>
          <p:cNvPr id="3" name="组合 2"/>
          <p:cNvGrpSpPr/>
          <p:nvPr/>
        </p:nvGrpSpPr>
        <p:grpSpPr>
          <a:xfrm>
            <a:off x="4814047" y="2420471"/>
            <a:ext cx="2407024" cy="2075021"/>
            <a:chOff x="4814047" y="2420471"/>
            <a:chExt cx="2407024" cy="2075021"/>
          </a:xfrm>
        </p:grpSpPr>
        <p:sp>
          <p:nvSpPr>
            <p:cNvPr id="47" name="六边形 46"/>
            <p:cNvSpPr/>
            <p:nvPr/>
          </p:nvSpPr>
          <p:spPr>
            <a:xfrm>
              <a:off x="4814047" y="2420471"/>
              <a:ext cx="2407024" cy="2075021"/>
            </a:xfrm>
            <a:prstGeom prst="hexagon">
              <a:avLst/>
            </a:prstGeom>
            <a:blipFill>
              <a:blip r:embed="rId4"/>
              <a:stretch>
                <a:fillRect/>
              </a:stretch>
            </a:blipFill>
            <a:ln>
              <a:no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094134" y="2718027"/>
              <a:ext cx="1902316" cy="1446550"/>
            </a:xfrm>
            <a:prstGeom prst="rect">
              <a:avLst/>
            </a:prstGeom>
            <a:noFill/>
          </p:spPr>
          <p:txBody>
            <a:bodyPr wrap="square" rtlCol="0">
              <a:spAutoFit/>
            </a:bodyPr>
            <a:lstStyle/>
            <a:p>
              <a:pPr algn="ctr"/>
              <a:r>
                <a:rPr lang="en-US" altLang="zh-CN" sz="4400" b="1">
                  <a:solidFill>
                    <a:schemeClr val="bg1"/>
                  </a:solidFill>
                  <a:latin typeface="微软雅黑 Light" panose="020B0502040204020203" pitchFamily="34" charset="-122"/>
                  <a:ea typeface="微软雅黑 Light" panose="020B0502040204020203" pitchFamily="34" charset="-122"/>
                </a:rPr>
                <a:t>YOUR </a:t>
              </a:r>
            </a:p>
            <a:p>
              <a:pPr algn="ctr"/>
              <a:r>
                <a:rPr lang="en-US" altLang="zh-CN" sz="4400" b="1">
                  <a:solidFill>
                    <a:schemeClr val="bg1"/>
                  </a:solidFill>
                  <a:latin typeface="微软雅黑 Light" panose="020B0502040204020203" pitchFamily="34" charset="-122"/>
                  <a:ea typeface="微软雅黑 Light" panose="020B0502040204020203" pitchFamily="34" charset="-122"/>
                </a:rPr>
                <a:t>TITLE</a:t>
              </a:r>
              <a:endParaRPr lang="zh-CN" altLang="en-US" sz="4400" b="1">
                <a:solidFill>
                  <a:schemeClr val="bg1"/>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3833979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par>
                          <p:cTn id="11" fill="hold">
                            <p:stCondLst>
                              <p:cond delay="500"/>
                            </p:stCondLst>
                            <p:childTnLst>
                              <p:par>
                                <p:cTn id="12" presetID="42" presetClass="path" presetSubtype="0" accel="50000" decel="50000" fill="hold" grpId="1" nodeType="afterEffect">
                                  <p:stCondLst>
                                    <p:cond delay="0"/>
                                  </p:stCondLst>
                                  <p:childTnLst>
                                    <p:animMotion origin="layout" path="M 5.55112E-17 4.44444E-6 L -0.31471 0.00046 " pathEditMode="relative" rAng="0" ptsTypes="AA">
                                      <p:cBhvr>
                                        <p:cTn id="13" dur="2000" fill="hold"/>
                                        <p:tgtEl>
                                          <p:spTgt spid="53"/>
                                        </p:tgtEl>
                                        <p:attrNameLst>
                                          <p:attrName>ppt_x</p:attrName>
                                          <p:attrName>ppt_y</p:attrName>
                                        </p:attrNameLst>
                                      </p:cBhvr>
                                      <p:rCtr x="-15742" y="23"/>
                                    </p:animMotion>
                                  </p:childTnLst>
                                </p:cTn>
                              </p:par>
                            </p:childTnLst>
                          </p:cTn>
                        </p:par>
                        <p:par>
                          <p:cTn id="14" fill="hold">
                            <p:stCondLst>
                              <p:cond delay="2500"/>
                            </p:stCondLst>
                            <p:childTnLst>
                              <p:par>
                                <p:cTn id="15" presetID="1" presetClass="entr" presetSubtype="0"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childTnLst>
                                </p:cTn>
                              </p:par>
                            </p:childTnLst>
                          </p:cTn>
                        </p:par>
                        <p:par>
                          <p:cTn id="17" fill="hold">
                            <p:stCondLst>
                              <p:cond delay="2500"/>
                            </p:stCondLst>
                            <p:childTnLst>
                              <p:par>
                                <p:cTn id="18" presetID="42" presetClass="path" presetSubtype="0" accel="50000" decel="50000" fill="hold" grpId="1" nodeType="afterEffect">
                                  <p:stCondLst>
                                    <p:cond delay="0"/>
                                  </p:stCondLst>
                                  <p:childTnLst>
                                    <p:animMotion origin="layout" path="M -1.04167E-6 -3.33333E-6 L 0.31133 -3.33333E-6 " pathEditMode="relative" rAng="0" ptsTypes="AA">
                                      <p:cBhvr>
                                        <p:cTn id="19" dur="2000" fill="hold"/>
                                        <p:tgtEl>
                                          <p:spTgt spid="52"/>
                                        </p:tgtEl>
                                        <p:attrNameLst>
                                          <p:attrName>ppt_x</p:attrName>
                                          <p:attrName>ppt_y</p:attrName>
                                        </p:attrNameLst>
                                      </p:cBhvr>
                                      <p:rCtr x="15560" y="0"/>
                                    </p:animMotion>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3" grpId="0" animBg="1"/>
      <p:bldP spid="5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3" name="组合 2"/>
          <p:cNvGrpSpPr/>
          <p:nvPr/>
        </p:nvGrpSpPr>
        <p:grpSpPr>
          <a:xfrm>
            <a:off x="181448" y="243648"/>
            <a:ext cx="681868" cy="629773"/>
            <a:chOff x="612714" y="5338808"/>
            <a:chExt cx="821284" cy="758537"/>
          </a:xfrm>
        </p:grpSpPr>
        <p:grpSp>
          <p:nvGrpSpPr>
            <p:cNvPr id="4" name="组合 3"/>
            <p:cNvGrpSpPr/>
            <p:nvPr/>
          </p:nvGrpSpPr>
          <p:grpSpPr>
            <a:xfrm>
              <a:off x="612714" y="5338808"/>
              <a:ext cx="821284" cy="642892"/>
              <a:chOff x="491004" y="4154674"/>
              <a:chExt cx="945409" cy="740056"/>
            </a:xfrm>
          </p:grpSpPr>
          <p:grpSp>
            <p:nvGrpSpPr>
              <p:cNvPr id="6" name="组合 5"/>
              <p:cNvGrpSpPr/>
              <p:nvPr/>
            </p:nvGrpSpPr>
            <p:grpSpPr>
              <a:xfrm>
                <a:off x="491004" y="4154674"/>
                <a:ext cx="945409" cy="629359"/>
                <a:chOff x="427929" y="2964755"/>
                <a:chExt cx="945409" cy="629359"/>
              </a:xfrm>
            </p:grpSpPr>
            <p:sp>
              <p:nvSpPr>
                <p:cNvPr id="8" name="任意多边形 7"/>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任意多边形 6"/>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任意多边形 4"/>
            <p:cNvSpPr/>
            <p:nvPr/>
          </p:nvSpPr>
          <p:spPr>
            <a:xfrm rot="12505876">
              <a:off x="1183270" y="5723511"/>
              <a:ext cx="148954" cy="37383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任意多边形 11"/>
          <p:cNvSpPr/>
          <p:nvPr/>
        </p:nvSpPr>
        <p:spPr>
          <a:xfrm rot="1214231">
            <a:off x="-658849" y="5401346"/>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1808716">
            <a:off x="11587633" y="-432636"/>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4421581">
            <a:off x="11395736" y="-988871"/>
            <a:ext cx="982983" cy="170524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530520">
            <a:off x="3173719" y="5528756"/>
            <a:ext cx="1449566" cy="251465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9435142">
            <a:off x="10095753" y="4186700"/>
            <a:ext cx="2063968" cy="358049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lumMod val="85000"/>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94870" y="1294754"/>
            <a:ext cx="313535" cy="312169"/>
          </a:xfrm>
          <a:prstGeom prst="rect">
            <a:avLst/>
          </a:prstGeom>
          <a:solidFill>
            <a:srgbClr val="ACEADE"/>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58046" y="1171511"/>
            <a:ext cx="4263805" cy="584775"/>
          </a:xfrm>
          <a:prstGeom prst="rect">
            <a:avLst/>
          </a:prstGeom>
          <a:noFill/>
        </p:spPr>
        <p:txBody>
          <a:bodyPr wrap="square" rtlCol="0">
            <a:spAutoFit/>
          </a:bodyPr>
          <a:lstStyle/>
          <a:p>
            <a:r>
              <a:rPr lang="en-US" altLang="zh-CN" sz="3200"/>
              <a:t>ADD YOUR TEXT HERE</a:t>
            </a:r>
            <a:endParaRPr lang="zh-CN" altLang="en-US" sz="3200"/>
          </a:p>
        </p:txBody>
      </p:sp>
      <p:sp>
        <p:nvSpPr>
          <p:cNvPr id="25" name="矩形 24"/>
          <p:cNvSpPr/>
          <p:nvPr/>
        </p:nvSpPr>
        <p:spPr>
          <a:xfrm>
            <a:off x="892452" y="3709779"/>
            <a:ext cx="313535" cy="312169"/>
          </a:xfrm>
          <a:prstGeom prst="rect">
            <a:avLst/>
          </a:prstGeom>
          <a:solidFill>
            <a:srgbClr val="ACEADE"/>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282522" y="3586536"/>
            <a:ext cx="4263805" cy="584775"/>
          </a:xfrm>
          <a:prstGeom prst="rect">
            <a:avLst/>
          </a:prstGeom>
          <a:noFill/>
        </p:spPr>
        <p:txBody>
          <a:bodyPr wrap="square" rtlCol="0">
            <a:spAutoFit/>
          </a:bodyPr>
          <a:lstStyle/>
          <a:p>
            <a:r>
              <a:rPr lang="en-US" altLang="zh-CN" sz="3200"/>
              <a:t>ADD YOUR TEXT HERE</a:t>
            </a:r>
            <a:endParaRPr lang="zh-CN" altLang="en-US" sz="3200"/>
          </a:p>
        </p:txBody>
      </p:sp>
      <p:sp>
        <p:nvSpPr>
          <p:cNvPr id="27" name="矩形 26"/>
          <p:cNvSpPr/>
          <p:nvPr/>
        </p:nvSpPr>
        <p:spPr>
          <a:xfrm>
            <a:off x="1282522" y="1756286"/>
            <a:ext cx="3787018" cy="1692771"/>
          </a:xfrm>
          <a:prstGeom prst="rect">
            <a:avLst/>
          </a:prstGeom>
        </p:spPr>
        <p:txBody>
          <a:bodyPr wrap="square">
            <a:spAutoFit/>
          </a:bodyPr>
          <a:lstStyle/>
          <a:p>
            <a:pPr algn="just">
              <a:lnSpc>
                <a:spcPct val="130000"/>
              </a:lnSpc>
            </a:pPr>
            <a:r>
              <a:rPr lang="en-US" altLang="zh-CN" sz="1600" b="1">
                <a:solidFill>
                  <a:schemeClr val="bg1">
                    <a:lumMod val="50000"/>
                  </a:schemeClr>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chemeClr val="bg1">
                  <a:lumMod val="50000"/>
                </a:schemeClr>
              </a:solidFill>
            </a:endParaRPr>
          </a:p>
        </p:txBody>
      </p:sp>
      <p:sp>
        <p:nvSpPr>
          <p:cNvPr id="28" name="矩形 27"/>
          <p:cNvSpPr/>
          <p:nvPr/>
        </p:nvSpPr>
        <p:spPr>
          <a:xfrm>
            <a:off x="1282522" y="4171311"/>
            <a:ext cx="3787018" cy="1692771"/>
          </a:xfrm>
          <a:prstGeom prst="rect">
            <a:avLst/>
          </a:prstGeom>
        </p:spPr>
        <p:txBody>
          <a:bodyPr wrap="square">
            <a:spAutoFit/>
          </a:bodyPr>
          <a:lstStyle/>
          <a:p>
            <a:pPr algn="just">
              <a:lnSpc>
                <a:spcPct val="130000"/>
              </a:lnSpc>
            </a:pPr>
            <a:r>
              <a:rPr lang="en-US" altLang="zh-CN" sz="1600" b="1">
                <a:solidFill>
                  <a:schemeClr val="bg1">
                    <a:lumMod val="50000"/>
                  </a:schemeClr>
                </a:solidFill>
                <a:latin typeface="方正兰亭超细黑简体" panose="02000000000000000000" pitchFamily="2" charset="-122"/>
                <a:ea typeface="方正兰亭超细黑简体" panose="02000000000000000000" pitchFamily="2" charset="-122"/>
              </a:rPr>
              <a:t>Add your text here and write down your ideas thank you add your text here and write down your ideas thank you add your text here add your text here thank you</a:t>
            </a:r>
            <a:endParaRPr lang="zh-CN" altLang="en-US" sz="1600">
              <a:solidFill>
                <a:schemeClr val="bg1">
                  <a:lumMod val="50000"/>
                </a:schemeClr>
              </a:solidFill>
            </a:endParaRPr>
          </a:p>
        </p:txBody>
      </p:sp>
      <p:graphicFrame>
        <p:nvGraphicFramePr>
          <p:cNvPr id="31" name="图表 30"/>
          <p:cNvGraphicFramePr/>
          <p:nvPr>
            <p:extLst>
              <p:ext uri="{D42A27DB-BD31-4B8C-83A1-F6EECF244321}">
                <p14:modId xmlns:p14="http://schemas.microsoft.com/office/powerpoint/2010/main" val="2221918265"/>
              </p:ext>
            </p:extLst>
          </p:nvPr>
        </p:nvGraphicFramePr>
        <p:xfrm>
          <a:off x="6203577" y="1346270"/>
          <a:ext cx="5047537" cy="423848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02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 calcmode="lin" valueType="num">
                                      <p:cBhvr>
                                        <p:cTn id="14" dur="500" fill="hold"/>
                                        <p:tgtEl>
                                          <p:spTgt spid="22"/>
                                        </p:tgtEl>
                                        <p:attrNameLst>
                                          <p:attrName>style.rotation</p:attrName>
                                        </p:attrNameLst>
                                      </p:cBhvr>
                                      <p:tavLst>
                                        <p:tav tm="0">
                                          <p:val>
                                            <p:fltVal val="360"/>
                                          </p:val>
                                        </p:tav>
                                        <p:tav tm="100000">
                                          <p:val>
                                            <p:fltVal val="0"/>
                                          </p:val>
                                        </p:tav>
                                      </p:tavLst>
                                    </p:anim>
                                    <p:animEffect transition="in" filter="fade">
                                      <p:cBhvr>
                                        <p:cTn id="15" dur="500"/>
                                        <p:tgtEl>
                                          <p:spTgt spid="22"/>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49" presetClass="entr" presetSubtype="0" decel="10000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 calcmode="lin" valueType="num">
                                      <p:cBhvr>
                                        <p:cTn id="29" dur="500" fill="hold"/>
                                        <p:tgtEl>
                                          <p:spTgt spid="25"/>
                                        </p:tgtEl>
                                        <p:attrNameLst>
                                          <p:attrName>style.rotation</p:attrName>
                                        </p:attrNameLst>
                                      </p:cBhvr>
                                      <p:tavLst>
                                        <p:tav tm="0">
                                          <p:val>
                                            <p:fltVal val="360"/>
                                          </p:val>
                                        </p:tav>
                                        <p:tav tm="100000">
                                          <p:val>
                                            <p:fltVal val="0"/>
                                          </p:val>
                                        </p:tav>
                                      </p:tavLst>
                                    </p:anim>
                                    <p:animEffect transition="in" filter="fade">
                                      <p:cBhvr>
                                        <p:cTn id="30" dur="500"/>
                                        <p:tgtEl>
                                          <p:spTgt spid="2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left)">
                                      <p:cBhvr>
                                        <p:cTn id="33" dur="500"/>
                                        <p:tgtEl>
                                          <p:spTgt spid="26"/>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p:bldP spid="25" grpId="0" animBg="1"/>
      <p:bldP spid="26" grpId="0"/>
      <p:bldP spid="27" grpId="0"/>
      <p:bldP spid="28" grpId="0"/>
      <p:bldGraphic spid="31" grpId="0">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花1"/>
          <p:cNvGrpSpPr/>
          <p:nvPr/>
        </p:nvGrpSpPr>
        <p:grpSpPr>
          <a:xfrm rot="10800000">
            <a:off x="1786541" y="-1344213"/>
            <a:ext cx="8526317" cy="4848472"/>
            <a:chOff x="1859121" y="3429000"/>
            <a:chExt cx="8526317" cy="4848472"/>
          </a:xfrm>
        </p:grpSpPr>
        <p:sp>
          <p:nvSpPr>
            <p:cNvPr id="3" name="任意多边形 2"/>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花2"/>
          <p:cNvGrpSpPr/>
          <p:nvPr/>
        </p:nvGrpSpPr>
        <p:grpSpPr>
          <a:xfrm rot="10800000">
            <a:off x="-434552" y="-1919099"/>
            <a:ext cx="12996258" cy="7478907"/>
            <a:chOff x="-389727" y="1373451"/>
            <a:chExt cx="12996258" cy="7478907"/>
          </a:xfrm>
        </p:grpSpPr>
        <p:sp>
          <p:nvSpPr>
            <p:cNvPr id="11" name="任意多边形 10"/>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花3"/>
          <p:cNvGrpSpPr/>
          <p:nvPr/>
        </p:nvGrpSpPr>
        <p:grpSpPr>
          <a:xfrm rot="10800000">
            <a:off x="-3307048" y="-2169357"/>
            <a:ext cx="18624069" cy="10634847"/>
            <a:chOff x="-3145042" y="-1532231"/>
            <a:chExt cx="18624069" cy="10634847"/>
          </a:xfrm>
        </p:grpSpPr>
        <p:sp>
          <p:nvSpPr>
            <p:cNvPr id="20" name="任意多边形 19"/>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花4"/>
          <p:cNvGrpSpPr/>
          <p:nvPr/>
        </p:nvGrpSpPr>
        <p:grpSpPr>
          <a:xfrm rot="10800000">
            <a:off x="-5323040" y="-2361827"/>
            <a:ext cx="22838079" cy="13375101"/>
            <a:chOff x="-5343060" y="-4080015"/>
            <a:chExt cx="22838079" cy="13375101"/>
          </a:xfrm>
        </p:grpSpPr>
        <p:sp>
          <p:nvSpPr>
            <p:cNvPr id="28" name="任意多边形 27"/>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rot="10800000">
            <a:off x="3007111" y="-1304912"/>
            <a:ext cx="6171429" cy="3725279"/>
            <a:chOff x="2993439" y="4630880"/>
            <a:chExt cx="6171429" cy="3725279"/>
          </a:xfrm>
        </p:grpSpPr>
        <p:sp>
          <p:nvSpPr>
            <p:cNvPr id="35" name="任意多边形 34"/>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3151528" y="2617462"/>
            <a:ext cx="5981131" cy="1569660"/>
          </a:xfrm>
          <a:prstGeom prst="rect">
            <a:avLst/>
          </a:prstGeom>
          <a:noFill/>
        </p:spPr>
        <p:txBody>
          <a:bodyPr wrap="square" rtlCol="0">
            <a:spAutoFit/>
          </a:bodyPr>
          <a:lstStyle/>
          <a:p>
            <a:r>
              <a:rPr lang="en-US" altLang="zh-CN" sz="9600" b="1">
                <a:solidFill>
                  <a:schemeClr val="bg1"/>
                </a:solidFill>
                <a:latin typeface="方正兰亭超细黑简体" panose="02000000000000000000" pitchFamily="2" charset="-122"/>
                <a:ea typeface="方正兰亭超细黑简体" panose="02000000000000000000" pitchFamily="2" charset="-122"/>
              </a:rPr>
              <a:t>THANKS</a:t>
            </a:r>
            <a:endParaRPr lang="zh-CN" altLang="en-US" sz="9600" b="1">
              <a:solidFill>
                <a:schemeClr val="bg1"/>
              </a:solidFill>
              <a:latin typeface="方正兰亭超细黑简体" panose="02000000000000000000" pitchFamily="2" charset="-122"/>
              <a:ea typeface="方正兰亭超细黑简体" panose="02000000000000000000" pitchFamily="2" charset="-122"/>
            </a:endParaRPr>
          </a:p>
        </p:txBody>
      </p:sp>
      <p:sp>
        <p:nvSpPr>
          <p:cNvPr id="46" name="文本框 45"/>
          <p:cNvSpPr txBox="1"/>
          <p:nvPr/>
        </p:nvSpPr>
        <p:spPr>
          <a:xfrm>
            <a:off x="3979306" y="4212881"/>
            <a:ext cx="4393579" cy="461665"/>
          </a:xfrm>
          <a:prstGeom prst="rect">
            <a:avLst/>
          </a:prstGeom>
          <a:noFill/>
        </p:spPr>
        <p:txBody>
          <a:bodyPr wrap="square" rtlCol="0">
            <a:spAutoFit/>
          </a:bodyPr>
          <a:lstStyle/>
          <a:p>
            <a:r>
              <a:rPr lang="en-US" altLang="zh-CN" sz="2400" b="1">
                <a:latin typeface="方正兰亭超细黑简体" panose="02000000000000000000" pitchFamily="2" charset="-122"/>
                <a:ea typeface="方正兰亭超细黑简体" panose="02000000000000000000" pitchFamily="2" charset="-122"/>
              </a:rPr>
              <a:t> </a:t>
            </a:r>
            <a:r>
              <a:rPr lang="en-US" altLang="zh-CN" sz="2400" b="1">
                <a:solidFill>
                  <a:schemeClr val="bg1"/>
                </a:solidFill>
                <a:latin typeface="方正兰亭超细黑简体" panose="02000000000000000000" pitchFamily="2" charset="-122"/>
                <a:ea typeface="方正兰亭超细黑简体" panose="02000000000000000000" pitchFamily="2" charset="-122"/>
              </a:rPr>
              <a:t>SALUTE  TO APPLE.INC</a:t>
            </a:r>
            <a:endParaRPr lang="zh-CN" altLang="en-US" sz="2400" b="1">
              <a:solidFill>
                <a:schemeClr val="bg1"/>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35633885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500"/>
                                        <p:tgtEl>
                                          <p:spTgt spid="45"/>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4107739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17E8B"/>
        </a:solidFill>
        <a:effectLst/>
      </p:bgPr>
    </p:bg>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1DB5C4"/>
          </a:solidFill>
          <a:ln>
            <a:noFill/>
          </a:ln>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2349" name="Rectangle 590"/>
          <p:cNvSpPr>
            <a:spLocks noChangeArrowheads="1"/>
          </p:cNvSpPr>
          <p:nvPr/>
        </p:nvSpPr>
        <p:spPr bwMode="auto">
          <a:xfrm>
            <a:off x="-22225" y="-34925"/>
            <a:ext cx="12230100"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50" name="Freeform 591"/>
          <p:cNvSpPr>
            <a:spLocks/>
          </p:cNvSpPr>
          <p:nvPr/>
        </p:nvSpPr>
        <p:spPr bwMode="auto">
          <a:xfrm>
            <a:off x="101600" y="2924175"/>
            <a:ext cx="1535113" cy="628650"/>
          </a:xfrm>
          <a:custGeom>
            <a:avLst/>
            <a:gdLst>
              <a:gd name="T0" fmla="*/ 197 w 482"/>
              <a:gd name="T1" fmla="*/ 0 h 197"/>
              <a:gd name="T2" fmla="*/ 70 w 482"/>
              <a:gd name="T3" fmla="*/ 116 h 197"/>
              <a:gd name="T4" fmla="*/ 0 w 482"/>
              <a:gd name="T5" fmla="*/ 197 h 197"/>
              <a:gd name="T6" fmla="*/ 482 w 482"/>
              <a:gd name="T7" fmla="*/ 197 h 197"/>
              <a:gd name="T8" fmla="*/ 373 w 482"/>
              <a:gd name="T9" fmla="*/ 101 h 197"/>
              <a:gd name="T10" fmla="*/ 324 w 482"/>
              <a:gd name="T11" fmla="*/ 113 h 197"/>
              <a:gd name="T12" fmla="*/ 197 w 482"/>
              <a:gd name="T13" fmla="*/ 0 h 197"/>
            </a:gdLst>
            <a:ahLst/>
            <a:cxnLst>
              <a:cxn ang="0">
                <a:pos x="T0" y="T1"/>
              </a:cxn>
              <a:cxn ang="0">
                <a:pos x="T2" y="T3"/>
              </a:cxn>
              <a:cxn ang="0">
                <a:pos x="T4" y="T5"/>
              </a:cxn>
              <a:cxn ang="0">
                <a:pos x="T6" y="T7"/>
              </a:cxn>
              <a:cxn ang="0">
                <a:pos x="T8" y="T9"/>
              </a:cxn>
              <a:cxn ang="0">
                <a:pos x="T10" y="T11"/>
              </a:cxn>
              <a:cxn ang="0">
                <a:pos x="T12" y="T13"/>
              </a:cxn>
            </a:cxnLst>
            <a:rect l="0" t="0" r="r" b="b"/>
            <a:pathLst>
              <a:path w="482" h="197">
                <a:moveTo>
                  <a:pt x="197" y="0"/>
                </a:moveTo>
                <a:cubicBezTo>
                  <a:pt x="131" y="0"/>
                  <a:pt x="76" y="51"/>
                  <a:pt x="70" y="116"/>
                </a:cubicBezTo>
                <a:cubicBezTo>
                  <a:pt x="30" y="122"/>
                  <a:pt x="0" y="156"/>
                  <a:pt x="0" y="197"/>
                </a:cubicBezTo>
                <a:cubicBezTo>
                  <a:pt x="482" y="197"/>
                  <a:pt x="482" y="197"/>
                  <a:pt x="482" y="197"/>
                </a:cubicBezTo>
                <a:cubicBezTo>
                  <a:pt x="475" y="143"/>
                  <a:pt x="429" y="101"/>
                  <a:pt x="373" y="101"/>
                </a:cubicBezTo>
                <a:cubicBezTo>
                  <a:pt x="356" y="101"/>
                  <a:pt x="339" y="105"/>
                  <a:pt x="324" y="113"/>
                </a:cubicBezTo>
                <a:cubicBezTo>
                  <a:pt x="317" y="49"/>
                  <a:pt x="263" y="0"/>
                  <a:pt x="197" y="0"/>
                </a:cubicBezTo>
              </a:path>
            </a:pathLst>
          </a:cu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nvGrpSpPr>
          <p:cNvPr id="1160" name="组合 1159"/>
          <p:cNvGrpSpPr/>
          <p:nvPr/>
        </p:nvGrpSpPr>
        <p:grpSpPr>
          <a:xfrm>
            <a:off x="554038" y="4629150"/>
            <a:ext cx="206375" cy="2249488"/>
            <a:chOff x="554038" y="4591050"/>
            <a:chExt cx="206375" cy="2249488"/>
          </a:xfrm>
        </p:grpSpPr>
        <p:sp>
          <p:nvSpPr>
            <p:cNvPr id="2095" name="Freeform 1118"/>
            <p:cNvSpPr>
              <a:spLocks noEditPoints="1"/>
            </p:cNvSpPr>
            <p:nvPr/>
          </p:nvSpPr>
          <p:spPr bwMode="auto">
            <a:xfrm>
              <a:off x="576263" y="4591050"/>
              <a:ext cx="155575" cy="398463"/>
            </a:xfrm>
            <a:custGeom>
              <a:avLst/>
              <a:gdLst>
                <a:gd name="T0" fmla="*/ 5 w 49"/>
                <a:gd name="T1" fmla="*/ 118 h 125"/>
                <a:gd name="T2" fmla="*/ 5 w 49"/>
                <a:gd name="T3" fmla="*/ 118 h 125"/>
                <a:gd name="T4" fmla="*/ 12 w 49"/>
                <a:gd name="T5" fmla="*/ 125 h 125"/>
                <a:gd name="T6" fmla="*/ 12 w 49"/>
                <a:gd name="T7" fmla="*/ 125 h 125"/>
                <a:gd name="T8" fmla="*/ 12 w 49"/>
                <a:gd name="T9" fmla="*/ 125 h 125"/>
                <a:gd name="T10" fmla="*/ 5 w 49"/>
                <a:gd name="T11" fmla="*/ 118 h 125"/>
                <a:gd name="T12" fmla="*/ 5 w 49"/>
                <a:gd name="T13" fmla="*/ 118 h 125"/>
                <a:gd name="T14" fmla="*/ 0 w 49"/>
                <a:gd name="T15" fmla="*/ 77 h 125"/>
                <a:gd name="T16" fmla="*/ 0 w 49"/>
                <a:gd name="T17" fmla="*/ 80 h 125"/>
                <a:gd name="T18" fmla="*/ 0 w 49"/>
                <a:gd name="T19" fmla="*/ 80 h 125"/>
                <a:gd name="T20" fmla="*/ 0 w 49"/>
                <a:gd name="T21" fmla="*/ 77 h 125"/>
                <a:gd name="T22" fmla="*/ 25 w 49"/>
                <a:gd name="T23" fmla="*/ 0 h 125"/>
                <a:gd name="T24" fmla="*/ 25 w 49"/>
                <a:gd name="T25" fmla="*/ 0 h 125"/>
                <a:gd name="T26" fmla="*/ 25 w 49"/>
                <a:gd name="T27" fmla="*/ 0 h 125"/>
                <a:gd name="T28" fmla="*/ 25 w 49"/>
                <a:gd name="T29" fmla="*/ 0 h 125"/>
                <a:gd name="T30" fmla="*/ 25 w 49"/>
                <a:gd name="T31" fmla="*/ 0 h 125"/>
                <a:gd name="T32" fmla="*/ 25 w 49"/>
                <a:gd name="T33" fmla="*/ 0 h 125"/>
                <a:gd name="T34" fmla="*/ 25 w 49"/>
                <a:gd name="T35" fmla="*/ 0 h 125"/>
                <a:gd name="T36" fmla="*/ 20 w 49"/>
                <a:gd name="T37" fmla="*/ 125 h 125"/>
                <a:gd name="T38" fmla="*/ 37 w 49"/>
                <a:gd name="T39" fmla="*/ 125 h 125"/>
                <a:gd name="T40" fmla="*/ 37 w 49"/>
                <a:gd name="T41" fmla="*/ 125 h 125"/>
                <a:gd name="T42" fmla="*/ 44 w 49"/>
                <a:gd name="T43" fmla="*/ 118 h 125"/>
                <a:gd name="T44" fmla="*/ 44 w 49"/>
                <a:gd name="T45" fmla="*/ 118 h 125"/>
                <a:gd name="T46" fmla="*/ 39 w 49"/>
                <a:gd name="T47" fmla="*/ 116 h 125"/>
                <a:gd name="T48" fmla="*/ 48 w 49"/>
                <a:gd name="T49" fmla="*/ 80 h 125"/>
                <a:gd name="T50" fmla="*/ 49 w 49"/>
                <a:gd name="T51" fmla="*/ 81 h 125"/>
                <a:gd name="T52" fmla="*/ 49 w 49"/>
                <a:gd name="T53" fmla="*/ 77 h 125"/>
                <a:gd name="T54" fmla="*/ 48 w 49"/>
                <a:gd name="T55" fmla="*/ 65 h 125"/>
                <a:gd name="T56" fmla="*/ 46 w 49"/>
                <a:gd name="T57" fmla="*/ 53 h 125"/>
                <a:gd name="T58" fmla="*/ 45 w 49"/>
                <a:gd name="T59" fmla="*/ 47 h 125"/>
                <a:gd name="T60" fmla="*/ 45 w 49"/>
                <a:gd name="T61" fmla="*/ 44 h 125"/>
                <a:gd name="T62" fmla="*/ 44 w 49"/>
                <a:gd name="T63" fmla="*/ 41 h 125"/>
                <a:gd name="T64" fmla="*/ 44 w 49"/>
                <a:gd name="T65" fmla="*/ 38 h 125"/>
                <a:gd name="T66" fmla="*/ 43 w 49"/>
                <a:gd name="T67" fmla="*/ 35 h 125"/>
                <a:gd name="T68" fmla="*/ 43 w 49"/>
                <a:gd name="T69" fmla="*/ 33 h 125"/>
                <a:gd name="T70" fmla="*/ 42 w 49"/>
                <a:gd name="T71" fmla="*/ 30 h 125"/>
                <a:gd name="T72" fmla="*/ 41 w 49"/>
                <a:gd name="T73" fmla="*/ 27 h 125"/>
                <a:gd name="T74" fmla="*/ 40 w 49"/>
                <a:gd name="T75" fmla="*/ 25 h 125"/>
                <a:gd name="T76" fmla="*/ 38 w 49"/>
                <a:gd name="T77" fmla="*/ 20 h 125"/>
                <a:gd name="T78" fmla="*/ 34 w 49"/>
                <a:gd name="T79" fmla="*/ 12 h 125"/>
                <a:gd name="T80" fmla="*/ 33 w 49"/>
                <a:gd name="T81" fmla="*/ 11 h 125"/>
                <a:gd name="T82" fmla="*/ 33 w 49"/>
                <a:gd name="T83" fmla="*/ 10 h 125"/>
                <a:gd name="T84" fmla="*/ 32 w 49"/>
                <a:gd name="T85" fmla="*/ 9 h 125"/>
                <a:gd name="T86" fmla="*/ 32 w 49"/>
                <a:gd name="T87" fmla="*/ 8 h 125"/>
                <a:gd name="T88" fmla="*/ 30 w 49"/>
                <a:gd name="T89" fmla="*/ 5 h 125"/>
                <a:gd name="T90" fmla="*/ 28 w 49"/>
                <a:gd name="T91" fmla="*/ 3 h 125"/>
                <a:gd name="T92" fmla="*/ 26 w 49"/>
                <a:gd name="T93" fmla="*/ 1 h 125"/>
                <a:gd name="T94" fmla="*/ 25 w 49"/>
                <a:gd name="T95" fmla="*/ 0 h 125"/>
                <a:gd name="T96" fmla="*/ 25 w 49"/>
                <a:gd name="T97"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125">
                  <a:moveTo>
                    <a:pt x="5" y="118"/>
                  </a:moveTo>
                  <a:cubicBezTo>
                    <a:pt x="5" y="118"/>
                    <a:pt x="5" y="118"/>
                    <a:pt x="5" y="118"/>
                  </a:cubicBezTo>
                  <a:cubicBezTo>
                    <a:pt x="6" y="121"/>
                    <a:pt x="9" y="123"/>
                    <a:pt x="12" y="125"/>
                  </a:cubicBezTo>
                  <a:cubicBezTo>
                    <a:pt x="12" y="125"/>
                    <a:pt x="12" y="125"/>
                    <a:pt x="12" y="125"/>
                  </a:cubicBezTo>
                  <a:cubicBezTo>
                    <a:pt x="12" y="125"/>
                    <a:pt x="12" y="125"/>
                    <a:pt x="12" y="125"/>
                  </a:cubicBezTo>
                  <a:cubicBezTo>
                    <a:pt x="9" y="123"/>
                    <a:pt x="6" y="121"/>
                    <a:pt x="5" y="118"/>
                  </a:cubicBezTo>
                  <a:cubicBezTo>
                    <a:pt x="5" y="118"/>
                    <a:pt x="5" y="118"/>
                    <a:pt x="5" y="118"/>
                  </a:cubicBezTo>
                  <a:moveTo>
                    <a:pt x="0" y="77"/>
                  </a:moveTo>
                  <a:cubicBezTo>
                    <a:pt x="0" y="78"/>
                    <a:pt x="0" y="79"/>
                    <a:pt x="0" y="80"/>
                  </a:cubicBezTo>
                  <a:cubicBezTo>
                    <a:pt x="0" y="80"/>
                    <a:pt x="0" y="80"/>
                    <a:pt x="0" y="80"/>
                  </a:cubicBezTo>
                  <a:cubicBezTo>
                    <a:pt x="0" y="79"/>
                    <a:pt x="0" y="78"/>
                    <a:pt x="0" y="77"/>
                  </a:cubicBezTo>
                  <a:moveTo>
                    <a:pt x="25" y="0"/>
                  </a:move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5" y="0"/>
                    <a:pt x="25" y="0"/>
                    <a:pt x="25" y="0"/>
                  </a:cubicBezTo>
                  <a:cubicBezTo>
                    <a:pt x="24" y="1"/>
                    <a:pt x="6" y="61"/>
                    <a:pt x="20" y="125"/>
                  </a:cubicBezTo>
                  <a:cubicBezTo>
                    <a:pt x="37" y="125"/>
                    <a:pt x="37" y="125"/>
                    <a:pt x="37" y="125"/>
                  </a:cubicBezTo>
                  <a:cubicBezTo>
                    <a:pt x="37" y="125"/>
                    <a:pt x="37" y="125"/>
                    <a:pt x="37" y="125"/>
                  </a:cubicBezTo>
                  <a:cubicBezTo>
                    <a:pt x="40" y="123"/>
                    <a:pt x="43" y="121"/>
                    <a:pt x="44" y="118"/>
                  </a:cubicBezTo>
                  <a:cubicBezTo>
                    <a:pt x="44" y="118"/>
                    <a:pt x="44" y="118"/>
                    <a:pt x="44" y="118"/>
                  </a:cubicBezTo>
                  <a:cubicBezTo>
                    <a:pt x="43" y="117"/>
                    <a:pt x="41" y="116"/>
                    <a:pt x="39" y="116"/>
                  </a:cubicBezTo>
                  <a:cubicBezTo>
                    <a:pt x="48" y="80"/>
                    <a:pt x="48" y="80"/>
                    <a:pt x="48" y="80"/>
                  </a:cubicBezTo>
                  <a:cubicBezTo>
                    <a:pt x="49" y="81"/>
                    <a:pt x="49" y="81"/>
                    <a:pt x="49" y="81"/>
                  </a:cubicBezTo>
                  <a:cubicBezTo>
                    <a:pt x="49" y="79"/>
                    <a:pt x="49" y="78"/>
                    <a:pt x="49" y="77"/>
                  </a:cubicBezTo>
                  <a:cubicBezTo>
                    <a:pt x="49" y="73"/>
                    <a:pt x="48" y="69"/>
                    <a:pt x="48" y="65"/>
                  </a:cubicBezTo>
                  <a:cubicBezTo>
                    <a:pt x="47" y="61"/>
                    <a:pt x="47" y="57"/>
                    <a:pt x="46" y="53"/>
                  </a:cubicBezTo>
                  <a:cubicBezTo>
                    <a:pt x="46" y="51"/>
                    <a:pt x="46" y="49"/>
                    <a:pt x="45" y="47"/>
                  </a:cubicBezTo>
                  <a:cubicBezTo>
                    <a:pt x="45" y="46"/>
                    <a:pt x="45" y="45"/>
                    <a:pt x="45" y="44"/>
                  </a:cubicBezTo>
                  <a:cubicBezTo>
                    <a:pt x="45" y="43"/>
                    <a:pt x="44" y="42"/>
                    <a:pt x="44" y="41"/>
                  </a:cubicBezTo>
                  <a:cubicBezTo>
                    <a:pt x="44" y="40"/>
                    <a:pt x="44" y="39"/>
                    <a:pt x="44" y="38"/>
                  </a:cubicBezTo>
                  <a:cubicBezTo>
                    <a:pt x="44" y="37"/>
                    <a:pt x="43" y="36"/>
                    <a:pt x="43" y="35"/>
                  </a:cubicBezTo>
                  <a:cubicBezTo>
                    <a:pt x="43" y="35"/>
                    <a:pt x="43" y="34"/>
                    <a:pt x="43" y="33"/>
                  </a:cubicBezTo>
                  <a:cubicBezTo>
                    <a:pt x="42" y="32"/>
                    <a:pt x="42" y="31"/>
                    <a:pt x="42" y="30"/>
                  </a:cubicBezTo>
                  <a:cubicBezTo>
                    <a:pt x="42" y="29"/>
                    <a:pt x="41" y="28"/>
                    <a:pt x="41" y="27"/>
                  </a:cubicBezTo>
                  <a:cubicBezTo>
                    <a:pt x="41" y="27"/>
                    <a:pt x="40" y="26"/>
                    <a:pt x="40" y="25"/>
                  </a:cubicBezTo>
                  <a:cubicBezTo>
                    <a:pt x="40" y="23"/>
                    <a:pt x="39" y="22"/>
                    <a:pt x="38" y="20"/>
                  </a:cubicBezTo>
                  <a:cubicBezTo>
                    <a:pt x="37" y="17"/>
                    <a:pt x="35" y="14"/>
                    <a:pt x="34" y="12"/>
                  </a:cubicBezTo>
                  <a:cubicBezTo>
                    <a:pt x="33" y="11"/>
                    <a:pt x="33" y="11"/>
                    <a:pt x="33" y="11"/>
                  </a:cubicBezTo>
                  <a:cubicBezTo>
                    <a:pt x="33" y="10"/>
                    <a:pt x="33" y="10"/>
                    <a:pt x="33" y="10"/>
                  </a:cubicBezTo>
                  <a:cubicBezTo>
                    <a:pt x="32" y="9"/>
                    <a:pt x="32" y="9"/>
                    <a:pt x="32" y="9"/>
                  </a:cubicBezTo>
                  <a:cubicBezTo>
                    <a:pt x="32" y="8"/>
                    <a:pt x="32" y="8"/>
                    <a:pt x="32" y="8"/>
                  </a:cubicBezTo>
                  <a:cubicBezTo>
                    <a:pt x="31" y="7"/>
                    <a:pt x="30" y="6"/>
                    <a:pt x="30" y="5"/>
                  </a:cubicBezTo>
                  <a:cubicBezTo>
                    <a:pt x="29" y="4"/>
                    <a:pt x="28" y="4"/>
                    <a:pt x="28" y="3"/>
                  </a:cubicBezTo>
                  <a:cubicBezTo>
                    <a:pt x="27" y="2"/>
                    <a:pt x="27" y="2"/>
                    <a:pt x="26" y="1"/>
                  </a:cubicBezTo>
                  <a:cubicBezTo>
                    <a:pt x="26" y="1"/>
                    <a:pt x="25" y="0"/>
                    <a:pt x="25" y="0"/>
                  </a:cubicBezTo>
                  <a:cubicBezTo>
                    <a:pt x="25" y="0"/>
                    <a:pt x="25" y="0"/>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6" name="Freeform 1119"/>
            <p:cNvSpPr>
              <a:spLocks noEditPoints="1"/>
            </p:cNvSpPr>
            <p:nvPr/>
          </p:nvSpPr>
          <p:spPr bwMode="auto">
            <a:xfrm>
              <a:off x="611188" y="4989513"/>
              <a:ext cx="85725" cy="22225"/>
            </a:xfrm>
            <a:custGeom>
              <a:avLst/>
              <a:gdLst>
                <a:gd name="T0" fmla="*/ 0 w 27"/>
                <a:gd name="T1" fmla="*/ 7 h 7"/>
                <a:gd name="T2" fmla="*/ 0 w 27"/>
                <a:gd name="T3" fmla="*/ 7 h 7"/>
                <a:gd name="T4" fmla="*/ 4 w 27"/>
                <a:gd name="T5" fmla="*/ 7 h 7"/>
                <a:gd name="T6" fmla="*/ 0 w 27"/>
                <a:gd name="T7" fmla="*/ 7 h 7"/>
                <a:gd name="T8" fmla="*/ 9 w 27"/>
                <a:gd name="T9" fmla="*/ 0 h 7"/>
                <a:gd name="T10" fmla="*/ 10 w 27"/>
                <a:gd name="T11" fmla="*/ 3 h 7"/>
                <a:gd name="T12" fmla="*/ 21 w 27"/>
                <a:gd name="T13" fmla="*/ 3 h 7"/>
                <a:gd name="T14" fmla="*/ 21 w 27"/>
                <a:gd name="T15" fmla="*/ 7 h 7"/>
                <a:gd name="T16" fmla="*/ 27 w 27"/>
                <a:gd name="T17" fmla="*/ 7 h 7"/>
                <a:gd name="T18" fmla="*/ 27 w 27"/>
                <a:gd name="T19" fmla="*/ 0 h 7"/>
                <a:gd name="T20" fmla="*/ 26 w 27"/>
                <a:gd name="T21" fmla="*/ 0 h 7"/>
                <a:gd name="T22" fmla="*/ 9 w 27"/>
                <a:gd name="T23"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7">
                  <a:moveTo>
                    <a:pt x="0" y="7"/>
                  </a:moveTo>
                  <a:cubicBezTo>
                    <a:pt x="0" y="7"/>
                    <a:pt x="0" y="7"/>
                    <a:pt x="0" y="7"/>
                  </a:cubicBezTo>
                  <a:cubicBezTo>
                    <a:pt x="4" y="7"/>
                    <a:pt x="4" y="7"/>
                    <a:pt x="4" y="7"/>
                  </a:cubicBezTo>
                  <a:cubicBezTo>
                    <a:pt x="0" y="7"/>
                    <a:pt x="0" y="7"/>
                    <a:pt x="0" y="7"/>
                  </a:cubicBezTo>
                  <a:moveTo>
                    <a:pt x="9" y="0"/>
                  </a:moveTo>
                  <a:cubicBezTo>
                    <a:pt x="10" y="1"/>
                    <a:pt x="10" y="2"/>
                    <a:pt x="10" y="3"/>
                  </a:cubicBezTo>
                  <a:cubicBezTo>
                    <a:pt x="21" y="3"/>
                    <a:pt x="21" y="3"/>
                    <a:pt x="21" y="3"/>
                  </a:cubicBezTo>
                  <a:cubicBezTo>
                    <a:pt x="21" y="7"/>
                    <a:pt x="21" y="7"/>
                    <a:pt x="21" y="7"/>
                  </a:cubicBezTo>
                  <a:cubicBezTo>
                    <a:pt x="27" y="7"/>
                    <a:pt x="27" y="7"/>
                    <a:pt x="27" y="7"/>
                  </a:cubicBezTo>
                  <a:cubicBezTo>
                    <a:pt x="27" y="0"/>
                    <a:pt x="27" y="0"/>
                    <a:pt x="27" y="0"/>
                  </a:cubicBezTo>
                  <a:cubicBezTo>
                    <a:pt x="26" y="0"/>
                    <a:pt x="26" y="0"/>
                    <a:pt x="26" y="0"/>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7" name="Freeform 1120"/>
            <p:cNvSpPr>
              <a:spLocks noEditPoints="1"/>
            </p:cNvSpPr>
            <p:nvPr/>
          </p:nvSpPr>
          <p:spPr bwMode="auto">
            <a:xfrm>
              <a:off x="554038" y="4846638"/>
              <a:ext cx="38100" cy="165100"/>
            </a:xfrm>
            <a:custGeom>
              <a:avLst/>
              <a:gdLst>
                <a:gd name="T0" fmla="*/ 0 w 12"/>
                <a:gd name="T1" fmla="*/ 52 h 52"/>
                <a:gd name="T2" fmla="*/ 0 w 12"/>
                <a:gd name="T3" fmla="*/ 52 h 52"/>
                <a:gd name="T4" fmla="*/ 0 w 12"/>
                <a:gd name="T5" fmla="*/ 52 h 52"/>
                <a:gd name="T6" fmla="*/ 12 w 12"/>
                <a:gd name="T7" fmla="*/ 38 h 52"/>
                <a:gd name="T8" fmla="*/ 0 w 12"/>
                <a:gd name="T9" fmla="*/ 52 h 52"/>
                <a:gd name="T10" fmla="*/ 12 w 12"/>
                <a:gd name="T11" fmla="*/ 38 h 52"/>
                <a:gd name="T12" fmla="*/ 12 w 12"/>
                <a:gd name="T13" fmla="*/ 38 h 52"/>
                <a:gd name="T14" fmla="*/ 7 w 12"/>
                <a:gd name="T15" fmla="*/ 0 h 52"/>
                <a:gd name="T16" fmla="*/ 7 w 12"/>
                <a:gd name="T17" fmla="*/ 0 h 52"/>
                <a:gd name="T18" fmla="*/ 0 w 12"/>
                <a:gd name="T19" fmla="*/ 7 h 52"/>
                <a:gd name="T20" fmla="*/ 7 w 12"/>
                <a:gd name="T21" fmla="*/ 0 h 52"/>
                <a:gd name="T22" fmla="*/ 7 w 12"/>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52">
                  <a:moveTo>
                    <a:pt x="0" y="52"/>
                  </a:moveTo>
                  <a:cubicBezTo>
                    <a:pt x="0" y="52"/>
                    <a:pt x="0" y="52"/>
                    <a:pt x="0" y="52"/>
                  </a:cubicBezTo>
                  <a:cubicBezTo>
                    <a:pt x="0" y="52"/>
                    <a:pt x="0" y="52"/>
                    <a:pt x="0" y="52"/>
                  </a:cubicBezTo>
                  <a:moveTo>
                    <a:pt x="12" y="38"/>
                  </a:moveTo>
                  <a:cubicBezTo>
                    <a:pt x="5" y="43"/>
                    <a:pt x="0" y="52"/>
                    <a:pt x="0" y="52"/>
                  </a:cubicBezTo>
                  <a:cubicBezTo>
                    <a:pt x="0" y="52"/>
                    <a:pt x="5" y="43"/>
                    <a:pt x="12" y="38"/>
                  </a:cubicBezTo>
                  <a:cubicBezTo>
                    <a:pt x="12" y="38"/>
                    <a:pt x="12" y="38"/>
                    <a:pt x="12" y="38"/>
                  </a:cubicBezTo>
                  <a:moveTo>
                    <a:pt x="7" y="0"/>
                  </a:moveTo>
                  <a:cubicBezTo>
                    <a:pt x="7" y="0"/>
                    <a:pt x="7" y="0"/>
                    <a:pt x="7" y="0"/>
                  </a:cubicBezTo>
                  <a:cubicBezTo>
                    <a:pt x="0" y="7"/>
                    <a:pt x="0" y="7"/>
                    <a:pt x="0" y="7"/>
                  </a:cubicBezTo>
                  <a:cubicBezTo>
                    <a:pt x="7" y="0"/>
                    <a:pt x="7" y="0"/>
                    <a:pt x="7" y="0"/>
                  </a:cubicBezTo>
                  <a:cubicBezTo>
                    <a:pt x="7" y="0"/>
                    <a:pt x="7" y="0"/>
                    <a:pt x="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8" name="Freeform 1121"/>
            <p:cNvSpPr>
              <a:spLocks/>
            </p:cNvSpPr>
            <p:nvPr/>
          </p:nvSpPr>
          <p:spPr bwMode="auto">
            <a:xfrm>
              <a:off x="700088" y="4846638"/>
              <a:ext cx="60325" cy="171450"/>
            </a:xfrm>
            <a:custGeom>
              <a:avLst/>
              <a:gdLst>
                <a:gd name="T0" fmla="*/ 9 w 19"/>
                <a:gd name="T1" fmla="*/ 0 h 54"/>
                <a:gd name="T2" fmla="*/ 0 w 19"/>
                <a:gd name="T3" fmla="*/ 36 h 54"/>
                <a:gd name="T4" fmla="*/ 5 w 19"/>
                <a:gd name="T5" fmla="*/ 38 h 54"/>
                <a:gd name="T6" fmla="*/ 19 w 19"/>
                <a:gd name="T7" fmla="*/ 54 h 54"/>
                <a:gd name="T8" fmla="*/ 19 w 19"/>
                <a:gd name="T9" fmla="*/ 9 h 54"/>
                <a:gd name="T10" fmla="*/ 10 w 19"/>
                <a:gd name="T11" fmla="*/ 1 h 54"/>
                <a:gd name="T12" fmla="*/ 9 w 19"/>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9" y="0"/>
                  </a:moveTo>
                  <a:cubicBezTo>
                    <a:pt x="0" y="36"/>
                    <a:pt x="0" y="36"/>
                    <a:pt x="0" y="36"/>
                  </a:cubicBezTo>
                  <a:cubicBezTo>
                    <a:pt x="2" y="36"/>
                    <a:pt x="4" y="37"/>
                    <a:pt x="5" y="38"/>
                  </a:cubicBezTo>
                  <a:cubicBezTo>
                    <a:pt x="12" y="43"/>
                    <a:pt x="19" y="54"/>
                    <a:pt x="19" y="54"/>
                  </a:cubicBezTo>
                  <a:cubicBezTo>
                    <a:pt x="19" y="9"/>
                    <a:pt x="19" y="9"/>
                    <a:pt x="19" y="9"/>
                  </a:cubicBezTo>
                  <a:cubicBezTo>
                    <a:pt x="10" y="1"/>
                    <a:pt x="10" y="1"/>
                    <a:pt x="10" y="1"/>
                  </a:cubicBezTo>
                  <a:cubicBezTo>
                    <a:pt x="9" y="0"/>
                    <a:pt x="9" y="0"/>
                    <a:pt x="9"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9" name="Rectangle 1122"/>
            <p:cNvSpPr>
              <a:spLocks noChangeArrowheads="1"/>
            </p:cNvSpPr>
            <p:nvPr/>
          </p:nvSpPr>
          <p:spPr bwMode="auto">
            <a:xfrm>
              <a:off x="655638" y="4591050"/>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0" name="Freeform 1123"/>
            <p:cNvSpPr>
              <a:spLocks/>
            </p:cNvSpPr>
            <p:nvPr/>
          </p:nvSpPr>
          <p:spPr bwMode="auto">
            <a:xfrm>
              <a:off x="655638" y="459105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1" name="Freeform 1124"/>
            <p:cNvSpPr>
              <a:spLocks noEditPoints="1"/>
            </p:cNvSpPr>
            <p:nvPr/>
          </p:nvSpPr>
          <p:spPr bwMode="auto">
            <a:xfrm>
              <a:off x="576263" y="4591050"/>
              <a:ext cx="79375" cy="420688"/>
            </a:xfrm>
            <a:custGeom>
              <a:avLst/>
              <a:gdLst>
                <a:gd name="T0" fmla="*/ 12 w 25"/>
                <a:gd name="T1" fmla="*/ 125 h 132"/>
                <a:gd name="T2" fmla="*/ 12 w 25"/>
                <a:gd name="T3" fmla="*/ 125 h 132"/>
                <a:gd name="T4" fmla="*/ 11 w 25"/>
                <a:gd name="T5" fmla="*/ 125 h 132"/>
                <a:gd name="T6" fmla="*/ 11 w 25"/>
                <a:gd name="T7" fmla="*/ 132 h 132"/>
                <a:gd name="T8" fmla="*/ 11 w 25"/>
                <a:gd name="T9" fmla="*/ 125 h 132"/>
                <a:gd name="T10" fmla="*/ 12 w 25"/>
                <a:gd name="T11" fmla="*/ 125 h 132"/>
                <a:gd name="T12" fmla="*/ 12 w 25"/>
                <a:gd name="T13" fmla="*/ 125 h 132"/>
                <a:gd name="T14" fmla="*/ 5 w 25"/>
                <a:gd name="T15" fmla="*/ 118 h 132"/>
                <a:gd name="T16" fmla="*/ 5 w 25"/>
                <a:gd name="T17" fmla="*/ 118 h 132"/>
                <a:gd name="T18" fmla="*/ 5 w 25"/>
                <a:gd name="T19" fmla="*/ 118 h 132"/>
                <a:gd name="T20" fmla="*/ 5 w 25"/>
                <a:gd name="T21" fmla="*/ 118 h 132"/>
                <a:gd name="T22" fmla="*/ 25 w 25"/>
                <a:gd name="T23" fmla="*/ 0 h 132"/>
                <a:gd name="T24" fmla="*/ 25 w 25"/>
                <a:gd name="T25" fmla="*/ 0 h 132"/>
                <a:gd name="T26" fmla="*/ 24 w 25"/>
                <a:gd name="T27" fmla="*/ 0 h 132"/>
                <a:gd name="T28" fmla="*/ 23 w 25"/>
                <a:gd name="T29" fmla="*/ 1 h 132"/>
                <a:gd name="T30" fmla="*/ 22 w 25"/>
                <a:gd name="T31" fmla="*/ 3 h 132"/>
                <a:gd name="T32" fmla="*/ 20 w 25"/>
                <a:gd name="T33" fmla="*/ 5 h 132"/>
                <a:gd name="T34" fmla="*/ 18 w 25"/>
                <a:gd name="T35" fmla="*/ 8 h 132"/>
                <a:gd name="T36" fmla="*/ 17 w 25"/>
                <a:gd name="T37" fmla="*/ 9 h 132"/>
                <a:gd name="T38" fmla="*/ 17 w 25"/>
                <a:gd name="T39" fmla="*/ 10 h 132"/>
                <a:gd name="T40" fmla="*/ 16 w 25"/>
                <a:gd name="T41" fmla="*/ 11 h 132"/>
                <a:gd name="T42" fmla="*/ 15 w 25"/>
                <a:gd name="T43" fmla="*/ 12 h 132"/>
                <a:gd name="T44" fmla="*/ 11 w 25"/>
                <a:gd name="T45" fmla="*/ 20 h 132"/>
                <a:gd name="T46" fmla="*/ 9 w 25"/>
                <a:gd name="T47" fmla="*/ 25 h 132"/>
                <a:gd name="T48" fmla="*/ 8 w 25"/>
                <a:gd name="T49" fmla="*/ 27 h 132"/>
                <a:gd name="T50" fmla="*/ 8 w 25"/>
                <a:gd name="T51" fmla="*/ 30 h 132"/>
                <a:gd name="T52" fmla="*/ 7 w 25"/>
                <a:gd name="T53" fmla="*/ 33 h 132"/>
                <a:gd name="T54" fmla="*/ 6 w 25"/>
                <a:gd name="T55" fmla="*/ 35 h 132"/>
                <a:gd name="T56" fmla="*/ 6 w 25"/>
                <a:gd name="T57" fmla="*/ 38 h 132"/>
                <a:gd name="T58" fmla="*/ 5 w 25"/>
                <a:gd name="T59" fmla="*/ 41 h 132"/>
                <a:gd name="T60" fmla="*/ 5 w 25"/>
                <a:gd name="T61" fmla="*/ 44 h 132"/>
                <a:gd name="T62" fmla="*/ 4 w 25"/>
                <a:gd name="T63" fmla="*/ 47 h 132"/>
                <a:gd name="T64" fmla="*/ 3 w 25"/>
                <a:gd name="T65" fmla="*/ 53 h 132"/>
                <a:gd name="T66" fmla="*/ 1 w 25"/>
                <a:gd name="T67" fmla="*/ 65 h 132"/>
                <a:gd name="T68" fmla="*/ 0 w 25"/>
                <a:gd name="T69" fmla="*/ 77 h 132"/>
                <a:gd name="T70" fmla="*/ 0 w 25"/>
                <a:gd name="T71" fmla="*/ 77 h 132"/>
                <a:gd name="T72" fmla="*/ 0 w 25"/>
                <a:gd name="T73" fmla="*/ 77 h 132"/>
                <a:gd name="T74" fmla="*/ 1 w 25"/>
                <a:gd name="T75" fmla="*/ 65 h 132"/>
                <a:gd name="T76" fmla="*/ 3 w 25"/>
                <a:gd name="T77" fmla="*/ 53 h 132"/>
                <a:gd name="T78" fmla="*/ 4 w 25"/>
                <a:gd name="T79" fmla="*/ 47 h 132"/>
                <a:gd name="T80" fmla="*/ 5 w 25"/>
                <a:gd name="T81" fmla="*/ 44 h 132"/>
                <a:gd name="T82" fmla="*/ 5 w 25"/>
                <a:gd name="T83" fmla="*/ 41 h 132"/>
                <a:gd name="T84" fmla="*/ 6 w 25"/>
                <a:gd name="T85" fmla="*/ 38 h 132"/>
                <a:gd name="T86" fmla="*/ 6 w 25"/>
                <a:gd name="T87" fmla="*/ 35 h 132"/>
                <a:gd name="T88" fmla="*/ 7 w 25"/>
                <a:gd name="T89" fmla="*/ 33 h 132"/>
                <a:gd name="T90" fmla="*/ 8 w 25"/>
                <a:gd name="T91" fmla="*/ 30 h 132"/>
                <a:gd name="T92" fmla="*/ 8 w 25"/>
                <a:gd name="T93" fmla="*/ 27 h 132"/>
                <a:gd name="T94" fmla="*/ 9 w 25"/>
                <a:gd name="T95" fmla="*/ 25 h 132"/>
                <a:gd name="T96" fmla="*/ 11 w 25"/>
                <a:gd name="T97" fmla="*/ 20 h 132"/>
                <a:gd name="T98" fmla="*/ 15 w 25"/>
                <a:gd name="T99" fmla="*/ 12 h 132"/>
                <a:gd name="T100" fmla="*/ 16 w 25"/>
                <a:gd name="T101" fmla="*/ 11 h 132"/>
                <a:gd name="T102" fmla="*/ 17 w 25"/>
                <a:gd name="T103" fmla="*/ 10 h 132"/>
                <a:gd name="T104" fmla="*/ 17 w 25"/>
                <a:gd name="T105" fmla="*/ 9 h 132"/>
                <a:gd name="T106" fmla="*/ 18 w 25"/>
                <a:gd name="T107" fmla="*/ 8 h 132"/>
                <a:gd name="T108" fmla="*/ 20 w 25"/>
                <a:gd name="T109" fmla="*/ 5 h 132"/>
                <a:gd name="T110" fmla="*/ 22 w 25"/>
                <a:gd name="T111" fmla="*/ 3 h 132"/>
                <a:gd name="T112" fmla="*/ 23 w 25"/>
                <a:gd name="T113" fmla="*/ 1 h 132"/>
                <a:gd name="T114" fmla="*/ 24 w 25"/>
                <a:gd name="T115" fmla="*/ 0 h 132"/>
                <a:gd name="T116" fmla="*/ 25 w 25"/>
                <a:gd name="T117"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 h="132">
                  <a:moveTo>
                    <a:pt x="12" y="125"/>
                  </a:moveTo>
                  <a:cubicBezTo>
                    <a:pt x="12" y="125"/>
                    <a:pt x="12" y="125"/>
                    <a:pt x="12" y="125"/>
                  </a:cubicBezTo>
                  <a:cubicBezTo>
                    <a:pt x="11" y="125"/>
                    <a:pt x="11" y="125"/>
                    <a:pt x="11" y="125"/>
                  </a:cubicBezTo>
                  <a:cubicBezTo>
                    <a:pt x="11" y="132"/>
                    <a:pt x="11" y="132"/>
                    <a:pt x="11" y="132"/>
                  </a:cubicBezTo>
                  <a:cubicBezTo>
                    <a:pt x="11" y="125"/>
                    <a:pt x="11" y="125"/>
                    <a:pt x="11" y="125"/>
                  </a:cubicBezTo>
                  <a:cubicBezTo>
                    <a:pt x="12" y="125"/>
                    <a:pt x="12" y="125"/>
                    <a:pt x="12" y="125"/>
                  </a:cubicBezTo>
                  <a:cubicBezTo>
                    <a:pt x="12" y="125"/>
                    <a:pt x="12" y="125"/>
                    <a:pt x="12" y="125"/>
                  </a:cubicBezTo>
                  <a:moveTo>
                    <a:pt x="5" y="118"/>
                  </a:moveTo>
                  <a:cubicBezTo>
                    <a:pt x="5" y="118"/>
                    <a:pt x="5" y="118"/>
                    <a:pt x="5" y="118"/>
                  </a:cubicBezTo>
                  <a:cubicBezTo>
                    <a:pt x="5" y="118"/>
                    <a:pt x="5" y="118"/>
                    <a:pt x="5" y="118"/>
                  </a:cubicBezTo>
                  <a:cubicBezTo>
                    <a:pt x="5" y="118"/>
                    <a:pt x="5" y="118"/>
                    <a:pt x="5" y="118"/>
                  </a:cubicBezTo>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7"/>
                    <a:pt x="0" y="77"/>
                    <a:pt x="0" y="77"/>
                  </a:cubicBezTo>
                  <a:cubicBezTo>
                    <a:pt x="0" y="73"/>
                    <a:pt x="1" y="69"/>
                    <a:pt x="1" y="65"/>
                  </a:cubicBezTo>
                  <a:cubicBezTo>
                    <a:pt x="2" y="61"/>
                    <a:pt x="2" y="57"/>
                    <a:pt x="3" y="53"/>
                  </a:cubicBezTo>
                  <a:cubicBezTo>
                    <a:pt x="3" y="51"/>
                    <a:pt x="4" y="49"/>
                    <a:pt x="4" y="47"/>
                  </a:cubicBezTo>
                  <a:cubicBezTo>
                    <a:pt x="4" y="46"/>
                    <a:pt x="4" y="45"/>
                    <a:pt x="5" y="44"/>
                  </a:cubicBezTo>
                  <a:cubicBezTo>
                    <a:pt x="5" y="43"/>
                    <a:pt x="5" y="42"/>
                    <a:pt x="5" y="41"/>
                  </a:cubicBezTo>
                  <a:cubicBezTo>
                    <a:pt x="5" y="40"/>
                    <a:pt x="5" y="39"/>
                    <a:pt x="6" y="38"/>
                  </a:cubicBezTo>
                  <a:cubicBezTo>
                    <a:pt x="6" y="37"/>
                    <a:pt x="6" y="36"/>
                    <a:pt x="6" y="35"/>
                  </a:cubicBezTo>
                  <a:cubicBezTo>
                    <a:pt x="6" y="34"/>
                    <a:pt x="7" y="34"/>
                    <a:pt x="7" y="33"/>
                  </a:cubicBezTo>
                  <a:cubicBezTo>
                    <a:pt x="7" y="32"/>
                    <a:pt x="7" y="31"/>
                    <a:pt x="8" y="30"/>
                  </a:cubicBezTo>
                  <a:cubicBezTo>
                    <a:pt x="8" y="29"/>
                    <a:pt x="8" y="28"/>
                    <a:pt x="8" y="27"/>
                  </a:cubicBezTo>
                  <a:cubicBezTo>
                    <a:pt x="9" y="27"/>
                    <a:pt x="9" y="26"/>
                    <a:pt x="9" y="25"/>
                  </a:cubicBezTo>
                  <a:cubicBezTo>
                    <a:pt x="10" y="23"/>
                    <a:pt x="10" y="22"/>
                    <a:pt x="11" y="20"/>
                  </a:cubicBezTo>
                  <a:cubicBezTo>
                    <a:pt x="12" y="17"/>
                    <a:pt x="14" y="14"/>
                    <a:pt x="15" y="12"/>
                  </a:cubicBezTo>
                  <a:cubicBezTo>
                    <a:pt x="16" y="11"/>
                    <a:pt x="16" y="11"/>
                    <a:pt x="16" y="11"/>
                  </a:cubicBezTo>
                  <a:cubicBezTo>
                    <a:pt x="17" y="10"/>
                    <a:pt x="17" y="10"/>
                    <a:pt x="17" y="10"/>
                  </a:cubicBezTo>
                  <a:cubicBezTo>
                    <a:pt x="17" y="9"/>
                    <a:pt x="17" y="9"/>
                    <a:pt x="17" y="9"/>
                  </a:cubicBezTo>
                  <a:cubicBezTo>
                    <a:pt x="18" y="8"/>
                    <a:pt x="18" y="8"/>
                    <a:pt x="18" y="8"/>
                  </a:cubicBezTo>
                  <a:cubicBezTo>
                    <a:pt x="18" y="7"/>
                    <a:pt x="19" y="6"/>
                    <a:pt x="20" y="5"/>
                  </a:cubicBezTo>
                  <a:cubicBezTo>
                    <a:pt x="20" y="4"/>
                    <a:pt x="21" y="4"/>
                    <a:pt x="22" y="3"/>
                  </a:cubicBezTo>
                  <a:cubicBezTo>
                    <a:pt x="22" y="2"/>
                    <a:pt x="23" y="2"/>
                    <a:pt x="23" y="1"/>
                  </a:cubicBezTo>
                  <a:cubicBezTo>
                    <a:pt x="24" y="1"/>
                    <a:pt x="24" y="0"/>
                    <a:pt x="24" y="0"/>
                  </a:cubicBezTo>
                  <a:cubicBezTo>
                    <a:pt x="25" y="0"/>
                    <a:pt x="25" y="0"/>
                    <a:pt x="25"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2" name="Freeform 1125"/>
            <p:cNvSpPr>
              <a:spLocks/>
            </p:cNvSpPr>
            <p:nvPr/>
          </p:nvSpPr>
          <p:spPr bwMode="auto">
            <a:xfrm>
              <a:off x="576263" y="4591050"/>
              <a:ext cx="79375" cy="398463"/>
            </a:xfrm>
            <a:custGeom>
              <a:avLst/>
              <a:gdLst>
                <a:gd name="T0" fmla="*/ 25 w 25"/>
                <a:gd name="T1" fmla="*/ 0 h 125"/>
                <a:gd name="T2" fmla="*/ 25 w 25"/>
                <a:gd name="T3" fmla="*/ 0 h 125"/>
                <a:gd name="T4" fmla="*/ 24 w 25"/>
                <a:gd name="T5" fmla="*/ 0 h 125"/>
                <a:gd name="T6" fmla="*/ 23 w 25"/>
                <a:gd name="T7" fmla="*/ 1 h 125"/>
                <a:gd name="T8" fmla="*/ 22 w 25"/>
                <a:gd name="T9" fmla="*/ 3 h 125"/>
                <a:gd name="T10" fmla="*/ 20 w 25"/>
                <a:gd name="T11" fmla="*/ 5 h 125"/>
                <a:gd name="T12" fmla="*/ 18 w 25"/>
                <a:gd name="T13" fmla="*/ 8 h 125"/>
                <a:gd name="T14" fmla="*/ 17 w 25"/>
                <a:gd name="T15" fmla="*/ 9 h 125"/>
                <a:gd name="T16" fmla="*/ 17 w 25"/>
                <a:gd name="T17" fmla="*/ 10 h 125"/>
                <a:gd name="T18" fmla="*/ 16 w 25"/>
                <a:gd name="T19" fmla="*/ 11 h 125"/>
                <a:gd name="T20" fmla="*/ 15 w 25"/>
                <a:gd name="T21" fmla="*/ 12 h 125"/>
                <a:gd name="T22" fmla="*/ 11 w 25"/>
                <a:gd name="T23" fmla="*/ 20 h 125"/>
                <a:gd name="T24" fmla="*/ 9 w 25"/>
                <a:gd name="T25" fmla="*/ 25 h 125"/>
                <a:gd name="T26" fmla="*/ 8 w 25"/>
                <a:gd name="T27" fmla="*/ 27 h 125"/>
                <a:gd name="T28" fmla="*/ 8 w 25"/>
                <a:gd name="T29" fmla="*/ 30 h 125"/>
                <a:gd name="T30" fmla="*/ 7 w 25"/>
                <a:gd name="T31" fmla="*/ 33 h 125"/>
                <a:gd name="T32" fmla="*/ 6 w 25"/>
                <a:gd name="T33" fmla="*/ 35 h 125"/>
                <a:gd name="T34" fmla="*/ 6 w 25"/>
                <a:gd name="T35" fmla="*/ 38 h 125"/>
                <a:gd name="T36" fmla="*/ 5 w 25"/>
                <a:gd name="T37" fmla="*/ 41 h 125"/>
                <a:gd name="T38" fmla="*/ 5 w 25"/>
                <a:gd name="T39" fmla="*/ 44 h 125"/>
                <a:gd name="T40" fmla="*/ 4 w 25"/>
                <a:gd name="T41" fmla="*/ 47 h 125"/>
                <a:gd name="T42" fmla="*/ 3 w 25"/>
                <a:gd name="T43" fmla="*/ 53 h 125"/>
                <a:gd name="T44" fmla="*/ 1 w 25"/>
                <a:gd name="T45" fmla="*/ 65 h 125"/>
                <a:gd name="T46" fmla="*/ 0 w 25"/>
                <a:gd name="T47" fmla="*/ 77 h 125"/>
                <a:gd name="T48" fmla="*/ 0 w 25"/>
                <a:gd name="T49" fmla="*/ 77 h 125"/>
                <a:gd name="T50" fmla="*/ 0 w 25"/>
                <a:gd name="T51" fmla="*/ 80 h 125"/>
                <a:gd name="T52" fmla="*/ 3 w 25"/>
                <a:gd name="T53" fmla="*/ 78 h 125"/>
                <a:gd name="T54" fmla="*/ 11 w 25"/>
                <a:gd name="T55" fmla="*/ 115 h 125"/>
                <a:gd name="T56" fmla="*/ 5 w 25"/>
                <a:gd name="T57" fmla="*/ 118 h 125"/>
                <a:gd name="T58" fmla="*/ 5 w 25"/>
                <a:gd name="T59" fmla="*/ 118 h 125"/>
                <a:gd name="T60" fmla="*/ 5 w 25"/>
                <a:gd name="T61" fmla="*/ 118 h 125"/>
                <a:gd name="T62" fmla="*/ 12 w 25"/>
                <a:gd name="T63" fmla="*/ 125 h 125"/>
                <a:gd name="T64" fmla="*/ 12 w 25"/>
                <a:gd name="T65" fmla="*/ 125 h 125"/>
                <a:gd name="T66" fmla="*/ 12 w 25"/>
                <a:gd name="T67" fmla="*/ 125 h 125"/>
                <a:gd name="T68" fmla="*/ 20 w 25"/>
                <a:gd name="T69" fmla="*/ 125 h 125"/>
                <a:gd name="T70" fmla="*/ 25 w 25"/>
                <a:gd name="T71"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 h="125">
                  <a:moveTo>
                    <a:pt x="25" y="0"/>
                  </a:moveTo>
                  <a:cubicBezTo>
                    <a:pt x="25" y="0"/>
                    <a:pt x="25" y="0"/>
                    <a:pt x="25" y="0"/>
                  </a:cubicBezTo>
                  <a:cubicBezTo>
                    <a:pt x="24" y="0"/>
                    <a:pt x="24" y="0"/>
                    <a:pt x="24" y="0"/>
                  </a:cubicBezTo>
                  <a:cubicBezTo>
                    <a:pt x="24" y="0"/>
                    <a:pt x="24" y="1"/>
                    <a:pt x="23" y="1"/>
                  </a:cubicBezTo>
                  <a:cubicBezTo>
                    <a:pt x="23" y="2"/>
                    <a:pt x="22" y="2"/>
                    <a:pt x="22" y="3"/>
                  </a:cubicBezTo>
                  <a:cubicBezTo>
                    <a:pt x="21" y="4"/>
                    <a:pt x="20" y="4"/>
                    <a:pt x="20" y="5"/>
                  </a:cubicBezTo>
                  <a:cubicBezTo>
                    <a:pt x="19" y="6"/>
                    <a:pt x="18" y="7"/>
                    <a:pt x="18" y="8"/>
                  </a:cubicBezTo>
                  <a:cubicBezTo>
                    <a:pt x="17" y="9"/>
                    <a:pt x="17" y="9"/>
                    <a:pt x="17" y="9"/>
                  </a:cubicBezTo>
                  <a:cubicBezTo>
                    <a:pt x="17" y="10"/>
                    <a:pt x="17" y="10"/>
                    <a:pt x="17" y="10"/>
                  </a:cubicBezTo>
                  <a:cubicBezTo>
                    <a:pt x="16" y="11"/>
                    <a:pt x="16" y="11"/>
                    <a:pt x="16" y="11"/>
                  </a:cubicBezTo>
                  <a:cubicBezTo>
                    <a:pt x="15" y="12"/>
                    <a:pt x="15" y="12"/>
                    <a:pt x="15" y="12"/>
                  </a:cubicBezTo>
                  <a:cubicBezTo>
                    <a:pt x="14" y="14"/>
                    <a:pt x="12" y="17"/>
                    <a:pt x="11" y="20"/>
                  </a:cubicBezTo>
                  <a:cubicBezTo>
                    <a:pt x="10" y="22"/>
                    <a:pt x="10" y="23"/>
                    <a:pt x="9" y="25"/>
                  </a:cubicBezTo>
                  <a:cubicBezTo>
                    <a:pt x="9" y="26"/>
                    <a:pt x="9" y="27"/>
                    <a:pt x="8" y="27"/>
                  </a:cubicBezTo>
                  <a:cubicBezTo>
                    <a:pt x="8" y="28"/>
                    <a:pt x="8" y="29"/>
                    <a:pt x="8" y="30"/>
                  </a:cubicBezTo>
                  <a:cubicBezTo>
                    <a:pt x="7" y="31"/>
                    <a:pt x="7" y="32"/>
                    <a:pt x="7" y="33"/>
                  </a:cubicBezTo>
                  <a:cubicBezTo>
                    <a:pt x="7" y="34"/>
                    <a:pt x="6" y="34"/>
                    <a:pt x="6" y="35"/>
                  </a:cubicBezTo>
                  <a:cubicBezTo>
                    <a:pt x="6" y="36"/>
                    <a:pt x="6" y="37"/>
                    <a:pt x="6" y="38"/>
                  </a:cubicBezTo>
                  <a:cubicBezTo>
                    <a:pt x="5" y="39"/>
                    <a:pt x="5" y="40"/>
                    <a:pt x="5" y="41"/>
                  </a:cubicBezTo>
                  <a:cubicBezTo>
                    <a:pt x="5" y="42"/>
                    <a:pt x="5" y="43"/>
                    <a:pt x="5" y="44"/>
                  </a:cubicBezTo>
                  <a:cubicBezTo>
                    <a:pt x="4" y="45"/>
                    <a:pt x="4" y="46"/>
                    <a:pt x="4" y="47"/>
                  </a:cubicBezTo>
                  <a:cubicBezTo>
                    <a:pt x="4" y="49"/>
                    <a:pt x="3" y="51"/>
                    <a:pt x="3" y="53"/>
                  </a:cubicBezTo>
                  <a:cubicBezTo>
                    <a:pt x="2" y="57"/>
                    <a:pt x="2" y="61"/>
                    <a:pt x="1" y="65"/>
                  </a:cubicBezTo>
                  <a:cubicBezTo>
                    <a:pt x="1" y="69"/>
                    <a:pt x="0" y="73"/>
                    <a:pt x="0" y="77"/>
                  </a:cubicBezTo>
                  <a:cubicBezTo>
                    <a:pt x="0" y="77"/>
                    <a:pt x="0" y="77"/>
                    <a:pt x="0" y="77"/>
                  </a:cubicBezTo>
                  <a:cubicBezTo>
                    <a:pt x="0" y="78"/>
                    <a:pt x="0" y="79"/>
                    <a:pt x="0" y="80"/>
                  </a:cubicBezTo>
                  <a:cubicBezTo>
                    <a:pt x="3" y="78"/>
                    <a:pt x="3" y="78"/>
                    <a:pt x="3" y="78"/>
                  </a:cubicBezTo>
                  <a:cubicBezTo>
                    <a:pt x="11" y="115"/>
                    <a:pt x="11" y="115"/>
                    <a:pt x="11" y="115"/>
                  </a:cubicBezTo>
                  <a:cubicBezTo>
                    <a:pt x="9" y="115"/>
                    <a:pt x="7" y="116"/>
                    <a:pt x="5" y="118"/>
                  </a:cubicBezTo>
                  <a:cubicBezTo>
                    <a:pt x="5" y="118"/>
                    <a:pt x="5" y="118"/>
                    <a:pt x="5" y="118"/>
                  </a:cubicBezTo>
                  <a:cubicBezTo>
                    <a:pt x="5" y="118"/>
                    <a:pt x="5" y="118"/>
                    <a:pt x="5" y="118"/>
                  </a:cubicBezTo>
                  <a:cubicBezTo>
                    <a:pt x="6" y="121"/>
                    <a:pt x="9" y="123"/>
                    <a:pt x="12" y="125"/>
                  </a:cubicBezTo>
                  <a:cubicBezTo>
                    <a:pt x="12" y="125"/>
                    <a:pt x="12" y="125"/>
                    <a:pt x="12" y="125"/>
                  </a:cubicBezTo>
                  <a:cubicBezTo>
                    <a:pt x="12" y="125"/>
                    <a:pt x="12" y="125"/>
                    <a:pt x="12" y="125"/>
                  </a:cubicBezTo>
                  <a:cubicBezTo>
                    <a:pt x="20" y="125"/>
                    <a:pt x="20" y="125"/>
                    <a:pt x="20" y="125"/>
                  </a:cubicBezTo>
                  <a:cubicBezTo>
                    <a:pt x="6" y="61"/>
                    <a:pt x="24" y="1"/>
                    <a:pt x="25"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3" name="Freeform 1126"/>
            <p:cNvSpPr>
              <a:spLocks/>
            </p:cNvSpPr>
            <p:nvPr/>
          </p:nvSpPr>
          <p:spPr bwMode="auto">
            <a:xfrm>
              <a:off x="611188" y="4989513"/>
              <a:ext cx="31750" cy="22225"/>
            </a:xfrm>
            <a:custGeom>
              <a:avLst/>
              <a:gdLst>
                <a:gd name="T0" fmla="*/ 0 w 10"/>
                <a:gd name="T1" fmla="*/ 0 h 7"/>
                <a:gd name="T2" fmla="*/ 0 w 10"/>
                <a:gd name="T3" fmla="*/ 7 h 7"/>
                <a:gd name="T4" fmla="*/ 4 w 10"/>
                <a:gd name="T5" fmla="*/ 7 h 7"/>
                <a:gd name="T6" fmla="*/ 4 w 10"/>
                <a:gd name="T7" fmla="*/ 3 h 7"/>
                <a:gd name="T8" fmla="*/ 10 w 10"/>
                <a:gd name="T9" fmla="*/ 3 h 7"/>
                <a:gd name="T10" fmla="*/ 9 w 10"/>
                <a:gd name="T11" fmla="*/ 0 h 7"/>
                <a:gd name="T12" fmla="*/ 1 w 10"/>
                <a:gd name="T13" fmla="*/ 0 h 7"/>
                <a:gd name="T14" fmla="*/ 0 w 10"/>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7">
                  <a:moveTo>
                    <a:pt x="0" y="0"/>
                  </a:moveTo>
                  <a:cubicBezTo>
                    <a:pt x="0" y="7"/>
                    <a:pt x="0" y="7"/>
                    <a:pt x="0" y="7"/>
                  </a:cubicBezTo>
                  <a:cubicBezTo>
                    <a:pt x="4" y="7"/>
                    <a:pt x="4" y="7"/>
                    <a:pt x="4" y="7"/>
                  </a:cubicBezTo>
                  <a:cubicBezTo>
                    <a:pt x="4" y="3"/>
                    <a:pt x="4" y="3"/>
                    <a:pt x="4" y="3"/>
                  </a:cubicBezTo>
                  <a:cubicBezTo>
                    <a:pt x="10" y="3"/>
                    <a:pt x="10" y="3"/>
                    <a:pt x="10" y="3"/>
                  </a:cubicBezTo>
                  <a:cubicBezTo>
                    <a:pt x="10" y="2"/>
                    <a:pt x="10" y="1"/>
                    <a:pt x="9"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4" name="Freeform 1127"/>
            <p:cNvSpPr>
              <a:spLocks noEditPoints="1"/>
            </p:cNvSpPr>
            <p:nvPr/>
          </p:nvSpPr>
          <p:spPr bwMode="auto">
            <a:xfrm>
              <a:off x="554038" y="5011738"/>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moveTo>
                    <a:pt x="0" y="0"/>
                  </a:moveTo>
                  <a:cubicBezTo>
                    <a:pt x="0" y="0"/>
                    <a:pt x="0" y="0"/>
                    <a:pt x="0" y="0"/>
                  </a:cubicBezTo>
                  <a:cubicBezTo>
                    <a:pt x="0" y="0"/>
                    <a:pt x="0" y="0"/>
                    <a:pt x="0"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5" name="Freeform 1128"/>
            <p:cNvSpPr>
              <a:spLocks/>
            </p:cNvSpPr>
            <p:nvPr/>
          </p:nvSpPr>
          <p:spPr bwMode="auto">
            <a:xfrm>
              <a:off x="554038" y="4840288"/>
              <a:ext cx="57150" cy="171450"/>
            </a:xfrm>
            <a:custGeom>
              <a:avLst/>
              <a:gdLst>
                <a:gd name="T0" fmla="*/ 10 w 18"/>
                <a:gd name="T1" fmla="*/ 0 h 54"/>
                <a:gd name="T2" fmla="*/ 7 w 18"/>
                <a:gd name="T3" fmla="*/ 2 h 54"/>
                <a:gd name="T4" fmla="*/ 7 w 18"/>
                <a:gd name="T5" fmla="*/ 2 h 54"/>
                <a:gd name="T6" fmla="*/ 0 w 18"/>
                <a:gd name="T7" fmla="*/ 9 h 54"/>
                <a:gd name="T8" fmla="*/ 0 w 18"/>
                <a:gd name="T9" fmla="*/ 54 h 54"/>
                <a:gd name="T10" fmla="*/ 0 w 18"/>
                <a:gd name="T11" fmla="*/ 54 h 54"/>
                <a:gd name="T12" fmla="*/ 0 w 18"/>
                <a:gd name="T13" fmla="*/ 54 h 54"/>
                <a:gd name="T14" fmla="*/ 0 w 18"/>
                <a:gd name="T15" fmla="*/ 54 h 54"/>
                <a:gd name="T16" fmla="*/ 0 w 18"/>
                <a:gd name="T17" fmla="*/ 54 h 54"/>
                <a:gd name="T18" fmla="*/ 12 w 18"/>
                <a:gd name="T19" fmla="*/ 40 h 54"/>
                <a:gd name="T20" fmla="*/ 12 w 18"/>
                <a:gd name="T21" fmla="*/ 40 h 54"/>
                <a:gd name="T22" fmla="*/ 12 w 18"/>
                <a:gd name="T23" fmla="*/ 40 h 54"/>
                <a:gd name="T24" fmla="*/ 18 w 18"/>
                <a:gd name="T25" fmla="*/ 37 h 54"/>
                <a:gd name="T26" fmla="*/ 10 w 1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54">
                  <a:moveTo>
                    <a:pt x="10" y="0"/>
                  </a:moveTo>
                  <a:cubicBezTo>
                    <a:pt x="7" y="2"/>
                    <a:pt x="7" y="2"/>
                    <a:pt x="7" y="2"/>
                  </a:cubicBezTo>
                  <a:cubicBezTo>
                    <a:pt x="7" y="2"/>
                    <a:pt x="7" y="2"/>
                    <a:pt x="7" y="2"/>
                  </a:cubicBezTo>
                  <a:cubicBezTo>
                    <a:pt x="0" y="9"/>
                    <a:pt x="0" y="9"/>
                    <a:pt x="0" y="9"/>
                  </a:cubicBezTo>
                  <a:cubicBezTo>
                    <a:pt x="0" y="54"/>
                    <a:pt x="0" y="54"/>
                    <a:pt x="0" y="54"/>
                  </a:cubicBezTo>
                  <a:cubicBezTo>
                    <a:pt x="0" y="54"/>
                    <a:pt x="0" y="54"/>
                    <a:pt x="0" y="54"/>
                  </a:cubicBezTo>
                  <a:cubicBezTo>
                    <a:pt x="0" y="54"/>
                    <a:pt x="0" y="54"/>
                    <a:pt x="0" y="54"/>
                  </a:cubicBezTo>
                  <a:cubicBezTo>
                    <a:pt x="0" y="54"/>
                    <a:pt x="0" y="54"/>
                    <a:pt x="0" y="54"/>
                  </a:cubicBezTo>
                  <a:cubicBezTo>
                    <a:pt x="0" y="54"/>
                    <a:pt x="0" y="54"/>
                    <a:pt x="0" y="54"/>
                  </a:cubicBezTo>
                  <a:cubicBezTo>
                    <a:pt x="0" y="54"/>
                    <a:pt x="5" y="45"/>
                    <a:pt x="12" y="40"/>
                  </a:cubicBezTo>
                  <a:cubicBezTo>
                    <a:pt x="12" y="40"/>
                    <a:pt x="12" y="40"/>
                    <a:pt x="12" y="40"/>
                  </a:cubicBezTo>
                  <a:cubicBezTo>
                    <a:pt x="12" y="40"/>
                    <a:pt x="12" y="40"/>
                    <a:pt x="12" y="40"/>
                  </a:cubicBezTo>
                  <a:cubicBezTo>
                    <a:pt x="14" y="38"/>
                    <a:pt x="16" y="37"/>
                    <a:pt x="18" y="37"/>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6" name="Rectangle 1129"/>
            <p:cNvSpPr>
              <a:spLocks noChangeArrowheads="1"/>
            </p:cNvSpPr>
            <p:nvPr/>
          </p:nvSpPr>
          <p:spPr bwMode="auto">
            <a:xfrm>
              <a:off x="623888" y="5011738"/>
              <a:ext cx="53975" cy="1828800"/>
            </a:xfrm>
            <a:prstGeom prst="rect">
              <a:avLst/>
            </a:prstGeom>
            <a:solidFill>
              <a:schemeClr val="bg1">
                <a:alpha val="2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7" name="Rectangle 1130"/>
            <p:cNvSpPr>
              <a:spLocks noChangeArrowheads="1"/>
            </p:cNvSpPr>
            <p:nvPr/>
          </p:nvSpPr>
          <p:spPr bwMode="auto">
            <a:xfrm>
              <a:off x="623888" y="5011738"/>
              <a:ext cx="5397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08" name="Freeform 1131"/>
            <p:cNvSpPr>
              <a:spLocks/>
            </p:cNvSpPr>
            <p:nvPr/>
          </p:nvSpPr>
          <p:spPr bwMode="auto">
            <a:xfrm>
              <a:off x="623888" y="4999038"/>
              <a:ext cx="53975" cy="12700"/>
            </a:xfrm>
            <a:custGeom>
              <a:avLst/>
              <a:gdLst>
                <a:gd name="T0" fmla="*/ 17 w 17"/>
                <a:gd name="T1" fmla="*/ 0 h 4"/>
                <a:gd name="T2" fmla="*/ 6 w 17"/>
                <a:gd name="T3" fmla="*/ 0 h 4"/>
                <a:gd name="T4" fmla="*/ 7 w 17"/>
                <a:gd name="T5" fmla="*/ 4 h 4"/>
                <a:gd name="T6" fmla="*/ 0 w 17"/>
                <a:gd name="T7" fmla="*/ 4 h 4"/>
                <a:gd name="T8" fmla="*/ 17 w 17"/>
                <a:gd name="T9" fmla="*/ 4 h 4"/>
                <a:gd name="T10" fmla="*/ 17 w 17"/>
                <a:gd name="T11" fmla="*/ 0 h 4"/>
              </a:gdLst>
              <a:ahLst/>
              <a:cxnLst>
                <a:cxn ang="0">
                  <a:pos x="T0" y="T1"/>
                </a:cxn>
                <a:cxn ang="0">
                  <a:pos x="T2" y="T3"/>
                </a:cxn>
                <a:cxn ang="0">
                  <a:pos x="T4" y="T5"/>
                </a:cxn>
                <a:cxn ang="0">
                  <a:pos x="T6" y="T7"/>
                </a:cxn>
                <a:cxn ang="0">
                  <a:pos x="T8" y="T9"/>
                </a:cxn>
                <a:cxn ang="0">
                  <a:pos x="T10" y="T11"/>
                </a:cxn>
              </a:cxnLst>
              <a:rect l="0" t="0" r="r" b="b"/>
              <a:pathLst>
                <a:path w="17" h="4">
                  <a:moveTo>
                    <a:pt x="17" y="0"/>
                  </a:moveTo>
                  <a:cubicBezTo>
                    <a:pt x="6" y="0"/>
                    <a:pt x="6" y="0"/>
                    <a:pt x="6" y="0"/>
                  </a:cubicBezTo>
                  <a:cubicBezTo>
                    <a:pt x="7" y="2"/>
                    <a:pt x="7" y="3"/>
                    <a:pt x="7" y="4"/>
                  </a:cubicBezTo>
                  <a:cubicBezTo>
                    <a:pt x="0" y="4"/>
                    <a:pt x="0" y="4"/>
                    <a:pt x="0" y="4"/>
                  </a:cubicBezTo>
                  <a:cubicBezTo>
                    <a:pt x="17" y="4"/>
                    <a:pt x="17" y="4"/>
                    <a:pt x="17" y="4"/>
                  </a:cubicBezTo>
                  <a:cubicBezTo>
                    <a:pt x="17" y="0"/>
                    <a:pt x="17" y="0"/>
                    <a:pt x="17"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0" name="Freeform 1132"/>
            <p:cNvSpPr>
              <a:spLocks/>
            </p:cNvSpPr>
            <p:nvPr/>
          </p:nvSpPr>
          <p:spPr bwMode="auto">
            <a:xfrm>
              <a:off x="623888" y="4999038"/>
              <a:ext cx="22225" cy="12700"/>
            </a:xfrm>
            <a:custGeom>
              <a:avLst/>
              <a:gdLst>
                <a:gd name="T0" fmla="*/ 6 w 7"/>
                <a:gd name="T1" fmla="*/ 0 h 4"/>
                <a:gd name="T2" fmla="*/ 0 w 7"/>
                <a:gd name="T3" fmla="*/ 0 h 4"/>
                <a:gd name="T4" fmla="*/ 0 w 7"/>
                <a:gd name="T5" fmla="*/ 4 h 4"/>
                <a:gd name="T6" fmla="*/ 7 w 7"/>
                <a:gd name="T7" fmla="*/ 4 h 4"/>
                <a:gd name="T8" fmla="*/ 6 w 7"/>
                <a:gd name="T9" fmla="*/ 0 h 4"/>
              </a:gdLst>
              <a:ahLst/>
              <a:cxnLst>
                <a:cxn ang="0">
                  <a:pos x="T0" y="T1"/>
                </a:cxn>
                <a:cxn ang="0">
                  <a:pos x="T2" y="T3"/>
                </a:cxn>
                <a:cxn ang="0">
                  <a:pos x="T4" y="T5"/>
                </a:cxn>
                <a:cxn ang="0">
                  <a:pos x="T6" y="T7"/>
                </a:cxn>
                <a:cxn ang="0">
                  <a:pos x="T8" y="T9"/>
                </a:cxn>
              </a:cxnLst>
              <a:rect l="0" t="0" r="r" b="b"/>
              <a:pathLst>
                <a:path w="7" h="4">
                  <a:moveTo>
                    <a:pt x="6" y="0"/>
                  </a:moveTo>
                  <a:cubicBezTo>
                    <a:pt x="0" y="0"/>
                    <a:pt x="0" y="0"/>
                    <a:pt x="0" y="0"/>
                  </a:cubicBezTo>
                  <a:cubicBezTo>
                    <a:pt x="0" y="4"/>
                    <a:pt x="0" y="4"/>
                    <a:pt x="0" y="4"/>
                  </a:cubicBezTo>
                  <a:cubicBezTo>
                    <a:pt x="7" y="4"/>
                    <a:pt x="7" y="4"/>
                    <a:pt x="7" y="4"/>
                  </a:cubicBezTo>
                  <a:cubicBezTo>
                    <a:pt x="7" y="3"/>
                    <a:pt x="7" y="2"/>
                    <a:pt x="6" y="0"/>
                  </a:cubicBezTo>
                </a:path>
              </a:pathLst>
            </a:custGeom>
            <a:solidFill>
              <a:srgbClr val="DEDD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63" name="组合 1162"/>
          <p:cNvGrpSpPr/>
          <p:nvPr/>
        </p:nvGrpSpPr>
        <p:grpSpPr>
          <a:xfrm>
            <a:off x="10679113" y="5817661"/>
            <a:ext cx="225425" cy="1040339"/>
            <a:chOff x="10679113" y="6145213"/>
            <a:chExt cx="225425" cy="1040339"/>
          </a:xfrm>
        </p:grpSpPr>
        <p:sp>
          <p:nvSpPr>
            <p:cNvPr id="2084" name="Freeform 1107"/>
            <p:cNvSpPr>
              <a:spLocks noEditPoints="1"/>
            </p:cNvSpPr>
            <p:nvPr/>
          </p:nvSpPr>
          <p:spPr bwMode="auto">
            <a:xfrm>
              <a:off x="10704513" y="6145213"/>
              <a:ext cx="168275" cy="430213"/>
            </a:xfrm>
            <a:custGeom>
              <a:avLst/>
              <a:gdLst>
                <a:gd name="T0" fmla="*/ 5 w 53"/>
                <a:gd name="T1" fmla="*/ 128 h 135"/>
                <a:gd name="T2" fmla="*/ 5 w 53"/>
                <a:gd name="T3" fmla="*/ 128 h 135"/>
                <a:gd name="T4" fmla="*/ 12 w 53"/>
                <a:gd name="T5" fmla="*/ 135 h 135"/>
                <a:gd name="T6" fmla="*/ 12 w 53"/>
                <a:gd name="T7" fmla="*/ 135 h 135"/>
                <a:gd name="T8" fmla="*/ 5 w 53"/>
                <a:gd name="T9" fmla="*/ 128 h 135"/>
                <a:gd name="T10" fmla="*/ 5 w 53"/>
                <a:gd name="T11" fmla="*/ 128 h 135"/>
                <a:gd name="T12" fmla="*/ 0 w 53"/>
                <a:gd name="T13" fmla="*/ 85 h 135"/>
                <a:gd name="T14" fmla="*/ 0 w 53"/>
                <a:gd name="T15" fmla="*/ 87 h 135"/>
                <a:gd name="T16" fmla="*/ 0 w 53"/>
                <a:gd name="T17" fmla="*/ 87 h 135"/>
                <a:gd name="T18" fmla="*/ 0 w 53"/>
                <a:gd name="T19" fmla="*/ 85 h 135"/>
                <a:gd name="T20" fmla="*/ 27 w 53"/>
                <a:gd name="T21" fmla="*/ 0 h 135"/>
                <a:gd name="T22" fmla="*/ 27 w 53"/>
                <a:gd name="T23" fmla="*/ 0 h 135"/>
                <a:gd name="T24" fmla="*/ 27 w 53"/>
                <a:gd name="T25" fmla="*/ 0 h 135"/>
                <a:gd name="T26" fmla="*/ 27 w 53"/>
                <a:gd name="T27" fmla="*/ 0 h 135"/>
                <a:gd name="T28" fmla="*/ 27 w 53"/>
                <a:gd name="T29" fmla="*/ 0 h 135"/>
                <a:gd name="T30" fmla="*/ 27 w 53"/>
                <a:gd name="T31" fmla="*/ 0 h 135"/>
                <a:gd name="T32" fmla="*/ 27 w 53"/>
                <a:gd name="T33" fmla="*/ 0 h 135"/>
                <a:gd name="T34" fmla="*/ 22 w 53"/>
                <a:gd name="T35" fmla="*/ 135 h 135"/>
                <a:gd name="T36" fmla="*/ 40 w 53"/>
                <a:gd name="T37" fmla="*/ 135 h 135"/>
                <a:gd name="T38" fmla="*/ 40 w 53"/>
                <a:gd name="T39" fmla="*/ 135 h 135"/>
                <a:gd name="T40" fmla="*/ 48 w 53"/>
                <a:gd name="T41" fmla="*/ 128 h 135"/>
                <a:gd name="T42" fmla="*/ 48 w 53"/>
                <a:gd name="T43" fmla="*/ 128 h 135"/>
                <a:gd name="T44" fmla="*/ 42 w 53"/>
                <a:gd name="T45" fmla="*/ 126 h 135"/>
                <a:gd name="T46" fmla="*/ 52 w 53"/>
                <a:gd name="T47" fmla="*/ 86 h 135"/>
                <a:gd name="T48" fmla="*/ 53 w 53"/>
                <a:gd name="T49" fmla="*/ 87 h 135"/>
                <a:gd name="T50" fmla="*/ 53 w 53"/>
                <a:gd name="T51" fmla="*/ 84 h 135"/>
                <a:gd name="T52" fmla="*/ 52 w 53"/>
                <a:gd name="T53" fmla="*/ 71 h 135"/>
                <a:gd name="T54" fmla="*/ 50 w 53"/>
                <a:gd name="T55" fmla="*/ 57 h 135"/>
                <a:gd name="T56" fmla="*/ 49 w 53"/>
                <a:gd name="T57" fmla="*/ 51 h 135"/>
                <a:gd name="T58" fmla="*/ 48 w 53"/>
                <a:gd name="T59" fmla="*/ 48 h 135"/>
                <a:gd name="T60" fmla="*/ 48 w 53"/>
                <a:gd name="T61" fmla="*/ 45 h 135"/>
                <a:gd name="T62" fmla="*/ 47 w 53"/>
                <a:gd name="T63" fmla="*/ 42 h 135"/>
                <a:gd name="T64" fmla="*/ 47 w 53"/>
                <a:gd name="T65" fmla="*/ 39 h 135"/>
                <a:gd name="T66" fmla="*/ 46 w 53"/>
                <a:gd name="T67" fmla="*/ 36 h 135"/>
                <a:gd name="T68" fmla="*/ 45 w 53"/>
                <a:gd name="T69" fmla="*/ 33 h 135"/>
                <a:gd name="T70" fmla="*/ 44 w 53"/>
                <a:gd name="T71" fmla="*/ 30 h 135"/>
                <a:gd name="T72" fmla="*/ 43 w 53"/>
                <a:gd name="T73" fmla="*/ 27 h 135"/>
                <a:gd name="T74" fmla="*/ 41 w 53"/>
                <a:gd name="T75" fmla="*/ 22 h 135"/>
                <a:gd name="T76" fmla="*/ 37 w 53"/>
                <a:gd name="T77" fmla="*/ 13 h 135"/>
                <a:gd name="T78" fmla="*/ 36 w 53"/>
                <a:gd name="T79" fmla="*/ 12 h 135"/>
                <a:gd name="T80" fmla="*/ 35 w 53"/>
                <a:gd name="T81" fmla="*/ 11 h 135"/>
                <a:gd name="T82" fmla="*/ 35 w 53"/>
                <a:gd name="T83" fmla="*/ 10 h 135"/>
                <a:gd name="T84" fmla="*/ 34 w 53"/>
                <a:gd name="T85" fmla="*/ 9 h 135"/>
                <a:gd name="T86" fmla="*/ 32 w 53"/>
                <a:gd name="T87" fmla="*/ 6 h 135"/>
                <a:gd name="T88" fmla="*/ 30 w 53"/>
                <a:gd name="T89" fmla="*/ 3 h 135"/>
                <a:gd name="T90" fmla="*/ 28 w 53"/>
                <a:gd name="T91" fmla="*/ 2 h 135"/>
                <a:gd name="T92" fmla="*/ 27 w 53"/>
                <a:gd name="T93" fmla="*/ 0 h 135"/>
                <a:gd name="T94" fmla="*/ 27 w 53"/>
                <a:gd name="T9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3" h="135">
                  <a:moveTo>
                    <a:pt x="5" y="128"/>
                  </a:moveTo>
                  <a:cubicBezTo>
                    <a:pt x="5" y="128"/>
                    <a:pt x="5" y="128"/>
                    <a:pt x="5" y="128"/>
                  </a:cubicBezTo>
                  <a:cubicBezTo>
                    <a:pt x="7" y="131"/>
                    <a:pt x="9" y="133"/>
                    <a:pt x="12" y="135"/>
                  </a:cubicBezTo>
                  <a:cubicBezTo>
                    <a:pt x="12" y="135"/>
                    <a:pt x="12" y="135"/>
                    <a:pt x="12" y="135"/>
                  </a:cubicBezTo>
                  <a:cubicBezTo>
                    <a:pt x="9" y="133"/>
                    <a:pt x="7" y="131"/>
                    <a:pt x="5" y="128"/>
                  </a:cubicBezTo>
                  <a:cubicBezTo>
                    <a:pt x="5" y="128"/>
                    <a:pt x="5" y="128"/>
                    <a:pt x="5" y="128"/>
                  </a:cubicBezTo>
                  <a:moveTo>
                    <a:pt x="0" y="85"/>
                  </a:moveTo>
                  <a:cubicBezTo>
                    <a:pt x="0" y="85"/>
                    <a:pt x="0" y="86"/>
                    <a:pt x="0" y="87"/>
                  </a:cubicBezTo>
                  <a:cubicBezTo>
                    <a:pt x="0" y="87"/>
                    <a:pt x="0" y="87"/>
                    <a:pt x="0" y="87"/>
                  </a:cubicBezTo>
                  <a:cubicBezTo>
                    <a:pt x="0" y="86"/>
                    <a:pt x="0" y="85"/>
                    <a:pt x="0" y="85"/>
                  </a:cubicBezTo>
                  <a:moveTo>
                    <a:pt x="27" y="0"/>
                  </a:move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7" y="0"/>
                    <a:pt x="27" y="0"/>
                    <a:pt x="27" y="0"/>
                  </a:cubicBezTo>
                  <a:cubicBezTo>
                    <a:pt x="26" y="2"/>
                    <a:pt x="7" y="66"/>
                    <a:pt x="22" y="135"/>
                  </a:cubicBezTo>
                  <a:cubicBezTo>
                    <a:pt x="40" y="135"/>
                    <a:pt x="40" y="135"/>
                    <a:pt x="40" y="135"/>
                  </a:cubicBezTo>
                  <a:cubicBezTo>
                    <a:pt x="40" y="135"/>
                    <a:pt x="40" y="135"/>
                    <a:pt x="40" y="135"/>
                  </a:cubicBezTo>
                  <a:cubicBezTo>
                    <a:pt x="44" y="133"/>
                    <a:pt x="46" y="131"/>
                    <a:pt x="48" y="128"/>
                  </a:cubicBezTo>
                  <a:cubicBezTo>
                    <a:pt x="48" y="128"/>
                    <a:pt x="48" y="128"/>
                    <a:pt x="48" y="128"/>
                  </a:cubicBezTo>
                  <a:cubicBezTo>
                    <a:pt x="46" y="127"/>
                    <a:pt x="44" y="126"/>
                    <a:pt x="42" y="126"/>
                  </a:cubicBezTo>
                  <a:cubicBezTo>
                    <a:pt x="52" y="86"/>
                    <a:pt x="52" y="86"/>
                    <a:pt x="52" y="86"/>
                  </a:cubicBezTo>
                  <a:cubicBezTo>
                    <a:pt x="53" y="87"/>
                    <a:pt x="53" y="87"/>
                    <a:pt x="53" y="87"/>
                  </a:cubicBezTo>
                  <a:cubicBezTo>
                    <a:pt x="53" y="86"/>
                    <a:pt x="53" y="85"/>
                    <a:pt x="53" y="84"/>
                  </a:cubicBezTo>
                  <a:cubicBezTo>
                    <a:pt x="53" y="79"/>
                    <a:pt x="52" y="75"/>
                    <a:pt x="52" y="71"/>
                  </a:cubicBezTo>
                  <a:cubicBezTo>
                    <a:pt x="51" y="66"/>
                    <a:pt x="51" y="62"/>
                    <a:pt x="50" y="57"/>
                  </a:cubicBezTo>
                  <a:cubicBezTo>
                    <a:pt x="50" y="55"/>
                    <a:pt x="49" y="53"/>
                    <a:pt x="49" y="51"/>
                  </a:cubicBezTo>
                  <a:cubicBezTo>
                    <a:pt x="49" y="50"/>
                    <a:pt x="49" y="49"/>
                    <a:pt x="48" y="48"/>
                  </a:cubicBezTo>
                  <a:cubicBezTo>
                    <a:pt x="48" y="47"/>
                    <a:pt x="48" y="46"/>
                    <a:pt x="48" y="45"/>
                  </a:cubicBezTo>
                  <a:cubicBezTo>
                    <a:pt x="48" y="44"/>
                    <a:pt x="47" y="43"/>
                    <a:pt x="47" y="42"/>
                  </a:cubicBezTo>
                  <a:cubicBezTo>
                    <a:pt x="47" y="41"/>
                    <a:pt x="47" y="40"/>
                    <a:pt x="47" y="39"/>
                  </a:cubicBezTo>
                  <a:cubicBezTo>
                    <a:pt x="46" y="38"/>
                    <a:pt x="46" y="37"/>
                    <a:pt x="46" y="36"/>
                  </a:cubicBezTo>
                  <a:cubicBezTo>
                    <a:pt x="46" y="35"/>
                    <a:pt x="45" y="34"/>
                    <a:pt x="45" y="33"/>
                  </a:cubicBezTo>
                  <a:cubicBezTo>
                    <a:pt x="45" y="32"/>
                    <a:pt x="45" y="31"/>
                    <a:pt x="44" y="30"/>
                  </a:cubicBezTo>
                  <a:cubicBezTo>
                    <a:pt x="44" y="29"/>
                    <a:pt x="44" y="28"/>
                    <a:pt x="43" y="27"/>
                  </a:cubicBezTo>
                  <a:cubicBezTo>
                    <a:pt x="43" y="25"/>
                    <a:pt x="42" y="24"/>
                    <a:pt x="41" y="22"/>
                  </a:cubicBezTo>
                  <a:cubicBezTo>
                    <a:pt x="40" y="19"/>
                    <a:pt x="38" y="16"/>
                    <a:pt x="37" y="13"/>
                  </a:cubicBezTo>
                  <a:cubicBezTo>
                    <a:pt x="36" y="12"/>
                    <a:pt x="36" y="12"/>
                    <a:pt x="36" y="12"/>
                  </a:cubicBezTo>
                  <a:cubicBezTo>
                    <a:pt x="35" y="11"/>
                    <a:pt x="35" y="11"/>
                    <a:pt x="35" y="11"/>
                  </a:cubicBezTo>
                  <a:cubicBezTo>
                    <a:pt x="35" y="10"/>
                    <a:pt x="35" y="10"/>
                    <a:pt x="35" y="10"/>
                  </a:cubicBezTo>
                  <a:cubicBezTo>
                    <a:pt x="34" y="9"/>
                    <a:pt x="34" y="9"/>
                    <a:pt x="34" y="9"/>
                  </a:cubicBezTo>
                  <a:cubicBezTo>
                    <a:pt x="33" y="8"/>
                    <a:pt x="33" y="7"/>
                    <a:pt x="32" y="6"/>
                  </a:cubicBezTo>
                  <a:cubicBezTo>
                    <a:pt x="31" y="5"/>
                    <a:pt x="31" y="4"/>
                    <a:pt x="30" y="3"/>
                  </a:cubicBezTo>
                  <a:cubicBezTo>
                    <a:pt x="29" y="3"/>
                    <a:pt x="29" y="2"/>
                    <a:pt x="28" y="2"/>
                  </a:cubicBezTo>
                  <a:cubicBezTo>
                    <a:pt x="28" y="1"/>
                    <a:pt x="27" y="1"/>
                    <a:pt x="27" y="0"/>
                  </a:cubicBezTo>
                  <a:cubicBezTo>
                    <a:pt x="27" y="0"/>
                    <a:pt x="27" y="0"/>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5" name="Freeform 1108"/>
            <p:cNvSpPr>
              <a:spLocks/>
            </p:cNvSpPr>
            <p:nvPr/>
          </p:nvSpPr>
          <p:spPr bwMode="auto">
            <a:xfrm>
              <a:off x="10774363" y="6575425"/>
              <a:ext cx="60325" cy="25400"/>
            </a:xfrm>
            <a:custGeom>
              <a:avLst/>
              <a:gdLst>
                <a:gd name="T0" fmla="*/ 0 w 19"/>
                <a:gd name="T1" fmla="*/ 0 h 8"/>
                <a:gd name="T2" fmla="*/ 2 w 19"/>
                <a:gd name="T3" fmla="*/ 8 h 8"/>
                <a:gd name="T4" fmla="*/ 19 w 19"/>
                <a:gd name="T5" fmla="*/ 8 h 8"/>
                <a:gd name="T6" fmla="*/ 19 w 19"/>
                <a:gd name="T7" fmla="*/ 0 h 8"/>
                <a:gd name="T8" fmla="*/ 18 w 19"/>
                <a:gd name="T9" fmla="*/ 0 h 8"/>
                <a:gd name="T10" fmla="*/ 0 w 19"/>
                <a:gd name="T11" fmla="*/ 0 h 8"/>
              </a:gdLst>
              <a:ahLst/>
              <a:cxnLst>
                <a:cxn ang="0">
                  <a:pos x="T0" y="T1"/>
                </a:cxn>
                <a:cxn ang="0">
                  <a:pos x="T2" y="T3"/>
                </a:cxn>
                <a:cxn ang="0">
                  <a:pos x="T4" y="T5"/>
                </a:cxn>
                <a:cxn ang="0">
                  <a:pos x="T6" y="T7"/>
                </a:cxn>
                <a:cxn ang="0">
                  <a:pos x="T8" y="T9"/>
                </a:cxn>
                <a:cxn ang="0">
                  <a:pos x="T10" y="T11"/>
                </a:cxn>
              </a:cxnLst>
              <a:rect l="0" t="0" r="r" b="b"/>
              <a:pathLst>
                <a:path w="19" h="8">
                  <a:moveTo>
                    <a:pt x="0" y="0"/>
                  </a:moveTo>
                  <a:cubicBezTo>
                    <a:pt x="1" y="3"/>
                    <a:pt x="1" y="6"/>
                    <a:pt x="2" y="8"/>
                  </a:cubicBezTo>
                  <a:cubicBezTo>
                    <a:pt x="19" y="8"/>
                    <a:pt x="19" y="8"/>
                    <a:pt x="19" y="8"/>
                  </a:cubicBezTo>
                  <a:cubicBezTo>
                    <a:pt x="19" y="0"/>
                    <a:pt x="19" y="0"/>
                    <a:pt x="19" y="0"/>
                  </a:cubicBezTo>
                  <a:cubicBezTo>
                    <a:pt x="18" y="0"/>
                    <a:pt x="18" y="0"/>
                    <a:pt x="18"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6" name="Freeform 1109"/>
            <p:cNvSpPr>
              <a:spLocks noEditPoints="1"/>
            </p:cNvSpPr>
            <p:nvPr/>
          </p:nvSpPr>
          <p:spPr bwMode="auto">
            <a:xfrm>
              <a:off x="10679113" y="6423025"/>
              <a:ext cx="25400" cy="177800"/>
            </a:xfrm>
            <a:custGeom>
              <a:avLst/>
              <a:gdLst>
                <a:gd name="T0" fmla="*/ 0 w 8"/>
                <a:gd name="T1" fmla="*/ 56 h 56"/>
                <a:gd name="T2" fmla="*/ 0 w 8"/>
                <a:gd name="T3" fmla="*/ 56 h 56"/>
                <a:gd name="T4" fmla="*/ 0 w 8"/>
                <a:gd name="T5" fmla="*/ 56 h 56"/>
                <a:gd name="T6" fmla="*/ 0 w 8"/>
                <a:gd name="T7" fmla="*/ 56 h 56"/>
                <a:gd name="T8" fmla="*/ 8 w 8"/>
                <a:gd name="T9" fmla="*/ 45 h 56"/>
                <a:gd name="T10" fmla="*/ 0 w 8"/>
                <a:gd name="T11" fmla="*/ 56 h 56"/>
                <a:gd name="T12" fmla="*/ 8 w 8"/>
                <a:gd name="T13" fmla="*/ 45 h 56"/>
                <a:gd name="T14" fmla="*/ 8 w 8"/>
                <a:gd name="T15" fmla="*/ 45 h 56"/>
                <a:gd name="T16" fmla="*/ 8 w 8"/>
                <a:gd name="T17" fmla="*/ 45 h 56"/>
                <a:gd name="T18" fmla="*/ 8 w 8"/>
                <a:gd name="T19" fmla="*/ 45 h 56"/>
                <a:gd name="T20" fmla="*/ 8 w 8"/>
                <a:gd name="T21" fmla="*/ 0 h 56"/>
                <a:gd name="T22" fmla="*/ 8 w 8"/>
                <a:gd name="T23" fmla="*/ 0 h 56"/>
                <a:gd name="T24" fmla="*/ 0 w 8"/>
                <a:gd name="T25" fmla="*/ 7 h 56"/>
                <a:gd name="T26" fmla="*/ 8 w 8"/>
                <a:gd name="T27" fmla="*/ 0 h 56"/>
                <a:gd name="T28" fmla="*/ 8 w 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 h="56">
                  <a:moveTo>
                    <a:pt x="0" y="56"/>
                  </a:moveTo>
                  <a:cubicBezTo>
                    <a:pt x="0" y="56"/>
                    <a:pt x="0" y="56"/>
                    <a:pt x="0" y="56"/>
                  </a:cubicBezTo>
                  <a:cubicBezTo>
                    <a:pt x="0" y="56"/>
                    <a:pt x="0" y="56"/>
                    <a:pt x="0" y="56"/>
                  </a:cubicBezTo>
                  <a:cubicBezTo>
                    <a:pt x="0" y="56"/>
                    <a:pt x="0" y="56"/>
                    <a:pt x="0" y="56"/>
                  </a:cubicBezTo>
                  <a:moveTo>
                    <a:pt x="8" y="45"/>
                  </a:moveTo>
                  <a:cubicBezTo>
                    <a:pt x="4" y="50"/>
                    <a:pt x="0" y="56"/>
                    <a:pt x="0" y="56"/>
                  </a:cubicBezTo>
                  <a:cubicBezTo>
                    <a:pt x="0" y="56"/>
                    <a:pt x="4" y="50"/>
                    <a:pt x="8" y="45"/>
                  </a:cubicBezTo>
                  <a:moveTo>
                    <a:pt x="8" y="45"/>
                  </a:moveTo>
                  <a:cubicBezTo>
                    <a:pt x="8" y="45"/>
                    <a:pt x="8" y="45"/>
                    <a:pt x="8" y="45"/>
                  </a:cubicBezTo>
                  <a:cubicBezTo>
                    <a:pt x="8" y="45"/>
                    <a:pt x="8" y="45"/>
                    <a:pt x="8" y="45"/>
                  </a:cubicBezTo>
                  <a:moveTo>
                    <a:pt x="8" y="0"/>
                  </a:moveTo>
                  <a:cubicBezTo>
                    <a:pt x="8" y="0"/>
                    <a:pt x="8" y="0"/>
                    <a:pt x="8" y="0"/>
                  </a:cubicBezTo>
                  <a:cubicBezTo>
                    <a:pt x="0" y="7"/>
                    <a:pt x="0" y="7"/>
                    <a:pt x="0" y="7"/>
                  </a:cubicBezTo>
                  <a:cubicBezTo>
                    <a:pt x="8" y="0"/>
                    <a:pt x="8" y="0"/>
                    <a:pt x="8" y="0"/>
                  </a:cubicBezTo>
                  <a:cubicBezTo>
                    <a:pt x="8" y="0"/>
                    <a:pt x="8" y="0"/>
                    <a:pt x="8"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7" name="Freeform 1110"/>
            <p:cNvSpPr>
              <a:spLocks/>
            </p:cNvSpPr>
            <p:nvPr/>
          </p:nvSpPr>
          <p:spPr bwMode="auto">
            <a:xfrm>
              <a:off x="10837863" y="6419850"/>
              <a:ext cx="66675" cy="187325"/>
            </a:xfrm>
            <a:custGeom>
              <a:avLst/>
              <a:gdLst>
                <a:gd name="T0" fmla="*/ 10 w 21"/>
                <a:gd name="T1" fmla="*/ 0 h 59"/>
                <a:gd name="T2" fmla="*/ 0 w 21"/>
                <a:gd name="T3" fmla="*/ 40 h 59"/>
                <a:gd name="T4" fmla="*/ 6 w 21"/>
                <a:gd name="T5" fmla="*/ 42 h 59"/>
                <a:gd name="T6" fmla="*/ 21 w 21"/>
                <a:gd name="T7" fmla="*/ 59 h 59"/>
                <a:gd name="T8" fmla="*/ 21 w 21"/>
                <a:gd name="T9" fmla="*/ 10 h 59"/>
                <a:gd name="T10" fmla="*/ 11 w 21"/>
                <a:gd name="T11" fmla="*/ 1 h 59"/>
                <a:gd name="T12" fmla="*/ 10 w 21"/>
                <a:gd name="T13" fmla="*/ 0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10" y="0"/>
                  </a:moveTo>
                  <a:cubicBezTo>
                    <a:pt x="0" y="40"/>
                    <a:pt x="0" y="40"/>
                    <a:pt x="0" y="40"/>
                  </a:cubicBezTo>
                  <a:cubicBezTo>
                    <a:pt x="2" y="40"/>
                    <a:pt x="4" y="41"/>
                    <a:pt x="6" y="42"/>
                  </a:cubicBezTo>
                  <a:cubicBezTo>
                    <a:pt x="14" y="47"/>
                    <a:pt x="21" y="59"/>
                    <a:pt x="21" y="59"/>
                  </a:cubicBezTo>
                  <a:cubicBezTo>
                    <a:pt x="21" y="10"/>
                    <a:pt x="21" y="10"/>
                    <a:pt x="21" y="10"/>
                  </a:cubicBezTo>
                  <a:cubicBezTo>
                    <a:pt x="11" y="1"/>
                    <a:pt x="11" y="1"/>
                    <a:pt x="11" y="1"/>
                  </a:cubicBezTo>
                  <a:cubicBezTo>
                    <a:pt x="10" y="0"/>
                    <a:pt x="10" y="0"/>
                    <a:pt x="1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8" name="Rectangle 1111"/>
            <p:cNvSpPr>
              <a:spLocks noChangeArrowheads="1"/>
            </p:cNvSpPr>
            <p:nvPr/>
          </p:nvSpPr>
          <p:spPr bwMode="auto">
            <a:xfrm>
              <a:off x="10790238" y="6145213"/>
              <a:ext cx="1588" cy="1588"/>
            </a:xfrm>
            <a:prstGeom prst="rect">
              <a:avLst/>
            </a:prstGeom>
            <a:solidFill>
              <a:srgbClr val="D6D7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9" name="Freeform 1112"/>
            <p:cNvSpPr>
              <a:spLocks/>
            </p:cNvSpPr>
            <p:nvPr/>
          </p:nvSpPr>
          <p:spPr bwMode="auto">
            <a:xfrm>
              <a:off x="10790238" y="614521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0" name="Freeform 1113"/>
            <p:cNvSpPr>
              <a:spLocks noEditPoints="1"/>
            </p:cNvSpPr>
            <p:nvPr/>
          </p:nvSpPr>
          <p:spPr bwMode="auto">
            <a:xfrm>
              <a:off x="10704513" y="6145213"/>
              <a:ext cx="85725" cy="455613"/>
            </a:xfrm>
            <a:custGeom>
              <a:avLst/>
              <a:gdLst>
                <a:gd name="T0" fmla="*/ 24 w 27"/>
                <a:gd name="T1" fmla="*/ 143 h 143"/>
                <a:gd name="T2" fmla="*/ 12 w 27"/>
                <a:gd name="T3" fmla="*/ 143 h 143"/>
                <a:gd name="T4" fmla="*/ 13 w 27"/>
                <a:gd name="T5" fmla="*/ 135 h 143"/>
                <a:gd name="T6" fmla="*/ 12 w 27"/>
                <a:gd name="T7" fmla="*/ 143 h 143"/>
                <a:gd name="T8" fmla="*/ 13 w 27"/>
                <a:gd name="T9" fmla="*/ 135 h 143"/>
                <a:gd name="T10" fmla="*/ 5 w 27"/>
                <a:gd name="T11" fmla="*/ 128 h 143"/>
                <a:gd name="T12" fmla="*/ 5 w 27"/>
                <a:gd name="T13" fmla="*/ 128 h 143"/>
                <a:gd name="T14" fmla="*/ 5 w 27"/>
                <a:gd name="T15" fmla="*/ 128 h 143"/>
                <a:gd name="T16" fmla="*/ 27 w 27"/>
                <a:gd name="T17" fmla="*/ 0 h 143"/>
                <a:gd name="T18" fmla="*/ 25 w 27"/>
                <a:gd name="T19" fmla="*/ 2 h 143"/>
                <a:gd name="T20" fmla="*/ 21 w 27"/>
                <a:gd name="T21" fmla="*/ 6 h 143"/>
                <a:gd name="T22" fmla="*/ 18 w 27"/>
                <a:gd name="T23" fmla="*/ 10 h 143"/>
                <a:gd name="T24" fmla="*/ 17 w 27"/>
                <a:gd name="T25" fmla="*/ 12 h 143"/>
                <a:gd name="T26" fmla="*/ 12 w 27"/>
                <a:gd name="T27" fmla="*/ 22 h 143"/>
                <a:gd name="T28" fmla="*/ 9 w 27"/>
                <a:gd name="T29" fmla="*/ 30 h 143"/>
                <a:gd name="T30" fmla="*/ 7 w 27"/>
                <a:gd name="T31" fmla="*/ 36 h 143"/>
                <a:gd name="T32" fmla="*/ 6 w 27"/>
                <a:gd name="T33" fmla="*/ 42 h 143"/>
                <a:gd name="T34" fmla="*/ 5 w 27"/>
                <a:gd name="T35" fmla="*/ 48 h 143"/>
                <a:gd name="T36" fmla="*/ 3 w 27"/>
                <a:gd name="T37" fmla="*/ 57 h 143"/>
                <a:gd name="T38" fmla="*/ 0 w 27"/>
                <a:gd name="T39" fmla="*/ 84 h 143"/>
                <a:gd name="T40" fmla="*/ 0 w 27"/>
                <a:gd name="T41" fmla="*/ 84 h 143"/>
                <a:gd name="T42" fmla="*/ 3 w 27"/>
                <a:gd name="T43" fmla="*/ 57 h 143"/>
                <a:gd name="T44" fmla="*/ 5 w 27"/>
                <a:gd name="T45" fmla="*/ 48 h 143"/>
                <a:gd name="T46" fmla="*/ 6 w 27"/>
                <a:gd name="T47" fmla="*/ 42 h 143"/>
                <a:gd name="T48" fmla="*/ 7 w 27"/>
                <a:gd name="T49" fmla="*/ 36 h 143"/>
                <a:gd name="T50" fmla="*/ 9 w 27"/>
                <a:gd name="T51" fmla="*/ 30 h 143"/>
                <a:gd name="T52" fmla="*/ 12 w 27"/>
                <a:gd name="T53" fmla="*/ 22 h 143"/>
                <a:gd name="T54" fmla="*/ 17 w 27"/>
                <a:gd name="T55" fmla="*/ 12 h 143"/>
                <a:gd name="T56" fmla="*/ 18 w 27"/>
                <a:gd name="T57" fmla="*/ 10 h 143"/>
                <a:gd name="T58" fmla="*/ 21 w 27"/>
                <a:gd name="T59" fmla="*/ 6 h 143"/>
                <a:gd name="T60" fmla="*/ 25 w 27"/>
                <a:gd name="T61" fmla="*/ 2 h 143"/>
                <a:gd name="T62" fmla="*/ 27 w 27"/>
                <a:gd name="T63" fmla="*/ 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 h="143">
                  <a:moveTo>
                    <a:pt x="12" y="143"/>
                  </a:moveTo>
                  <a:cubicBezTo>
                    <a:pt x="24" y="143"/>
                    <a:pt x="24" y="143"/>
                    <a:pt x="24" y="143"/>
                  </a:cubicBezTo>
                  <a:cubicBezTo>
                    <a:pt x="24" y="143"/>
                    <a:pt x="24" y="143"/>
                    <a:pt x="24" y="143"/>
                  </a:cubicBezTo>
                  <a:cubicBezTo>
                    <a:pt x="12" y="143"/>
                    <a:pt x="12" y="143"/>
                    <a:pt x="12" y="143"/>
                  </a:cubicBezTo>
                  <a:moveTo>
                    <a:pt x="12" y="135"/>
                  </a:moveTo>
                  <a:cubicBezTo>
                    <a:pt x="13" y="135"/>
                    <a:pt x="13" y="135"/>
                    <a:pt x="13" y="135"/>
                  </a:cubicBezTo>
                  <a:cubicBezTo>
                    <a:pt x="12" y="135"/>
                    <a:pt x="12" y="135"/>
                    <a:pt x="12" y="135"/>
                  </a:cubicBezTo>
                  <a:cubicBezTo>
                    <a:pt x="12" y="143"/>
                    <a:pt x="12" y="143"/>
                    <a:pt x="12" y="143"/>
                  </a:cubicBezTo>
                  <a:cubicBezTo>
                    <a:pt x="12" y="135"/>
                    <a:pt x="12" y="135"/>
                    <a:pt x="12" y="135"/>
                  </a:cubicBezTo>
                  <a:cubicBezTo>
                    <a:pt x="13" y="135"/>
                    <a:pt x="13" y="135"/>
                    <a:pt x="13" y="135"/>
                  </a:cubicBezTo>
                  <a:cubicBezTo>
                    <a:pt x="13" y="135"/>
                    <a:pt x="13" y="135"/>
                    <a:pt x="12" y="135"/>
                  </a:cubicBezTo>
                  <a:moveTo>
                    <a:pt x="5" y="128"/>
                  </a:moveTo>
                  <a:cubicBezTo>
                    <a:pt x="3" y="129"/>
                    <a:pt x="2" y="131"/>
                    <a:pt x="0" y="132"/>
                  </a:cubicBezTo>
                  <a:cubicBezTo>
                    <a:pt x="2" y="131"/>
                    <a:pt x="3" y="129"/>
                    <a:pt x="5" y="128"/>
                  </a:cubicBezTo>
                  <a:cubicBezTo>
                    <a:pt x="5" y="128"/>
                    <a:pt x="5" y="128"/>
                    <a:pt x="5" y="128"/>
                  </a:cubicBezTo>
                  <a:cubicBezTo>
                    <a:pt x="5" y="128"/>
                    <a:pt x="5" y="128"/>
                    <a:pt x="5" y="128"/>
                  </a:cubicBezTo>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4"/>
                    <a:pt x="0" y="84"/>
                    <a:pt x="0" y="84"/>
                  </a:cubicBezTo>
                  <a:cubicBezTo>
                    <a:pt x="0" y="79"/>
                    <a:pt x="1" y="75"/>
                    <a:pt x="1" y="71"/>
                  </a:cubicBezTo>
                  <a:cubicBezTo>
                    <a:pt x="2" y="66"/>
                    <a:pt x="3" y="62"/>
                    <a:pt x="3" y="57"/>
                  </a:cubicBezTo>
                  <a:cubicBezTo>
                    <a:pt x="4" y="55"/>
                    <a:pt x="4" y="53"/>
                    <a:pt x="4" y="51"/>
                  </a:cubicBezTo>
                  <a:cubicBezTo>
                    <a:pt x="5" y="50"/>
                    <a:pt x="5" y="49"/>
                    <a:pt x="5" y="48"/>
                  </a:cubicBezTo>
                  <a:cubicBezTo>
                    <a:pt x="5" y="47"/>
                    <a:pt x="5" y="46"/>
                    <a:pt x="5" y="45"/>
                  </a:cubicBezTo>
                  <a:cubicBezTo>
                    <a:pt x="6" y="44"/>
                    <a:pt x="6" y="43"/>
                    <a:pt x="6" y="42"/>
                  </a:cubicBezTo>
                  <a:cubicBezTo>
                    <a:pt x="6" y="41"/>
                    <a:pt x="6" y="40"/>
                    <a:pt x="7" y="39"/>
                  </a:cubicBezTo>
                  <a:cubicBezTo>
                    <a:pt x="7" y="38"/>
                    <a:pt x="7" y="37"/>
                    <a:pt x="7" y="36"/>
                  </a:cubicBezTo>
                  <a:cubicBezTo>
                    <a:pt x="8" y="35"/>
                    <a:pt x="8" y="34"/>
                    <a:pt x="8" y="33"/>
                  </a:cubicBezTo>
                  <a:cubicBezTo>
                    <a:pt x="8" y="32"/>
                    <a:pt x="9" y="31"/>
                    <a:pt x="9" y="30"/>
                  </a:cubicBezTo>
                  <a:cubicBezTo>
                    <a:pt x="9" y="29"/>
                    <a:pt x="10" y="28"/>
                    <a:pt x="10" y="27"/>
                  </a:cubicBezTo>
                  <a:cubicBezTo>
                    <a:pt x="11" y="25"/>
                    <a:pt x="11" y="24"/>
                    <a:pt x="12" y="22"/>
                  </a:cubicBezTo>
                  <a:cubicBezTo>
                    <a:pt x="13" y="19"/>
                    <a:pt x="15" y="16"/>
                    <a:pt x="17" y="13"/>
                  </a:cubicBezTo>
                  <a:cubicBezTo>
                    <a:pt x="17" y="12"/>
                    <a:pt x="17" y="12"/>
                    <a:pt x="17" y="12"/>
                  </a:cubicBezTo>
                  <a:cubicBezTo>
                    <a:pt x="18" y="11"/>
                    <a:pt x="18" y="11"/>
                    <a:pt x="18" y="11"/>
                  </a:cubicBezTo>
                  <a:cubicBezTo>
                    <a:pt x="18" y="10"/>
                    <a:pt x="18" y="10"/>
                    <a:pt x="18" y="10"/>
                  </a:cubicBezTo>
                  <a:cubicBezTo>
                    <a:pt x="19" y="9"/>
                    <a:pt x="19" y="9"/>
                    <a:pt x="19" y="9"/>
                  </a:cubicBezTo>
                  <a:cubicBezTo>
                    <a:pt x="20" y="8"/>
                    <a:pt x="21" y="7"/>
                    <a:pt x="21" y="6"/>
                  </a:cubicBezTo>
                  <a:cubicBezTo>
                    <a:pt x="22" y="5"/>
                    <a:pt x="23" y="4"/>
                    <a:pt x="23" y="3"/>
                  </a:cubicBezTo>
                  <a:cubicBezTo>
                    <a:pt x="24" y="3"/>
                    <a:pt x="25" y="2"/>
                    <a:pt x="25" y="2"/>
                  </a:cubicBezTo>
                  <a:cubicBezTo>
                    <a:pt x="26" y="1"/>
                    <a:pt x="26" y="1"/>
                    <a:pt x="26" y="0"/>
                  </a:cubicBezTo>
                  <a:cubicBezTo>
                    <a:pt x="27" y="0"/>
                    <a:pt x="27" y="0"/>
                    <a:pt x="27"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1" name="Freeform 1114"/>
            <p:cNvSpPr>
              <a:spLocks/>
            </p:cNvSpPr>
            <p:nvPr/>
          </p:nvSpPr>
          <p:spPr bwMode="auto">
            <a:xfrm>
              <a:off x="10704513" y="6145213"/>
              <a:ext cx="85725" cy="430213"/>
            </a:xfrm>
            <a:custGeom>
              <a:avLst/>
              <a:gdLst>
                <a:gd name="T0" fmla="*/ 27 w 27"/>
                <a:gd name="T1" fmla="*/ 0 h 135"/>
                <a:gd name="T2" fmla="*/ 27 w 27"/>
                <a:gd name="T3" fmla="*/ 0 h 135"/>
                <a:gd name="T4" fmla="*/ 26 w 27"/>
                <a:gd name="T5" fmla="*/ 0 h 135"/>
                <a:gd name="T6" fmla="*/ 25 w 27"/>
                <a:gd name="T7" fmla="*/ 2 h 135"/>
                <a:gd name="T8" fmla="*/ 23 w 27"/>
                <a:gd name="T9" fmla="*/ 3 h 135"/>
                <a:gd name="T10" fmla="*/ 21 w 27"/>
                <a:gd name="T11" fmla="*/ 6 h 135"/>
                <a:gd name="T12" fmla="*/ 19 w 27"/>
                <a:gd name="T13" fmla="*/ 9 h 135"/>
                <a:gd name="T14" fmla="*/ 18 w 27"/>
                <a:gd name="T15" fmla="*/ 10 h 135"/>
                <a:gd name="T16" fmla="*/ 18 w 27"/>
                <a:gd name="T17" fmla="*/ 11 h 135"/>
                <a:gd name="T18" fmla="*/ 17 w 27"/>
                <a:gd name="T19" fmla="*/ 12 h 135"/>
                <a:gd name="T20" fmla="*/ 17 w 27"/>
                <a:gd name="T21" fmla="*/ 13 h 135"/>
                <a:gd name="T22" fmla="*/ 12 w 27"/>
                <a:gd name="T23" fmla="*/ 22 h 135"/>
                <a:gd name="T24" fmla="*/ 10 w 27"/>
                <a:gd name="T25" fmla="*/ 27 h 135"/>
                <a:gd name="T26" fmla="*/ 9 w 27"/>
                <a:gd name="T27" fmla="*/ 30 h 135"/>
                <a:gd name="T28" fmla="*/ 8 w 27"/>
                <a:gd name="T29" fmla="*/ 33 h 135"/>
                <a:gd name="T30" fmla="*/ 7 w 27"/>
                <a:gd name="T31" fmla="*/ 36 h 135"/>
                <a:gd name="T32" fmla="*/ 7 w 27"/>
                <a:gd name="T33" fmla="*/ 39 h 135"/>
                <a:gd name="T34" fmla="*/ 6 w 27"/>
                <a:gd name="T35" fmla="*/ 42 h 135"/>
                <a:gd name="T36" fmla="*/ 5 w 27"/>
                <a:gd name="T37" fmla="*/ 45 h 135"/>
                <a:gd name="T38" fmla="*/ 5 w 27"/>
                <a:gd name="T39" fmla="*/ 48 h 135"/>
                <a:gd name="T40" fmla="*/ 4 w 27"/>
                <a:gd name="T41" fmla="*/ 51 h 135"/>
                <a:gd name="T42" fmla="*/ 3 w 27"/>
                <a:gd name="T43" fmla="*/ 57 h 135"/>
                <a:gd name="T44" fmla="*/ 1 w 27"/>
                <a:gd name="T45" fmla="*/ 71 h 135"/>
                <a:gd name="T46" fmla="*/ 0 w 27"/>
                <a:gd name="T47" fmla="*/ 84 h 135"/>
                <a:gd name="T48" fmla="*/ 0 w 27"/>
                <a:gd name="T49" fmla="*/ 85 h 135"/>
                <a:gd name="T50" fmla="*/ 0 w 27"/>
                <a:gd name="T51" fmla="*/ 87 h 135"/>
                <a:gd name="T52" fmla="*/ 3 w 27"/>
                <a:gd name="T53" fmla="*/ 85 h 135"/>
                <a:gd name="T54" fmla="*/ 12 w 27"/>
                <a:gd name="T55" fmla="*/ 124 h 135"/>
                <a:gd name="T56" fmla="*/ 5 w 27"/>
                <a:gd name="T57" fmla="*/ 128 h 135"/>
                <a:gd name="T58" fmla="*/ 5 w 27"/>
                <a:gd name="T59" fmla="*/ 128 h 135"/>
                <a:gd name="T60" fmla="*/ 5 w 27"/>
                <a:gd name="T61" fmla="*/ 128 h 135"/>
                <a:gd name="T62" fmla="*/ 12 w 27"/>
                <a:gd name="T63" fmla="*/ 135 h 135"/>
                <a:gd name="T64" fmla="*/ 12 w 27"/>
                <a:gd name="T65" fmla="*/ 135 h 135"/>
                <a:gd name="T66" fmla="*/ 13 w 27"/>
                <a:gd name="T67" fmla="*/ 135 h 135"/>
                <a:gd name="T68" fmla="*/ 22 w 27"/>
                <a:gd name="T69" fmla="*/ 135 h 135"/>
                <a:gd name="T70" fmla="*/ 27 w 27"/>
                <a:gd name="T7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 h="135">
                  <a:moveTo>
                    <a:pt x="27" y="0"/>
                  </a:moveTo>
                  <a:cubicBezTo>
                    <a:pt x="27" y="0"/>
                    <a:pt x="27" y="0"/>
                    <a:pt x="27" y="0"/>
                  </a:cubicBezTo>
                  <a:cubicBezTo>
                    <a:pt x="26" y="0"/>
                    <a:pt x="26" y="0"/>
                    <a:pt x="26" y="0"/>
                  </a:cubicBezTo>
                  <a:cubicBezTo>
                    <a:pt x="26" y="1"/>
                    <a:pt x="26" y="1"/>
                    <a:pt x="25" y="2"/>
                  </a:cubicBezTo>
                  <a:cubicBezTo>
                    <a:pt x="25" y="2"/>
                    <a:pt x="24" y="3"/>
                    <a:pt x="23" y="3"/>
                  </a:cubicBezTo>
                  <a:cubicBezTo>
                    <a:pt x="23" y="4"/>
                    <a:pt x="22" y="5"/>
                    <a:pt x="21" y="6"/>
                  </a:cubicBezTo>
                  <a:cubicBezTo>
                    <a:pt x="21" y="7"/>
                    <a:pt x="20" y="8"/>
                    <a:pt x="19" y="9"/>
                  </a:cubicBezTo>
                  <a:cubicBezTo>
                    <a:pt x="18" y="10"/>
                    <a:pt x="18" y="10"/>
                    <a:pt x="18" y="10"/>
                  </a:cubicBezTo>
                  <a:cubicBezTo>
                    <a:pt x="18" y="11"/>
                    <a:pt x="18" y="11"/>
                    <a:pt x="18" y="11"/>
                  </a:cubicBezTo>
                  <a:cubicBezTo>
                    <a:pt x="17" y="12"/>
                    <a:pt x="17" y="12"/>
                    <a:pt x="17" y="12"/>
                  </a:cubicBezTo>
                  <a:cubicBezTo>
                    <a:pt x="17" y="13"/>
                    <a:pt x="17" y="13"/>
                    <a:pt x="17" y="13"/>
                  </a:cubicBezTo>
                  <a:cubicBezTo>
                    <a:pt x="15" y="16"/>
                    <a:pt x="13" y="19"/>
                    <a:pt x="12" y="22"/>
                  </a:cubicBezTo>
                  <a:cubicBezTo>
                    <a:pt x="11" y="24"/>
                    <a:pt x="11" y="25"/>
                    <a:pt x="10" y="27"/>
                  </a:cubicBezTo>
                  <a:cubicBezTo>
                    <a:pt x="10" y="28"/>
                    <a:pt x="9" y="29"/>
                    <a:pt x="9" y="30"/>
                  </a:cubicBezTo>
                  <a:cubicBezTo>
                    <a:pt x="9" y="31"/>
                    <a:pt x="8" y="32"/>
                    <a:pt x="8" y="33"/>
                  </a:cubicBezTo>
                  <a:cubicBezTo>
                    <a:pt x="8" y="34"/>
                    <a:pt x="8" y="35"/>
                    <a:pt x="7" y="36"/>
                  </a:cubicBezTo>
                  <a:cubicBezTo>
                    <a:pt x="7" y="37"/>
                    <a:pt x="7" y="38"/>
                    <a:pt x="7" y="39"/>
                  </a:cubicBezTo>
                  <a:cubicBezTo>
                    <a:pt x="6" y="40"/>
                    <a:pt x="6" y="41"/>
                    <a:pt x="6" y="42"/>
                  </a:cubicBezTo>
                  <a:cubicBezTo>
                    <a:pt x="6" y="43"/>
                    <a:pt x="6" y="44"/>
                    <a:pt x="5" y="45"/>
                  </a:cubicBezTo>
                  <a:cubicBezTo>
                    <a:pt x="5" y="46"/>
                    <a:pt x="5" y="47"/>
                    <a:pt x="5" y="48"/>
                  </a:cubicBezTo>
                  <a:cubicBezTo>
                    <a:pt x="5" y="49"/>
                    <a:pt x="5" y="50"/>
                    <a:pt x="4" y="51"/>
                  </a:cubicBezTo>
                  <a:cubicBezTo>
                    <a:pt x="4" y="53"/>
                    <a:pt x="4" y="55"/>
                    <a:pt x="3" y="57"/>
                  </a:cubicBezTo>
                  <a:cubicBezTo>
                    <a:pt x="3" y="62"/>
                    <a:pt x="2" y="66"/>
                    <a:pt x="1" y="71"/>
                  </a:cubicBezTo>
                  <a:cubicBezTo>
                    <a:pt x="1" y="75"/>
                    <a:pt x="0" y="79"/>
                    <a:pt x="0" y="84"/>
                  </a:cubicBezTo>
                  <a:cubicBezTo>
                    <a:pt x="0" y="84"/>
                    <a:pt x="0" y="84"/>
                    <a:pt x="0" y="85"/>
                  </a:cubicBezTo>
                  <a:cubicBezTo>
                    <a:pt x="0" y="85"/>
                    <a:pt x="0" y="86"/>
                    <a:pt x="0" y="87"/>
                  </a:cubicBezTo>
                  <a:cubicBezTo>
                    <a:pt x="3" y="85"/>
                    <a:pt x="3" y="85"/>
                    <a:pt x="3" y="85"/>
                  </a:cubicBezTo>
                  <a:cubicBezTo>
                    <a:pt x="12" y="124"/>
                    <a:pt x="12" y="124"/>
                    <a:pt x="12" y="124"/>
                  </a:cubicBezTo>
                  <a:cubicBezTo>
                    <a:pt x="10" y="125"/>
                    <a:pt x="7" y="126"/>
                    <a:pt x="5" y="128"/>
                  </a:cubicBezTo>
                  <a:cubicBezTo>
                    <a:pt x="5" y="128"/>
                    <a:pt x="5" y="128"/>
                    <a:pt x="5" y="128"/>
                  </a:cubicBezTo>
                  <a:cubicBezTo>
                    <a:pt x="5" y="128"/>
                    <a:pt x="5" y="128"/>
                    <a:pt x="5" y="128"/>
                  </a:cubicBezTo>
                  <a:cubicBezTo>
                    <a:pt x="7" y="131"/>
                    <a:pt x="9" y="133"/>
                    <a:pt x="12" y="135"/>
                  </a:cubicBezTo>
                  <a:cubicBezTo>
                    <a:pt x="12" y="135"/>
                    <a:pt x="12" y="135"/>
                    <a:pt x="12" y="135"/>
                  </a:cubicBezTo>
                  <a:cubicBezTo>
                    <a:pt x="13" y="135"/>
                    <a:pt x="13" y="135"/>
                    <a:pt x="13" y="135"/>
                  </a:cubicBezTo>
                  <a:cubicBezTo>
                    <a:pt x="22" y="135"/>
                    <a:pt x="22" y="135"/>
                    <a:pt x="22" y="135"/>
                  </a:cubicBezTo>
                  <a:cubicBezTo>
                    <a:pt x="7" y="66"/>
                    <a:pt x="26" y="2"/>
                    <a:pt x="27"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2" name="Freeform 1115"/>
            <p:cNvSpPr>
              <a:spLocks/>
            </p:cNvSpPr>
            <p:nvPr/>
          </p:nvSpPr>
          <p:spPr bwMode="auto">
            <a:xfrm>
              <a:off x="10742613" y="6575425"/>
              <a:ext cx="38100" cy="25400"/>
            </a:xfrm>
            <a:custGeom>
              <a:avLst/>
              <a:gdLst>
                <a:gd name="T0" fmla="*/ 0 w 12"/>
                <a:gd name="T1" fmla="*/ 0 h 8"/>
                <a:gd name="T2" fmla="*/ 0 w 12"/>
                <a:gd name="T3" fmla="*/ 8 h 8"/>
                <a:gd name="T4" fmla="*/ 12 w 12"/>
                <a:gd name="T5" fmla="*/ 8 h 8"/>
                <a:gd name="T6" fmla="*/ 10 w 12"/>
                <a:gd name="T7" fmla="*/ 0 h 8"/>
                <a:gd name="T8" fmla="*/ 1 w 12"/>
                <a:gd name="T9" fmla="*/ 0 h 8"/>
                <a:gd name="T10" fmla="*/ 0 w 12"/>
                <a:gd name="T11" fmla="*/ 0 h 8"/>
              </a:gdLst>
              <a:ahLst/>
              <a:cxnLst>
                <a:cxn ang="0">
                  <a:pos x="T0" y="T1"/>
                </a:cxn>
                <a:cxn ang="0">
                  <a:pos x="T2" y="T3"/>
                </a:cxn>
                <a:cxn ang="0">
                  <a:pos x="T4" y="T5"/>
                </a:cxn>
                <a:cxn ang="0">
                  <a:pos x="T6" y="T7"/>
                </a:cxn>
                <a:cxn ang="0">
                  <a:pos x="T8" y="T9"/>
                </a:cxn>
                <a:cxn ang="0">
                  <a:pos x="T10" y="T11"/>
                </a:cxn>
              </a:cxnLst>
              <a:rect l="0" t="0" r="r" b="b"/>
              <a:pathLst>
                <a:path w="12" h="8">
                  <a:moveTo>
                    <a:pt x="0" y="0"/>
                  </a:moveTo>
                  <a:cubicBezTo>
                    <a:pt x="0" y="8"/>
                    <a:pt x="0" y="8"/>
                    <a:pt x="0" y="8"/>
                  </a:cubicBezTo>
                  <a:cubicBezTo>
                    <a:pt x="12" y="8"/>
                    <a:pt x="12" y="8"/>
                    <a:pt x="12" y="8"/>
                  </a:cubicBezTo>
                  <a:cubicBezTo>
                    <a:pt x="11" y="6"/>
                    <a:pt x="11" y="3"/>
                    <a:pt x="10" y="0"/>
                  </a:cubicBezTo>
                  <a:cubicBezTo>
                    <a:pt x="1" y="0"/>
                    <a:pt x="1" y="0"/>
                    <a:pt x="1" y="0"/>
                  </a:cubicBezTo>
                  <a:cubicBezTo>
                    <a:pt x="0" y="0"/>
                    <a:pt x="0" y="0"/>
                    <a:pt x="0"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3" name="Freeform 1116"/>
            <p:cNvSpPr>
              <a:spLocks noEditPoints="1"/>
            </p:cNvSpPr>
            <p:nvPr/>
          </p:nvSpPr>
          <p:spPr bwMode="auto">
            <a:xfrm>
              <a:off x="10679113" y="6565900"/>
              <a:ext cx="25400" cy="34925"/>
            </a:xfrm>
            <a:custGeom>
              <a:avLst/>
              <a:gdLst>
                <a:gd name="T0" fmla="*/ 0 w 8"/>
                <a:gd name="T1" fmla="*/ 11 h 11"/>
                <a:gd name="T2" fmla="*/ 0 w 8"/>
                <a:gd name="T3" fmla="*/ 11 h 11"/>
                <a:gd name="T4" fmla="*/ 0 w 8"/>
                <a:gd name="T5" fmla="*/ 11 h 11"/>
                <a:gd name="T6" fmla="*/ 8 w 8"/>
                <a:gd name="T7" fmla="*/ 0 h 11"/>
                <a:gd name="T8" fmla="*/ 8 w 8"/>
                <a:gd name="T9" fmla="*/ 0 h 11"/>
                <a:gd name="T10" fmla="*/ 8 w 8"/>
                <a:gd name="T11" fmla="*/ 0 h 11"/>
              </a:gdLst>
              <a:ahLst/>
              <a:cxnLst>
                <a:cxn ang="0">
                  <a:pos x="T0" y="T1"/>
                </a:cxn>
                <a:cxn ang="0">
                  <a:pos x="T2" y="T3"/>
                </a:cxn>
                <a:cxn ang="0">
                  <a:pos x="T4" y="T5"/>
                </a:cxn>
                <a:cxn ang="0">
                  <a:pos x="T6" y="T7"/>
                </a:cxn>
                <a:cxn ang="0">
                  <a:pos x="T8" y="T9"/>
                </a:cxn>
                <a:cxn ang="0">
                  <a:pos x="T10" y="T11"/>
                </a:cxn>
              </a:cxnLst>
              <a:rect l="0" t="0" r="r" b="b"/>
              <a:pathLst>
                <a:path w="8" h="11">
                  <a:moveTo>
                    <a:pt x="0" y="11"/>
                  </a:moveTo>
                  <a:cubicBezTo>
                    <a:pt x="0" y="11"/>
                    <a:pt x="0" y="11"/>
                    <a:pt x="0" y="11"/>
                  </a:cubicBezTo>
                  <a:cubicBezTo>
                    <a:pt x="0" y="11"/>
                    <a:pt x="0" y="11"/>
                    <a:pt x="0" y="11"/>
                  </a:cubicBezTo>
                  <a:moveTo>
                    <a:pt x="8" y="0"/>
                  </a:moveTo>
                  <a:cubicBezTo>
                    <a:pt x="8" y="0"/>
                    <a:pt x="8" y="0"/>
                    <a:pt x="8" y="0"/>
                  </a:cubicBezTo>
                  <a:cubicBezTo>
                    <a:pt x="8" y="0"/>
                    <a:pt x="8" y="0"/>
                    <a:pt x="8" y="0"/>
                  </a:cubicBezTo>
                </a:path>
              </a:pathLst>
            </a:custGeom>
            <a:solidFill>
              <a:srgbClr val="7B8B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4" name="Freeform 1117"/>
            <p:cNvSpPr>
              <a:spLocks/>
            </p:cNvSpPr>
            <p:nvPr/>
          </p:nvSpPr>
          <p:spPr bwMode="auto">
            <a:xfrm>
              <a:off x="10679113" y="6416675"/>
              <a:ext cx="63500" cy="184150"/>
            </a:xfrm>
            <a:custGeom>
              <a:avLst/>
              <a:gdLst>
                <a:gd name="T0" fmla="*/ 11 w 20"/>
                <a:gd name="T1" fmla="*/ 0 h 58"/>
                <a:gd name="T2" fmla="*/ 8 w 20"/>
                <a:gd name="T3" fmla="*/ 2 h 58"/>
                <a:gd name="T4" fmla="*/ 8 w 20"/>
                <a:gd name="T5" fmla="*/ 2 h 58"/>
                <a:gd name="T6" fmla="*/ 0 w 20"/>
                <a:gd name="T7" fmla="*/ 9 h 58"/>
                <a:gd name="T8" fmla="*/ 0 w 20"/>
                <a:gd name="T9" fmla="*/ 58 h 58"/>
                <a:gd name="T10" fmla="*/ 0 w 20"/>
                <a:gd name="T11" fmla="*/ 58 h 58"/>
                <a:gd name="T12" fmla="*/ 0 w 20"/>
                <a:gd name="T13" fmla="*/ 58 h 58"/>
                <a:gd name="T14" fmla="*/ 8 w 20"/>
                <a:gd name="T15" fmla="*/ 47 h 58"/>
                <a:gd name="T16" fmla="*/ 8 w 20"/>
                <a:gd name="T17" fmla="*/ 47 h 58"/>
                <a:gd name="T18" fmla="*/ 8 w 20"/>
                <a:gd name="T19" fmla="*/ 47 h 58"/>
                <a:gd name="T20" fmla="*/ 13 w 20"/>
                <a:gd name="T21" fmla="*/ 43 h 58"/>
                <a:gd name="T22" fmla="*/ 20 w 20"/>
                <a:gd name="T23" fmla="*/ 39 h 58"/>
                <a:gd name="T24" fmla="*/ 11 w 20"/>
                <a:gd name="T25"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58">
                  <a:moveTo>
                    <a:pt x="11" y="0"/>
                  </a:moveTo>
                  <a:cubicBezTo>
                    <a:pt x="8" y="2"/>
                    <a:pt x="8" y="2"/>
                    <a:pt x="8" y="2"/>
                  </a:cubicBezTo>
                  <a:cubicBezTo>
                    <a:pt x="8" y="2"/>
                    <a:pt x="8" y="2"/>
                    <a:pt x="8" y="2"/>
                  </a:cubicBezTo>
                  <a:cubicBezTo>
                    <a:pt x="0" y="9"/>
                    <a:pt x="0" y="9"/>
                    <a:pt x="0" y="9"/>
                  </a:cubicBezTo>
                  <a:cubicBezTo>
                    <a:pt x="0" y="58"/>
                    <a:pt x="0" y="58"/>
                    <a:pt x="0" y="58"/>
                  </a:cubicBezTo>
                  <a:cubicBezTo>
                    <a:pt x="0" y="58"/>
                    <a:pt x="0" y="58"/>
                    <a:pt x="0" y="58"/>
                  </a:cubicBezTo>
                  <a:cubicBezTo>
                    <a:pt x="0" y="58"/>
                    <a:pt x="0" y="58"/>
                    <a:pt x="0" y="58"/>
                  </a:cubicBezTo>
                  <a:cubicBezTo>
                    <a:pt x="0" y="58"/>
                    <a:pt x="4" y="52"/>
                    <a:pt x="8" y="47"/>
                  </a:cubicBezTo>
                  <a:cubicBezTo>
                    <a:pt x="8" y="47"/>
                    <a:pt x="8" y="47"/>
                    <a:pt x="8" y="47"/>
                  </a:cubicBezTo>
                  <a:cubicBezTo>
                    <a:pt x="8" y="47"/>
                    <a:pt x="8" y="47"/>
                    <a:pt x="8" y="47"/>
                  </a:cubicBezTo>
                  <a:cubicBezTo>
                    <a:pt x="10" y="46"/>
                    <a:pt x="11" y="44"/>
                    <a:pt x="13" y="43"/>
                  </a:cubicBezTo>
                  <a:cubicBezTo>
                    <a:pt x="15" y="41"/>
                    <a:pt x="18" y="40"/>
                    <a:pt x="20" y="39"/>
                  </a:cubicBezTo>
                  <a:cubicBezTo>
                    <a:pt x="11" y="0"/>
                    <a:pt x="11" y="0"/>
                    <a:pt x="11" y="0"/>
                  </a:cubicBezTo>
                </a:path>
              </a:pathLst>
            </a:custGeom>
            <a:solidFill>
              <a:srgbClr val="D6D7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19" name="Rectangle 1141"/>
            <p:cNvSpPr>
              <a:spLocks noChangeArrowheads="1"/>
            </p:cNvSpPr>
            <p:nvPr/>
          </p:nvSpPr>
          <p:spPr bwMode="auto">
            <a:xfrm>
              <a:off x="10763569" y="6607175"/>
              <a:ext cx="45719" cy="578377"/>
            </a:xfrm>
            <a:prstGeom prst="rect">
              <a:avLst/>
            </a:prstGeom>
            <a:solidFill>
              <a:schemeClr val="bg1">
                <a:alpha val="4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120" name="Rectangle 1142"/>
            <p:cNvSpPr>
              <a:spLocks noChangeArrowheads="1"/>
            </p:cNvSpPr>
            <p:nvPr/>
          </p:nvSpPr>
          <p:spPr bwMode="auto">
            <a:xfrm>
              <a:off x="10764838" y="6607175"/>
              <a:ext cx="4445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2552" name="Freeform 1173"/>
          <p:cNvSpPr>
            <a:spLocks/>
          </p:cNvSpPr>
          <p:nvPr/>
        </p:nvSpPr>
        <p:spPr bwMode="auto">
          <a:xfrm>
            <a:off x="3232151" y="1460181"/>
            <a:ext cx="1035050" cy="300358"/>
          </a:xfrm>
          <a:custGeom>
            <a:avLst/>
            <a:gdLst>
              <a:gd name="T0" fmla="*/ 196 w 403"/>
              <a:gd name="T1" fmla="*/ 0 h 115"/>
              <a:gd name="T2" fmla="*/ 92 w 403"/>
              <a:gd name="T3" fmla="*/ 66 h 115"/>
              <a:gd name="T4" fmla="*/ 76 w 403"/>
              <a:gd name="T5" fmla="*/ 64 h 115"/>
              <a:gd name="T6" fmla="*/ 0 w 403"/>
              <a:gd name="T7" fmla="*/ 115 h 115"/>
              <a:gd name="T8" fmla="*/ 403 w 403"/>
              <a:gd name="T9" fmla="*/ 115 h 115"/>
              <a:gd name="T10" fmla="*/ 327 w 403"/>
              <a:gd name="T11" fmla="*/ 64 h 115"/>
              <a:gd name="T12" fmla="*/ 301 w 403"/>
              <a:gd name="T13" fmla="*/ 69 h 115"/>
              <a:gd name="T14" fmla="*/ 196 w 403"/>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3" h="115">
                <a:moveTo>
                  <a:pt x="196" y="0"/>
                </a:moveTo>
                <a:cubicBezTo>
                  <a:pt x="150" y="0"/>
                  <a:pt x="111" y="27"/>
                  <a:pt x="92" y="66"/>
                </a:cubicBezTo>
                <a:cubicBezTo>
                  <a:pt x="87" y="65"/>
                  <a:pt x="81" y="64"/>
                  <a:pt x="76" y="64"/>
                </a:cubicBezTo>
                <a:cubicBezTo>
                  <a:pt x="42" y="64"/>
                  <a:pt x="12" y="85"/>
                  <a:pt x="0" y="115"/>
                </a:cubicBezTo>
                <a:cubicBezTo>
                  <a:pt x="403" y="115"/>
                  <a:pt x="403" y="115"/>
                  <a:pt x="403" y="115"/>
                </a:cubicBezTo>
                <a:cubicBezTo>
                  <a:pt x="390" y="85"/>
                  <a:pt x="361" y="64"/>
                  <a:pt x="327" y="64"/>
                </a:cubicBezTo>
                <a:cubicBezTo>
                  <a:pt x="317" y="64"/>
                  <a:pt x="309" y="66"/>
                  <a:pt x="301" y="69"/>
                </a:cubicBezTo>
                <a:cubicBezTo>
                  <a:pt x="283" y="28"/>
                  <a:pt x="243" y="0"/>
                  <a:pt x="196" y="0"/>
                </a:cubicBezTo>
              </a:path>
            </a:pathLst>
          </a:custGeom>
          <a:solidFill>
            <a:schemeClr val="bg1">
              <a:alpha val="30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7" name="任意多边形 1186"/>
          <p:cNvSpPr/>
          <p:nvPr/>
        </p:nvSpPr>
        <p:spPr>
          <a:xfrm>
            <a:off x="4285291" y="1810845"/>
            <a:ext cx="7497979" cy="1103500"/>
          </a:xfrm>
          <a:custGeom>
            <a:avLst/>
            <a:gdLst/>
            <a:ahLst/>
            <a:cxnLst/>
            <a:rect l="l" t="t" r="r" b="b"/>
            <a:pathLst>
              <a:path w="7497979" h="1103500">
                <a:moveTo>
                  <a:pt x="695051" y="673313"/>
                </a:moveTo>
                <a:lnTo>
                  <a:pt x="897559" y="673313"/>
                </a:lnTo>
                <a:lnTo>
                  <a:pt x="1046294" y="1065172"/>
                </a:lnTo>
                <a:lnTo>
                  <a:pt x="843786" y="1065172"/>
                </a:lnTo>
                <a:close/>
                <a:moveTo>
                  <a:pt x="148735" y="673313"/>
                </a:moveTo>
                <a:lnTo>
                  <a:pt x="351244" y="673313"/>
                </a:lnTo>
                <a:lnTo>
                  <a:pt x="202509" y="1065172"/>
                </a:lnTo>
                <a:lnTo>
                  <a:pt x="0" y="1065172"/>
                </a:lnTo>
                <a:close/>
                <a:moveTo>
                  <a:pt x="1902093" y="632124"/>
                </a:moveTo>
                <a:lnTo>
                  <a:pt x="1902093" y="765986"/>
                </a:lnTo>
                <a:lnTo>
                  <a:pt x="2039959" y="765986"/>
                </a:lnTo>
                <a:lnTo>
                  <a:pt x="2038815" y="632124"/>
                </a:lnTo>
                <a:close/>
                <a:moveTo>
                  <a:pt x="5914895" y="603521"/>
                </a:moveTo>
                <a:lnTo>
                  <a:pt x="6091089" y="603521"/>
                </a:lnTo>
                <a:lnTo>
                  <a:pt x="6133993" y="685898"/>
                </a:lnTo>
                <a:lnTo>
                  <a:pt x="6316479" y="605810"/>
                </a:lnTo>
                <a:lnTo>
                  <a:pt x="6295885" y="752257"/>
                </a:lnTo>
                <a:lnTo>
                  <a:pt x="6193487" y="801454"/>
                </a:lnTo>
                <a:lnTo>
                  <a:pt x="6327349" y="1061740"/>
                </a:lnTo>
                <a:lnTo>
                  <a:pt x="6147150" y="1061740"/>
                </a:lnTo>
                <a:close/>
                <a:moveTo>
                  <a:pt x="6588407" y="564622"/>
                </a:moveTo>
                <a:lnTo>
                  <a:pt x="6588407" y="873533"/>
                </a:lnTo>
                <a:lnTo>
                  <a:pt x="6631311" y="873533"/>
                </a:lnTo>
                <a:lnTo>
                  <a:pt x="6631311" y="564622"/>
                </a:lnTo>
                <a:close/>
                <a:moveTo>
                  <a:pt x="1729904" y="510276"/>
                </a:moveTo>
                <a:lnTo>
                  <a:pt x="2213865" y="510276"/>
                </a:lnTo>
                <a:lnTo>
                  <a:pt x="2213865" y="751112"/>
                </a:lnTo>
                <a:lnTo>
                  <a:pt x="2039959" y="887262"/>
                </a:lnTo>
                <a:lnTo>
                  <a:pt x="1729904" y="887834"/>
                </a:lnTo>
                <a:close/>
                <a:moveTo>
                  <a:pt x="6785767" y="352388"/>
                </a:moveTo>
                <a:lnTo>
                  <a:pt x="6973974" y="352388"/>
                </a:lnTo>
                <a:lnTo>
                  <a:pt x="6973974" y="898131"/>
                </a:lnTo>
                <a:lnTo>
                  <a:pt x="7074085" y="958198"/>
                </a:lnTo>
                <a:lnTo>
                  <a:pt x="7497979" y="958198"/>
                </a:lnTo>
                <a:lnTo>
                  <a:pt x="7442490" y="1070321"/>
                </a:lnTo>
                <a:lnTo>
                  <a:pt x="7027175" y="1070321"/>
                </a:lnTo>
                <a:lnTo>
                  <a:pt x="6952808" y="1027989"/>
                </a:lnTo>
                <a:lnTo>
                  <a:pt x="6824095" y="1091487"/>
                </a:lnTo>
                <a:lnTo>
                  <a:pt x="6824095" y="475953"/>
                </a:lnTo>
                <a:lnTo>
                  <a:pt x="6785767" y="475953"/>
                </a:lnTo>
                <a:close/>
                <a:moveTo>
                  <a:pt x="4529942" y="275732"/>
                </a:moveTo>
                <a:lnTo>
                  <a:pt x="4716433" y="275732"/>
                </a:lnTo>
                <a:lnTo>
                  <a:pt x="4715289" y="1018264"/>
                </a:lnTo>
                <a:lnTo>
                  <a:pt x="4531086" y="1102356"/>
                </a:lnTo>
                <a:close/>
                <a:moveTo>
                  <a:pt x="4976147" y="255710"/>
                </a:moveTo>
                <a:lnTo>
                  <a:pt x="5142044" y="1006250"/>
                </a:lnTo>
                <a:lnTo>
                  <a:pt x="4960701" y="1006250"/>
                </a:lnTo>
                <a:lnTo>
                  <a:pt x="4797665" y="256282"/>
                </a:lnTo>
                <a:close/>
                <a:moveTo>
                  <a:pt x="240837" y="158460"/>
                </a:moveTo>
                <a:lnTo>
                  <a:pt x="240837" y="487966"/>
                </a:lnTo>
                <a:lnTo>
                  <a:pt x="811179" y="487966"/>
                </a:lnTo>
                <a:lnTo>
                  <a:pt x="811179" y="158460"/>
                </a:lnTo>
                <a:close/>
                <a:moveTo>
                  <a:pt x="6588407" y="155028"/>
                </a:moveTo>
                <a:lnTo>
                  <a:pt x="6588407" y="434764"/>
                </a:lnTo>
                <a:lnTo>
                  <a:pt x="6631311" y="434764"/>
                </a:lnTo>
                <a:lnTo>
                  <a:pt x="6631311" y="155028"/>
                </a:lnTo>
                <a:close/>
                <a:moveTo>
                  <a:pt x="5454388" y="145303"/>
                </a:moveTo>
                <a:lnTo>
                  <a:pt x="5454388" y="412454"/>
                </a:lnTo>
                <a:lnTo>
                  <a:pt x="5516742" y="412454"/>
                </a:lnTo>
                <a:lnTo>
                  <a:pt x="5516742" y="145303"/>
                </a:lnTo>
                <a:close/>
                <a:moveTo>
                  <a:pt x="5894301" y="142443"/>
                </a:moveTo>
                <a:lnTo>
                  <a:pt x="5894301" y="240265"/>
                </a:lnTo>
                <a:lnTo>
                  <a:pt x="6129989" y="240265"/>
                </a:lnTo>
                <a:lnTo>
                  <a:pt x="6079075" y="359825"/>
                </a:lnTo>
                <a:lnTo>
                  <a:pt x="5894301" y="359825"/>
                </a:lnTo>
                <a:lnTo>
                  <a:pt x="5894301" y="448494"/>
                </a:lnTo>
                <a:lnTo>
                  <a:pt x="6143146" y="448494"/>
                </a:lnTo>
                <a:lnTo>
                  <a:pt x="6143146" y="142443"/>
                </a:lnTo>
                <a:close/>
                <a:moveTo>
                  <a:pt x="50913" y="24599"/>
                </a:moveTo>
                <a:lnTo>
                  <a:pt x="1001674" y="24599"/>
                </a:lnTo>
                <a:lnTo>
                  <a:pt x="1001674" y="487966"/>
                </a:lnTo>
                <a:lnTo>
                  <a:pt x="811179" y="624688"/>
                </a:lnTo>
                <a:lnTo>
                  <a:pt x="50913" y="624688"/>
                </a:lnTo>
                <a:close/>
                <a:moveTo>
                  <a:pt x="6884733" y="23454"/>
                </a:moveTo>
                <a:cubicBezTo>
                  <a:pt x="6899607" y="23836"/>
                  <a:pt x="6914194" y="27936"/>
                  <a:pt x="6928495" y="35754"/>
                </a:cubicBezTo>
                <a:cubicBezTo>
                  <a:pt x="6942797" y="43572"/>
                  <a:pt x="6954238" y="55299"/>
                  <a:pt x="6962819" y="70935"/>
                </a:cubicBezTo>
                <a:cubicBezTo>
                  <a:pt x="6971400" y="86572"/>
                  <a:pt x="6975691" y="102208"/>
                  <a:pt x="6975691" y="117844"/>
                </a:cubicBezTo>
                <a:cubicBezTo>
                  <a:pt x="6975309" y="134243"/>
                  <a:pt x="6968731" y="153979"/>
                  <a:pt x="6955955" y="177052"/>
                </a:cubicBezTo>
                <a:cubicBezTo>
                  <a:pt x="6943179" y="200125"/>
                  <a:pt x="6919438" y="211662"/>
                  <a:pt x="6884733" y="211662"/>
                </a:cubicBezTo>
                <a:cubicBezTo>
                  <a:pt x="6849265" y="212043"/>
                  <a:pt x="6825143" y="200602"/>
                  <a:pt x="6812368" y="177338"/>
                </a:cubicBezTo>
                <a:cubicBezTo>
                  <a:pt x="6799592" y="154074"/>
                  <a:pt x="6793109" y="134338"/>
                  <a:pt x="6792918" y="118130"/>
                </a:cubicBezTo>
                <a:cubicBezTo>
                  <a:pt x="6792727" y="101922"/>
                  <a:pt x="6797017" y="86190"/>
                  <a:pt x="6805789" y="70935"/>
                </a:cubicBezTo>
                <a:cubicBezTo>
                  <a:pt x="6814561" y="55299"/>
                  <a:pt x="6826002" y="43477"/>
                  <a:pt x="6840113" y="35468"/>
                </a:cubicBezTo>
                <a:cubicBezTo>
                  <a:pt x="6854223" y="27459"/>
                  <a:pt x="6869097" y="23454"/>
                  <a:pt x="6884733" y="23454"/>
                </a:cubicBezTo>
                <a:close/>
                <a:moveTo>
                  <a:pt x="6438528" y="23454"/>
                </a:moveTo>
                <a:lnTo>
                  <a:pt x="6776042" y="23454"/>
                </a:lnTo>
                <a:lnTo>
                  <a:pt x="6776042" y="434764"/>
                </a:lnTo>
                <a:lnTo>
                  <a:pt x="6713115" y="501695"/>
                </a:lnTo>
                <a:lnTo>
                  <a:pt x="6776042" y="562905"/>
                </a:lnTo>
                <a:lnTo>
                  <a:pt x="6776042" y="873533"/>
                </a:lnTo>
                <a:lnTo>
                  <a:pt x="6661631" y="998242"/>
                </a:lnTo>
                <a:lnTo>
                  <a:pt x="6588407" y="998242"/>
                </a:lnTo>
                <a:lnTo>
                  <a:pt x="6588407" y="1033709"/>
                </a:lnTo>
                <a:lnTo>
                  <a:pt x="6438528" y="1103500"/>
                </a:lnTo>
                <a:close/>
                <a:moveTo>
                  <a:pt x="4113484" y="22310"/>
                </a:moveTo>
                <a:lnTo>
                  <a:pt x="5143189" y="22310"/>
                </a:lnTo>
                <a:lnTo>
                  <a:pt x="5075685" y="163037"/>
                </a:lnTo>
                <a:lnTo>
                  <a:pt x="4561405" y="163037"/>
                </a:lnTo>
                <a:lnTo>
                  <a:pt x="4280525" y="1006250"/>
                </a:lnTo>
                <a:lnTo>
                  <a:pt x="4091746" y="1006250"/>
                </a:lnTo>
                <a:lnTo>
                  <a:pt x="4369765" y="163037"/>
                </a:lnTo>
                <a:lnTo>
                  <a:pt x="4113484" y="163037"/>
                </a:lnTo>
                <a:close/>
                <a:moveTo>
                  <a:pt x="5722111" y="20022"/>
                </a:moveTo>
                <a:lnTo>
                  <a:pt x="6314763" y="20022"/>
                </a:lnTo>
                <a:lnTo>
                  <a:pt x="6314763" y="431332"/>
                </a:lnTo>
                <a:lnTo>
                  <a:pt x="6143146" y="566338"/>
                </a:lnTo>
                <a:lnTo>
                  <a:pt x="5894301" y="566338"/>
                </a:lnTo>
                <a:lnTo>
                  <a:pt x="5894301" y="933599"/>
                </a:lnTo>
                <a:lnTo>
                  <a:pt x="6033883" y="933599"/>
                </a:lnTo>
                <a:lnTo>
                  <a:pt x="5978393" y="1058880"/>
                </a:lnTo>
                <a:lnTo>
                  <a:pt x="5722111" y="1058880"/>
                </a:lnTo>
                <a:close/>
                <a:moveTo>
                  <a:pt x="1727616" y="19450"/>
                </a:moveTo>
                <a:lnTo>
                  <a:pt x="2203568" y="19450"/>
                </a:lnTo>
                <a:lnTo>
                  <a:pt x="2203568" y="347239"/>
                </a:lnTo>
                <a:lnTo>
                  <a:pt x="2030234" y="475953"/>
                </a:lnTo>
                <a:lnTo>
                  <a:pt x="1990762" y="476525"/>
                </a:lnTo>
                <a:lnTo>
                  <a:pt x="1990762" y="355820"/>
                </a:lnTo>
                <a:lnTo>
                  <a:pt x="2030234" y="356392"/>
                </a:lnTo>
                <a:lnTo>
                  <a:pt x="2030234" y="142443"/>
                </a:lnTo>
                <a:lnTo>
                  <a:pt x="1963303" y="142443"/>
                </a:lnTo>
                <a:lnTo>
                  <a:pt x="1887220" y="475953"/>
                </a:lnTo>
                <a:lnTo>
                  <a:pt x="1715602" y="476525"/>
                </a:lnTo>
                <a:lnTo>
                  <a:pt x="1791686" y="142443"/>
                </a:lnTo>
                <a:lnTo>
                  <a:pt x="1727616" y="142443"/>
                </a:lnTo>
                <a:close/>
                <a:moveTo>
                  <a:pt x="5280482" y="17734"/>
                </a:moveTo>
                <a:lnTo>
                  <a:pt x="5691220" y="17734"/>
                </a:lnTo>
                <a:lnTo>
                  <a:pt x="5691220" y="412454"/>
                </a:lnTo>
                <a:lnTo>
                  <a:pt x="5604839" y="514280"/>
                </a:lnTo>
                <a:lnTo>
                  <a:pt x="5604839" y="619539"/>
                </a:lnTo>
                <a:lnTo>
                  <a:pt x="5694653" y="619539"/>
                </a:lnTo>
                <a:lnTo>
                  <a:pt x="5647171" y="737383"/>
                </a:lnTo>
                <a:lnTo>
                  <a:pt x="5604839" y="737383"/>
                </a:lnTo>
                <a:lnTo>
                  <a:pt x="5604839" y="950761"/>
                </a:lnTo>
                <a:lnTo>
                  <a:pt x="5701517" y="950761"/>
                </a:lnTo>
                <a:lnTo>
                  <a:pt x="5652892" y="1068605"/>
                </a:lnTo>
                <a:lnTo>
                  <a:pt x="5280482" y="1068605"/>
                </a:lnTo>
                <a:lnTo>
                  <a:pt x="5280482" y="589792"/>
                </a:lnTo>
                <a:lnTo>
                  <a:pt x="5429789" y="589792"/>
                </a:lnTo>
                <a:lnTo>
                  <a:pt x="5429789" y="950761"/>
                </a:lnTo>
                <a:lnTo>
                  <a:pt x="5451527" y="950761"/>
                </a:lnTo>
                <a:lnTo>
                  <a:pt x="5451527" y="531442"/>
                </a:lnTo>
                <a:lnTo>
                  <a:pt x="5280482" y="531442"/>
                </a:lnTo>
                <a:close/>
                <a:moveTo>
                  <a:pt x="7118705" y="12585"/>
                </a:moveTo>
                <a:lnTo>
                  <a:pt x="7285746" y="12585"/>
                </a:lnTo>
                <a:lnTo>
                  <a:pt x="7267440" y="64643"/>
                </a:lnTo>
                <a:lnTo>
                  <a:pt x="7494547" y="64643"/>
                </a:lnTo>
                <a:lnTo>
                  <a:pt x="7447066" y="176766"/>
                </a:lnTo>
                <a:lnTo>
                  <a:pt x="7235405" y="176766"/>
                </a:lnTo>
                <a:lnTo>
                  <a:pt x="7203369" y="271156"/>
                </a:lnTo>
                <a:lnTo>
                  <a:pt x="7479101" y="271156"/>
                </a:lnTo>
                <a:lnTo>
                  <a:pt x="7479101" y="775139"/>
                </a:lnTo>
                <a:lnTo>
                  <a:pt x="7358969" y="892983"/>
                </a:lnTo>
                <a:lnTo>
                  <a:pt x="7243985" y="892983"/>
                </a:lnTo>
                <a:lnTo>
                  <a:pt x="7243985" y="775139"/>
                </a:lnTo>
                <a:lnTo>
                  <a:pt x="7325790" y="775139"/>
                </a:lnTo>
                <a:lnTo>
                  <a:pt x="7325790" y="379275"/>
                </a:lnTo>
                <a:lnTo>
                  <a:pt x="7185635" y="379275"/>
                </a:lnTo>
                <a:lnTo>
                  <a:pt x="7185635" y="451354"/>
                </a:lnTo>
                <a:lnTo>
                  <a:pt x="7317781" y="451354"/>
                </a:lnTo>
                <a:lnTo>
                  <a:pt x="7276021" y="552608"/>
                </a:lnTo>
                <a:lnTo>
                  <a:pt x="7185635" y="552608"/>
                </a:lnTo>
                <a:lnTo>
                  <a:pt x="7185635" y="629836"/>
                </a:lnTo>
                <a:lnTo>
                  <a:pt x="7320069" y="629836"/>
                </a:lnTo>
                <a:lnTo>
                  <a:pt x="7276021" y="730518"/>
                </a:lnTo>
                <a:lnTo>
                  <a:pt x="7185635" y="730518"/>
                </a:lnTo>
                <a:lnTo>
                  <a:pt x="7185635" y="839209"/>
                </a:lnTo>
                <a:lnTo>
                  <a:pt x="7032324" y="902136"/>
                </a:lnTo>
                <a:lnTo>
                  <a:pt x="7032896" y="408450"/>
                </a:lnTo>
                <a:lnTo>
                  <a:pt x="6979695" y="408450"/>
                </a:lnTo>
                <a:lnTo>
                  <a:pt x="7068364" y="176766"/>
                </a:lnTo>
                <a:lnTo>
                  <a:pt x="7002577" y="176766"/>
                </a:lnTo>
                <a:lnTo>
                  <a:pt x="7002577" y="64643"/>
                </a:lnTo>
                <a:lnTo>
                  <a:pt x="7101543" y="64643"/>
                </a:lnTo>
                <a:close/>
                <a:moveTo>
                  <a:pt x="3054790" y="9153"/>
                </a:moveTo>
                <a:lnTo>
                  <a:pt x="3198377" y="9153"/>
                </a:lnTo>
                <a:lnTo>
                  <a:pt x="3198377" y="89813"/>
                </a:lnTo>
                <a:lnTo>
                  <a:pt x="3239565" y="89813"/>
                </a:lnTo>
                <a:lnTo>
                  <a:pt x="3216683" y="18306"/>
                </a:lnTo>
                <a:lnTo>
                  <a:pt x="3353977" y="18306"/>
                </a:lnTo>
                <a:lnTo>
                  <a:pt x="3376859" y="89813"/>
                </a:lnTo>
                <a:lnTo>
                  <a:pt x="3399741" y="89813"/>
                </a:lnTo>
                <a:lnTo>
                  <a:pt x="3341963" y="218526"/>
                </a:lnTo>
                <a:lnTo>
                  <a:pt x="3198377" y="218526"/>
                </a:lnTo>
                <a:lnTo>
                  <a:pt x="3198377" y="575491"/>
                </a:lnTo>
                <a:lnTo>
                  <a:pt x="3252150" y="258570"/>
                </a:lnTo>
                <a:lnTo>
                  <a:pt x="3382008" y="258570"/>
                </a:lnTo>
                <a:lnTo>
                  <a:pt x="3299631" y="692190"/>
                </a:lnTo>
                <a:lnTo>
                  <a:pt x="3198377" y="692190"/>
                </a:lnTo>
                <a:lnTo>
                  <a:pt x="3198377" y="767702"/>
                </a:lnTo>
                <a:lnTo>
                  <a:pt x="3407750" y="767702"/>
                </a:lnTo>
                <a:lnTo>
                  <a:pt x="3349972" y="894127"/>
                </a:lnTo>
                <a:lnTo>
                  <a:pt x="3046781" y="894127"/>
                </a:lnTo>
                <a:lnTo>
                  <a:pt x="3046781" y="218526"/>
                </a:lnTo>
                <a:lnTo>
                  <a:pt x="2994724" y="218526"/>
                </a:lnTo>
                <a:lnTo>
                  <a:pt x="2994724" y="757977"/>
                </a:lnTo>
                <a:lnTo>
                  <a:pt x="3042777" y="757977"/>
                </a:lnTo>
                <a:lnTo>
                  <a:pt x="2979279" y="894127"/>
                </a:lnTo>
                <a:lnTo>
                  <a:pt x="2841413" y="894127"/>
                </a:lnTo>
                <a:lnTo>
                  <a:pt x="2841413" y="89813"/>
                </a:lnTo>
                <a:lnTo>
                  <a:pt x="3054790" y="89813"/>
                </a:lnTo>
                <a:close/>
                <a:moveTo>
                  <a:pt x="2508475" y="4004"/>
                </a:moveTo>
                <a:lnTo>
                  <a:pt x="2672083" y="4004"/>
                </a:lnTo>
                <a:lnTo>
                  <a:pt x="2672083" y="82949"/>
                </a:lnTo>
                <a:lnTo>
                  <a:pt x="2819674" y="82949"/>
                </a:lnTo>
                <a:lnTo>
                  <a:pt x="2771622" y="202509"/>
                </a:lnTo>
                <a:lnTo>
                  <a:pt x="2672083" y="202509"/>
                </a:lnTo>
                <a:lnTo>
                  <a:pt x="2672083" y="356392"/>
                </a:lnTo>
                <a:lnTo>
                  <a:pt x="2829399" y="356392"/>
                </a:lnTo>
                <a:lnTo>
                  <a:pt x="2783063" y="477097"/>
                </a:lnTo>
                <a:lnTo>
                  <a:pt x="2712700" y="477097"/>
                </a:lnTo>
                <a:lnTo>
                  <a:pt x="2712700" y="605238"/>
                </a:lnTo>
                <a:lnTo>
                  <a:pt x="2822535" y="605238"/>
                </a:lnTo>
                <a:lnTo>
                  <a:pt x="2776198" y="724226"/>
                </a:lnTo>
                <a:lnTo>
                  <a:pt x="2712700" y="724226"/>
                </a:lnTo>
                <a:lnTo>
                  <a:pt x="2712700" y="920442"/>
                </a:lnTo>
                <a:lnTo>
                  <a:pt x="2771622" y="947328"/>
                </a:lnTo>
                <a:lnTo>
                  <a:pt x="3402030" y="947328"/>
                </a:lnTo>
                <a:lnTo>
                  <a:pt x="3350544" y="1068605"/>
                </a:lnTo>
                <a:lnTo>
                  <a:pt x="2719564" y="1068605"/>
                </a:lnTo>
                <a:lnTo>
                  <a:pt x="2528497" y="979936"/>
                </a:lnTo>
                <a:lnTo>
                  <a:pt x="2528497" y="1031993"/>
                </a:lnTo>
                <a:lnTo>
                  <a:pt x="2379190" y="1085766"/>
                </a:lnTo>
                <a:lnTo>
                  <a:pt x="2379190" y="556041"/>
                </a:lnTo>
                <a:lnTo>
                  <a:pt x="2528497" y="556041"/>
                </a:lnTo>
                <a:lnTo>
                  <a:pt x="2528497" y="842070"/>
                </a:lnTo>
                <a:lnTo>
                  <a:pt x="2559388" y="856943"/>
                </a:lnTo>
                <a:lnTo>
                  <a:pt x="2559388" y="477097"/>
                </a:lnTo>
                <a:lnTo>
                  <a:pt x="2363172" y="477097"/>
                </a:lnTo>
                <a:lnTo>
                  <a:pt x="2363172" y="356392"/>
                </a:lnTo>
                <a:lnTo>
                  <a:pt x="2508475" y="356392"/>
                </a:lnTo>
                <a:lnTo>
                  <a:pt x="2508475" y="202509"/>
                </a:lnTo>
                <a:lnTo>
                  <a:pt x="2363172" y="202509"/>
                </a:lnTo>
                <a:lnTo>
                  <a:pt x="2363172" y="82949"/>
                </a:lnTo>
                <a:lnTo>
                  <a:pt x="2508475" y="82949"/>
                </a:lnTo>
                <a:close/>
                <a:moveTo>
                  <a:pt x="1346053" y="0"/>
                </a:moveTo>
                <a:lnTo>
                  <a:pt x="1527395" y="0"/>
                </a:lnTo>
                <a:lnTo>
                  <a:pt x="1527395" y="78944"/>
                </a:lnTo>
                <a:lnTo>
                  <a:pt x="1691576" y="78944"/>
                </a:lnTo>
                <a:lnTo>
                  <a:pt x="1637230" y="198504"/>
                </a:lnTo>
                <a:lnTo>
                  <a:pt x="1527395" y="198504"/>
                </a:lnTo>
                <a:lnTo>
                  <a:pt x="1527395" y="352388"/>
                </a:lnTo>
                <a:lnTo>
                  <a:pt x="1701873" y="352388"/>
                </a:lnTo>
                <a:lnTo>
                  <a:pt x="1650388" y="473092"/>
                </a:lnTo>
                <a:lnTo>
                  <a:pt x="1572016" y="473092"/>
                </a:lnTo>
                <a:lnTo>
                  <a:pt x="1572016" y="601233"/>
                </a:lnTo>
                <a:lnTo>
                  <a:pt x="1694436" y="601233"/>
                </a:lnTo>
                <a:lnTo>
                  <a:pt x="1642951" y="719649"/>
                </a:lnTo>
                <a:lnTo>
                  <a:pt x="1572016" y="719649"/>
                </a:lnTo>
                <a:lnTo>
                  <a:pt x="1572588" y="915865"/>
                </a:lnTo>
                <a:lnTo>
                  <a:pt x="1637803" y="943324"/>
                </a:lnTo>
                <a:lnTo>
                  <a:pt x="2244756" y="942752"/>
                </a:lnTo>
                <a:lnTo>
                  <a:pt x="2189838" y="1064028"/>
                </a:lnTo>
                <a:lnTo>
                  <a:pt x="1580025" y="1064028"/>
                </a:lnTo>
                <a:lnTo>
                  <a:pt x="1368363" y="975931"/>
                </a:lnTo>
                <a:lnTo>
                  <a:pt x="1368363" y="1027989"/>
                </a:lnTo>
                <a:lnTo>
                  <a:pt x="1202466" y="1081762"/>
                </a:lnTo>
                <a:lnTo>
                  <a:pt x="1202466" y="552036"/>
                </a:lnTo>
                <a:lnTo>
                  <a:pt x="1368363" y="552036"/>
                </a:lnTo>
                <a:lnTo>
                  <a:pt x="1367791" y="837493"/>
                </a:lnTo>
                <a:lnTo>
                  <a:pt x="1402114" y="852939"/>
                </a:lnTo>
                <a:lnTo>
                  <a:pt x="1402687" y="473092"/>
                </a:lnTo>
                <a:lnTo>
                  <a:pt x="1184732" y="473092"/>
                </a:lnTo>
                <a:lnTo>
                  <a:pt x="1184732" y="352388"/>
                </a:lnTo>
                <a:lnTo>
                  <a:pt x="1346053" y="352388"/>
                </a:lnTo>
                <a:lnTo>
                  <a:pt x="1346053" y="198504"/>
                </a:lnTo>
                <a:lnTo>
                  <a:pt x="1184732" y="198504"/>
                </a:lnTo>
                <a:lnTo>
                  <a:pt x="1184732" y="78944"/>
                </a:lnTo>
                <a:lnTo>
                  <a:pt x="1346053" y="78944"/>
                </a:lnTo>
                <a:close/>
              </a:path>
            </a:pathLst>
          </a:cu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79" name="任意多边形 1178"/>
          <p:cNvSpPr/>
          <p:nvPr/>
        </p:nvSpPr>
        <p:spPr>
          <a:xfrm>
            <a:off x="5436685" y="1757364"/>
            <a:ext cx="2223018" cy="1085766"/>
          </a:xfrm>
          <a:custGeom>
            <a:avLst/>
            <a:gdLst/>
            <a:ahLst/>
            <a:cxnLst/>
            <a:rect l="l" t="t" r="r" b="b"/>
            <a:pathLst>
              <a:path w="2223018" h="1085766">
                <a:moveTo>
                  <a:pt x="717361" y="632124"/>
                </a:moveTo>
                <a:lnTo>
                  <a:pt x="717361" y="765986"/>
                </a:lnTo>
                <a:lnTo>
                  <a:pt x="855227" y="765986"/>
                </a:lnTo>
                <a:lnTo>
                  <a:pt x="854083" y="632124"/>
                </a:lnTo>
                <a:close/>
                <a:moveTo>
                  <a:pt x="545172" y="510276"/>
                </a:moveTo>
                <a:lnTo>
                  <a:pt x="1029133" y="510276"/>
                </a:lnTo>
                <a:lnTo>
                  <a:pt x="1029133" y="751112"/>
                </a:lnTo>
                <a:lnTo>
                  <a:pt x="855227" y="887262"/>
                </a:lnTo>
                <a:lnTo>
                  <a:pt x="545172" y="887834"/>
                </a:lnTo>
                <a:close/>
                <a:moveTo>
                  <a:pt x="542884" y="19450"/>
                </a:moveTo>
                <a:lnTo>
                  <a:pt x="1018836" y="19450"/>
                </a:lnTo>
                <a:lnTo>
                  <a:pt x="1018836" y="347239"/>
                </a:lnTo>
                <a:lnTo>
                  <a:pt x="845502" y="475952"/>
                </a:lnTo>
                <a:lnTo>
                  <a:pt x="806030" y="476525"/>
                </a:lnTo>
                <a:lnTo>
                  <a:pt x="806030" y="355820"/>
                </a:lnTo>
                <a:lnTo>
                  <a:pt x="845502" y="356392"/>
                </a:lnTo>
                <a:lnTo>
                  <a:pt x="845502" y="142443"/>
                </a:lnTo>
                <a:lnTo>
                  <a:pt x="778572" y="142443"/>
                </a:lnTo>
                <a:lnTo>
                  <a:pt x="702488" y="475952"/>
                </a:lnTo>
                <a:lnTo>
                  <a:pt x="530870" y="476525"/>
                </a:lnTo>
                <a:lnTo>
                  <a:pt x="606954" y="142443"/>
                </a:lnTo>
                <a:lnTo>
                  <a:pt x="542884" y="142443"/>
                </a:lnTo>
                <a:close/>
                <a:moveTo>
                  <a:pt x="1870058" y="9153"/>
                </a:moveTo>
                <a:lnTo>
                  <a:pt x="2013645" y="9153"/>
                </a:lnTo>
                <a:lnTo>
                  <a:pt x="2013645" y="89813"/>
                </a:lnTo>
                <a:lnTo>
                  <a:pt x="2054833" y="89813"/>
                </a:lnTo>
                <a:lnTo>
                  <a:pt x="2031951" y="18306"/>
                </a:lnTo>
                <a:lnTo>
                  <a:pt x="2169245" y="18306"/>
                </a:lnTo>
                <a:lnTo>
                  <a:pt x="2192127" y="89813"/>
                </a:lnTo>
                <a:lnTo>
                  <a:pt x="2215009" y="89813"/>
                </a:lnTo>
                <a:lnTo>
                  <a:pt x="2157231" y="218526"/>
                </a:lnTo>
                <a:lnTo>
                  <a:pt x="2013645" y="218526"/>
                </a:lnTo>
                <a:lnTo>
                  <a:pt x="2013645" y="575490"/>
                </a:lnTo>
                <a:lnTo>
                  <a:pt x="2067418" y="258570"/>
                </a:lnTo>
                <a:lnTo>
                  <a:pt x="2197276" y="258570"/>
                </a:lnTo>
                <a:lnTo>
                  <a:pt x="2114899" y="692190"/>
                </a:lnTo>
                <a:lnTo>
                  <a:pt x="2013645" y="692190"/>
                </a:lnTo>
                <a:lnTo>
                  <a:pt x="2013645" y="767702"/>
                </a:lnTo>
                <a:lnTo>
                  <a:pt x="2223018" y="767702"/>
                </a:lnTo>
                <a:lnTo>
                  <a:pt x="2165240" y="894127"/>
                </a:lnTo>
                <a:lnTo>
                  <a:pt x="1862050" y="894127"/>
                </a:lnTo>
                <a:lnTo>
                  <a:pt x="1862050" y="218526"/>
                </a:lnTo>
                <a:lnTo>
                  <a:pt x="1809992" y="218526"/>
                </a:lnTo>
                <a:lnTo>
                  <a:pt x="1809992" y="757977"/>
                </a:lnTo>
                <a:lnTo>
                  <a:pt x="1858045" y="757977"/>
                </a:lnTo>
                <a:lnTo>
                  <a:pt x="1794547" y="894127"/>
                </a:lnTo>
                <a:lnTo>
                  <a:pt x="1656681" y="894127"/>
                </a:lnTo>
                <a:lnTo>
                  <a:pt x="1656681" y="89813"/>
                </a:lnTo>
                <a:lnTo>
                  <a:pt x="1870058" y="89813"/>
                </a:lnTo>
                <a:close/>
                <a:moveTo>
                  <a:pt x="1323743" y="4004"/>
                </a:moveTo>
                <a:lnTo>
                  <a:pt x="1487351" y="4004"/>
                </a:lnTo>
                <a:lnTo>
                  <a:pt x="1487351" y="82948"/>
                </a:lnTo>
                <a:lnTo>
                  <a:pt x="1634942" y="82948"/>
                </a:lnTo>
                <a:lnTo>
                  <a:pt x="1586890" y="202509"/>
                </a:lnTo>
                <a:lnTo>
                  <a:pt x="1487351" y="202509"/>
                </a:lnTo>
                <a:lnTo>
                  <a:pt x="1487351" y="356392"/>
                </a:lnTo>
                <a:lnTo>
                  <a:pt x="1644667" y="356392"/>
                </a:lnTo>
                <a:lnTo>
                  <a:pt x="1598331" y="477097"/>
                </a:lnTo>
                <a:lnTo>
                  <a:pt x="1527968" y="477097"/>
                </a:lnTo>
                <a:lnTo>
                  <a:pt x="1527968" y="605238"/>
                </a:lnTo>
                <a:lnTo>
                  <a:pt x="1637803" y="605238"/>
                </a:lnTo>
                <a:lnTo>
                  <a:pt x="1591466" y="724226"/>
                </a:lnTo>
                <a:lnTo>
                  <a:pt x="1527968" y="724226"/>
                </a:lnTo>
                <a:lnTo>
                  <a:pt x="1527968" y="920442"/>
                </a:lnTo>
                <a:lnTo>
                  <a:pt x="1586890" y="947328"/>
                </a:lnTo>
                <a:lnTo>
                  <a:pt x="2217298" y="947328"/>
                </a:lnTo>
                <a:lnTo>
                  <a:pt x="2165812" y="1068605"/>
                </a:lnTo>
                <a:lnTo>
                  <a:pt x="1534832" y="1068605"/>
                </a:lnTo>
                <a:lnTo>
                  <a:pt x="1343765" y="979936"/>
                </a:lnTo>
                <a:lnTo>
                  <a:pt x="1343765" y="1031993"/>
                </a:lnTo>
                <a:lnTo>
                  <a:pt x="1194458" y="1085766"/>
                </a:lnTo>
                <a:lnTo>
                  <a:pt x="1194458" y="556041"/>
                </a:lnTo>
                <a:lnTo>
                  <a:pt x="1343765" y="556041"/>
                </a:lnTo>
                <a:lnTo>
                  <a:pt x="1343765" y="842070"/>
                </a:lnTo>
                <a:lnTo>
                  <a:pt x="1374656" y="856943"/>
                </a:lnTo>
                <a:lnTo>
                  <a:pt x="1374656" y="477097"/>
                </a:lnTo>
                <a:lnTo>
                  <a:pt x="1178440" y="477097"/>
                </a:lnTo>
                <a:lnTo>
                  <a:pt x="1178440" y="356392"/>
                </a:lnTo>
                <a:lnTo>
                  <a:pt x="1323743" y="356392"/>
                </a:lnTo>
                <a:lnTo>
                  <a:pt x="1323743" y="202509"/>
                </a:lnTo>
                <a:lnTo>
                  <a:pt x="1178440" y="202509"/>
                </a:lnTo>
                <a:lnTo>
                  <a:pt x="1178440" y="82948"/>
                </a:lnTo>
                <a:lnTo>
                  <a:pt x="1323743" y="82948"/>
                </a:lnTo>
                <a:close/>
                <a:moveTo>
                  <a:pt x="161321" y="0"/>
                </a:moveTo>
                <a:lnTo>
                  <a:pt x="342663" y="0"/>
                </a:lnTo>
                <a:lnTo>
                  <a:pt x="342663" y="78944"/>
                </a:lnTo>
                <a:lnTo>
                  <a:pt x="506844" y="78944"/>
                </a:lnTo>
                <a:lnTo>
                  <a:pt x="452498" y="198504"/>
                </a:lnTo>
                <a:lnTo>
                  <a:pt x="342663" y="198504"/>
                </a:lnTo>
                <a:lnTo>
                  <a:pt x="342663" y="352388"/>
                </a:lnTo>
                <a:lnTo>
                  <a:pt x="517141" y="352388"/>
                </a:lnTo>
                <a:lnTo>
                  <a:pt x="465656" y="473092"/>
                </a:lnTo>
                <a:lnTo>
                  <a:pt x="387284" y="473092"/>
                </a:lnTo>
                <a:lnTo>
                  <a:pt x="387284" y="601233"/>
                </a:lnTo>
                <a:lnTo>
                  <a:pt x="509704" y="601233"/>
                </a:lnTo>
                <a:lnTo>
                  <a:pt x="458219" y="719649"/>
                </a:lnTo>
                <a:lnTo>
                  <a:pt x="387284" y="719649"/>
                </a:lnTo>
                <a:lnTo>
                  <a:pt x="387856" y="915865"/>
                </a:lnTo>
                <a:lnTo>
                  <a:pt x="453070" y="943324"/>
                </a:lnTo>
                <a:lnTo>
                  <a:pt x="1060024" y="942752"/>
                </a:lnTo>
                <a:lnTo>
                  <a:pt x="1005107" y="1064028"/>
                </a:lnTo>
                <a:lnTo>
                  <a:pt x="395293" y="1064028"/>
                </a:lnTo>
                <a:lnTo>
                  <a:pt x="183631" y="975931"/>
                </a:lnTo>
                <a:lnTo>
                  <a:pt x="183631" y="1027988"/>
                </a:lnTo>
                <a:lnTo>
                  <a:pt x="17734" y="1081762"/>
                </a:lnTo>
                <a:lnTo>
                  <a:pt x="17734" y="552036"/>
                </a:lnTo>
                <a:lnTo>
                  <a:pt x="183631" y="552036"/>
                </a:lnTo>
                <a:lnTo>
                  <a:pt x="183059" y="837493"/>
                </a:lnTo>
                <a:lnTo>
                  <a:pt x="217383" y="852939"/>
                </a:lnTo>
                <a:lnTo>
                  <a:pt x="217955" y="473092"/>
                </a:lnTo>
                <a:lnTo>
                  <a:pt x="0" y="473092"/>
                </a:lnTo>
                <a:lnTo>
                  <a:pt x="0" y="352388"/>
                </a:lnTo>
                <a:lnTo>
                  <a:pt x="161321" y="352388"/>
                </a:lnTo>
                <a:lnTo>
                  <a:pt x="161321" y="198504"/>
                </a:lnTo>
                <a:lnTo>
                  <a:pt x="0" y="198504"/>
                </a:lnTo>
                <a:lnTo>
                  <a:pt x="0" y="78944"/>
                </a:lnTo>
                <a:lnTo>
                  <a:pt x="161321" y="78944"/>
                </a:lnTo>
                <a:close/>
              </a:path>
            </a:pathLst>
          </a:custGeom>
          <a:solidFill>
            <a:srgbClr val="CCEB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2" name="任意多边形 1181"/>
          <p:cNvSpPr/>
          <p:nvPr/>
        </p:nvSpPr>
        <p:spPr>
          <a:xfrm>
            <a:off x="4250366" y="1781964"/>
            <a:ext cx="1046294" cy="1040573"/>
          </a:xfrm>
          <a:custGeom>
            <a:avLst/>
            <a:gdLst/>
            <a:ahLst/>
            <a:cxnLst/>
            <a:rect l="l" t="t" r="r" b="b"/>
            <a:pathLst>
              <a:path w="1046294" h="1040573">
                <a:moveTo>
                  <a:pt x="695051" y="648713"/>
                </a:moveTo>
                <a:lnTo>
                  <a:pt x="897559" y="648713"/>
                </a:lnTo>
                <a:lnTo>
                  <a:pt x="1046294" y="1040573"/>
                </a:lnTo>
                <a:lnTo>
                  <a:pt x="843786" y="1040573"/>
                </a:lnTo>
                <a:close/>
                <a:moveTo>
                  <a:pt x="148735" y="648713"/>
                </a:moveTo>
                <a:lnTo>
                  <a:pt x="351244" y="648713"/>
                </a:lnTo>
                <a:lnTo>
                  <a:pt x="202509" y="1040573"/>
                </a:lnTo>
                <a:lnTo>
                  <a:pt x="0" y="1040573"/>
                </a:lnTo>
                <a:close/>
                <a:moveTo>
                  <a:pt x="240837" y="133861"/>
                </a:moveTo>
                <a:lnTo>
                  <a:pt x="240837" y="463367"/>
                </a:lnTo>
                <a:lnTo>
                  <a:pt x="811178" y="463367"/>
                </a:lnTo>
                <a:lnTo>
                  <a:pt x="811178" y="133861"/>
                </a:lnTo>
                <a:close/>
                <a:moveTo>
                  <a:pt x="50913" y="0"/>
                </a:moveTo>
                <a:lnTo>
                  <a:pt x="1001674" y="0"/>
                </a:lnTo>
                <a:lnTo>
                  <a:pt x="1001674" y="463367"/>
                </a:lnTo>
                <a:lnTo>
                  <a:pt x="811178" y="600088"/>
                </a:lnTo>
                <a:lnTo>
                  <a:pt x="50913" y="60008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4" name="任意多边形 1183"/>
          <p:cNvSpPr/>
          <p:nvPr/>
        </p:nvSpPr>
        <p:spPr>
          <a:xfrm>
            <a:off x="8343699" y="1769949"/>
            <a:ext cx="3415759" cy="1090915"/>
          </a:xfrm>
          <a:custGeom>
            <a:avLst/>
            <a:gdLst/>
            <a:ahLst/>
            <a:cxnLst/>
            <a:rect l="l" t="t" r="r" b="b"/>
            <a:pathLst>
              <a:path w="3415759" h="1090915">
                <a:moveTo>
                  <a:pt x="1823149" y="590936"/>
                </a:moveTo>
                <a:lnTo>
                  <a:pt x="1999343" y="590936"/>
                </a:lnTo>
                <a:lnTo>
                  <a:pt x="2042247" y="673313"/>
                </a:lnTo>
                <a:lnTo>
                  <a:pt x="2224733" y="593225"/>
                </a:lnTo>
                <a:lnTo>
                  <a:pt x="2204139" y="739671"/>
                </a:lnTo>
                <a:lnTo>
                  <a:pt x="2101741" y="788868"/>
                </a:lnTo>
                <a:lnTo>
                  <a:pt x="2235603" y="1049155"/>
                </a:lnTo>
                <a:lnTo>
                  <a:pt x="2055404" y="1049155"/>
                </a:lnTo>
                <a:close/>
                <a:moveTo>
                  <a:pt x="2506186" y="552036"/>
                </a:moveTo>
                <a:lnTo>
                  <a:pt x="2506186" y="860948"/>
                </a:lnTo>
                <a:lnTo>
                  <a:pt x="2549091" y="860948"/>
                </a:lnTo>
                <a:lnTo>
                  <a:pt x="2549091" y="552036"/>
                </a:lnTo>
                <a:close/>
                <a:moveTo>
                  <a:pt x="2703546" y="339803"/>
                </a:moveTo>
                <a:lnTo>
                  <a:pt x="2891753" y="339803"/>
                </a:lnTo>
                <a:lnTo>
                  <a:pt x="2891753" y="885546"/>
                </a:lnTo>
                <a:lnTo>
                  <a:pt x="2991863" y="945612"/>
                </a:lnTo>
                <a:lnTo>
                  <a:pt x="3415759" y="945612"/>
                </a:lnTo>
                <a:lnTo>
                  <a:pt x="3360269" y="1057736"/>
                </a:lnTo>
                <a:lnTo>
                  <a:pt x="2944955" y="1057736"/>
                </a:lnTo>
                <a:lnTo>
                  <a:pt x="2870587" y="1015403"/>
                </a:lnTo>
                <a:lnTo>
                  <a:pt x="2741874" y="1078902"/>
                </a:lnTo>
                <a:lnTo>
                  <a:pt x="2741874" y="463367"/>
                </a:lnTo>
                <a:lnTo>
                  <a:pt x="2703546" y="463367"/>
                </a:lnTo>
                <a:close/>
                <a:moveTo>
                  <a:pt x="438196" y="263147"/>
                </a:moveTo>
                <a:lnTo>
                  <a:pt x="624687" y="263147"/>
                </a:lnTo>
                <a:lnTo>
                  <a:pt x="623543" y="1005678"/>
                </a:lnTo>
                <a:lnTo>
                  <a:pt x="439340" y="1089771"/>
                </a:lnTo>
                <a:close/>
                <a:moveTo>
                  <a:pt x="884401" y="243125"/>
                </a:moveTo>
                <a:lnTo>
                  <a:pt x="1050298" y="993665"/>
                </a:lnTo>
                <a:lnTo>
                  <a:pt x="868956" y="993665"/>
                </a:lnTo>
                <a:lnTo>
                  <a:pt x="705919" y="243697"/>
                </a:lnTo>
                <a:close/>
                <a:moveTo>
                  <a:pt x="2506186" y="142443"/>
                </a:moveTo>
                <a:lnTo>
                  <a:pt x="2506186" y="422179"/>
                </a:lnTo>
                <a:lnTo>
                  <a:pt x="2549091" y="422179"/>
                </a:lnTo>
                <a:lnTo>
                  <a:pt x="2549091" y="142443"/>
                </a:lnTo>
                <a:close/>
                <a:moveTo>
                  <a:pt x="1362642" y="132718"/>
                </a:moveTo>
                <a:lnTo>
                  <a:pt x="1362642" y="399869"/>
                </a:lnTo>
                <a:lnTo>
                  <a:pt x="1424996" y="399869"/>
                </a:lnTo>
                <a:lnTo>
                  <a:pt x="1424996" y="132718"/>
                </a:lnTo>
                <a:close/>
                <a:moveTo>
                  <a:pt x="1802555" y="129858"/>
                </a:moveTo>
                <a:lnTo>
                  <a:pt x="1802555" y="227679"/>
                </a:lnTo>
                <a:lnTo>
                  <a:pt x="2038243" y="227679"/>
                </a:lnTo>
                <a:lnTo>
                  <a:pt x="1987329" y="347240"/>
                </a:lnTo>
                <a:lnTo>
                  <a:pt x="1802555" y="347240"/>
                </a:lnTo>
                <a:lnTo>
                  <a:pt x="1802555" y="435909"/>
                </a:lnTo>
                <a:lnTo>
                  <a:pt x="2051400" y="435909"/>
                </a:lnTo>
                <a:lnTo>
                  <a:pt x="2051400" y="129858"/>
                </a:lnTo>
                <a:close/>
                <a:moveTo>
                  <a:pt x="2802512" y="10869"/>
                </a:moveTo>
                <a:cubicBezTo>
                  <a:pt x="2817386" y="11251"/>
                  <a:pt x="2831973" y="15351"/>
                  <a:pt x="2846275" y="23169"/>
                </a:cubicBezTo>
                <a:cubicBezTo>
                  <a:pt x="2860576" y="30987"/>
                  <a:pt x="2872017" y="42714"/>
                  <a:pt x="2880598" y="58350"/>
                </a:cubicBezTo>
                <a:cubicBezTo>
                  <a:pt x="2889179" y="73986"/>
                  <a:pt x="2893469" y="89623"/>
                  <a:pt x="2893469" y="105259"/>
                </a:cubicBezTo>
                <a:cubicBezTo>
                  <a:pt x="2893088" y="121658"/>
                  <a:pt x="2886509" y="141394"/>
                  <a:pt x="2873733" y="164467"/>
                </a:cubicBezTo>
                <a:cubicBezTo>
                  <a:pt x="2860957" y="187540"/>
                  <a:pt x="2837217" y="199077"/>
                  <a:pt x="2802512" y="199077"/>
                </a:cubicBezTo>
                <a:cubicBezTo>
                  <a:pt x="2767045" y="199458"/>
                  <a:pt x="2742923" y="188017"/>
                  <a:pt x="2730147" y="164753"/>
                </a:cubicBezTo>
                <a:cubicBezTo>
                  <a:pt x="2717371" y="141489"/>
                  <a:pt x="2710887" y="121753"/>
                  <a:pt x="2710697" y="105545"/>
                </a:cubicBezTo>
                <a:cubicBezTo>
                  <a:pt x="2710506" y="89337"/>
                  <a:pt x="2714797" y="73605"/>
                  <a:pt x="2723568" y="58350"/>
                </a:cubicBezTo>
                <a:cubicBezTo>
                  <a:pt x="2732340" y="42714"/>
                  <a:pt x="2743781" y="30891"/>
                  <a:pt x="2757891" y="22883"/>
                </a:cubicBezTo>
                <a:cubicBezTo>
                  <a:pt x="2772002" y="14874"/>
                  <a:pt x="2786876" y="10869"/>
                  <a:pt x="2802512" y="10869"/>
                </a:cubicBezTo>
                <a:close/>
                <a:moveTo>
                  <a:pt x="2356307" y="10869"/>
                </a:moveTo>
                <a:lnTo>
                  <a:pt x="2693821" y="10869"/>
                </a:lnTo>
                <a:lnTo>
                  <a:pt x="2693821" y="422179"/>
                </a:lnTo>
                <a:lnTo>
                  <a:pt x="2630895" y="489110"/>
                </a:lnTo>
                <a:lnTo>
                  <a:pt x="2693821" y="550320"/>
                </a:lnTo>
                <a:lnTo>
                  <a:pt x="2693821" y="860948"/>
                </a:lnTo>
                <a:lnTo>
                  <a:pt x="2579409" y="985656"/>
                </a:lnTo>
                <a:lnTo>
                  <a:pt x="2506186" y="985656"/>
                </a:lnTo>
                <a:lnTo>
                  <a:pt x="2506186" y="1021124"/>
                </a:lnTo>
                <a:lnTo>
                  <a:pt x="2356307" y="1090915"/>
                </a:lnTo>
                <a:close/>
                <a:moveTo>
                  <a:pt x="21738" y="9725"/>
                </a:moveTo>
                <a:lnTo>
                  <a:pt x="1051442" y="9725"/>
                </a:lnTo>
                <a:lnTo>
                  <a:pt x="983939" y="150452"/>
                </a:lnTo>
                <a:lnTo>
                  <a:pt x="469659" y="150452"/>
                </a:lnTo>
                <a:lnTo>
                  <a:pt x="188779" y="993665"/>
                </a:lnTo>
                <a:lnTo>
                  <a:pt x="0" y="993665"/>
                </a:lnTo>
                <a:lnTo>
                  <a:pt x="278020" y="150452"/>
                </a:lnTo>
                <a:lnTo>
                  <a:pt x="21738" y="150452"/>
                </a:lnTo>
                <a:close/>
                <a:moveTo>
                  <a:pt x="1630365" y="7437"/>
                </a:moveTo>
                <a:lnTo>
                  <a:pt x="2223017" y="7437"/>
                </a:lnTo>
                <a:lnTo>
                  <a:pt x="2223017" y="418747"/>
                </a:lnTo>
                <a:lnTo>
                  <a:pt x="2051400" y="553753"/>
                </a:lnTo>
                <a:lnTo>
                  <a:pt x="1802555" y="553753"/>
                </a:lnTo>
                <a:lnTo>
                  <a:pt x="1802555" y="921014"/>
                </a:lnTo>
                <a:lnTo>
                  <a:pt x="1942137" y="921014"/>
                </a:lnTo>
                <a:lnTo>
                  <a:pt x="1886647" y="1046295"/>
                </a:lnTo>
                <a:lnTo>
                  <a:pt x="1630365" y="1046295"/>
                </a:lnTo>
                <a:close/>
                <a:moveTo>
                  <a:pt x="1188736" y="5149"/>
                </a:moveTo>
                <a:lnTo>
                  <a:pt x="1599474" y="5149"/>
                </a:lnTo>
                <a:lnTo>
                  <a:pt x="1599474" y="399869"/>
                </a:lnTo>
                <a:lnTo>
                  <a:pt x="1513093" y="501695"/>
                </a:lnTo>
                <a:lnTo>
                  <a:pt x="1513093" y="606954"/>
                </a:lnTo>
                <a:lnTo>
                  <a:pt x="1602906" y="606954"/>
                </a:lnTo>
                <a:lnTo>
                  <a:pt x="1555425" y="724798"/>
                </a:lnTo>
                <a:lnTo>
                  <a:pt x="1513093" y="724798"/>
                </a:lnTo>
                <a:lnTo>
                  <a:pt x="1513093" y="938176"/>
                </a:lnTo>
                <a:lnTo>
                  <a:pt x="1609771" y="938176"/>
                </a:lnTo>
                <a:lnTo>
                  <a:pt x="1561146" y="1056020"/>
                </a:lnTo>
                <a:lnTo>
                  <a:pt x="1188736" y="1056020"/>
                </a:lnTo>
                <a:lnTo>
                  <a:pt x="1188736" y="577207"/>
                </a:lnTo>
                <a:lnTo>
                  <a:pt x="1338043" y="577207"/>
                </a:lnTo>
                <a:lnTo>
                  <a:pt x="1338043" y="938176"/>
                </a:lnTo>
                <a:lnTo>
                  <a:pt x="1359782" y="938176"/>
                </a:lnTo>
                <a:lnTo>
                  <a:pt x="1359782" y="518857"/>
                </a:lnTo>
                <a:lnTo>
                  <a:pt x="1188736" y="518857"/>
                </a:lnTo>
                <a:close/>
                <a:moveTo>
                  <a:pt x="3036484" y="0"/>
                </a:moveTo>
                <a:lnTo>
                  <a:pt x="3203525" y="0"/>
                </a:lnTo>
                <a:lnTo>
                  <a:pt x="3185219" y="52058"/>
                </a:lnTo>
                <a:lnTo>
                  <a:pt x="3412326" y="52058"/>
                </a:lnTo>
                <a:lnTo>
                  <a:pt x="3364845" y="164181"/>
                </a:lnTo>
                <a:lnTo>
                  <a:pt x="3153184" y="164181"/>
                </a:lnTo>
                <a:lnTo>
                  <a:pt x="3121149" y="258571"/>
                </a:lnTo>
                <a:lnTo>
                  <a:pt x="3396881" y="258571"/>
                </a:lnTo>
                <a:lnTo>
                  <a:pt x="3396881" y="762554"/>
                </a:lnTo>
                <a:lnTo>
                  <a:pt x="3276748" y="880398"/>
                </a:lnTo>
                <a:lnTo>
                  <a:pt x="3161765" y="880398"/>
                </a:lnTo>
                <a:lnTo>
                  <a:pt x="3161765" y="762554"/>
                </a:lnTo>
                <a:lnTo>
                  <a:pt x="3243569" y="762554"/>
                </a:lnTo>
                <a:lnTo>
                  <a:pt x="3243569" y="366690"/>
                </a:lnTo>
                <a:lnTo>
                  <a:pt x="3103415" y="366690"/>
                </a:lnTo>
                <a:lnTo>
                  <a:pt x="3103415" y="438769"/>
                </a:lnTo>
                <a:lnTo>
                  <a:pt x="3235560" y="438769"/>
                </a:lnTo>
                <a:lnTo>
                  <a:pt x="3193800" y="540023"/>
                </a:lnTo>
                <a:lnTo>
                  <a:pt x="3103415" y="540023"/>
                </a:lnTo>
                <a:lnTo>
                  <a:pt x="3103415" y="617251"/>
                </a:lnTo>
                <a:lnTo>
                  <a:pt x="3237848" y="617251"/>
                </a:lnTo>
                <a:lnTo>
                  <a:pt x="3193800" y="717933"/>
                </a:lnTo>
                <a:lnTo>
                  <a:pt x="3103415" y="717933"/>
                </a:lnTo>
                <a:lnTo>
                  <a:pt x="3103415" y="826624"/>
                </a:lnTo>
                <a:lnTo>
                  <a:pt x="2950103" y="889551"/>
                </a:lnTo>
                <a:lnTo>
                  <a:pt x="2950675" y="395865"/>
                </a:lnTo>
                <a:lnTo>
                  <a:pt x="2897474" y="395865"/>
                </a:lnTo>
                <a:lnTo>
                  <a:pt x="2986143" y="164181"/>
                </a:lnTo>
                <a:lnTo>
                  <a:pt x="2920356" y="164181"/>
                </a:lnTo>
                <a:lnTo>
                  <a:pt x="2920356" y="52058"/>
                </a:lnTo>
                <a:lnTo>
                  <a:pt x="3019322" y="520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558" name="直接连接符 2557"/>
          <p:cNvCxnSpPr/>
          <p:nvPr/>
        </p:nvCxnSpPr>
        <p:spPr>
          <a:xfrm flipV="1">
            <a:off x="11502189" y="4005263"/>
            <a:ext cx="0" cy="2863850"/>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0" name="直接连接符 1189"/>
          <p:cNvCxnSpPr/>
          <p:nvPr/>
        </p:nvCxnSpPr>
        <p:spPr>
          <a:xfrm flipV="1">
            <a:off x="9597967" y="5312331"/>
            <a:ext cx="0" cy="1543134"/>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1" name="直接连接符 1190"/>
          <p:cNvCxnSpPr/>
          <p:nvPr/>
        </p:nvCxnSpPr>
        <p:spPr>
          <a:xfrm flipV="1">
            <a:off x="5196916" y="5012268"/>
            <a:ext cx="0" cy="1880018"/>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92" name="直接连接符 1191"/>
          <p:cNvCxnSpPr/>
          <p:nvPr/>
        </p:nvCxnSpPr>
        <p:spPr>
          <a:xfrm flipV="1">
            <a:off x="1615239" y="5773738"/>
            <a:ext cx="0" cy="1084262"/>
          </a:xfrm>
          <a:prstGeom prst="line">
            <a:avLst/>
          </a:prstGeom>
          <a:ln w="12700">
            <a:solidFill>
              <a:schemeClr val="bg1">
                <a:alpha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59" name="直接连接符 1158"/>
          <p:cNvCxnSpPr/>
          <p:nvPr/>
        </p:nvCxnSpPr>
        <p:spPr>
          <a:xfrm>
            <a:off x="4235450" y="15168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cxnSp>
        <p:nvCxnSpPr>
          <p:cNvPr id="1214" name="直接连接符 1213"/>
          <p:cNvCxnSpPr/>
          <p:nvPr/>
        </p:nvCxnSpPr>
        <p:spPr>
          <a:xfrm>
            <a:off x="4235450" y="298370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51" name="Freeform 592"/>
          <p:cNvSpPr>
            <a:spLocks/>
          </p:cNvSpPr>
          <p:nvPr/>
        </p:nvSpPr>
        <p:spPr bwMode="auto">
          <a:xfrm>
            <a:off x="11006300" y="3485355"/>
            <a:ext cx="1120775" cy="458788"/>
          </a:xfrm>
          <a:custGeom>
            <a:avLst/>
            <a:gdLst>
              <a:gd name="T0" fmla="*/ 208 w 352"/>
              <a:gd name="T1" fmla="*/ 0 h 144"/>
              <a:gd name="T2" fmla="*/ 115 w 352"/>
              <a:gd name="T3" fmla="*/ 82 h 144"/>
              <a:gd name="T4" fmla="*/ 79 w 352"/>
              <a:gd name="T5" fmla="*/ 74 h 144"/>
              <a:gd name="T6" fmla="*/ 0 w 352"/>
              <a:gd name="T7" fmla="*/ 144 h 144"/>
              <a:gd name="T8" fmla="*/ 352 w 352"/>
              <a:gd name="T9" fmla="*/ 144 h 144"/>
              <a:gd name="T10" fmla="*/ 301 w 352"/>
              <a:gd name="T11" fmla="*/ 84 h 144"/>
              <a:gd name="T12" fmla="*/ 208 w 352"/>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52" h="144">
                <a:moveTo>
                  <a:pt x="208" y="0"/>
                </a:moveTo>
                <a:cubicBezTo>
                  <a:pt x="160" y="0"/>
                  <a:pt x="120" y="36"/>
                  <a:pt x="115" y="82"/>
                </a:cubicBezTo>
                <a:cubicBezTo>
                  <a:pt x="104" y="77"/>
                  <a:pt x="92" y="74"/>
                  <a:pt x="79" y="74"/>
                </a:cubicBezTo>
                <a:cubicBezTo>
                  <a:pt x="38" y="74"/>
                  <a:pt x="4" y="104"/>
                  <a:pt x="0" y="144"/>
                </a:cubicBezTo>
                <a:cubicBezTo>
                  <a:pt x="352" y="144"/>
                  <a:pt x="352" y="144"/>
                  <a:pt x="352" y="144"/>
                </a:cubicBezTo>
                <a:cubicBezTo>
                  <a:pt x="352" y="113"/>
                  <a:pt x="330" y="89"/>
                  <a:pt x="301" y="84"/>
                </a:cubicBezTo>
                <a:cubicBezTo>
                  <a:pt x="297" y="37"/>
                  <a:pt x="257" y="0"/>
                  <a:pt x="208" y="0"/>
                </a:cubicBezTo>
              </a:path>
            </a:pathLst>
          </a:cu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5" name="任意多边形 1224"/>
          <p:cNvSpPr/>
          <p:nvPr/>
        </p:nvSpPr>
        <p:spPr>
          <a:xfrm>
            <a:off x="4330490" y="3084606"/>
            <a:ext cx="7317320" cy="453963"/>
          </a:xfrm>
          <a:custGeom>
            <a:avLst/>
            <a:gdLst/>
            <a:ahLst/>
            <a:cxnLst/>
            <a:rect l="l" t="t" r="r" b="b"/>
            <a:pathLst>
              <a:path w="7317320" h="453963">
                <a:moveTo>
                  <a:pt x="4890976" y="413854"/>
                </a:moveTo>
                <a:cubicBezTo>
                  <a:pt x="4899484" y="413854"/>
                  <a:pt x="4903738" y="419323"/>
                  <a:pt x="4903738" y="430262"/>
                </a:cubicBezTo>
                <a:cubicBezTo>
                  <a:pt x="4901307" y="444847"/>
                  <a:pt x="4895230" y="452748"/>
                  <a:pt x="4885506" y="453963"/>
                </a:cubicBezTo>
                <a:cubicBezTo>
                  <a:pt x="4885506" y="453963"/>
                  <a:pt x="4884898" y="453963"/>
                  <a:pt x="4883683" y="453963"/>
                </a:cubicBezTo>
                <a:cubicBezTo>
                  <a:pt x="4877606" y="452748"/>
                  <a:pt x="4873960" y="447886"/>
                  <a:pt x="4872744" y="439378"/>
                </a:cubicBezTo>
                <a:cubicBezTo>
                  <a:pt x="4873960" y="423577"/>
                  <a:pt x="4880036" y="415069"/>
                  <a:pt x="4890976" y="413854"/>
                </a:cubicBezTo>
                <a:close/>
                <a:moveTo>
                  <a:pt x="142775" y="329420"/>
                </a:moveTo>
                <a:cubicBezTo>
                  <a:pt x="161234" y="330103"/>
                  <a:pt x="184137" y="334547"/>
                  <a:pt x="211485" y="342751"/>
                </a:cubicBezTo>
                <a:cubicBezTo>
                  <a:pt x="257671" y="358552"/>
                  <a:pt x="282587" y="377391"/>
                  <a:pt x="286234" y="399269"/>
                </a:cubicBezTo>
                <a:cubicBezTo>
                  <a:pt x="291095" y="415069"/>
                  <a:pt x="271041" y="419323"/>
                  <a:pt x="226070" y="412031"/>
                </a:cubicBezTo>
                <a:cubicBezTo>
                  <a:pt x="222424" y="410815"/>
                  <a:pt x="220600" y="408992"/>
                  <a:pt x="220600" y="406561"/>
                </a:cubicBezTo>
                <a:cubicBezTo>
                  <a:pt x="220600" y="404131"/>
                  <a:pt x="222424" y="402915"/>
                  <a:pt x="226070" y="402915"/>
                </a:cubicBezTo>
                <a:cubicBezTo>
                  <a:pt x="228501" y="401700"/>
                  <a:pt x="232755" y="400484"/>
                  <a:pt x="238832" y="399269"/>
                </a:cubicBezTo>
                <a:cubicBezTo>
                  <a:pt x="250986" y="398053"/>
                  <a:pt x="257063" y="395622"/>
                  <a:pt x="257063" y="391976"/>
                </a:cubicBezTo>
                <a:cubicBezTo>
                  <a:pt x="255848" y="385899"/>
                  <a:pt x="240655" y="376176"/>
                  <a:pt x="211485" y="362806"/>
                </a:cubicBezTo>
                <a:cubicBezTo>
                  <a:pt x="201761" y="360375"/>
                  <a:pt x="198723" y="359160"/>
                  <a:pt x="202369" y="359160"/>
                </a:cubicBezTo>
                <a:cubicBezTo>
                  <a:pt x="169552" y="350652"/>
                  <a:pt x="143421" y="343967"/>
                  <a:pt x="123974" y="339105"/>
                </a:cubicBezTo>
                <a:cubicBezTo>
                  <a:pt x="121543" y="337890"/>
                  <a:pt x="120327" y="336066"/>
                  <a:pt x="120327" y="333636"/>
                </a:cubicBezTo>
                <a:cubicBezTo>
                  <a:pt x="121543" y="331205"/>
                  <a:pt x="123366" y="329989"/>
                  <a:pt x="125797" y="329989"/>
                </a:cubicBezTo>
                <a:cubicBezTo>
                  <a:pt x="130962" y="329382"/>
                  <a:pt x="136622" y="329192"/>
                  <a:pt x="142775" y="329420"/>
                </a:cubicBezTo>
                <a:close/>
                <a:moveTo>
                  <a:pt x="4150370" y="326343"/>
                </a:moveTo>
                <a:cubicBezTo>
                  <a:pt x="4105398" y="331205"/>
                  <a:pt x="4078051" y="342751"/>
                  <a:pt x="4068328" y="360983"/>
                </a:cubicBezTo>
                <a:cubicBezTo>
                  <a:pt x="4069544" y="375568"/>
                  <a:pt x="4073190" y="384684"/>
                  <a:pt x="4079267" y="388330"/>
                </a:cubicBezTo>
                <a:cubicBezTo>
                  <a:pt x="4097498" y="387114"/>
                  <a:pt x="4115122" y="382860"/>
                  <a:pt x="4132138" y="375568"/>
                </a:cubicBezTo>
                <a:cubicBezTo>
                  <a:pt x="4139430" y="373137"/>
                  <a:pt x="4148546" y="358552"/>
                  <a:pt x="4159486" y="331812"/>
                </a:cubicBezTo>
                <a:cubicBezTo>
                  <a:pt x="4160701" y="331812"/>
                  <a:pt x="4161308" y="331812"/>
                  <a:pt x="4161308" y="331812"/>
                </a:cubicBezTo>
                <a:cubicBezTo>
                  <a:pt x="4161308" y="328166"/>
                  <a:pt x="4157662" y="326343"/>
                  <a:pt x="4150370" y="326343"/>
                </a:cubicBezTo>
                <a:close/>
                <a:moveTo>
                  <a:pt x="3638066" y="313581"/>
                </a:moveTo>
                <a:cubicBezTo>
                  <a:pt x="3634420" y="318443"/>
                  <a:pt x="3628950" y="325735"/>
                  <a:pt x="3621658" y="335459"/>
                </a:cubicBezTo>
                <a:cubicBezTo>
                  <a:pt x="3609504" y="351259"/>
                  <a:pt x="3600388" y="364021"/>
                  <a:pt x="3594311" y="373745"/>
                </a:cubicBezTo>
                <a:cubicBezTo>
                  <a:pt x="3600388" y="379822"/>
                  <a:pt x="3606465" y="382860"/>
                  <a:pt x="3612542" y="382860"/>
                </a:cubicBezTo>
                <a:cubicBezTo>
                  <a:pt x="3625912" y="380430"/>
                  <a:pt x="3638066" y="370098"/>
                  <a:pt x="3649005" y="351867"/>
                </a:cubicBezTo>
                <a:cubicBezTo>
                  <a:pt x="3652651" y="344574"/>
                  <a:pt x="3656298" y="338497"/>
                  <a:pt x="3659944" y="333636"/>
                </a:cubicBezTo>
                <a:cubicBezTo>
                  <a:pt x="3657513" y="331205"/>
                  <a:pt x="3654474" y="328166"/>
                  <a:pt x="3650828" y="324520"/>
                </a:cubicBezTo>
                <a:cubicBezTo>
                  <a:pt x="3647182" y="320874"/>
                  <a:pt x="3644751" y="318443"/>
                  <a:pt x="3643536" y="317227"/>
                </a:cubicBezTo>
                <a:cubicBezTo>
                  <a:pt x="3642320" y="314796"/>
                  <a:pt x="3640497" y="313581"/>
                  <a:pt x="3638066" y="313581"/>
                </a:cubicBezTo>
                <a:close/>
                <a:moveTo>
                  <a:pt x="561938" y="309935"/>
                </a:moveTo>
                <a:cubicBezTo>
                  <a:pt x="563153" y="309935"/>
                  <a:pt x="563761" y="311150"/>
                  <a:pt x="563761" y="313581"/>
                </a:cubicBezTo>
                <a:cubicBezTo>
                  <a:pt x="560115" y="319658"/>
                  <a:pt x="555253" y="329382"/>
                  <a:pt x="549176" y="342751"/>
                </a:cubicBezTo>
                <a:cubicBezTo>
                  <a:pt x="528513" y="379214"/>
                  <a:pt x="516359" y="407777"/>
                  <a:pt x="512713" y="428439"/>
                </a:cubicBezTo>
                <a:cubicBezTo>
                  <a:pt x="512713" y="430870"/>
                  <a:pt x="512105" y="432085"/>
                  <a:pt x="510890" y="432085"/>
                </a:cubicBezTo>
                <a:cubicBezTo>
                  <a:pt x="498735" y="432085"/>
                  <a:pt x="492050" y="429655"/>
                  <a:pt x="490835" y="424793"/>
                </a:cubicBezTo>
                <a:lnTo>
                  <a:pt x="490835" y="422970"/>
                </a:lnTo>
                <a:cubicBezTo>
                  <a:pt x="492050" y="415677"/>
                  <a:pt x="493266" y="404738"/>
                  <a:pt x="494481" y="390153"/>
                </a:cubicBezTo>
                <a:cubicBezTo>
                  <a:pt x="495697" y="375568"/>
                  <a:pt x="496304" y="364629"/>
                  <a:pt x="496304" y="357336"/>
                </a:cubicBezTo>
                <a:cubicBezTo>
                  <a:pt x="496304" y="357336"/>
                  <a:pt x="496912" y="356729"/>
                  <a:pt x="498128" y="355513"/>
                </a:cubicBezTo>
                <a:cubicBezTo>
                  <a:pt x="499343" y="353082"/>
                  <a:pt x="501166" y="351867"/>
                  <a:pt x="503597" y="351867"/>
                </a:cubicBezTo>
                <a:cubicBezTo>
                  <a:pt x="506028" y="353082"/>
                  <a:pt x="508459" y="357336"/>
                  <a:pt x="510890" y="364629"/>
                </a:cubicBezTo>
                <a:cubicBezTo>
                  <a:pt x="512105" y="370706"/>
                  <a:pt x="513321" y="373745"/>
                  <a:pt x="514536" y="373745"/>
                </a:cubicBezTo>
                <a:cubicBezTo>
                  <a:pt x="516967" y="373745"/>
                  <a:pt x="518182" y="373137"/>
                  <a:pt x="518182" y="371922"/>
                </a:cubicBezTo>
                <a:cubicBezTo>
                  <a:pt x="531552" y="350044"/>
                  <a:pt x="546137" y="329382"/>
                  <a:pt x="561938" y="309935"/>
                </a:cubicBezTo>
                <a:close/>
                <a:moveTo>
                  <a:pt x="3546909" y="304465"/>
                </a:moveTo>
                <a:cubicBezTo>
                  <a:pt x="3537185" y="310542"/>
                  <a:pt x="3529285" y="313581"/>
                  <a:pt x="3523208" y="313581"/>
                </a:cubicBezTo>
                <a:cubicBezTo>
                  <a:pt x="3523208" y="329382"/>
                  <a:pt x="3525639" y="337890"/>
                  <a:pt x="3530501" y="339105"/>
                </a:cubicBezTo>
                <a:cubicBezTo>
                  <a:pt x="3531716" y="337890"/>
                  <a:pt x="3533539" y="334243"/>
                  <a:pt x="3535970" y="328166"/>
                </a:cubicBezTo>
                <a:cubicBezTo>
                  <a:pt x="3540832" y="318443"/>
                  <a:pt x="3544478" y="310542"/>
                  <a:pt x="3546909" y="304465"/>
                </a:cubicBezTo>
                <a:close/>
                <a:moveTo>
                  <a:pt x="3025866" y="296603"/>
                </a:moveTo>
                <a:cubicBezTo>
                  <a:pt x="3039996" y="297287"/>
                  <a:pt x="3046605" y="301731"/>
                  <a:pt x="3045693" y="309935"/>
                </a:cubicBezTo>
                <a:cubicBezTo>
                  <a:pt x="3045693" y="312366"/>
                  <a:pt x="3044477" y="315404"/>
                  <a:pt x="3042047" y="319050"/>
                </a:cubicBezTo>
                <a:cubicBezTo>
                  <a:pt x="3040831" y="321481"/>
                  <a:pt x="3040224" y="323304"/>
                  <a:pt x="3040224" y="324520"/>
                </a:cubicBezTo>
                <a:cubicBezTo>
                  <a:pt x="3037793" y="342751"/>
                  <a:pt x="3036577" y="363414"/>
                  <a:pt x="3036577" y="386507"/>
                </a:cubicBezTo>
                <a:cubicBezTo>
                  <a:pt x="3036577" y="398661"/>
                  <a:pt x="3048124" y="404131"/>
                  <a:pt x="3071217" y="402915"/>
                </a:cubicBezTo>
                <a:cubicBezTo>
                  <a:pt x="3135635" y="398053"/>
                  <a:pt x="3175744" y="390153"/>
                  <a:pt x="3191545" y="379214"/>
                </a:cubicBezTo>
                <a:cubicBezTo>
                  <a:pt x="3203699" y="358552"/>
                  <a:pt x="3210992" y="337282"/>
                  <a:pt x="3213422" y="315404"/>
                </a:cubicBezTo>
                <a:cubicBezTo>
                  <a:pt x="3214638" y="310542"/>
                  <a:pt x="3215853" y="309935"/>
                  <a:pt x="3217069" y="313581"/>
                </a:cubicBezTo>
                <a:cubicBezTo>
                  <a:pt x="3219499" y="322089"/>
                  <a:pt x="3220715" y="333028"/>
                  <a:pt x="3220715" y="346398"/>
                </a:cubicBezTo>
                <a:cubicBezTo>
                  <a:pt x="3220715" y="353690"/>
                  <a:pt x="3218892" y="362198"/>
                  <a:pt x="3215245" y="371922"/>
                </a:cubicBezTo>
                <a:cubicBezTo>
                  <a:pt x="3214030" y="379214"/>
                  <a:pt x="3212815" y="385291"/>
                  <a:pt x="3211599" y="390153"/>
                </a:cubicBezTo>
                <a:cubicBezTo>
                  <a:pt x="3199445" y="402307"/>
                  <a:pt x="3166628" y="412031"/>
                  <a:pt x="3113149" y="419323"/>
                </a:cubicBezTo>
                <a:cubicBezTo>
                  <a:pt x="3087625" y="422970"/>
                  <a:pt x="3067571" y="423577"/>
                  <a:pt x="3052986" y="421147"/>
                </a:cubicBezTo>
                <a:cubicBezTo>
                  <a:pt x="3026246" y="416285"/>
                  <a:pt x="3014092" y="404131"/>
                  <a:pt x="3016523" y="384684"/>
                </a:cubicBezTo>
                <a:cubicBezTo>
                  <a:pt x="3016523" y="378606"/>
                  <a:pt x="3017130" y="368275"/>
                  <a:pt x="3018346" y="353690"/>
                </a:cubicBezTo>
                <a:cubicBezTo>
                  <a:pt x="3019561" y="337890"/>
                  <a:pt x="3020169" y="326343"/>
                  <a:pt x="3020169" y="319050"/>
                </a:cubicBezTo>
                <a:cubicBezTo>
                  <a:pt x="3020169" y="314189"/>
                  <a:pt x="3017130" y="311150"/>
                  <a:pt x="3011053" y="309935"/>
                </a:cubicBezTo>
                <a:cubicBezTo>
                  <a:pt x="3008623" y="309935"/>
                  <a:pt x="3006799" y="309935"/>
                  <a:pt x="3005584" y="309935"/>
                </a:cubicBezTo>
                <a:cubicBezTo>
                  <a:pt x="3003153" y="307504"/>
                  <a:pt x="3001937" y="305073"/>
                  <a:pt x="3001937" y="302642"/>
                </a:cubicBezTo>
                <a:cubicBezTo>
                  <a:pt x="3003153" y="300211"/>
                  <a:pt x="3005584" y="298388"/>
                  <a:pt x="3009230" y="297173"/>
                </a:cubicBezTo>
                <a:cubicBezTo>
                  <a:pt x="3015611" y="296565"/>
                  <a:pt x="3021156" y="296375"/>
                  <a:pt x="3025866" y="296603"/>
                </a:cubicBezTo>
                <a:close/>
                <a:moveTo>
                  <a:pt x="3601603" y="286234"/>
                </a:moveTo>
                <a:cubicBezTo>
                  <a:pt x="3595526" y="289880"/>
                  <a:pt x="3588841" y="316012"/>
                  <a:pt x="3581549" y="364629"/>
                </a:cubicBezTo>
                <a:cubicBezTo>
                  <a:pt x="3600995" y="343967"/>
                  <a:pt x="3617404" y="323912"/>
                  <a:pt x="3630774" y="304465"/>
                </a:cubicBezTo>
                <a:cubicBezTo>
                  <a:pt x="3619835" y="292311"/>
                  <a:pt x="3610111" y="286234"/>
                  <a:pt x="3601603" y="286234"/>
                </a:cubicBezTo>
                <a:close/>
                <a:moveTo>
                  <a:pt x="3669060" y="242478"/>
                </a:moveTo>
                <a:cubicBezTo>
                  <a:pt x="3662983" y="243694"/>
                  <a:pt x="3653867" y="249163"/>
                  <a:pt x="3641712" y="258887"/>
                </a:cubicBezTo>
                <a:cubicBezTo>
                  <a:pt x="3633204" y="267395"/>
                  <a:pt x="3627127" y="271649"/>
                  <a:pt x="3623481" y="271649"/>
                </a:cubicBezTo>
                <a:cubicBezTo>
                  <a:pt x="3625912" y="276510"/>
                  <a:pt x="3631381" y="283195"/>
                  <a:pt x="3639889" y="291703"/>
                </a:cubicBezTo>
                <a:cubicBezTo>
                  <a:pt x="3641105" y="290488"/>
                  <a:pt x="3642320" y="288665"/>
                  <a:pt x="3643536" y="286234"/>
                </a:cubicBezTo>
                <a:cubicBezTo>
                  <a:pt x="3645966" y="283803"/>
                  <a:pt x="3647182" y="281980"/>
                  <a:pt x="3647182" y="280764"/>
                </a:cubicBezTo>
                <a:cubicBezTo>
                  <a:pt x="3650828" y="275903"/>
                  <a:pt x="3652043" y="276510"/>
                  <a:pt x="3650828" y="282587"/>
                </a:cubicBezTo>
                <a:cubicBezTo>
                  <a:pt x="3650828" y="285018"/>
                  <a:pt x="3649613" y="288665"/>
                  <a:pt x="3647182" y="293526"/>
                </a:cubicBezTo>
                <a:cubicBezTo>
                  <a:pt x="3645966" y="295957"/>
                  <a:pt x="3645359" y="297780"/>
                  <a:pt x="3645359" y="298996"/>
                </a:cubicBezTo>
                <a:cubicBezTo>
                  <a:pt x="3647790" y="300211"/>
                  <a:pt x="3651436" y="303250"/>
                  <a:pt x="3656298" y="308112"/>
                </a:cubicBezTo>
                <a:cubicBezTo>
                  <a:pt x="3661159" y="311758"/>
                  <a:pt x="3664805" y="314796"/>
                  <a:pt x="3667236" y="317227"/>
                </a:cubicBezTo>
                <a:cubicBezTo>
                  <a:pt x="3683037" y="281980"/>
                  <a:pt x="3687899" y="258887"/>
                  <a:pt x="3681822" y="247948"/>
                </a:cubicBezTo>
                <a:cubicBezTo>
                  <a:pt x="3681822" y="247948"/>
                  <a:pt x="3679998" y="246732"/>
                  <a:pt x="3676352" y="244301"/>
                </a:cubicBezTo>
                <a:cubicBezTo>
                  <a:pt x="3672706" y="243086"/>
                  <a:pt x="3670275" y="242478"/>
                  <a:pt x="3669060" y="242478"/>
                </a:cubicBezTo>
                <a:close/>
                <a:moveTo>
                  <a:pt x="662211" y="240655"/>
                </a:moveTo>
                <a:cubicBezTo>
                  <a:pt x="633040" y="255240"/>
                  <a:pt x="617847" y="266787"/>
                  <a:pt x="616632" y="275295"/>
                </a:cubicBezTo>
                <a:cubicBezTo>
                  <a:pt x="632433" y="295957"/>
                  <a:pt x="646410" y="295350"/>
                  <a:pt x="658564" y="273472"/>
                </a:cubicBezTo>
                <a:cubicBezTo>
                  <a:pt x="659780" y="269825"/>
                  <a:pt x="660387" y="264356"/>
                  <a:pt x="660387" y="257063"/>
                </a:cubicBezTo>
                <a:cubicBezTo>
                  <a:pt x="661603" y="249771"/>
                  <a:pt x="662211" y="244301"/>
                  <a:pt x="662211" y="240655"/>
                </a:cubicBezTo>
                <a:close/>
                <a:moveTo>
                  <a:pt x="140382" y="233363"/>
                </a:moveTo>
                <a:cubicBezTo>
                  <a:pt x="140382" y="234578"/>
                  <a:pt x="139774" y="237009"/>
                  <a:pt x="138559" y="240655"/>
                </a:cubicBezTo>
                <a:cubicBezTo>
                  <a:pt x="136128" y="245517"/>
                  <a:pt x="134305" y="249771"/>
                  <a:pt x="133089" y="253417"/>
                </a:cubicBezTo>
                <a:cubicBezTo>
                  <a:pt x="134305" y="252202"/>
                  <a:pt x="137343" y="250986"/>
                  <a:pt x="142205" y="249771"/>
                </a:cubicBezTo>
                <a:cubicBezTo>
                  <a:pt x="150713" y="246125"/>
                  <a:pt x="156790" y="243086"/>
                  <a:pt x="160437" y="240655"/>
                </a:cubicBezTo>
                <a:cubicBezTo>
                  <a:pt x="151929" y="239440"/>
                  <a:pt x="145244" y="237009"/>
                  <a:pt x="140382" y="233363"/>
                </a:cubicBezTo>
                <a:close/>
                <a:moveTo>
                  <a:pt x="726021" y="222424"/>
                </a:moveTo>
                <a:cubicBezTo>
                  <a:pt x="715082" y="222424"/>
                  <a:pt x="701712" y="225462"/>
                  <a:pt x="685911" y="231539"/>
                </a:cubicBezTo>
                <a:cubicBezTo>
                  <a:pt x="684696" y="235186"/>
                  <a:pt x="684088" y="241263"/>
                  <a:pt x="684088" y="249771"/>
                </a:cubicBezTo>
                <a:cubicBezTo>
                  <a:pt x="682873" y="258279"/>
                  <a:pt x="682265" y="264356"/>
                  <a:pt x="682265" y="268002"/>
                </a:cubicBezTo>
                <a:cubicBezTo>
                  <a:pt x="682265" y="275295"/>
                  <a:pt x="681050" y="281372"/>
                  <a:pt x="678619" y="286234"/>
                </a:cubicBezTo>
                <a:cubicBezTo>
                  <a:pt x="687127" y="277726"/>
                  <a:pt x="698674" y="265571"/>
                  <a:pt x="713259" y="249771"/>
                </a:cubicBezTo>
                <a:cubicBezTo>
                  <a:pt x="722982" y="238832"/>
                  <a:pt x="730275" y="230932"/>
                  <a:pt x="735136" y="226070"/>
                </a:cubicBezTo>
                <a:cubicBezTo>
                  <a:pt x="735136" y="223639"/>
                  <a:pt x="732098" y="222424"/>
                  <a:pt x="726021" y="222424"/>
                </a:cubicBezTo>
                <a:close/>
                <a:moveTo>
                  <a:pt x="4890976" y="216954"/>
                </a:moveTo>
                <a:cubicBezTo>
                  <a:pt x="4899484" y="216954"/>
                  <a:pt x="4903738" y="221816"/>
                  <a:pt x="4903738" y="231539"/>
                </a:cubicBezTo>
                <a:cubicBezTo>
                  <a:pt x="4902522" y="248555"/>
                  <a:pt x="4896445" y="257063"/>
                  <a:pt x="4885506" y="257063"/>
                </a:cubicBezTo>
                <a:cubicBezTo>
                  <a:pt x="4878214" y="255848"/>
                  <a:pt x="4873960" y="250379"/>
                  <a:pt x="4872744" y="240655"/>
                </a:cubicBezTo>
                <a:cubicBezTo>
                  <a:pt x="4875175" y="226070"/>
                  <a:pt x="4881252" y="218170"/>
                  <a:pt x="4890976" y="216954"/>
                </a:cubicBezTo>
                <a:close/>
                <a:moveTo>
                  <a:pt x="120327" y="213308"/>
                </a:moveTo>
                <a:cubicBezTo>
                  <a:pt x="97234" y="240047"/>
                  <a:pt x="79003" y="263141"/>
                  <a:pt x="65633" y="282587"/>
                </a:cubicBezTo>
                <a:cubicBezTo>
                  <a:pt x="72926" y="280157"/>
                  <a:pt x="86295" y="274079"/>
                  <a:pt x="105742" y="264356"/>
                </a:cubicBezTo>
                <a:cubicBezTo>
                  <a:pt x="111819" y="243694"/>
                  <a:pt x="116681" y="226678"/>
                  <a:pt x="120327" y="213308"/>
                </a:cubicBezTo>
                <a:close/>
                <a:moveTo>
                  <a:pt x="1995152" y="200546"/>
                </a:moveTo>
                <a:cubicBezTo>
                  <a:pt x="1989075" y="199331"/>
                  <a:pt x="1981175" y="201761"/>
                  <a:pt x="1971452" y="207839"/>
                </a:cubicBezTo>
                <a:cubicBezTo>
                  <a:pt x="1964159" y="210269"/>
                  <a:pt x="1958690" y="212093"/>
                  <a:pt x="1955043" y="213308"/>
                </a:cubicBezTo>
                <a:cubicBezTo>
                  <a:pt x="1953828" y="215739"/>
                  <a:pt x="1953220" y="218170"/>
                  <a:pt x="1953220" y="220601"/>
                </a:cubicBezTo>
                <a:cubicBezTo>
                  <a:pt x="1953220" y="226678"/>
                  <a:pt x="1954436" y="237617"/>
                  <a:pt x="1956866" y="253417"/>
                </a:cubicBezTo>
                <a:cubicBezTo>
                  <a:pt x="1960513" y="252202"/>
                  <a:pt x="1964159" y="250379"/>
                  <a:pt x="1967805" y="247948"/>
                </a:cubicBezTo>
                <a:cubicBezTo>
                  <a:pt x="1969021" y="247948"/>
                  <a:pt x="1970844" y="246125"/>
                  <a:pt x="1973275" y="242478"/>
                </a:cubicBezTo>
                <a:cubicBezTo>
                  <a:pt x="1976921" y="240047"/>
                  <a:pt x="1978744" y="238832"/>
                  <a:pt x="1978744" y="238832"/>
                </a:cubicBezTo>
                <a:cubicBezTo>
                  <a:pt x="1986037" y="225462"/>
                  <a:pt x="1991506" y="212700"/>
                  <a:pt x="1995152" y="200546"/>
                </a:cubicBezTo>
                <a:close/>
                <a:moveTo>
                  <a:pt x="463716" y="198951"/>
                </a:moveTo>
                <a:cubicBezTo>
                  <a:pt x="480580" y="199407"/>
                  <a:pt x="492658" y="206015"/>
                  <a:pt x="499951" y="218777"/>
                </a:cubicBezTo>
                <a:lnTo>
                  <a:pt x="499951" y="220601"/>
                </a:lnTo>
                <a:cubicBezTo>
                  <a:pt x="501166" y="225462"/>
                  <a:pt x="498735" y="227285"/>
                  <a:pt x="492658" y="226070"/>
                </a:cubicBezTo>
                <a:cubicBezTo>
                  <a:pt x="490227" y="226070"/>
                  <a:pt x="487189" y="224855"/>
                  <a:pt x="483542" y="222424"/>
                </a:cubicBezTo>
                <a:cubicBezTo>
                  <a:pt x="478681" y="219993"/>
                  <a:pt x="474427" y="218777"/>
                  <a:pt x="470780" y="218777"/>
                </a:cubicBezTo>
                <a:cubicBezTo>
                  <a:pt x="469565" y="218777"/>
                  <a:pt x="467134" y="218777"/>
                  <a:pt x="463488" y="218777"/>
                </a:cubicBezTo>
                <a:cubicBezTo>
                  <a:pt x="445256" y="217562"/>
                  <a:pt x="436141" y="212700"/>
                  <a:pt x="436141" y="204192"/>
                </a:cubicBezTo>
                <a:lnTo>
                  <a:pt x="436141" y="202369"/>
                </a:lnTo>
                <a:cubicBezTo>
                  <a:pt x="441002" y="201154"/>
                  <a:pt x="444041" y="200546"/>
                  <a:pt x="445256" y="200546"/>
                </a:cubicBezTo>
                <a:cubicBezTo>
                  <a:pt x="451941" y="199331"/>
                  <a:pt x="458094" y="198799"/>
                  <a:pt x="463716" y="198951"/>
                </a:cubicBezTo>
                <a:close/>
                <a:moveTo>
                  <a:pt x="4117553" y="184138"/>
                </a:moveTo>
                <a:cubicBezTo>
                  <a:pt x="4126061" y="182922"/>
                  <a:pt x="4129708" y="185353"/>
                  <a:pt x="4128492" y="191430"/>
                </a:cubicBezTo>
                <a:cubicBezTo>
                  <a:pt x="4128492" y="198723"/>
                  <a:pt x="4125453" y="204800"/>
                  <a:pt x="4119376" y="209662"/>
                </a:cubicBezTo>
                <a:cubicBezTo>
                  <a:pt x="4115730" y="212093"/>
                  <a:pt x="4113299" y="213916"/>
                  <a:pt x="4112084" y="215131"/>
                </a:cubicBezTo>
                <a:cubicBezTo>
                  <a:pt x="4098714" y="229716"/>
                  <a:pt x="4087167" y="243086"/>
                  <a:pt x="4077444" y="255240"/>
                </a:cubicBezTo>
                <a:cubicBezTo>
                  <a:pt x="4099322" y="247948"/>
                  <a:pt x="4118768" y="240655"/>
                  <a:pt x="4135784" y="233363"/>
                </a:cubicBezTo>
                <a:cubicBezTo>
                  <a:pt x="4145508" y="232147"/>
                  <a:pt x="4150977" y="235793"/>
                  <a:pt x="4152192" y="244301"/>
                </a:cubicBezTo>
                <a:cubicBezTo>
                  <a:pt x="4152192" y="249163"/>
                  <a:pt x="4149762" y="252202"/>
                  <a:pt x="4144900" y="253417"/>
                </a:cubicBezTo>
                <a:cubicBezTo>
                  <a:pt x="4142470" y="253417"/>
                  <a:pt x="4140646" y="254025"/>
                  <a:pt x="4139430" y="255240"/>
                </a:cubicBezTo>
                <a:cubicBezTo>
                  <a:pt x="4112691" y="267395"/>
                  <a:pt x="4086560" y="282587"/>
                  <a:pt x="4061036" y="300819"/>
                </a:cubicBezTo>
                <a:cubicBezTo>
                  <a:pt x="4053743" y="305681"/>
                  <a:pt x="4049489" y="312973"/>
                  <a:pt x="4048274" y="322697"/>
                </a:cubicBezTo>
                <a:cubicBezTo>
                  <a:pt x="4050705" y="332420"/>
                  <a:pt x="4054958" y="337890"/>
                  <a:pt x="4061036" y="339105"/>
                </a:cubicBezTo>
                <a:cubicBezTo>
                  <a:pt x="4062251" y="339105"/>
                  <a:pt x="4066505" y="337282"/>
                  <a:pt x="4073798" y="333636"/>
                </a:cubicBezTo>
                <a:cubicBezTo>
                  <a:pt x="4093244" y="322697"/>
                  <a:pt x="4113299" y="314189"/>
                  <a:pt x="4133962" y="308112"/>
                </a:cubicBezTo>
                <a:cubicBezTo>
                  <a:pt x="4149762" y="304465"/>
                  <a:pt x="4165562" y="303858"/>
                  <a:pt x="4181363" y="306288"/>
                </a:cubicBezTo>
                <a:cubicBezTo>
                  <a:pt x="4188656" y="307504"/>
                  <a:pt x="4192910" y="312973"/>
                  <a:pt x="4194125" y="322697"/>
                </a:cubicBezTo>
                <a:cubicBezTo>
                  <a:pt x="4194125" y="328774"/>
                  <a:pt x="4190479" y="335459"/>
                  <a:pt x="4183186" y="342751"/>
                </a:cubicBezTo>
                <a:cubicBezTo>
                  <a:pt x="4180756" y="346398"/>
                  <a:pt x="4175894" y="351259"/>
                  <a:pt x="4168601" y="357336"/>
                </a:cubicBezTo>
                <a:cubicBezTo>
                  <a:pt x="4162524" y="364629"/>
                  <a:pt x="4157662" y="370098"/>
                  <a:pt x="4154016" y="373745"/>
                </a:cubicBezTo>
                <a:cubicBezTo>
                  <a:pt x="4158878" y="374960"/>
                  <a:pt x="4161308" y="377391"/>
                  <a:pt x="4161308" y="381037"/>
                </a:cubicBezTo>
                <a:cubicBezTo>
                  <a:pt x="4161308" y="390761"/>
                  <a:pt x="4145508" y="397446"/>
                  <a:pt x="4113906" y="401092"/>
                </a:cubicBezTo>
                <a:cubicBezTo>
                  <a:pt x="4099322" y="402307"/>
                  <a:pt x="4089598" y="403523"/>
                  <a:pt x="4084736" y="404738"/>
                </a:cubicBezTo>
                <a:cubicBezTo>
                  <a:pt x="4072582" y="408384"/>
                  <a:pt x="4062251" y="410208"/>
                  <a:pt x="4053743" y="410208"/>
                </a:cubicBezTo>
                <a:cubicBezTo>
                  <a:pt x="4051312" y="410208"/>
                  <a:pt x="4050097" y="407169"/>
                  <a:pt x="4050097" y="401092"/>
                </a:cubicBezTo>
                <a:cubicBezTo>
                  <a:pt x="4050097" y="397446"/>
                  <a:pt x="4051312" y="395015"/>
                  <a:pt x="4053743" y="393799"/>
                </a:cubicBezTo>
                <a:cubicBezTo>
                  <a:pt x="4048881" y="373137"/>
                  <a:pt x="4040373" y="351867"/>
                  <a:pt x="4028219" y="329989"/>
                </a:cubicBezTo>
                <a:cubicBezTo>
                  <a:pt x="4028219" y="323912"/>
                  <a:pt x="4030650" y="316620"/>
                  <a:pt x="4035512" y="308112"/>
                </a:cubicBezTo>
                <a:cubicBezTo>
                  <a:pt x="4035512" y="308112"/>
                  <a:pt x="4036119" y="307504"/>
                  <a:pt x="4037335" y="306288"/>
                </a:cubicBezTo>
                <a:cubicBezTo>
                  <a:pt x="4038550" y="305073"/>
                  <a:pt x="4042196" y="301427"/>
                  <a:pt x="4048274" y="295350"/>
                </a:cubicBezTo>
                <a:cubicBezTo>
                  <a:pt x="4056782" y="288057"/>
                  <a:pt x="4061036" y="283803"/>
                  <a:pt x="4061036" y="282587"/>
                </a:cubicBezTo>
                <a:cubicBezTo>
                  <a:pt x="4061036" y="281372"/>
                  <a:pt x="4059820" y="280157"/>
                  <a:pt x="4057389" y="278941"/>
                </a:cubicBezTo>
                <a:cubicBezTo>
                  <a:pt x="4053743" y="276510"/>
                  <a:pt x="4051920" y="273472"/>
                  <a:pt x="4051920" y="269825"/>
                </a:cubicBezTo>
                <a:cubicBezTo>
                  <a:pt x="4051920" y="262533"/>
                  <a:pt x="4057997" y="253417"/>
                  <a:pt x="4070151" y="242478"/>
                </a:cubicBezTo>
                <a:cubicBezTo>
                  <a:pt x="4082306" y="230324"/>
                  <a:pt x="4088383" y="221208"/>
                  <a:pt x="4088383" y="215131"/>
                </a:cubicBezTo>
                <a:cubicBezTo>
                  <a:pt x="4085952" y="215131"/>
                  <a:pt x="4081698" y="216347"/>
                  <a:pt x="4075621" y="218777"/>
                </a:cubicBezTo>
                <a:cubicBezTo>
                  <a:pt x="4069544" y="222424"/>
                  <a:pt x="4064682" y="224247"/>
                  <a:pt x="4061036" y="224247"/>
                </a:cubicBezTo>
                <a:cubicBezTo>
                  <a:pt x="4052528" y="224247"/>
                  <a:pt x="4048274" y="221208"/>
                  <a:pt x="4048274" y="215131"/>
                </a:cubicBezTo>
                <a:cubicBezTo>
                  <a:pt x="4048274" y="213916"/>
                  <a:pt x="4048881" y="212093"/>
                  <a:pt x="4050097" y="209662"/>
                </a:cubicBezTo>
                <a:cubicBezTo>
                  <a:pt x="4088990" y="192646"/>
                  <a:pt x="4111476" y="184138"/>
                  <a:pt x="4117553" y="184138"/>
                </a:cubicBezTo>
                <a:close/>
                <a:moveTo>
                  <a:pt x="2080840" y="176845"/>
                </a:moveTo>
                <a:cubicBezTo>
                  <a:pt x="2067471" y="191430"/>
                  <a:pt x="2055316" y="206623"/>
                  <a:pt x="2044377" y="222424"/>
                </a:cubicBezTo>
                <a:cubicBezTo>
                  <a:pt x="2048024" y="221208"/>
                  <a:pt x="2055316" y="218777"/>
                  <a:pt x="2066255" y="215131"/>
                </a:cubicBezTo>
                <a:cubicBezTo>
                  <a:pt x="2071117" y="212700"/>
                  <a:pt x="2075371" y="210877"/>
                  <a:pt x="2079017" y="209662"/>
                </a:cubicBezTo>
                <a:cubicBezTo>
                  <a:pt x="2080233" y="198723"/>
                  <a:pt x="2080840" y="187784"/>
                  <a:pt x="2080840" y="176845"/>
                </a:cubicBezTo>
                <a:close/>
                <a:moveTo>
                  <a:pt x="3597957" y="165906"/>
                </a:moveTo>
                <a:cubicBezTo>
                  <a:pt x="3582156" y="173199"/>
                  <a:pt x="3565748" y="184138"/>
                  <a:pt x="3548732" y="198723"/>
                </a:cubicBezTo>
                <a:cubicBezTo>
                  <a:pt x="3539008" y="207231"/>
                  <a:pt x="3530501" y="207231"/>
                  <a:pt x="3523208" y="198723"/>
                </a:cubicBezTo>
                <a:cubicBezTo>
                  <a:pt x="3507407" y="214523"/>
                  <a:pt x="3494038" y="229716"/>
                  <a:pt x="3483099" y="244301"/>
                </a:cubicBezTo>
                <a:cubicBezTo>
                  <a:pt x="3492822" y="264964"/>
                  <a:pt x="3494645" y="293526"/>
                  <a:pt x="3488568" y="329989"/>
                </a:cubicBezTo>
                <a:cubicBezTo>
                  <a:pt x="3494645" y="323912"/>
                  <a:pt x="3501330" y="315404"/>
                  <a:pt x="3508623" y="304465"/>
                </a:cubicBezTo>
                <a:cubicBezTo>
                  <a:pt x="3515915" y="292311"/>
                  <a:pt x="3521385" y="286841"/>
                  <a:pt x="3525031" y="288057"/>
                </a:cubicBezTo>
                <a:cubicBezTo>
                  <a:pt x="3526246" y="292919"/>
                  <a:pt x="3526246" y="297173"/>
                  <a:pt x="3525031" y="300819"/>
                </a:cubicBezTo>
                <a:cubicBezTo>
                  <a:pt x="3531108" y="299604"/>
                  <a:pt x="3540224" y="294742"/>
                  <a:pt x="3552378" y="286234"/>
                </a:cubicBezTo>
                <a:cubicBezTo>
                  <a:pt x="3562102" y="261925"/>
                  <a:pt x="3568179" y="246125"/>
                  <a:pt x="3570610" y="238832"/>
                </a:cubicBezTo>
                <a:cubicBezTo>
                  <a:pt x="3565748" y="240047"/>
                  <a:pt x="3558456" y="243694"/>
                  <a:pt x="3548732" y="249771"/>
                </a:cubicBezTo>
                <a:cubicBezTo>
                  <a:pt x="3541439" y="254633"/>
                  <a:pt x="3535970" y="257671"/>
                  <a:pt x="3532324" y="258887"/>
                </a:cubicBezTo>
                <a:cubicBezTo>
                  <a:pt x="3525031" y="258887"/>
                  <a:pt x="3521385" y="255848"/>
                  <a:pt x="3521385" y="249771"/>
                </a:cubicBezTo>
                <a:lnTo>
                  <a:pt x="3521385" y="247948"/>
                </a:lnTo>
                <a:cubicBezTo>
                  <a:pt x="3526246" y="240655"/>
                  <a:pt x="3537185" y="232147"/>
                  <a:pt x="3554201" y="222424"/>
                </a:cubicBezTo>
                <a:cubicBezTo>
                  <a:pt x="3561494" y="218777"/>
                  <a:pt x="3566356" y="215739"/>
                  <a:pt x="3568787" y="213308"/>
                </a:cubicBezTo>
                <a:cubicBezTo>
                  <a:pt x="3571218" y="210877"/>
                  <a:pt x="3574256" y="206015"/>
                  <a:pt x="3577902" y="198723"/>
                </a:cubicBezTo>
                <a:cubicBezTo>
                  <a:pt x="3580333" y="197507"/>
                  <a:pt x="3581549" y="196292"/>
                  <a:pt x="3581549" y="195077"/>
                </a:cubicBezTo>
                <a:cubicBezTo>
                  <a:pt x="3591272" y="180491"/>
                  <a:pt x="3596742" y="170768"/>
                  <a:pt x="3597957" y="165906"/>
                </a:cubicBezTo>
                <a:close/>
                <a:moveTo>
                  <a:pt x="3049339" y="158614"/>
                </a:moveTo>
                <a:cubicBezTo>
                  <a:pt x="3056632" y="158614"/>
                  <a:pt x="3060278" y="162260"/>
                  <a:pt x="3060278" y="169553"/>
                </a:cubicBezTo>
                <a:cubicBezTo>
                  <a:pt x="3060278" y="173199"/>
                  <a:pt x="3050555" y="184138"/>
                  <a:pt x="3031108" y="202369"/>
                </a:cubicBezTo>
                <a:cubicBezTo>
                  <a:pt x="3026246" y="206015"/>
                  <a:pt x="3022600" y="209054"/>
                  <a:pt x="3020169" y="211485"/>
                </a:cubicBezTo>
                <a:cubicBezTo>
                  <a:pt x="2999507" y="233363"/>
                  <a:pt x="2985529" y="249771"/>
                  <a:pt x="2978237" y="260710"/>
                </a:cubicBezTo>
                <a:cubicBezTo>
                  <a:pt x="2995252" y="254633"/>
                  <a:pt x="3019561" y="243086"/>
                  <a:pt x="3051162" y="226070"/>
                </a:cubicBezTo>
                <a:cubicBezTo>
                  <a:pt x="3058455" y="219993"/>
                  <a:pt x="3065140" y="215131"/>
                  <a:pt x="3071217" y="211485"/>
                </a:cubicBezTo>
                <a:cubicBezTo>
                  <a:pt x="3078510" y="212700"/>
                  <a:pt x="3082763" y="217562"/>
                  <a:pt x="3083979" y="226070"/>
                </a:cubicBezTo>
                <a:cubicBezTo>
                  <a:pt x="3083979" y="227285"/>
                  <a:pt x="3074256" y="234578"/>
                  <a:pt x="3054809" y="247948"/>
                </a:cubicBezTo>
                <a:cubicBezTo>
                  <a:pt x="3039008" y="260102"/>
                  <a:pt x="3029892" y="267395"/>
                  <a:pt x="3027462" y="269825"/>
                </a:cubicBezTo>
                <a:cubicBezTo>
                  <a:pt x="3009230" y="285626"/>
                  <a:pt x="2977629" y="324520"/>
                  <a:pt x="2932658" y="386507"/>
                </a:cubicBezTo>
                <a:cubicBezTo>
                  <a:pt x="2925365" y="392584"/>
                  <a:pt x="2921112" y="396838"/>
                  <a:pt x="2919896" y="399269"/>
                </a:cubicBezTo>
                <a:cubicBezTo>
                  <a:pt x="2919896" y="399269"/>
                  <a:pt x="2918680" y="399269"/>
                  <a:pt x="2916250" y="399269"/>
                </a:cubicBezTo>
                <a:cubicBezTo>
                  <a:pt x="2906526" y="399269"/>
                  <a:pt x="2901665" y="391976"/>
                  <a:pt x="2901665" y="377391"/>
                </a:cubicBezTo>
                <a:cubicBezTo>
                  <a:pt x="2905311" y="351867"/>
                  <a:pt x="2910780" y="337890"/>
                  <a:pt x="2918073" y="335459"/>
                </a:cubicBezTo>
                <a:cubicBezTo>
                  <a:pt x="2918073" y="348828"/>
                  <a:pt x="2918073" y="362198"/>
                  <a:pt x="2918073" y="375568"/>
                </a:cubicBezTo>
                <a:cubicBezTo>
                  <a:pt x="2952105" y="331812"/>
                  <a:pt x="2978844" y="298388"/>
                  <a:pt x="2998291" y="275295"/>
                </a:cubicBezTo>
                <a:cubicBezTo>
                  <a:pt x="2992214" y="275295"/>
                  <a:pt x="2977629" y="282587"/>
                  <a:pt x="2954536" y="297173"/>
                </a:cubicBezTo>
                <a:cubicBezTo>
                  <a:pt x="2941166" y="308112"/>
                  <a:pt x="2930835" y="307504"/>
                  <a:pt x="2923542" y="295350"/>
                </a:cubicBezTo>
                <a:cubicBezTo>
                  <a:pt x="2925973" y="291703"/>
                  <a:pt x="2931442" y="286841"/>
                  <a:pt x="2939951" y="280764"/>
                </a:cubicBezTo>
                <a:cubicBezTo>
                  <a:pt x="2952105" y="272256"/>
                  <a:pt x="2961221" y="264356"/>
                  <a:pt x="2967298" y="257063"/>
                </a:cubicBezTo>
                <a:cubicBezTo>
                  <a:pt x="2978237" y="244909"/>
                  <a:pt x="2988568" y="230932"/>
                  <a:pt x="2998291" y="215131"/>
                </a:cubicBezTo>
                <a:cubicBezTo>
                  <a:pt x="3000722" y="210269"/>
                  <a:pt x="3003153" y="206623"/>
                  <a:pt x="3005584" y="204192"/>
                </a:cubicBezTo>
                <a:cubicBezTo>
                  <a:pt x="3000722" y="206623"/>
                  <a:pt x="2994645" y="209662"/>
                  <a:pt x="2987352" y="213308"/>
                </a:cubicBezTo>
                <a:cubicBezTo>
                  <a:pt x="2977629" y="218170"/>
                  <a:pt x="2970337" y="220601"/>
                  <a:pt x="2965475" y="220601"/>
                </a:cubicBezTo>
                <a:cubicBezTo>
                  <a:pt x="2959398" y="221816"/>
                  <a:pt x="2956966" y="219385"/>
                  <a:pt x="2958182" y="213308"/>
                </a:cubicBezTo>
                <a:cubicBezTo>
                  <a:pt x="2988568" y="191430"/>
                  <a:pt x="3018953" y="173199"/>
                  <a:pt x="3049339" y="158614"/>
                </a:cubicBezTo>
                <a:close/>
                <a:moveTo>
                  <a:pt x="2480518" y="144029"/>
                </a:moveTo>
                <a:cubicBezTo>
                  <a:pt x="2485380" y="144029"/>
                  <a:pt x="2487811" y="151321"/>
                  <a:pt x="2487811" y="165906"/>
                </a:cubicBezTo>
                <a:cubicBezTo>
                  <a:pt x="2487811" y="167122"/>
                  <a:pt x="2487811" y="168337"/>
                  <a:pt x="2487811" y="169553"/>
                </a:cubicBezTo>
                <a:cubicBezTo>
                  <a:pt x="2484164" y="199938"/>
                  <a:pt x="2477480" y="215739"/>
                  <a:pt x="2467756" y="216954"/>
                </a:cubicBezTo>
                <a:cubicBezTo>
                  <a:pt x="2460464" y="216954"/>
                  <a:pt x="2456817" y="213308"/>
                  <a:pt x="2456817" y="206015"/>
                </a:cubicBezTo>
                <a:cubicBezTo>
                  <a:pt x="2456817" y="202369"/>
                  <a:pt x="2458033" y="198723"/>
                  <a:pt x="2460464" y="195077"/>
                </a:cubicBezTo>
                <a:cubicBezTo>
                  <a:pt x="2464110" y="190215"/>
                  <a:pt x="2465933" y="186569"/>
                  <a:pt x="2465933" y="184138"/>
                </a:cubicBezTo>
                <a:cubicBezTo>
                  <a:pt x="2465933" y="182922"/>
                  <a:pt x="2465933" y="179884"/>
                  <a:pt x="2465933" y="175022"/>
                </a:cubicBezTo>
                <a:cubicBezTo>
                  <a:pt x="2467148" y="154360"/>
                  <a:pt x="2472010" y="144029"/>
                  <a:pt x="2480518" y="144029"/>
                </a:cubicBezTo>
                <a:close/>
                <a:moveTo>
                  <a:pt x="4731222" y="140952"/>
                </a:moveTo>
                <a:cubicBezTo>
                  <a:pt x="4738060" y="141180"/>
                  <a:pt x="4741478" y="145852"/>
                  <a:pt x="4741478" y="154967"/>
                </a:cubicBezTo>
                <a:cubicBezTo>
                  <a:pt x="4741478" y="159829"/>
                  <a:pt x="4739654" y="162260"/>
                  <a:pt x="4736008" y="162260"/>
                </a:cubicBezTo>
                <a:cubicBezTo>
                  <a:pt x="4691037" y="168337"/>
                  <a:pt x="4646066" y="178668"/>
                  <a:pt x="4601096" y="193253"/>
                </a:cubicBezTo>
                <a:cubicBezTo>
                  <a:pt x="4590156" y="196900"/>
                  <a:pt x="4580434" y="201761"/>
                  <a:pt x="4571925" y="207839"/>
                </a:cubicBezTo>
                <a:cubicBezTo>
                  <a:pt x="4554910" y="237009"/>
                  <a:pt x="4540324" y="264964"/>
                  <a:pt x="4528170" y="291703"/>
                </a:cubicBezTo>
                <a:cubicBezTo>
                  <a:pt x="4573141" y="278333"/>
                  <a:pt x="4605958" y="273472"/>
                  <a:pt x="4626620" y="277118"/>
                </a:cubicBezTo>
                <a:cubicBezTo>
                  <a:pt x="4636343" y="277118"/>
                  <a:pt x="4641204" y="283195"/>
                  <a:pt x="4641204" y="295350"/>
                </a:cubicBezTo>
                <a:cubicBezTo>
                  <a:pt x="4636343" y="341536"/>
                  <a:pt x="4607172" y="383468"/>
                  <a:pt x="4553694" y="421147"/>
                </a:cubicBezTo>
                <a:cubicBezTo>
                  <a:pt x="4553694" y="421147"/>
                  <a:pt x="4553086" y="421754"/>
                  <a:pt x="4551870" y="422970"/>
                </a:cubicBezTo>
                <a:cubicBezTo>
                  <a:pt x="4550655" y="425400"/>
                  <a:pt x="4548832" y="426616"/>
                  <a:pt x="4546401" y="426616"/>
                </a:cubicBezTo>
                <a:cubicBezTo>
                  <a:pt x="4525739" y="420539"/>
                  <a:pt x="4508722" y="412031"/>
                  <a:pt x="4495353" y="401092"/>
                </a:cubicBezTo>
                <a:cubicBezTo>
                  <a:pt x="4495353" y="398661"/>
                  <a:pt x="4497784" y="397446"/>
                  <a:pt x="4502646" y="397446"/>
                </a:cubicBezTo>
                <a:cubicBezTo>
                  <a:pt x="4507508" y="397446"/>
                  <a:pt x="4514192" y="398053"/>
                  <a:pt x="4522700" y="399269"/>
                </a:cubicBezTo>
                <a:cubicBezTo>
                  <a:pt x="4531208" y="400484"/>
                  <a:pt x="4537286" y="401092"/>
                  <a:pt x="4540932" y="401092"/>
                </a:cubicBezTo>
                <a:cubicBezTo>
                  <a:pt x="4556732" y="398661"/>
                  <a:pt x="4576179" y="379822"/>
                  <a:pt x="4599272" y="344574"/>
                </a:cubicBezTo>
                <a:cubicBezTo>
                  <a:pt x="4600488" y="342144"/>
                  <a:pt x="4604134" y="334851"/>
                  <a:pt x="4610212" y="322697"/>
                </a:cubicBezTo>
                <a:cubicBezTo>
                  <a:pt x="4613858" y="315404"/>
                  <a:pt x="4615680" y="311150"/>
                  <a:pt x="4615680" y="309935"/>
                </a:cubicBezTo>
                <a:cubicBezTo>
                  <a:pt x="4618112" y="303858"/>
                  <a:pt x="4618720" y="300211"/>
                  <a:pt x="4617504" y="298996"/>
                </a:cubicBezTo>
                <a:cubicBezTo>
                  <a:pt x="4616288" y="296565"/>
                  <a:pt x="4612034" y="295350"/>
                  <a:pt x="4604742" y="295350"/>
                </a:cubicBezTo>
                <a:cubicBezTo>
                  <a:pt x="4578002" y="297780"/>
                  <a:pt x="4551870" y="304465"/>
                  <a:pt x="4526346" y="315404"/>
                </a:cubicBezTo>
                <a:cubicBezTo>
                  <a:pt x="4525131" y="316620"/>
                  <a:pt x="4522093" y="319050"/>
                  <a:pt x="4517231" y="322697"/>
                </a:cubicBezTo>
                <a:cubicBezTo>
                  <a:pt x="4508722" y="329989"/>
                  <a:pt x="4502646" y="333028"/>
                  <a:pt x="4499000" y="331812"/>
                </a:cubicBezTo>
                <a:cubicBezTo>
                  <a:pt x="4490492" y="330597"/>
                  <a:pt x="4488668" y="323912"/>
                  <a:pt x="4493530" y="311758"/>
                </a:cubicBezTo>
                <a:cubicBezTo>
                  <a:pt x="4520270" y="264356"/>
                  <a:pt x="4536678" y="233970"/>
                  <a:pt x="4542755" y="220601"/>
                </a:cubicBezTo>
                <a:cubicBezTo>
                  <a:pt x="4524524" y="230324"/>
                  <a:pt x="4491100" y="247948"/>
                  <a:pt x="4442482" y="273472"/>
                </a:cubicBezTo>
                <a:cubicBezTo>
                  <a:pt x="4390218" y="300211"/>
                  <a:pt x="4358618" y="316012"/>
                  <a:pt x="4347678" y="320874"/>
                </a:cubicBezTo>
                <a:cubicBezTo>
                  <a:pt x="4340386" y="323304"/>
                  <a:pt x="4334916" y="326343"/>
                  <a:pt x="4331270" y="329989"/>
                </a:cubicBezTo>
                <a:cubicBezTo>
                  <a:pt x="4319116" y="329989"/>
                  <a:pt x="4314254" y="325735"/>
                  <a:pt x="4316685" y="317227"/>
                </a:cubicBezTo>
                <a:cubicBezTo>
                  <a:pt x="4325193" y="307504"/>
                  <a:pt x="4339778" y="292919"/>
                  <a:pt x="4360440" y="273472"/>
                </a:cubicBezTo>
                <a:cubicBezTo>
                  <a:pt x="4370164" y="263748"/>
                  <a:pt x="4377456" y="256456"/>
                  <a:pt x="4382318" y="251594"/>
                </a:cubicBezTo>
                <a:cubicBezTo>
                  <a:pt x="4383534" y="250379"/>
                  <a:pt x="4385357" y="248555"/>
                  <a:pt x="4387788" y="246125"/>
                </a:cubicBezTo>
                <a:cubicBezTo>
                  <a:pt x="4391434" y="240047"/>
                  <a:pt x="4395080" y="237009"/>
                  <a:pt x="4398726" y="237009"/>
                </a:cubicBezTo>
                <a:cubicBezTo>
                  <a:pt x="4403588" y="235793"/>
                  <a:pt x="4404804" y="238224"/>
                  <a:pt x="4402373" y="244301"/>
                </a:cubicBezTo>
                <a:cubicBezTo>
                  <a:pt x="4399942" y="246732"/>
                  <a:pt x="4395688" y="250986"/>
                  <a:pt x="4389611" y="257063"/>
                </a:cubicBezTo>
                <a:cubicBezTo>
                  <a:pt x="4371380" y="272864"/>
                  <a:pt x="4359225" y="286234"/>
                  <a:pt x="4353148" y="297173"/>
                </a:cubicBezTo>
                <a:cubicBezTo>
                  <a:pt x="4360440" y="297173"/>
                  <a:pt x="4375026" y="290488"/>
                  <a:pt x="4396904" y="277118"/>
                </a:cubicBezTo>
                <a:cubicBezTo>
                  <a:pt x="4413919" y="267395"/>
                  <a:pt x="4440052" y="254025"/>
                  <a:pt x="4475298" y="237009"/>
                </a:cubicBezTo>
                <a:cubicBezTo>
                  <a:pt x="4509331" y="218777"/>
                  <a:pt x="4534855" y="205408"/>
                  <a:pt x="4551870" y="196900"/>
                </a:cubicBezTo>
                <a:cubicBezTo>
                  <a:pt x="4553086" y="195684"/>
                  <a:pt x="4556732" y="192646"/>
                  <a:pt x="4562810" y="187784"/>
                </a:cubicBezTo>
                <a:cubicBezTo>
                  <a:pt x="4566456" y="184138"/>
                  <a:pt x="4568279" y="182315"/>
                  <a:pt x="4568279" y="182315"/>
                </a:cubicBezTo>
                <a:cubicBezTo>
                  <a:pt x="4568279" y="181099"/>
                  <a:pt x="4569494" y="180491"/>
                  <a:pt x="4571925" y="180491"/>
                </a:cubicBezTo>
                <a:cubicBezTo>
                  <a:pt x="4573141" y="180491"/>
                  <a:pt x="4575572" y="180491"/>
                  <a:pt x="4579218" y="180491"/>
                </a:cubicBezTo>
                <a:cubicBezTo>
                  <a:pt x="4584080" y="181707"/>
                  <a:pt x="4587726" y="181707"/>
                  <a:pt x="4590156" y="180491"/>
                </a:cubicBezTo>
                <a:cubicBezTo>
                  <a:pt x="4630266" y="163475"/>
                  <a:pt x="4674629" y="150713"/>
                  <a:pt x="4723246" y="142205"/>
                </a:cubicBezTo>
                <a:cubicBezTo>
                  <a:pt x="4726285" y="141294"/>
                  <a:pt x="4728944" y="140876"/>
                  <a:pt x="4731222" y="140952"/>
                </a:cubicBezTo>
                <a:close/>
                <a:moveTo>
                  <a:pt x="2128242" y="123974"/>
                </a:moveTo>
                <a:lnTo>
                  <a:pt x="2099072" y="158614"/>
                </a:lnTo>
                <a:cubicBezTo>
                  <a:pt x="2099072" y="162260"/>
                  <a:pt x="2099072" y="167729"/>
                  <a:pt x="2099072" y="175022"/>
                </a:cubicBezTo>
                <a:cubicBezTo>
                  <a:pt x="2100287" y="187176"/>
                  <a:pt x="2100287" y="196292"/>
                  <a:pt x="2099072" y="202369"/>
                </a:cubicBezTo>
                <a:cubicBezTo>
                  <a:pt x="2102718" y="201154"/>
                  <a:pt x="2108187" y="199331"/>
                  <a:pt x="2115480" y="196900"/>
                </a:cubicBezTo>
                <a:cubicBezTo>
                  <a:pt x="2120342" y="195684"/>
                  <a:pt x="2124596" y="194469"/>
                  <a:pt x="2128242" y="193253"/>
                </a:cubicBezTo>
                <a:cubicBezTo>
                  <a:pt x="2128242" y="165299"/>
                  <a:pt x="2128242" y="142205"/>
                  <a:pt x="2128242" y="123974"/>
                </a:cubicBezTo>
                <a:close/>
                <a:moveTo>
                  <a:pt x="6092316" y="111212"/>
                </a:moveTo>
                <a:lnTo>
                  <a:pt x="6117840" y="111212"/>
                </a:lnTo>
                <a:cubicBezTo>
                  <a:pt x="6078946" y="216954"/>
                  <a:pt x="6057676" y="293526"/>
                  <a:pt x="6054030" y="340928"/>
                </a:cubicBezTo>
                <a:cubicBezTo>
                  <a:pt x="6054030" y="353082"/>
                  <a:pt x="6055854" y="362806"/>
                  <a:pt x="6059500" y="370098"/>
                </a:cubicBezTo>
                <a:cubicBezTo>
                  <a:pt x="6083808" y="378606"/>
                  <a:pt x="6115410" y="380430"/>
                  <a:pt x="6154303" y="375568"/>
                </a:cubicBezTo>
                <a:lnTo>
                  <a:pt x="6150657" y="390153"/>
                </a:lnTo>
                <a:lnTo>
                  <a:pt x="6112371" y="390153"/>
                </a:lnTo>
                <a:cubicBezTo>
                  <a:pt x="6061322" y="388938"/>
                  <a:pt x="6034583" y="368275"/>
                  <a:pt x="6032152" y="328166"/>
                </a:cubicBezTo>
                <a:cubicBezTo>
                  <a:pt x="6032152" y="302642"/>
                  <a:pt x="6047345" y="245517"/>
                  <a:pt x="6077731" y="156791"/>
                </a:cubicBezTo>
                <a:cubicBezTo>
                  <a:pt x="6078946" y="153144"/>
                  <a:pt x="6080770" y="147675"/>
                  <a:pt x="6083200" y="140382"/>
                </a:cubicBezTo>
                <a:cubicBezTo>
                  <a:pt x="6086846" y="129443"/>
                  <a:pt x="6089886" y="119720"/>
                  <a:pt x="6092316" y="111212"/>
                </a:cubicBezTo>
                <a:close/>
                <a:moveTo>
                  <a:pt x="1701291" y="111212"/>
                </a:moveTo>
                <a:lnTo>
                  <a:pt x="1726815" y="111212"/>
                </a:lnTo>
                <a:cubicBezTo>
                  <a:pt x="1687922" y="216954"/>
                  <a:pt x="1666652" y="293526"/>
                  <a:pt x="1663005" y="340928"/>
                </a:cubicBezTo>
                <a:cubicBezTo>
                  <a:pt x="1663005" y="353082"/>
                  <a:pt x="1664828" y="362806"/>
                  <a:pt x="1668475" y="370098"/>
                </a:cubicBezTo>
                <a:cubicBezTo>
                  <a:pt x="1692783" y="378606"/>
                  <a:pt x="1724384" y="380430"/>
                  <a:pt x="1763278" y="375568"/>
                </a:cubicBezTo>
                <a:lnTo>
                  <a:pt x="1759632" y="390153"/>
                </a:lnTo>
                <a:lnTo>
                  <a:pt x="1721346" y="390153"/>
                </a:lnTo>
                <a:cubicBezTo>
                  <a:pt x="1670298" y="388938"/>
                  <a:pt x="1643558" y="368275"/>
                  <a:pt x="1641128" y="328166"/>
                </a:cubicBezTo>
                <a:cubicBezTo>
                  <a:pt x="1641128" y="302642"/>
                  <a:pt x="1656320" y="245517"/>
                  <a:pt x="1686706" y="156791"/>
                </a:cubicBezTo>
                <a:cubicBezTo>
                  <a:pt x="1687922" y="153144"/>
                  <a:pt x="1689745" y="147675"/>
                  <a:pt x="1692176" y="140382"/>
                </a:cubicBezTo>
                <a:cubicBezTo>
                  <a:pt x="1695822" y="129443"/>
                  <a:pt x="1698860" y="119720"/>
                  <a:pt x="1701291" y="111212"/>
                </a:cubicBezTo>
                <a:close/>
                <a:moveTo>
                  <a:pt x="6358830" y="107566"/>
                </a:moveTo>
                <a:lnTo>
                  <a:pt x="6377062" y="107566"/>
                </a:lnTo>
                <a:cubicBezTo>
                  <a:pt x="6352753" y="269218"/>
                  <a:pt x="6299882" y="366452"/>
                  <a:pt x="6218448" y="399269"/>
                </a:cubicBezTo>
                <a:lnTo>
                  <a:pt x="6212978" y="390153"/>
                </a:lnTo>
                <a:cubicBezTo>
                  <a:pt x="6281042" y="360983"/>
                  <a:pt x="6329660" y="266787"/>
                  <a:pt x="6358830" y="107566"/>
                </a:cubicBezTo>
                <a:close/>
                <a:moveTo>
                  <a:pt x="2547063" y="106654"/>
                </a:moveTo>
                <a:cubicBezTo>
                  <a:pt x="2549494" y="106654"/>
                  <a:pt x="2551621" y="108173"/>
                  <a:pt x="2553444" y="111212"/>
                </a:cubicBezTo>
                <a:cubicBezTo>
                  <a:pt x="2552229" y="146459"/>
                  <a:pt x="2565598" y="163475"/>
                  <a:pt x="2593553" y="162260"/>
                </a:cubicBezTo>
                <a:cubicBezTo>
                  <a:pt x="2597199" y="162260"/>
                  <a:pt x="2602061" y="161652"/>
                  <a:pt x="2608138" y="160437"/>
                </a:cubicBezTo>
                <a:cubicBezTo>
                  <a:pt x="2614216" y="159221"/>
                  <a:pt x="2618470" y="158614"/>
                  <a:pt x="2620900" y="158614"/>
                </a:cubicBezTo>
                <a:cubicBezTo>
                  <a:pt x="2625762" y="159829"/>
                  <a:pt x="2628801" y="163475"/>
                  <a:pt x="2630016" y="169553"/>
                </a:cubicBezTo>
                <a:cubicBezTo>
                  <a:pt x="2630016" y="178061"/>
                  <a:pt x="2612392" y="185353"/>
                  <a:pt x="2577145" y="191430"/>
                </a:cubicBezTo>
                <a:cubicBezTo>
                  <a:pt x="2564991" y="193861"/>
                  <a:pt x="2557698" y="195684"/>
                  <a:pt x="2555267" y="196900"/>
                </a:cubicBezTo>
                <a:cubicBezTo>
                  <a:pt x="2535820" y="211485"/>
                  <a:pt x="2523666" y="223031"/>
                  <a:pt x="2518804" y="231539"/>
                </a:cubicBezTo>
                <a:cubicBezTo>
                  <a:pt x="2518804" y="233970"/>
                  <a:pt x="2521843" y="236401"/>
                  <a:pt x="2527920" y="238832"/>
                </a:cubicBezTo>
                <a:cubicBezTo>
                  <a:pt x="2538859" y="243694"/>
                  <a:pt x="2544328" y="249163"/>
                  <a:pt x="2544328" y="255240"/>
                </a:cubicBezTo>
                <a:cubicBezTo>
                  <a:pt x="2544328" y="257671"/>
                  <a:pt x="2543113" y="260102"/>
                  <a:pt x="2540682" y="262533"/>
                </a:cubicBezTo>
                <a:cubicBezTo>
                  <a:pt x="2537036" y="267395"/>
                  <a:pt x="2533997" y="272256"/>
                  <a:pt x="2531566" y="277118"/>
                </a:cubicBezTo>
                <a:cubicBezTo>
                  <a:pt x="2532782" y="275903"/>
                  <a:pt x="2535212" y="274687"/>
                  <a:pt x="2538859" y="273472"/>
                </a:cubicBezTo>
                <a:cubicBezTo>
                  <a:pt x="2551013" y="268610"/>
                  <a:pt x="2558306" y="266179"/>
                  <a:pt x="2560737" y="266179"/>
                </a:cubicBezTo>
                <a:cubicBezTo>
                  <a:pt x="2561952" y="264964"/>
                  <a:pt x="2564383" y="263748"/>
                  <a:pt x="2568029" y="262533"/>
                </a:cubicBezTo>
                <a:cubicBezTo>
                  <a:pt x="2572891" y="260102"/>
                  <a:pt x="2577753" y="258887"/>
                  <a:pt x="2582614" y="258887"/>
                </a:cubicBezTo>
                <a:cubicBezTo>
                  <a:pt x="2586261" y="260102"/>
                  <a:pt x="2588691" y="263141"/>
                  <a:pt x="2589907" y="268002"/>
                </a:cubicBezTo>
                <a:cubicBezTo>
                  <a:pt x="2589907" y="276510"/>
                  <a:pt x="2586868" y="283195"/>
                  <a:pt x="2580791" y="288057"/>
                </a:cubicBezTo>
                <a:cubicBezTo>
                  <a:pt x="2566206" y="329382"/>
                  <a:pt x="2559521" y="360983"/>
                  <a:pt x="2560737" y="382860"/>
                </a:cubicBezTo>
                <a:cubicBezTo>
                  <a:pt x="2561952" y="398661"/>
                  <a:pt x="2572891" y="405954"/>
                  <a:pt x="2593553" y="404738"/>
                </a:cubicBezTo>
                <a:cubicBezTo>
                  <a:pt x="2659186" y="399876"/>
                  <a:pt x="2701726" y="391976"/>
                  <a:pt x="2721173" y="381037"/>
                </a:cubicBezTo>
                <a:cubicBezTo>
                  <a:pt x="2734543" y="368883"/>
                  <a:pt x="2741836" y="343967"/>
                  <a:pt x="2743051" y="306288"/>
                </a:cubicBezTo>
                <a:cubicBezTo>
                  <a:pt x="2747913" y="302642"/>
                  <a:pt x="2751559" y="303250"/>
                  <a:pt x="2753990" y="308112"/>
                </a:cubicBezTo>
                <a:cubicBezTo>
                  <a:pt x="2755205" y="350652"/>
                  <a:pt x="2752167" y="377391"/>
                  <a:pt x="2744874" y="388330"/>
                </a:cubicBezTo>
                <a:cubicBezTo>
                  <a:pt x="2738797" y="394407"/>
                  <a:pt x="2727250" y="400484"/>
                  <a:pt x="2710234" y="406561"/>
                </a:cubicBezTo>
                <a:cubicBezTo>
                  <a:pt x="2683495" y="415069"/>
                  <a:pt x="2643386" y="421147"/>
                  <a:pt x="2589907" y="424793"/>
                </a:cubicBezTo>
                <a:cubicBezTo>
                  <a:pt x="2560737" y="426008"/>
                  <a:pt x="2544936" y="414462"/>
                  <a:pt x="2542505" y="390153"/>
                </a:cubicBezTo>
                <a:cubicBezTo>
                  <a:pt x="2541290" y="371922"/>
                  <a:pt x="2543721" y="350652"/>
                  <a:pt x="2549798" y="326343"/>
                </a:cubicBezTo>
                <a:cubicBezTo>
                  <a:pt x="2553444" y="310542"/>
                  <a:pt x="2555875" y="297780"/>
                  <a:pt x="2557090" y="288057"/>
                </a:cubicBezTo>
                <a:cubicBezTo>
                  <a:pt x="2546151" y="288057"/>
                  <a:pt x="2533997" y="290488"/>
                  <a:pt x="2520627" y="295350"/>
                </a:cubicBezTo>
                <a:cubicBezTo>
                  <a:pt x="2487811" y="356121"/>
                  <a:pt x="2463502" y="390153"/>
                  <a:pt x="2447702" y="397446"/>
                </a:cubicBezTo>
                <a:cubicBezTo>
                  <a:pt x="2431901" y="408384"/>
                  <a:pt x="2419139" y="415069"/>
                  <a:pt x="2409416" y="417500"/>
                </a:cubicBezTo>
                <a:cubicBezTo>
                  <a:pt x="2403338" y="418716"/>
                  <a:pt x="2399692" y="417500"/>
                  <a:pt x="2398477" y="413854"/>
                </a:cubicBezTo>
                <a:cubicBezTo>
                  <a:pt x="2398477" y="411423"/>
                  <a:pt x="2405161" y="406561"/>
                  <a:pt x="2418531" y="399269"/>
                </a:cubicBezTo>
                <a:cubicBezTo>
                  <a:pt x="2436763" y="389545"/>
                  <a:pt x="2461071" y="359767"/>
                  <a:pt x="2491457" y="309935"/>
                </a:cubicBezTo>
                <a:cubicBezTo>
                  <a:pt x="2486595" y="312366"/>
                  <a:pt x="2479910" y="316012"/>
                  <a:pt x="2471402" y="320874"/>
                </a:cubicBezTo>
                <a:cubicBezTo>
                  <a:pt x="2459248" y="328166"/>
                  <a:pt x="2450740" y="332420"/>
                  <a:pt x="2445878" y="333636"/>
                </a:cubicBezTo>
                <a:cubicBezTo>
                  <a:pt x="2444663" y="333636"/>
                  <a:pt x="2441624" y="335459"/>
                  <a:pt x="2436763" y="339105"/>
                </a:cubicBezTo>
                <a:cubicBezTo>
                  <a:pt x="2403946" y="357336"/>
                  <a:pt x="2384499" y="366452"/>
                  <a:pt x="2378422" y="366452"/>
                </a:cubicBezTo>
                <a:cubicBezTo>
                  <a:pt x="2369914" y="365237"/>
                  <a:pt x="2365660" y="361590"/>
                  <a:pt x="2365660" y="355513"/>
                </a:cubicBezTo>
                <a:cubicBezTo>
                  <a:pt x="2365660" y="348221"/>
                  <a:pt x="2368699" y="345182"/>
                  <a:pt x="2374776" y="346398"/>
                </a:cubicBezTo>
                <a:cubicBezTo>
                  <a:pt x="2375991" y="347613"/>
                  <a:pt x="2379030" y="347613"/>
                  <a:pt x="2383891" y="346398"/>
                </a:cubicBezTo>
                <a:cubicBezTo>
                  <a:pt x="2389969" y="343967"/>
                  <a:pt x="2402731" y="337890"/>
                  <a:pt x="2422178" y="328166"/>
                </a:cubicBezTo>
                <a:cubicBezTo>
                  <a:pt x="2441624" y="318443"/>
                  <a:pt x="2454386" y="312366"/>
                  <a:pt x="2460464" y="309935"/>
                </a:cubicBezTo>
                <a:cubicBezTo>
                  <a:pt x="2462895" y="308719"/>
                  <a:pt x="2467148" y="306896"/>
                  <a:pt x="2473226" y="304465"/>
                </a:cubicBezTo>
                <a:cubicBezTo>
                  <a:pt x="2485380" y="298388"/>
                  <a:pt x="2495103" y="293526"/>
                  <a:pt x="2502396" y="289880"/>
                </a:cubicBezTo>
                <a:cubicBezTo>
                  <a:pt x="2509688" y="275295"/>
                  <a:pt x="2513335" y="264356"/>
                  <a:pt x="2513335" y="257063"/>
                </a:cubicBezTo>
                <a:cubicBezTo>
                  <a:pt x="2513335" y="257063"/>
                  <a:pt x="2512119" y="255848"/>
                  <a:pt x="2509688" y="253417"/>
                </a:cubicBezTo>
                <a:cubicBezTo>
                  <a:pt x="2501181" y="246125"/>
                  <a:pt x="2496926" y="240655"/>
                  <a:pt x="2496926" y="237009"/>
                </a:cubicBezTo>
                <a:cubicBezTo>
                  <a:pt x="2496926" y="228501"/>
                  <a:pt x="2508473" y="215739"/>
                  <a:pt x="2531566" y="198723"/>
                </a:cubicBezTo>
                <a:cubicBezTo>
                  <a:pt x="2537643" y="195077"/>
                  <a:pt x="2541290" y="192646"/>
                  <a:pt x="2542505" y="191430"/>
                </a:cubicBezTo>
                <a:cubicBezTo>
                  <a:pt x="2551013" y="182922"/>
                  <a:pt x="2555267" y="178061"/>
                  <a:pt x="2555267" y="176845"/>
                </a:cubicBezTo>
                <a:cubicBezTo>
                  <a:pt x="2557698" y="175630"/>
                  <a:pt x="2557698" y="174414"/>
                  <a:pt x="2555267" y="173199"/>
                </a:cubicBezTo>
                <a:cubicBezTo>
                  <a:pt x="2540682" y="162260"/>
                  <a:pt x="2535212" y="141598"/>
                  <a:pt x="2538859" y="111212"/>
                </a:cubicBezTo>
                <a:cubicBezTo>
                  <a:pt x="2541897" y="108173"/>
                  <a:pt x="2544632" y="106654"/>
                  <a:pt x="2547063" y="106654"/>
                </a:cubicBezTo>
                <a:close/>
                <a:moveTo>
                  <a:pt x="6045171" y="70932"/>
                </a:moveTo>
                <a:cubicBezTo>
                  <a:pt x="6057002" y="70590"/>
                  <a:pt x="6069678" y="70647"/>
                  <a:pt x="6083200" y="71103"/>
                </a:cubicBezTo>
                <a:cubicBezTo>
                  <a:pt x="6092924" y="71103"/>
                  <a:pt x="6111763" y="71710"/>
                  <a:pt x="6139718" y="72926"/>
                </a:cubicBezTo>
                <a:cubicBezTo>
                  <a:pt x="6151872" y="74141"/>
                  <a:pt x="6161596" y="74749"/>
                  <a:pt x="6168888" y="74749"/>
                </a:cubicBezTo>
                <a:cubicBezTo>
                  <a:pt x="6173750" y="74749"/>
                  <a:pt x="6179827" y="75357"/>
                  <a:pt x="6187120" y="76572"/>
                </a:cubicBezTo>
                <a:cubicBezTo>
                  <a:pt x="6202920" y="77788"/>
                  <a:pt x="6217506" y="78395"/>
                  <a:pt x="6230875" y="78395"/>
                </a:cubicBezTo>
                <a:lnTo>
                  <a:pt x="6225406" y="94804"/>
                </a:lnTo>
                <a:cubicBezTo>
                  <a:pt x="6215682" y="94804"/>
                  <a:pt x="6201705" y="94196"/>
                  <a:pt x="6183474" y="92980"/>
                </a:cubicBezTo>
                <a:cubicBezTo>
                  <a:pt x="6178612" y="92980"/>
                  <a:pt x="6171319" y="92373"/>
                  <a:pt x="6161596" y="91157"/>
                </a:cubicBezTo>
                <a:cubicBezTo>
                  <a:pt x="6142148" y="89942"/>
                  <a:pt x="6122094" y="89334"/>
                  <a:pt x="6101432" y="89334"/>
                </a:cubicBezTo>
                <a:lnTo>
                  <a:pt x="6090493" y="89334"/>
                </a:lnTo>
                <a:cubicBezTo>
                  <a:pt x="5984750" y="85688"/>
                  <a:pt x="5931880" y="98450"/>
                  <a:pt x="5931880" y="127620"/>
                </a:cubicBezTo>
                <a:cubicBezTo>
                  <a:pt x="5934310" y="155575"/>
                  <a:pt x="5959226" y="179884"/>
                  <a:pt x="6006628" y="200546"/>
                </a:cubicBezTo>
                <a:lnTo>
                  <a:pt x="5997512" y="215131"/>
                </a:lnTo>
                <a:cubicBezTo>
                  <a:pt x="5946464" y="195684"/>
                  <a:pt x="5920940" y="169553"/>
                  <a:pt x="5920940" y="136736"/>
                </a:cubicBezTo>
                <a:cubicBezTo>
                  <a:pt x="5920940" y="95259"/>
                  <a:pt x="5962351" y="73325"/>
                  <a:pt x="6045171" y="70932"/>
                </a:cubicBezTo>
                <a:close/>
                <a:moveTo>
                  <a:pt x="1654146" y="70932"/>
                </a:moveTo>
                <a:cubicBezTo>
                  <a:pt x="1665978" y="70590"/>
                  <a:pt x="1678654" y="70647"/>
                  <a:pt x="1692176" y="71103"/>
                </a:cubicBezTo>
                <a:cubicBezTo>
                  <a:pt x="1701899" y="71103"/>
                  <a:pt x="1720738" y="71710"/>
                  <a:pt x="1748693" y="72926"/>
                </a:cubicBezTo>
                <a:cubicBezTo>
                  <a:pt x="1760847" y="74141"/>
                  <a:pt x="1770571" y="74749"/>
                  <a:pt x="1777863" y="74749"/>
                </a:cubicBezTo>
                <a:cubicBezTo>
                  <a:pt x="1782725" y="74749"/>
                  <a:pt x="1788802" y="75357"/>
                  <a:pt x="1796095" y="76572"/>
                </a:cubicBezTo>
                <a:cubicBezTo>
                  <a:pt x="1811896" y="77788"/>
                  <a:pt x="1826481" y="78395"/>
                  <a:pt x="1839850" y="78395"/>
                </a:cubicBezTo>
                <a:lnTo>
                  <a:pt x="1834381" y="94804"/>
                </a:lnTo>
                <a:cubicBezTo>
                  <a:pt x="1824658" y="94804"/>
                  <a:pt x="1810680" y="94196"/>
                  <a:pt x="1792449" y="92980"/>
                </a:cubicBezTo>
                <a:cubicBezTo>
                  <a:pt x="1787587" y="92980"/>
                  <a:pt x="1780294" y="92373"/>
                  <a:pt x="1770571" y="91157"/>
                </a:cubicBezTo>
                <a:cubicBezTo>
                  <a:pt x="1751124" y="89942"/>
                  <a:pt x="1731069" y="89334"/>
                  <a:pt x="1710407" y="89334"/>
                </a:cubicBezTo>
                <a:lnTo>
                  <a:pt x="1699468" y="89334"/>
                </a:lnTo>
                <a:cubicBezTo>
                  <a:pt x="1593726" y="85688"/>
                  <a:pt x="1540855" y="98450"/>
                  <a:pt x="1540855" y="127620"/>
                </a:cubicBezTo>
                <a:cubicBezTo>
                  <a:pt x="1543285" y="155575"/>
                  <a:pt x="1568202" y="179884"/>
                  <a:pt x="1615604" y="200546"/>
                </a:cubicBezTo>
                <a:lnTo>
                  <a:pt x="1606488" y="215131"/>
                </a:lnTo>
                <a:cubicBezTo>
                  <a:pt x="1555440" y="195684"/>
                  <a:pt x="1529916" y="169553"/>
                  <a:pt x="1529916" y="136736"/>
                </a:cubicBezTo>
                <a:cubicBezTo>
                  <a:pt x="1529916" y="95259"/>
                  <a:pt x="1571326" y="73325"/>
                  <a:pt x="1654146" y="70932"/>
                </a:cubicBezTo>
                <a:close/>
                <a:moveTo>
                  <a:pt x="7102190" y="67456"/>
                </a:moveTo>
                <a:lnTo>
                  <a:pt x="7107659" y="67456"/>
                </a:lnTo>
                <a:cubicBezTo>
                  <a:pt x="7110090" y="67456"/>
                  <a:pt x="7111913" y="68064"/>
                  <a:pt x="7113128" y="69280"/>
                </a:cubicBezTo>
                <a:lnTo>
                  <a:pt x="7116774" y="69280"/>
                </a:lnTo>
                <a:cubicBezTo>
                  <a:pt x="7117990" y="70495"/>
                  <a:pt x="7136829" y="115466"/>
                  <a:pt x="7173292" y="204192"/>
                </a:cubicBezTo>
                <a:cubicBezTo>
                  <a:pt x="7197600" y="264964"/>
                  <a:pt x="7219478" y="318443"/>
                  <a:pt x="7238925" y="364629"/>
                </a:cubicBezTo>
                <a:cubicBezTo>
                  <a:pt x="7240141" y="367060"/>
                  <a:pt x="7240748" y="368275"/>
                  <a:pt x="7240748" y="368275"/>
                </a:cubicBezTo>
                <a:cubicBezTo>
                  <a:pt x="7278427" y="243086"/>
                  <a:pt x="7297266" y="151321"/>
                  <a:pt x="7297266" y="92980"/>
                </a:cubicBezTo>
                <a:cubicBezTo>
                  <a:pt x="7294835" y="88119"/>
                  <a:pt x="7291796" y="85080"/>
                  <a:pt x="7288150" y="83865"/>
                </a:cubicBezTo>
                <a:lnTo>
                  <a:pt x="7284504" y="83865"/>
                </a:lnTo>
                <a:cubicBezTo>
                  <a:pt x="7279642" y="85080"/>
                  <a:pt x="7272958" y="87511"/>
                  <a:pt x="7264450" y="91157"/>
                </a:cubicBezTo>
                <a:lnTo>
                  <a:pt x="7266272" y="78395"/>
                </a:lnTo>
                <a:cubicBezTo>
                  <a:pt x="7280858" y="71103"/>
                  <a:pt x="7293012" y="67456"/>
                  <a:pt x="7302736" y="67456"/>
                </a:cubicBezTo>
                <a:cubicBezTo>
                  <a:pt x="7312458" y="67456"/>
                  <a:pt x="7317320" y="74141"/>
                  <a:pt x="7317320" y="87511"/>
                </a:cubicBezTo>
                <a:cubicBezTo>
                  <a:pt x="7317320" y="148283"/>
                  <a:pt x="7296050" y="249163"/>
                  <a:pt x="7253510" y="390153"/>
                </a:cubicBezTo>
                <a:lnTo>
                  <a:pt x="7249864" y="390153"/>
                </a:lnTo>
                <a:cubicBezTo>
                  <a:pt x="7245002" y="390153"/>
                  <a:pt x="7241964" y="390153"/>
                  <a:pt x="7240748" y="390153"/>
                </a:cubicBezTo>
                <a:lnTo>
                  <a:pt x="7233456" y="390153"/>
                </a:lnTo>
                <a:cubicBezTo>
                  <a:pt x="7200639" y="350044"/>
                  <a:pt x="7158707" y="250379"/>
                  <a:pt x="7107659" y="91157"/>
                </a:cubicBezTo>
                <a:cubicBezTo>
                  <a:pt x="7095505" y="278333"/>
                  <a:pt x="7051750" y="383468"/>
                  <a:pt x="6976392" y="406561"/>
                </a:cubicBezTo>
                <a:lnTo>
                  <a:pt x="6970923" y="391976"/>
                </a:lnTo>
                <a:cubicBezTo>
                  <a:pt x="7028048" y="368883"/>
                  <a:pt x="7067550" y="268610"/>
                  <a:pt x="7089428" y="91157"/>
                </a:cubicBezTo>
                <a:cubicBezTo>
                  <a:pt x="7089428" y="89942"/>
                  <a:pt x="7090036" y="88119"/>
                  <a:pt x="7091250" y="85688"/>
                </a:cubicBezTo>
                <a:cubicBezTo>
                  <a:pt x="7092466" y="79611"/>
                  <a:pt x="7093074" y="74141"/>
                  <a:pt x="7093074" y="69280"/>
                </a:cubicBezTo>
                <a:cubicBezTo>
                  <a:pt x="7095505" y="69280"/>
                  <a:pt x="7098543" y="68672"/>
                  <a:pt x="7102190" y="67456"/>
                </a:cubicBezTo>
                <a:close/>
                <a:moveTo>
                  <a:pt x="6335129" y="67456"/>
                </a:moveTo>
                <a:lnTo>
                  <a:pt x="6349714" y="67456"/>
                </a:lnTo>
                <a:cubicBezTo>
                  <a:pt x="6404408" y="67456"/>
                  <a:pt x="6431148" y="123366"/>
                  <a:pt x="6429933" y="235186"/>
                </a:cubicBezTo>
                <a:lnTo>
                  <a:pt x="6429933" y="251594"/>
                </a:lnTo>
                <a:cubicBezTo>
                  <a:pt x="6429933" y="284411"/>
                  <a:pt x="6427502" y="318443"/>
                  <a:pt x="6422640" y="353690"/>
                </a:cubicBezTo>
                <a:cubicBezTo>
                  <a:pt x="6462750" y="257671"/>
                  <a:pt x="6525952" y="163475"/>
                  <a:pt x="6612247" y="71103"/>
                </a:cubicBezTo>
                <a:lnTo>
                  <a:pt x="6646887" y="71103"/>
                </a:lnTo>
                <a:cubicBezTo>
                  <a:pt x="6600701" y="190215"/>
                  <a:pt x="6576392" y="285626"/>
                  <a:pt x="6573961" y="357336"/>
                </a:cubicBezTo>
                <a:cubicBezTo>
                  <a:pt x="6573961" y="370706"/>
                  <a:pt x="6578215" y="377391"/>
                  <a:pt x="6586723" y="377391"/>
                </a:cubicBezTo>
                <a:cubicBezTo>
                  <a:pt x="6592800" y="377391"/>
                  <a:pt x="6601308" y="374960"/>
                  <a:pt x="6612247" y="370098"/>
                </a:cubicBezTo>
                <a:cubicBezTo>
                  <a:pt x="6614678" y="368883"/>
                  <a:pt x="6616501" y="368275"/>
                  <a:pt x="6617716" y="368275"/>
                </a:cubicBezTo>
                <a:lnTo>
                  <a:pt x="6615894" y="382860"/>
                </a:lnTo>
                <a:cubicBezTo>
                  <a:pt x="6604954" y="387722"/>
                  <a:pt x="6593408" y="390153"/>
                  <a:pt x="6581254" y="390153"/>
                </a:cubicBezTo>
                <a:cubicBezTo>
                  <a:pt x="6560592" y="390153"/>
                  <a:pt x="6550868" y="379822"/>
                  <a:pt x="6552084" y="359160"/>
                </a:cubicBezTo>
                <a:cubicBezTo>
                  <a:pt x="6555730" y="278941"/>
                  <a:pt x="6577000" y="191430"/>
                  <a:pt x="6615894" y="96627"/>
                </a:cubicBezTo>
                <a:cubicBezTo>
                  <a:pt x="6566061" y="142813"/>
                  <a:pt x="6506505" y="230932"/>
                  <a:pt x="6437226" y="360983"/>
                </a:cubicBezTo>
                <a:cubicBezTo>
                  <a:pt x="6436010" y="363414"/>
                  <a:pt x="6434186" y="367060"/>
                  <a:pt x="6431756" y="371922"/>
                </a:cubicBezTo>
                <a:cubicBezTo>
                  <a:pt x="6429325" y="374352"/>
                  <a:pt x="6428110" y="376176"/>
                  <a:pt x="6428110" y="377391"/>
                </a:cubicBezTo>
                <a:lnTo>
                  <a:pt x="6404408" y="377391"/>
                </a:lnTo>
                <a:cubicBezTo>
                  <a:pt x="6406840" y="345790"/>
                  <a:pt x="6408055" y="314796"/>
                  <a:pt x="6408055" y="284411"/>
                </a:cubicBezTo>
                <a:cubicBezTo>
                  <a:pt x="6408055" y="187176"/>
                  <a:pt x="6402586" y="128228"/>
                  <a:pt x="6391646" y="107566"/>
                </a:cubicBezTo>
                <a:cubicBezTo>
                  <a:pt x="6384354" y="89334"/>
                  <a:pt x="6361869" y="82042"/>
                  <a:pt x="6324190" y="85688"/>
                </a:cubicBezTo>
                <a:lnTo>
                  <a:pt x="6316898" y="85688"/>
                </a:lnTo>
                <a:lnTo>
                  <a:pt x="6320544" y="69280"/>
                </a:lnTo>
                <a:cubicBezTo>
                  <a:pt x="6324190" y="69280"/>
                  <a:pt x="6329052" y="68672"/>
                  <a:pt x="6335129" y="67456"/>
                </a:cubicBezTo>
                <a:close/>
                <a:moveTo>
                  <a:pt x="5862860" y="67456"/>
                </a:moveTo>
                <a:cubicBezTo>
                  <a:pt x="5892030" y="69887"/>
                  <a:pt x="5907832" y="88726"/>
                  <a:pt x="5910262" y="123974"/>
                </a:cubicBezTo>
                <a:cubicBezTo>
                  <a:pt x="5896892" y="238224"/>
                  <a:pt x="5836121" y="302034"/>
                  <a:pt x="5727948" y="315404"/>
                </a:cubicBezTo>
                <a:cubicBezTo>
                  <a:pt x="5709716" y="315404"/>
                  <a:pt x="5692700" y="313581"/>
                  <a:pt x="5676900" y="309935"/>
                </a:cubicBezTo>
                <a:lnTo>
                  <a:pt x="5675076" y="291703"/>
                </a:lnTo>
                <a:cubicBezTo>
                  <a:pt x="5689662" y="296565"/>
                  <a:pt x="5704247" y="298996"/>
                  <a:pt x="5718832" y="298996"/>
                </a:cubicBezTo>
                <a:cubicBezTo>
                  <a:pt x="5818498" y="288057"/>
                  <a:pt x="5874407" y="228501"/>
                  <a:pt x="5886562" y="120328"/>
                </a:cubicBezTo>
                <a:cubicBezTo>
                  <a:pt x="5886562" y="93588"/>
                  <a:pt x="5881092" y="80218"/>
                  <a:pt x="5870153" y="80218"/>
                </a:cubicBezTo>
                <a:lnTo>
                  <a:pt x="5861038" y="82042"/>
                </a:lnTo>
                <a:cubicBezTo>
                  <a:pt x="5754080" y="105135"/>
                  <a:pt x="5670822" y="223639"/>
                  <a:pt x="5611266" y="437555"/>
                </a:cubicBezTo>
                <a:lnTo>
                  <a:pt x="5587566" y="437555"/>
                </a:lnTo>
                <a:cubicBezTo>
                  <a:pt x="5591212" y="422970"/>
                  <a:pt x="5596682" y="403523"/>
                  <a:pt x="5603974" y="379214"/>
                </a:cubicBezTo>
                <a:cubicBezTo>
                  <a:pt x="5640437" y="245517"/>
                  <a:pt x="5658060" y="142813"/>
                  <a:pt x="5656845" y="71103"/>
                </a:cubicBezTo>
                <a:lnTo>
                  <a:pt x="5678723" y="71103"/>
                </a:lnTo>
                <a:lnTo>
                  <a:pt x="5680546" y="94804"/>
                </a:lnTo>
                <a:cubicBezTo>
                  <a:pt x="5681762" y="131266"/>
                  <a:pt x="5672038" y="187176"/>
                  <a:pt x="5651376" y="262533"/>
                </a:cubicBezTo>
                <a:cubicBezTo>
                  <a:pt x="5647730" y="271041"/>
                  <a:pt x="5644690" y="280157"/>
                  <a:pt x="5642260" y="289880"/>
                </a:cubicBezTo>
                <a:cubicBezTo>
                  <a:pt x="5642260" y="291096"/>
                  <a:pt x="5642260" y="292311"/>
                  <a:pt x="5642260" y="293526"/>
                </a:cubicBezTo>
                <a:cubicBezTo>
                  <a:pt x="5717616" y="148890"/>
                  <a:pt x="5791150" y="73534"/>
                  <a:pt x="5862860" y="67456"/>
                </a:cubicBezTo>
                <a:close/>
                <a:moveTo>
                  <a:pt x="5529486" y="67456"/>
                </a:moveTo>
                <a:cubicBezTo>
                  <a:pt x="5558656" y="69887"/>
                  <a:pt x="5574456" y="88726"/>
                  <a:pt x="5576887" y="123974"/>
                </a:cubicBezTo>
                <a:cubicBezTo>
                  <a:pt x="5563518" y="238224"/>
                  <a:pt x="5502746" y="302034"/>
                  <a:pt x="5394572" y="315404"/>
                </a:cubicBezTo>
                <a:cubicBezTo>
                  <a:pt x="5376342" y="315404"/>
                  <a:pt x="5359326" y="313581"/>
                  <a:pt x="5343524" y="309935"/>
                </a:cubicBezTo>
                <a:lnTo>
                  <a:pt x="5341702" y="291703"/>
                </a:lnTo>
                <a:cubicBezTo>
                  <a:pt x="5356286" y="296565"/>
                  <a:pt x="5370872" y="298996"/>
                  <a:pt x="5385457" y="298996"/>
                </a:cubicBezTo>
                <a:cubicBezTo>
                  <a:pt x="5485122" y="288057"/>
                  <a:pt x="5541032" y="228501"/>
                  <a:pt x="5553186" y="120328"/>
                </a:cubicBezTo>
                <a:cubicBezTo>
                  <a:pt x="5553186" y="93588"/>
                  <a:pt x="5547717" y="80218"/>
                  <a:pt x="5536778" y="80218"/>
                </a:cubicBezTo>
                <a:lnTo>
                  <a:pt x="5527662" y="82042"/>
                </a:lnTo>
                <a:cubicBezTo>
                  <a:pt x="5420704" y="105135"/>
                  <a:pt x="5337448" y="223639"/>
                  <a:pt x="5277892" y="437555"/>
                </a:cubicBezTo>
                <a:lnTo>
                  <a:pt x="5254190" y="437555"/>
                </a:lnTo>
                <a:cubicBezTo>
                  <a:pt x="5257837" y="422970"/>
                  <a:pt x="5263306" y="403523"/>
                  <a:pt x="5270599" y="379214"/>
                </a:cubicBezTo>
                <a:cubicBezTo>
                  <a:pt x="5307062" y="245517"/>
                  <a:pt x="5324686" y="142813"/>
                  <a:pt x="5323470" y="71103"/>
                </a:cubicBezTo>
                <a:lnTo>
                  <a:pt x="5345348" y="71103"/>
                </a:lnTo>
                <a:lnTo>
                  <a:pt x="5347171" y="94804"/>
                </a:lnTo>
                <a:cubicBezTo>
                  <a:pt x="5348386" y="131266"/>
                  <a:pt x="5338662" y="187176"/>
                  <a:pt x="5318000" y="262533"/>
                </a:cubicBezTo>
                <a:cubicBezTo>
                  <a:pt x="5314354" y="271041"/>
                  <a:pt x="5311316" y="280157"/>
                  <a:pt x="5308885" y="289880"/>
                </a:cubicBezTo>
                <a:cubicBezTo>
                  <a:pt x="5308885" y="291096"/>
                  <a:pt x="5308885" y="292311"/>
                  <a:pt x="5308885" y="293526"/>
                </a:cubicBezTo>
                <a:cubicBezTo>
                  <a:pt x="5384242" y="148890"/>
                  <a:pt x="5457775" y="73534"/>
                  <a:pt x="5529486" y="67456"/>
                </a:cubicBezTo>
                <a:close/>
                <a:moveTo>
                  <a:pt x="3964409" y="67456"/>
                </a:moveTo>
                <a:cubicBezTo>
                  <a:pt x="3966840" y="67456"/>
                  <a:pt x="3971094" y="69887"/>
                  <a:pt x="3977171" y="74749"/>
                </a:cubicBezTo>
                <a:cubicBezTo>
                  <a:pt x="3979602" y="77180"/>
                  <a:pt x="3982033" y="79003"/>
                  <a:pt x="3984464" y="80218"/>
                </a:cubicBezTo>
                <a:cubicBezTo>
                  <a:pt x="3985679" y="80218"/>
                  <a:pt x="3987502" y="80218"/>
                  <a:pt x="3989933" y="80218"/>
                </a:cubicBezTo>
                <a:cubicBezTo>
                  <a:pt x="4003303" y="81434"/>
                  <a:pt x="4009988" y="86296"/>
                  <a:pt x="4009988" y="94804"/>
                </a:cubicBezTo>
                <a:cubicBezTo>
                  <a:pt x="4009988" y="102096"/>
                  <a:pt x="4005126" y="110604"/>
                  <a:pt x="3995402" y="120328"/>
                </a:cubicBezTo>
                <a:cubicBezTo>
                  <a:pt x="3989325" y="125189"/>
                  <a:pt x="3985679" y="129443"/>
                  <a:pt x="3984464" y="133090"/>
                </a:cubicBezTo>
                <a:cubicBezTo>
                  <a:pt x="3979602" y="142813"/>
                  <a:pt x="3969878" y="156183"/>
                  <a:pt x="3955293" y="173199"/>
                </a:cubicBezTo>
                <a:cubicBezTo>
                  <a:pt x="3951647" y="178061"/>
                  <a:pt x="3949216" y="181707"/>
                  <a:pt x="3948001" y="184138"/>
                </a:cubicBezTo>
                <a:lnTo>
                  <a:pt x="3948001" y="187784"/>
                </a:lnTo>
                <a:cubicBezTo>
                  <a:pt x="3949216" y="193861"/>
                  <a:pt x="3952862" y="197507"/>
                  <a:pt x="3958940" y="198723"/>
                </a:cubicBezTo>
                <a:cubicBezTo>
                  <a:pt x="3958940" y="198723"/>
                  <a:pt x="3960155" y="197507"/>
                  <a:pt x="3962586" y="195077"/>
                </a:cubicBezTo>
                <a:cubicBezTo>
                  <a:pt x="3967447" y="186569"/>
                  <a:pt x="3972309" y="181707"/>
                  <a:pt x="3977171" y="180491"/>
                </a:cubicBezTo>
                <a:cubicBezTo>
                  <a:pt x="3979602" y="179276"/>
                  <a:pt x="3981425" y="178668"/>
                  <a:pt x="3982640" y="178668"/>
                </a:cubicBezTo>
                <a:cubicBezTo>
                  <a:pt x="3983856" y="179884"/>
                  <a:pt x="3983856" y="181099"/>
                  <a:pt x="3982640" y="182315"/>
                </a:cubicBezTo>
                <a:cubicBezTo>
                  <a:pt x="3981425" y="184745"/>
                  <a:pt x="3980817" y="187176"/>
                  <a:pt x="3980817" y="189607"/>
                </a:cubicBezTo>
                <a:cubicBezTo>
                  <a:pt x="3980817" y="190823"/>
                  <a:pt x="3982033" y="192038"/>
                  <a:pt x="3984464" y="193253"/>
                </a:cubicBezTo>
                <a:cubicBezTo>
                  <a:pt x="3997833" y="187176"/>
                  <a:pt x="4018495" y="178668"/>
                  <a:pt x="4046450" y="167729"/>
                </a:cubicBezTo>
                <a:cubicBezTo>
                  <a:pt x="4059820" y="161652"/>
                  <a:pt x="4070151" y="157398"/>
                  <a:pt x="4077444" y="154967"/>
                </a:cubicBezTo>
                <a:cubicBezTo>
                  <a:pt x="4084736" y="152537"/>
                  <a:pt x="4094460" y="148890"/>
                  <a:pt x="4106614" y="144029"/>
                </a:cubicBezTo>
                <a:cubicBezTo>
                  <a:pt x="4138215" y="131874"/>
                  <a:pt x="4162524" y="123366"/>
                  <a:pt x="4179540" y="118505"/>
                </a:cubicBezTo>
                <a:cubicBezTo>
                  <a:pt x="4185617" y="116074"/>
                  <a:pt x="4195340" y="113643"/>
                  <a:pt x="4208710" y="111212"/>
                </a:cubicBezTo>
                <a:cubicBezTo>
                  <a:pt x="4222080" y="108781"/>
                  <a:pt x="4231804" y="106958"/>
                  <a:pt x="4237880" y="105742"/>
                </a:cubicBezTo>
                <a:cubicBezTo>
                  <a:pt x="4250035" y="103312"/>
                  <a:pt x="4257328" y="106958"/>
                  <a:pt x="4259758" y="116681"/>
                </a:cubicBezTo>
                <a:cubicBezTo>
                  <a:pt x="4259758" y="127620"/>
                  <a:pt x="4254896" y="133090"/>
                  <a:pt x="4245173" y="133090"/>
                </a:cubicBezTo>
                <a:cubicBezTo>
                  <a:pt x="4243958" y="133090"/>
                  <a:pt x="4242134" y="131874"/>
                  <a:pt x="4239704" y="129443"/>
                </a:cubicBezTo>
                <a:lnTo>
                  <a:pt x="4237880" y="129443"/>
                </a:lnTo>
                <a:cubicBezTo>
                  <a:pt x="4231804" y="129443"/>
                  <a:pt x="4223903" y="131266"/>
                  <a:pt x="4214180" y="134913"/>
                </a:cubicBezTo>
                <a:cubicBezTo>
                  <a:pt x="4209318" y="136128"/>
                  <a:pt x="4205064" y="137344"/>
                  <a:pt x="4201418" y="138559"/>
                </a:cubicBezTo>
                <a:cubicBezTo>
                  <a:pt x="4200202" y="138559"/>
                  <a:pt x="4195948" y="139167"/>
                  <a:pt x="4188656" y="140382"/>
                </a:cubicBezTo>
                <a:cubicBezTo>
                  <a:pt x="4180148" y="141598"/>
                  <a:pt x="4175286" y="142205"/>
                  <a:pt x="4174070" y="142205"/>
                </a:cubicBezTo>
                <a:cubicBezTo>
                  <a:pt x="4172855" y="142205"/>
                  <a:pt x="4167994" y="142813"/>
                  <a:pt x="4159486" y="144029"/>
                </a:cubicBezTo>
                <a:cubicBezTo>
                  <a:pt x="4153408" y="144029"/>
                  <a:pt x="4150370" y="144029"/>
                  <a:pt x="4150370" y="144029"/>
                </a:cubicBezTo>
                <a:cubicBezTo>
                  <a:pt x="4130922" y="147675"/>
                  <a:pt x="4102968" y="157398"/>
                  <a:pt x="4066505" y="173199"/>
                </a:cubicBezTo>
                <a:cubicBezTo>
                  <a:pt x="4044627" y="182922"/>
                  <a:pt x="4028219" y="189607"/>
                  <a:pt x="4017280" y="193253"/>
                </a:cubicBezTo>
                <a:cubicBezTo>
                  <a:pt x="4014849" y="194469"/>
                  <a:pt x="4009988" y="196900"/>
                  <a:pt x="4002695" y="200546"/>
                </a:cubicBezTo>
                <a:cubicBezTo>
                  <a:pt x="3985679" y="211485"/>
                  <a:pt x="3974740" y="215739"/>
                  <a:pt x="3969878" y="213308"/>
                </a:cubicBezTo>
                <a:cubicBezTo>
                  <a:pt x="3968663" y="215739"/>
                  <a:pt x="3968055" y="217562"/>
                  <a:pt x="3968055" y="218777"/>
                </a:cubicBezTo>
                <a:cubicBezTo>
                  <a:pt x="3968055" y="222424"/>
                  <a:pt x="3968055" y="227893"/>
                  <a:pt x="3968055" y="235186"/>
                </a:cubicBezTo>
                <a:cubicBezTo>
                  <a:pt x="3969271" y="242478"/>
                  <a:pt x="3969878" y="248555"/>
                  <a:pt x="3969878" y="253417"/>
                </a:cubicBezTo>
                <a:cubicBezTo>
                  <a:pt x="3969878" y="258279"/>
                  <a:pt x="3969271" y="265571"/>
                  <a:pt x="3968055" y="275295"/>
                </a:cubicBezTo>
                <a:cubicBezTo>
                  <a:pt x="3965624" y="294742"/>
                  <a:pt x="3964409" y="309327"/>
                  <a:pt x="3964409" y="319050"/>
                </a:cubicBezTo>
                <a:cubicBezTo>
                  <a:pt x="3976563" y="306896"/>
                  <a:pt x="3992364" y="288665"/>
                  <a:pt x="4011811" y="264356"/>
                </a:cubicBezTo>
                <a:cubicBezTo>
                  <a:pt x="4015457" y="260710"/>
                  <a:pt x="4016065" y="261925"/>
                  <a:pt x="4013634" y="268002"/>
                </a:cubicBezTo>
                <a:cubicBezTo>
                  <a:pt x="4009988" y="275295"/>
                  <a:pt x="4003910" y="286234"/>
                  <a:pt x="3995402" y="300819"/>
                </a:cubicBezTo>
                <a:cubicBezTo>
                  <a:pt x="3988110" y="315404"/>
                  <a:pt x="3982033" y="326343"/>
                  <a:pt x="3977171" y="333636"/>
                </a:cubicBezTo>
                <a:cubicBezTo>
                  <a:pt x="3975956" y="336066"/>
                  <a:pt x="3971702" y="345182"/>
                  <a:pt x="3964409" y="360983"/>
                </a:cubicBezTo>
                <a:cubicBezTo>
                  <a:pt x="3952255" y="391368"/>
                  <a:pt x="3943747" y="406561"/>
                  <a:pt x="3938885" y="406561"/>
                </a:cubicBezTo>
                <a:cubicBezTo>
                  <a:pt x="3935239" y="406561"/>
                  <a:pt x="3931592" y="404131"/>
                  <a:pt x="3927946" y="399269"/>
                </a:cubicBezTo>
                <a:cubicBezTo>
                  <a:pt x="3927946" y="396838"/>
                  <a:pt x="3927946" y="393799"/>
                  <a:pt x="3927946" y="390153"/>
                </a:cubicBezTo>
                <a:cubicBezTo>
                  <a:pt x="3927946" y="387722"/>
                  <a:pt x="3927946" y="385899"/>
                  <a:pt x="3927946" y="384684"/>
                </a:cubicBezTo>
                <a:cubicBezTo>
                  <a:pt x="3930377" y="378606"/>
                  <a:pt x="3932808" y="368275"/>
                  <a:pt x="3935239" y="353690"/>
                </a:cubicBezTo>
                <a:cubicBezTo>
                  <a:pt x="3943747" y="311150"/>
                  <a:pt x="3948001" y="273472"/>
                  <a:pt x="3948001" y="240655"/>
                </a:cubicBezTo>
                <a:cubicBezTo>
                  <a:pt x="3948001" y="216347"/>
                  <a:pt x="3942531" y="204192"/>
                  <a:pt x="3931592" y="204192"/>
                </a:cubicBezTo>
                <a:lnTo>
                  <a:pt x="3925422" y="205735"/>
                </a:lnTo>
                <a:lnTo>
                  <a:pt x="3922477" y="207839"/>
                </a:lnTo>
                <a:cubicBezTo>
                  <a:pt x="3916399" y="213916"/>
                  <a:pt x="3906676" y="223031"/>
                  <a:pt x="3893306" y="235186"/>
                </a:cubicBezTo>
                <a:cubicBezTo>
                  <a:pt x="3879937" y="247340"/>
                  <a:pt x="3869605" y="257063"/>
                  <a:pt x="3862313" y="264356"/>
                </a:cubicBezTo>
                <a:cubicBezTo>
                  <a:pt x="3859882" y="271649"/>
                  <a:pt x="3855020" y="270433"/>
                  <a:pt x="3847728" y="260710"/>
                </a:cubicBezTo>
                <a:cubicBezTo>
                  <a:pt x="3845297" y="258279"/>
                  <a:pt x="3844081" y="257063"/>
                  <a:pt x="3844081" y="257063"/>
                </a:cubicBezTo>
                <a:cubicBezTo>
                  <a:pt x="3850159" y="241263"/>
                  <a:pt x="3867782" y="222424"/>
                  <a:pt x="3896953" y="200546"/>
                </a:cubicBezTo>
                <a:cubicBezTo>
                  <a:pt x="3901814" y="196900"/>
                  <a:pt x="3905461" y="194469"/>
                  <a:pt x="3907891" y="193253"/>
                </a:cubicBezTo>
                <a:cubicBezTo>
                  <a:pt x="3929769" y="172591"/>
                  <a:pt x="3951647" y="142813"/>
                  <a:pt x="3973525" y="103919"/>
                </a:cubicBezTo>
                <a:cubicBezTo>
                  <a:pt x="3975956" y="101488"/>
                  <a:pt x="3975956" y="99665"/>
                  <a:pt x="3973525" y="98450"/>
                </a:cubicBezTo>
                <a:cubicBezTo>
                  <a:pt x="3973525" y="98450"/>
                  <a:pt x="3972309" y="97842"/>
                  <a:pt x="3969878" y="96627"/>
                </a:cubicBezTo>
                <a:cubicBezTo>
                  <a:pt x="3961370" y="88119"/>
                  <a:pt x="3957116" y="81434"/>
                  <a:pt x="3957116" y="76572"/>
                </a:cubicBezTo>
                <a:cubicBezTo>
                  <a:pt x="3957116" y="70495"/>
                  <a:pt x="3959547" y="67456"/>
                  <a:pt x="3964409" y="67456"/>
                </a:cubicBezTo>
                <a:close/>
                <a:moveTo>
                  <a:pt x="1471836" y="67456"/>
                </a:moveTo>
                <a:cubicBezTo>
                  <a:pt x="1501006" y="69887"/>
                  <a:pt x="1516806" y="88726"/>
                  <a:pt x="1519237" y="123974"/>
                </a:cubicBezTo>
                <a:cubicBezTo>
                  <a:pt x="1505868" y="238224"/>
                  <a:pt x="1445096" y="302034"/>
                  <a:pt x="1336923" y="315404"/>
                </a:cubicBezTo>
                <a:cubicBezTo>
                  <a:pt x="1318691" y="315404"/>
                  <a:pt x="1301675" y="313581"/>
                  <a:pt x="1285875" y="309935"/>
                </a:cubicBezTo>
                <a:lnTo>
                  <a:pt x="1284052" y="291703"/>
                </a:lnTo>
                <a:cubicBezTo>
                  <a:pt x="1298637" y="296565"/>
                  <a:pt x="1313222" y="298996"/>
                  <a:pt x="1327807" y="298996"/>
                </a:cubicBezTo>
                <a:cubicBezTo>
                  <a:pt x="1427472" y="288057"/>
                  <a:pt x="1483382" y="228501"/>
                  <a:pt x="1495536" y="120328"/>
                </a:cubicBezTo>
                <a:cubicBezTo>
                  <a:pt x="1495536" y="93588"/>
                  <a:pt x="1490067" y="80218"/>
                  <a:pt x="1479128" y="80218"/>
                </a:cubicBezTo>
                <a:lnTo>
                  <a:pt x="1470012" y="82042"/>
                </a:lnTo>
                <a:cubicBezTo>
                  <a:pt x="1363055" y="105135"/>
                  <a:pt x="1279798" y="223639"/>
                  <a:pt x="1220242" y="437555"/>
                </a:cubicBezTo>
                <a:lnTo>
                  <a:pt x="1196541" y="437555"/>
                </a:lnTo>
                <a:cubicBezTo>
                  <a:pt x="1200187" y="422970"/>
                  <a:pt x="1205656" y="403523"/>
                  <a:pt x="1212949" y="379214"/>
                </a:cubicBezTo>
                <a:cubicBezTo>
                  <a:pt x="1249412" y="245517"/>
                  <a:pt x="1267036" y="142813"/>
                  <a:pt x="1265820" y="71103"/>
                </a:cubicBezTo>
                <a:lnTo>
                  <a:pt x="1287698" y="71103"/>
                </a:lnTo>
                <a:lnTo>
                  <a:pt x="1289521" y="94804"/>
                </a:lnTo>
                <a:cubicBezTo>
                  <a:pt x="1290736" y="131266"/>
                  <a:pt x="1281013" y="187176"/>
                  <a:pt x="1260351" y="262533"/>
                </a:cubicBezTo>
                <a:cubicBezTo>
                  <a:pt x="1256705" y="271041"/>
                  <a:pt x="1253666" y="280157"/>
                  <a:pt x="1251235" y="289880"/>
                </a:cubicBezTo>
                <a:cubicBezTo>
                  <a:pt x="1251235" y="291096"/>
                  <a:pt x="1251235" y="292311"/>
                  <a:pt x="1251235" y="293526"/>
                </a:cubicBezTo>
                <a:cubicBezTo>
                  <a:pt x="1326592" y="148890"/>
                  <a:pt x="1400125" y="73534"/>
                  <a:pt x="1471836" y="67456"/>
                </a:cubicBezTo>
                <a:close/>
                <a:moveTo>
                  <a:pt x="1138461" y="67456"/>
                </a:moveTo>
                <a:cubicBezTo>
                  <a:pt x="1167631" y="69887"/>
                  <a:pt x="1183432" y="88726"/>
                  <a:pt x="1185862" y="123974"/>
                </a:cubicBezTo>
                <a:cubicBezTo>
                  <a:pt x="1172493" y="238224"/>
                  <a:pt x="1111721" y="302034"/>
                  <a:pt x="1003548" y="315404"/>
                </a:cubicBezTo>
                <a:cubicBezTo>
                  <a:pt x="985316" y="315404"/>
                  <a:pt x="968300" y="313581"/>
                  <a:pt x="952500" y="309935"/>
                </a:cubicBezTo>
                <a:lnTo>
                  <a:pt x="950677" y="291703"/>
                </a:lnTo>
                <a:cubicBezTo>
                  <a:pt x="965262" y="296565"/>
                  <a:pt x="979847" y="298996"/>
                  <a:pt x="994432" y="298996"/>
                </a:cubicBezTo>
                <a:cubicBezTo>
                  <a:pt x="1094097" y="288057"/>
                  <a:pt x="1150007" y="228501"/>
                  <a:pt x="1162161" y="120328"/>
                </a:cubicBezTo>
                <a:cubicBezTo>
                  <a:pt x="1162161" y="93588"/>
                  <a:pt x="1156692" y="80218"/>
                  <a:pt x="1145753" y="80218"/>
                </a:cubicBezTo>
                <a:lnTo>
                  <a:pt x="1136637" y="82042"/>
                </a:lnTo>
                <a:cubicBezTo>
                  <a:pt x="1029680" y="105135"/>
                  <a:pt x="946423" y="223639"/>
                  <a:pt x="886867" y="437555"/>
                </a:cubicBezTo>
                <a:lnTo>
                  <a:pt x="863166" y="437555"/>
                </a:lnTo>
                <a:cubicBezTo>
                  <a:pt x="866812" y="422970"/>
                  <a:pt x="872282" y="403523"/>
                  <a:pt x="879574" y="379214"/>
                </a:cubicBezTo>
                <a:cubicBezTo>
                  <a:pt x="916037" y="245517"/>
                  <a:pt x="933661" y="142813"/>
                  <a:pt x="932445" y="71103"/>
                </a:cubicBezTo>
                <a:lnTo>
                  <a:pt x="954323" y="71103"/>
                </a:lnTo>
                <a:lnTo>
                  <a:pt x="956146" y="94804"/>
                </a:lnTo>
                <a:cubicBezTo>
                  <a:pt x="957362" y="131266"/>
                  <a:pt x="947638" y="187176"/>
                  <a:pt x="926976" y="262533"/>
                </a:cubicBezTo>
                <a:cubicBezTo>
                  <a:pt x="923330" y="271041"/>
                  <a:pt x="920291" y="280157"/>
                  <a:pt x="917860" y="289880"/>
                </a:cubicBezTo>
                <a:cubicBezTo>
                  <a:pt x="917860" y="291096"/>
                  <a:pt x="917860" y="292311"/>
                  <a:pt x="917860" y="293526"/>
                </a:cubicBezTo>
                <a:cubicBezTo>
                  <a:pt x="993217" y="148890"/>
                  <a:pt x="1066750" y="73534"/>
                  <a:pt x="1138461" y="67456"/>
                </a:cubicBezTo>
                <a:close/>
                <a:moveTo>
                  <a:pt x="6947892" y="61987"/>
                </a:moveTo>
                <a:cubicBezTo>
                  <a:pt x="6958830" y="63202"/>
                  <a:pt x="6969770" y="72926"/>
                  <a:pt x="6980708" y="91157"/>
                </a:cubicBezTo>
                <a:cubicBezTo>
                  <a:pt x="6979493" y="120328"/>
                  <a:pt x="6969770" y="164083"/>
                  <a:pt x="6951538" y="222424"/>
                </a:cubicBezTo>
                <a:cubicBezTo>
                  <a:pt x="6932091" y="288057"/>
                  <a:pt x="6922368" y="336674"/>
                  <a:pt x="6922368" y="368275"/>
                </a:cubicBezTo>
                <a:cubicBezTo>
                  <a:pt x="6922368" y="382860"/>
                  <a:pt x="6935738" y="385899"/>
                  <a:pt x="6962477" y="377391"/>
                </a:cubicBezTo>
                <a:lnTo>
                  <a:pt x="6957008" y="388330"/>
                </a:lnTo>
                <a:cubicBezTo>
                  <a:pt x="6946068" y="389545"/>
                  <a:pt x="6935130" y="390153"/>
                  <a:pt x="6924191" y="390153"/>
                </a:cubicBezTo>
                <a:cubicBezTo>
                  <a:pt x="6908390" y="390153"/>
                  <a:pt x="6900490" y="382860"/>
                  <a:pt x="6900490" y="368275"/>
                </a:cubicBezTo>
                <a:cubicBezTo>
                  <a:pt x="6900490" y="343967"/>
                  <a:pt x="6912644" y="283803"/>
                  <a:pt x="6936953" y="187784"/>
                </a:cubicBezTo>
                <a:cubicBezTo>
                  <a:pt x="6953969" y="125797"/>
                  <a:pt x="6961262" y="91157"/>
                  <a:pt x="6958830" y="83865"/>
                </a:cubicBezTo>
                <a:lnTo>
                  <a:pt x="6953362" y="78395"/>
                </a:lnTo>
                <a:cubicBezTo>
                  <a:pt x="6915683" y="82042"/>
                  <a:pt x="6851872" y="137344"/>
                  <a:pt x="6761931" y="244301"/>
                </a:cubicBezTo>
                <a:lnTo>
                  <a:pt x="6794748" y="242478"/>
                </a:lnTo>
                <a:lnTo>
                  <a:pt x="6902313" y="244301"/>
                </a:lnTo>
                <a:lnTo>
                  <a:pt x="6896844" y="258887"/>
                </a:lnTo>
                <a:lnTo>
                  <a:pt x="6798394" y="257063"/>
                </a:lnTo>
                <a:lnTo>
                  <a:pt x="6752816" y="257063"/>
                </a:lnTo>
                <a:cubicBezTo>
                  <a:pt x="6721214" y="304465"/>
                  <a:pt x="6695082" y="348828"/>
                  <a:pt x="6674420" y="390153"/>
                </a:cubicBezTo>
                <a:lnTo>
                  <a:pt x="6650720" y="390153"/>
                </a:lnTo>
                <a:cubicBezTo>
                  <a:pt x="6653150" y="387722"/>
                  <a:pt x="6654973" y="384076"/>
                  <a:pt x="6656188" y="379214"/>
                </a:cubicBezTo>
                <a:cubicBezTo>
                  <a:pt x="6684144" y="318443"/>
                  <a:pt x="6707844" y="278333"/>
                  <a:pt x="6727292" y="258887"/>
                </a:cubicBezTo>
                <a:cubicBezTo>
                  <a:pt x="6707844" y="258887"/>
                  <a:pt x="6689006" y="259494"/>
                  <a:pt x="6670774" y="260710"/>
                </a:cubicBezTo>
                <a:lnTo>
                  <a:pt x="6672597" y="247948"/>
                </a:lnTo>
                <a:cubicBezTo>
                  <a:pt x="6694475" y="244301"/>
                  <a:pt x="6715745" y="243086"/>
                  <a:pt x="6736407" y="244301"/>
                </a:cubicBezTo>
                <a:cubicBezTo>
                  <a:pt x="6828780" y="126405"/>
                  <a:pt x="6899274" y="65633"/>
                  <a:pt x="6947892" y="61987"/>
                </a:cubicBezTo>
                <a:close/>
                <a:moveTo>
                  <a:pt x="58341" y="61987"/>
                </a:moveTo>
                <a:cubicBezTo>
                  <a:pt x="63202" y="61987"/>
                  <a:pt x="66241" y="69887"/>
                  <a:pt x="67456" y="85688"/>
                </a:cubicBezTo>
                <a:cubicBezTo>
                  <a:pt x="67456" y="91765"/>
                  <a:pt x="68064" y="95411"/>
                  <a:pt x="69279" y="96627"/>
                </a:cubicBezTo>
                <a:cubicBezTo>
                  <a:pt x="70495" y="97842"/>
                  <a:pt x="72318" y="99058"/>
                  <a:pt x="74749" y="100273"/>
                </a:cubicBezTo>
                <a:cubicBezTo>
                  <a:pt x="77180" y="101488"/>
                  <a:pt x="78395" y="103919"/>
                  <a:pt x="78395" y="107566"/>
                </a:cubicBezTo>
                <a:cubicBezTo>
                  <a:pt x="78395" y="127013"/>
                  <a:pt x="74141" y="136736"/>
                  <a:pt x="65633" y="136736"/>
                </a:cubicBezTo>
                <a:cubicBezTo>
                  <a:pt x="53479" y="135521"/>
                  <a:pt x="46794" y="119720"/>
                  <a:pt x="45579" y="89334"/>
                </a:cubicBezTo>
                <a:cubicBezTo>
                  <a:pt x="46794" y="71103"/>
                  <a:pt x="51048" y="61987"/>
                  <a:pt x="58341" y="61987"/>
                </a:cubicBezTo>
                <a:close/>
                <a:moveTo>
                  <a:pt x="2182936" y="60164"/>
                </a:moveTo>
                <a:cubicBezTo>
                  <a:pt x="2190229" y="58948"/>
                  <a:pt x="2193875" y="61987"/>
                  <a:pt x="2193875" y="69280"/>
                </a:cubicBezTo>
                <a:cubicBezTo>
                  <a:pt x="2193875" y="71710"/>
                  <a:pt x="2189014" y="75964"/>
                  <a:pt x="2179290" y="82042"/>
                </a:cubicBezTo>
                <a:cubicBezTo>
                  <a:pt x="2164705" y="89334"/>
                  <a:pt x="2156197" y="96627"/>
                  <a:pt x="2153766" y="103919"/>
                </a:cubicBezTo>
                <a:cubicBezTo>
                  <a:pt x="2153766" y="106350"/>
                  <a:pt x="2153158" y="109996"/>
                  <a:pt x="2151943" y="114858"/>
                </a:cubicBezTo>
                <a:cubicBezTo>
                  <a:pt x="2151943" y="119720"/>
                  <a:pt x="2151335" y="123974"/>
                  <a:pt x="2150120" y="127620"/>
                </a:cubicBezTo>
                <a:cubicBezTo>
                  <a:pt x="2148904" y="130051"/>
                  <a:pt x="2148297" y="149498"/>
                  <a:pt x="2148297" y="185961"/>
                </a:cubicBezTo>
                <a:cubicBezTo>
                  <a:pt x="2149512" y="185961"/>
                  <a:pt x="2151943" y="185353"/>
                  <a:pt x="2155589" y="184138"/>
                </a:cubicBezTo>
                <a:cubicBezTo>
                  <a:pt x="2164097" y="180491"/>
                  <a:pt x="2171997" y="178668"/>
                  <a:pt x="2179290" y="178668"/>
                </a:cubicBezTo>
                <a:cubicBezTo>
                  <a:pt x="2179290" y="178668"/>
                  <a:pt x="2177467" y="176845"/>
                  <a:pt x="2173821" y="173199"/>
                </a:cubicBezTo>
                <a:cubicBezTo>
                  <a:pt x="2170174" y="169553"/>
                  <a:pt x="2167743" y="167122"/>
                  <a:pt x="2166528" y="165906"/>
                </a:cubicBezTo>
                <a:cubicBezTo>
                  <a:pt x="2166528" y="162260"/>
                  <a:pt x="2167743" y="160437"/>
                  <a:pt x="2170174" y="160437"/>
                </a:cubicBezTo>
                <a:cubicBezTo>
                  <a:pt x="2196914" y="161652"/>
                  <a:pt x="2222438" y="167122"/>
                  <a:pt x="2246746" y="176845"/>
                </a:cubicBezTo>
                <a:cubicBezTo>
                  <a:pt x="2250393" y="180491"/>
                  <a:pt x="2252216" y="182922"/>
                  <a:pt x="2252216" y="184138"/>
                </a:cubicBezTo>
                <a:cubicBezTo>
                  <a:pt x="2251000" y="191430"/>
                  <a:pt x="2247354" y="195684"/>
                  <a:pt x="2241277" y="196900"/>
                </a:cubicBezTo>
                <a:cubicBezTo>
                  <a:pt x="2238846" y="196900"/>
                  <a:pt x="2235808" y="196292"/>
                  <a:pt x="2232161" y="195077"/>
                </a:cubicBezTo>
                <a:cubicBezTo>
                  <a:pt x="2229730" y="193861"/>
                  <a:pt x="2228515" y="193253"/>
                  <a:pt x="2228515" y="193253"/>
                </a:cubicBezTo>
                <a:cubicBezTo>
                  <a:pt x="2207853" y="192038"/>
                  <a:pt x="2181113" y="195684"/>
                  <a:pt x="2148297" y="204192"/>
                </a:cubicBezTo>
                <a:lnTo>
                  <a:pt x="2148297" y="335459"/>
                </a:lnTo>
                <a:cubicBezTo>
                  <a:pt x="2148297" y="371922"/>
                  <a:pt x="2149512" y="395015"/>
                  <a:pt x="2151943" y="404738"/>
                </a:cubicBezTo>
                <a:cubicBezTo>
                  <a:pt x="2150728" y="414462"/>
                  <a:pt x="2147689" y="420539"/>
                  <a:pt x="2142827" y="422970"/>
                </a:cubicBezTo>
                <a:cubicBezTo>
                  <a:pt x="2134319" y="419323"/>
                  <a:pt x="2129457" y="402307"/>
                  <a:pt x="2128242" y="371922"/>
                </a:cubicBezTo>
                <a:cubicBezTo>
                  <a:pt x="2128242" y="318443"/>
                  <a:pt x="2128242" y="264356"/>
                  <a:pt x="2128242" y="209662"/>
                </a:cubicBezTo>
                <a:cubicBezTo>
                  <a:pt x="2117303" y="212093"/>
                  <a:pt x="2107580" y="215131"/>
                  <a:pt x="2099072" y="218777"/>
                </a:cubicBezTo>
                <a:cubicBezTo>
                  <a:pt x="2097856" y="235793"/>
                  <a:pt x="2094210" y="253417"/>
                  <a:pt x="2088133" y="271649"/>
                </a:cubicBezTo>
                <a:cubicBezTo>
                  <a:pt x="2080840" y="299604"/>
                  <a:pt x="2062609" y="325735"/>
                  <a:pt x="2033438" y="350044"/>
                </a:cubicBezTo>
                <a:cubicBezTo>
                  <a:pt x="2024931" y="352475"/>
                  <a:pt x="2020676" y="349436"/>
                  <a:pt x="2020676" y="340928"/>
                </a:cubicBezTo>
                <a:cubicBezTo>
                  <a:pt x="2051062" y="308112"/>
                  <a:pt x="2069901" y="269825"/>
                  <a:pt x="2077194" y="226070"/>
                </a:cubicBezTo>
                <a:cubicBezTo>
                  <a:pt x="2062609" y="232147"/>
                  <a:pt x="2052278" y="237009"/>
                  <a:pt x="2046200" y="240655"/>
                </a:cubicBezTo>
                <a:cubicBezTo>
                  <a:pt x="2034046" y="247948"/>
                  <a:pt x="2026146" y="251594"/>
                  <a:pt x="2022500" y="251594"/>
                </a:cubicBezTo>
                <a:cubicBezTo>
                  <a:pt x="2022500" y="251594"/>
                  <a:pt x="2020676" y="250986"/>
                  <a:pt x="2017030" y="249771"/>
                </a:cubicBezTo>
                <a:cubicBezTo>
                  <a:pt x="2014599" y="248555"/>
                  <a:pt x="2012776" y="247948"/>
                  <a:pt x="2011561" y="247948"/>
                </a:cubicBezTo>
                <a:cubicBezTo>
                  <a:pt x="2007914" y="247948"/>
                  <a:pt x="2000014" y="251594"/>
                  <a:pt x="1987860" y="258887"/>
                </a:cubicBezTo>
                <a:cubicBezTo>
                  <a:pt x="1974490" y="266179"/>
                  <a:pt x="1964159" y="271041"/>
                  <a:pt x="1956866" y="273472"/>
                </a:cubicBezTo>
                <a:cubicBezTo>
                  <a:pt x="1956866" y="286841"/>
                  <a:pt x="1953220" y="293526"/>
                  <a:pt x="1945928" y="293526"/>
                </a:cubicBezTo>
                <a:cubicBezTo>
                  <a:pt x="1941066" y="292311"/>
                  <a:pt x="1938027" y="289880"/>
                  <a:pt x="1936812" y="286234"/>
                </a:cubicBezTo>
                <a:cubicBezTo>
                  <a:pt x="1936812" y="278941"/>
                  <a:pt x="1936812" y="268610"/>
                  <a:pt x="1936812" y="255240"/>
                </a:cubicBezTo>
                <a:cubicBezTo>
                  <a:pt x="1936812" y="240655"/>
                  <a:pt x="1936204" y="230324"/>
                  <a:pt x="1934989" y="224247"/>
                </a:cubicBezTo>
                <a:cubicBezTo>
                  <a:pt x="1900957" y="268002"/>
                  <a:pt x="1876648" y="296565"/>
                  <a:pt x="1862063" y="309935"/>
                </a:cubicBezTo>
                <a:cubicBezTo>
                  <a:pt x="1862063" y="309935"/>
                  <a:pt x="1862063" y="310542"/>
                  <a:pt x="1862063" y="311758"/>
                </a:cubicBezTo>
                <a:cubicBezTo>
                  <a:pt x="1855986" y="320266"/>
                  <a:pt x="1850516" y="324520"/>
                  <a:pt x="1845655" y="324520"/>
                </a:cubicBezTo>
                <a:cubicBezTo>
                  <a:pt x="1839578" y="324520"/>
                  <a:pt x="1836539" y="318443"/>
                  <a:pt x="1836539" y="306288"/>
                </a:cubicBezTo>
                <a:cubicBezTo>
                  <a:pt x="1840185" y="277118"/>
                  <a:pt x="1848693" y="254633"/>
                  <a:pt x="1862063" y="238832"/>
                </a:cubicBezTo>
                <a:cubicBezTo>
                  <a:pt x="1863278" y="246125"/>
                  <a:pt x="1861455" y="255848"/>
                  <a:pt x="1856593" y="268002"/>
                </a:cubicBezTo>
                <a:cubicBezTo>
                  <a:pt x="1851732" y="277726"/>
                  <a:pt x="1849301" y="285626"/>
                  <a:pt x="1849301" y="291703"/>
                </a:cubicBezTo>
                <a:cubicBezTo>
                  <a:pt x="1849301" y="295350"/>
                  <a:pt x="1850516" y="296565"/>
                  <a:pt x="1852947" y="295350"/>
                </a:cubicBezTo>
                <a:cubicBezTo>
                  <a:pt x="1883333" y="262533"/>
                  <a:pt x="1907034" y="232147"/>
                  <a:pt x="1924050" y="204192"/>
                </a:cubicBezTo>
                <a:cubicBezTo>
                  <a:pt x="1925265" y="202977"/>
                  <a:pt x="1926481" y="201154"/>
                  <a:pt x="1927696" y="198723"/>
                </a:cubicBezTo>
                <a:cubicBezTo>
                  <a:pt x="1931342" y="190215"/>
                  <a:pt x="1934989" y="185353"/>
                  <a:pt x="1938635" y="184138"/>
                </a:cubicBezTo>
                <a:cubicBezTo>
                  <a:pt x="1956866" y="158614"/>
                  <a:pt x="1969628" y="137344"/>
                  <a:pt x="1976921" y="120328"/>
                </a:cubicBezTo>
                <a:cubicBezTo>
                  <a:pt x="1978137" y="117897"/>
                  <a:pt x="1976921" y="116074"/>
                  <a:pt x="1973275" y="114858"/>
                </a:cubicBezTo>
                <a:cubicBezTo>
                  <a:pt x="1967198" y="116074"/>
                  <a:pt x="1959297" y="119112"/>
                  <a:pt x="1949574" y="123974"/>
                </a:cubicBezTo>
                <a:cubicBezTo>
                  <a:pt x="1939850" y="130051"/>
                  <a:pt x="1932558" y="133090"/>
                  <a:pt x="1927696" y="133090"/>
                </a:cubicBezTo>
                <a:cubicBezTo>
                  <a:pt x="1916757" y="129443"/>
                  <a:pt x="1913111" y="125189"/>
                  <a:pt x="1916757" y="120328"/>
                </a:cubicBezTo>
                <a:cubicBezTo>
                  <a:pt x="1928912" y="121543"/>
                  <a:pt x="1957474" y="109996"/>
                  <a:pt x="2002445" y="85688"/>
                </a:cubicBezTo>
                <a:cubicBezTo>
                  <a:pt x="2008522" y="82042"/>
                  <a:pt x="2013992" y="80218"/>
                  <a:pt x="2018853" y="80218"/>
                </a:cubicBezTo>
                <a:cubicBezTo>
                  <a:pt x="2026146" y="81434"/>
                  <a:pt x="2030400" y="84472"/>
                  <a:pt x="2031615" y="89334"/>
                </a:cubicBezTo>
                <a:cubicBezTo>
                  <a:pt x="2031615" y="94196"/>
                  <a:pt x="2026754" y="98450"/>
                  <a:pt x="2017030" y="102096"/>
                </a:cubicBezTo>
                <a:cubicBezTo>
                  <a:pt x="2013384" y="102096"/>
                  <a:pt x="2010953" y="102704"/>
                  <a:pt x="2009738" y="103919"/>
                </a:cubicBezTo>
                <a:cubicBezTo>
                  <a:pt x="2004876" y="109996"/>
                  <a:pt x="2000622" y="116681"/>
                  <a:pt x="1996976" y="123974"/>
                </a:cubicBezTo>
                <a:cubicBezTo>
                  <a:pt x="1987252" y="143421"/>
                  <a:pt x="1971452" y="169553"/>
                  <a:pt x="1949574" y="202369"/>
                </a:cubicBezTo>
                <a:cubicBezTo>
                  <a:pt x="1955651" y="199938"/>
                  <a:pt x="1964767" y="196292"/>
                  <a:pt x="1976921" y="191430"/>
                </a:cubicBezTo>
                <a:cubicBezTo>
                  <a:pt x="1993937" y="182922"/>
                  <a:pt x="2007914" y="178668"/>
                  <a:pt x="2018853" y="178668"/>
                </a:cubicBezTo>
                <a:cubicBezTo>
                  <a:pt x="2024931" y="178668"/>
                  <a:pt x="2027969" y="181099"/>
                  <a:pt x="2027969" y="185961"/>
                </a:cubicBezTo>
                <a:cubicBezTo>
                  <a:pt x="2027969" y="192038"/>
                  <a:pt x="2024323" y="199331"/>
                  <a:pt x="2017030" y="207839"/>
                </a:cubicBezTo>
                <a:cubicBezTo>
                  <a:pt x="2008522" y="217562"/>
                  <a:pt x="2003660" y="226070"/>
                  <a:pt x="2002445" y="233363"/>
                </a:cubicBezTo>
                <a:cubicBezTo>
                  <a:pt x="2015815" y="227285"/>
                  <a:pt x="2024323" y="223031"/>
                  <a:pt x="2027969" y="220601"/>
                </a:cubicBezTo>
                <a:cubicBezTo>
                  <a:pt x="2034046" y="212093"/>
                  <a:pt x="2043770" y="199938"/>
                  <a:pt x="2057139" y="184138"/>
                </a:cubicBezTo>
                <a:cubicBezTo>
                  <a:pt x="2065647" y="171983"/>
                  <a:pt x="2071724" y="163475"/>
                  <a:pt x="2075371" y="158614"/>
                </a:cubicBezTo>
                <a:cubicBezTo>
                  <a:pt x="2075371" y="156183"/>
                  <a:pt x="2072940" y="152537"/>
                  <a:pt x="2068078" y="147675"/>
                </a:cubicBezTo>
                <a:cubicBezTo>
                  <a:pt x="2062001" y="141598"/>
                  <a:pt x="2058962" y="136736"/>
                  <a:pt x="2058962" y="133090"/>
                </a:cubicBezTo>
                <a:cubicBezTo>
                  <a:pt x="2060178" y="130659"/>
                  <a:pt x="2062001" y="128836"/>
                  <a:pt x="2064432" y="127620"/>
                </a:cubicBezTo>
                <a:cubicBezTo>
                  <a:pt x="2074155" y="127620"/>
                  <a:pt x="2082663" y="132482"/>
                  <a:pt x="2089956" y="142205"/>
                </a:cubicBezTo>
                <a:cubicBezTo>
                  <a:pt x="2093602" y="138559"/>
                  <a:pt x="2100287" y="130659"/>
                  <a:pt x="2110011" y="118505"/>
                </a:cubicBezTo>
                <a:cubicBezTo>
                  <a:pt x="2117303" y="109996"/>
                  <a:pt x="2122773" y="103919"/>
                  <a:pt x="2126419" y="100273"/>
                </a:cubicBezTo>
                <a:cubicBezTo>
                  <a:pt x="2103326" y="107566"/>
                  <a:pt x="2082663" y="116681"/>
                  <a:pt x="2064432" y="127620"/>
                </a:cubicBezTo>
                <a:cubicBezTo>
                  <a:pt x="2064432" y="127620"/>
                  <a:pt x="2062609" y="128228"/>
                  <a:pt x="2058962" y="129443"/>
                </a:cubicBezTo>
                <a:cubicBezTo>
                  <a:pt x="2054101" y="130659"/>
                  <a:pt x="2051062" y="131266"/>
                  <a:pt x="2049847" y="131266"/>
                </a:cubicBezTo>
                <a:cubicBezTo>
                  <a:pt x="2046200" y="130051"/>
                  <a:pt x="2043770" y="127620"/>
                  <a:pt x="2042554" y="123974"/>
                </a:cubicBezTo>
                <a:cubicBezTo>
                  <a:pt x="2043770" y="110604"/>
                  <a:pt x="2046200" y="103919"/>
                  <a:pt x="2049847" y="103919"/>
                </a:cubicBezTo>
                <a:cubicBezTo>
                  <a:pt x="2051062" y="103919"/>
                  <a:pt x="2053493" y="106350"/>
                  <a:pt x="2057139" y="111212"/>
                </a:cubicBezTo>
                <a:cubicBezTo>
                  <a:pt x="2083879" y="102704"/>
                  <a:pt x="2115480" y="89942"/>
                  <a:pt x="2151943" y="72926"/>
                </a:cubicBezTo>
                <a:cubicBezTo>
                  <a:pt x="2154374" y="71710"/>
                  <a:pt x="2158020" y="69887"/>
                  <a:pt x="2162882" y="67456"/>
                </a:cubicBezTo>
                <a:cubicBezTo>
                  <a:pt x="2172605" y="63810"/>
                  <a:pt x="2179290" y="61379"/>
                  <a:pt x="2182936" y="60164"/>
                </a:cubicBezTo>
                <a:close/>
                <a:moveTo>
                  <a:pt x="2925365" y="51048"/>
                </a:moveTo>
                <a:cubicBezTo>
                  <a:pt x="2937520" y="53479"/>
                  <a:pt x="2944812" y="61379"/>
                  <a:pt x="2947243" y="74749"/>
                </a:cubicBezTo>
                <a:cubicBezTo>
                  <a:pt x="2947243" y="79611"/>
                  <a:pt x="2945420" y="83865"/>
                  <a:pt x="2941774" y="87511"/>
                </a:cubicBezTo>
                <a:cubicBezTo>
                  <a:pt x="2940558" y="88726"/>
                  <a:pt x="2939343" y="89942"/>
                  <a:pt x="2938127" y="91157"/>
                </a:cubicBezTo>
                <a:cubicBezTo>
                  <a:pt x="2916250" y="121543"/>
                  <a:pt x="2904095" y="145244"/>
                  <a:pt x="2901665" y="162260"/>
                </a:cubicBezTo>
                <a:cubicBezTo>
                  <a:pt x="2901665" y="164691"/>
                  <a:pt x="2902880" y="167729"/>
                  <a:pt x="2905311" y="171376"/>
                </a:cubicBezTo>
                <a:cubicBezTo>
                  <a:pt x="2906526" y="173807"/>
                  <a:pt x="2907134" y="175022"/>
                  <a:pt x="2907134" y="175022"/>
                </a:cubicBezTo>
                <a:cubicBezTo>
                  <a:pt x="2929012" y="198115"/>
                  <a:pt x="2939343" y="216954"/>
                  <a:pt x="2938127" y="231539"/>
                </a:cubicBezTo>
                <a:cubicBezTo>
                  <a:pt x="2938127" y="241263"/>
                  <a:pt x="2933266" y="243694"/>
                  <a:pt x="2923542" y="238832"/>
                </a:cubicBezTo>
                <a:cubicBezTo>
                  <a:pt x="2916250" y="233970"/>
                  <a:pt x="2906526" y="230932"/>
                  <a:pt x="2894372" y="229716"/>
                </a:cubicBezTo>
                <a:cubicBezTo>
                  <a:pt x="2877356" y="226070"/>
                  <a:pt x="2868240" y="219993"/>
                  <a:pt x="2867025" y="211485"/>
                </a:cubicBezTo>
                <a:cubicBezTo>
                  <a:pt x="2867025" y="207839"/>
                  <a:pt x="2868848" y="206015"/>
                  <a:pt x="2872494" y="206015"/>
                </a:cubicBezTo>
                <a:cubicBezTo>
                  <a:pt x="2876141" y="206015"/>
                  <a:pt x="2881002" y="207231"/>
                  <a:pt x="2887079" y="209662"/>
                </a:cubicBezTo>
                <a:cubicBezTo>
                  <a:pt x="2893156" y="212093"/>
                  <a:pt x="2897411" y="213308"/>
                  <a:pt x="2899841" y="213308"/>
                </a:cubicBezTo>
                <a:cubicBezTo>
                  <a:pt x="2905918" y="213308"/>
                  <a:pt x="2908957" y="212093"/>
                  <a:pt x="2908957" y="209662"/>
                </a:cubicBezTo>
                <a:cubicBezTo>
                  <a:pt x="2908957" y="204800"/>
                  <a:pt x="2904095" y="198115"/>
                  <a:pt x="2894372" y="189607"/>
                </a:cubicBezTo>
                <a:cubicBezTo>
                  <a:pt x="2884649" y="181099"/>
                  <a:pt x="2879787" y="173807"/>
                  <a:pt x="2879787" y="167729"/>
                </a:cubicBezTo>
                <a:cubicBezTo>
                  <a:pt x="2879787" y="151929"/>
                  <a:pt x="2884649" y="136128"/>
                  <a:pt x="2894372" y="120328"/>
                </a:cubicBezTo>
                <a:cubicBezTo>
                  <a:pt x="2871279" y="132482"/>
                  <a:pt x="2859125" y="141598"/>
                  <a:pt x="2857909" y="147675"/>
                </a:cubicBezTo>
                <a:cubicBezTo>
                  <a:pt x="2862771" y="229109"/>
                  <a:pt x="2859125" y="296565"/>
                  <a:pt x="2846970" y="350044"/>
                </a:cubicBezTo>
                <a:cubicBezTo>
                  <a:pt x="2854263" y="345182"/>
                  <a:pt x="2868240" y="330597"/>
                  <a:pt x="2888903" y="306288"/>
                </a:cubicBezTo>
                <a:cubicBezTo>
                  <a:pt x="2890118" y="303858"/>
                  <a:pt x="2890726" y="303858"/>
                  <a:pt x="2890726" y="306288"/>
                </a:cubicBezTo>
                <a:cubicBezTo>
                  <a:pt x="2890726" y="318443"/>
                  <a:pt x="2879787" y="337890"/>
                  <a:pt x="2857909" y="364629"/>
                </a:cubicBezTo>
                <a:cubicBezTo>
                  <a:pt x="2850616" y="374352"/>
                  <a:pt x="2845755" y="381037"/>
                  <a:pt x="2843324" y="384684"/>
                </a:cubicBezTo>
                <a:cubicBezTo>
                  <a:pt x="2843324" y="385899"/>
                  <a:pt x="2842716" y="387722"/>
                  <a:pt x="2841501" y="390153"/>
                </a:cubicBezTo>
                <a:cubicBezTo>
                  <a:pt x="2837854" y="401092"/>
                  <a:pt x="2832993" y="406561"/>
                  <a:pt x="2826916" y="406561"/>
                </a:cubicBezTo>
                <a:cubicBezTo>
                  <a:pt x="2820839" y="405346"/>
                  <a:pt x="2816584" y="400484"/>
                  <a:pt x="2814154" y="391976"/>
                </a:cubicBezTo>
                <a:lnTo>
                  <a:pt x="2814154" y="390153"/>
                </a:lnTo>
                <a:cubicBezTo>
                  <a:pt x="2815369" y="384076"/>
                  <a:pt x="2818407" y="373745"/>
                  <a:pt x="2823269" y="359160"/>
                </a:cubicBezTo>
                <a:cubicBezTo>
                  <a:pt x="2826916" y="348221"/>
                  <a:pt x="2829346" y="340320"/>
                  <a:pt x="2830562" y="335459"/>
                </a:cubicBezTo>
                <a:cubicBezTo>
                  <a:pt x="2839070" y="295350"/>
                  <a:pt x="2843324" y="244301"/>
                  <a:pt x="2843324" y="182315"/>
                </a:cubicBezTo>
                <a:cubicBezTo>
                  <a:pt x="2843324" y="170160"/>
                  <a:pt x="2841501" y="162868"/>
                  <a:pt x="2837854" y="160437"/>
                </a:cubicBezTo>
                <a:cubicBezTo>
                  <a:pt x="2836639" y="161652"/>
                  <a:pt x="2834816" y="162260"/>
                  <a:pt x="2832385" y="162260"/>
                </a:cubicBezTo>
                <a:cubicBezTo>
                  <a:pt x="2828739" y="162260"/>
                  <a:pt x="2826916" y="161652"/>
                  <a:pt x="2826916" y="160437"/>
                </a:cubicBezTo>
                <a:cubicBezTo>
                  <a:pt x="2825700" y="158006"/>
                  <a:pt x="2825092" y="152537"/>
                  <a:pt x="2825092" y="144029"/>
                </a:cubicBezTo>
                <a:cubicBezTo>
                  <a:pt x="2825092" y="142813"/>
                  <a:pt x="2834816" y="136128"/>
                  <a:pt x="2854263" y="123974"/>
                </a:cubicBezTo>
                <a:cubicBezTo>
                  <a:pt x="2890726" y="100881"/>
                  <a:pt x="2910173" y="86903"/>
                  <a:pt x="2912603" y="82042"/>
                </a:cubicBezTo>
                <a:cubicBezTo>
                  <a:pt x="2913819" y="79611"/>
                  <a:pt x="2914427" y="75357"/>
                  <a:pt x="2914427" y="69280"/>
                </a:cubicBezTo>
                <a:cubicBezTo>
                  <a:pt x="2914427" y="57125"/>
                  <a:pt x="2918073" y="51048"/>
                  <a:pt x="2925365" y="51048"/>
                </a:cubicBezTo>
                <a:close/>
                <a:moveTo>
                  <a:pt x="520005" y="49225"/>
                </a:moveTo>
                <a:cubicBezTo>
                  <a:pt x="551607" y="73534"/>
                  <a:pt x="568623" y="90550"/>
                  <a:pt x="571053" y="100273"/>
                </a:cubicBezTo>
                <a:cubicBezTo>
                  <a:pt x="571053" y="106350"/>
                  <a:pt x="566192" y="110604"/>
                  <a:pt x="556468" y="113035"/>
                </a:cubicBezTo>
                <a:cubicBezTo>
                  <a:pt x="551607" y="113035"/>
                  <a:pt x="548568" y="113643"/>
                  <a:pt x="547353" y="114858"/>
                </a:cubicBezTo>
                <a:cubicBezTo>
                  <a:pt x="544922" y="114858"/>
                  <a:pt x="541883" y="115466"/>
                  <a:pt x="538237" y="116681"/>
                </a:cubicBezTo>
                <a:cubicBezTo>
                  <a:pt x="533375" y="119112"/>
                  <a:pt x="529729" y="120328"/>
                  <a:pt x="527298" y="120328"/>
                </a:cubicBezTo>
                <a:cubicBezTo>
                  <a:pt x="522436" y="120328"/>
                  <a:pt x="520005" y="119112"/>
                  <a:pt x="520005" y="116681"/>
                </a:cubicBezTo>
                <a:cubicBezTo>
                  <a:pt x="520005" y="114250"/>
                  <a:pt x="522436" y="111212"/>
                  <a:pt x="527298" y="107566"/>
                </a:cubicBezTo>
                <a:cubicBezTo>
                  <a:pt x="534591" y="102704"/>
                  <a:pt x="538237" y="98450"/>
                  <a:pt x="538237" y="94804"/>
                </a:cubicBezTo>
                <a:cubicBezTo>
                  <a:pt x="538237" y="94804"/>
                  <a:pt x="537629" y="94196"/>
                  <a:pt x="536414" y="92980"/>
                </a:cubicBezTo>
                <a:cubicBezTo>
                  <a:pt x="536414" y="92980"/>
                  <a:pt x="535806" y="92373"/>
                  <a:pt x="534591" y="91157"/>
                </a:cubicBezTo>
                <a:cubicBezTo>
                  <a:pt x="520005" y="77788"/>
                  <a:pt x="512713" y="66241"/>
                  <a:pt x="512713" y="56518"/>
                </a:cubicBezTo>
                <a:cubicBezTo>
                  <a:pt x="512713" y="51656"/>
                  <a:pt x="515144" y="49225"/>
                  <a:pt x="520005" y="49225"/>
                </a:cubicBezTo>
                <a:close/>
                <a:moveTo>
                  <a:pt x="3594311" y="30994"/>
                </a:moveTo>
                <a:lnTo>
                  <a:pt x="3599780" y="30994"/>
                </a:lnTo>
                <a:cubicBezTo>
                  <a:pt x="3599780" y="30994"/>
                  <a:pt x="3600388" y="31601"/>
                  <a:pt x="3601603" y="32817"/>
                </a:cubicBezTo>
                <a:cubicBezTo>
                  <a:pt x="3605249" y="35248"/>
                  <a:pt x="3607073" y="38286"/>
                  <a:pt x="3607073" y="41932"/>
                </a:cubicBezTo>
                <a:cubicBezTo>
                  <a:pt x="3607073" y="44363"/>
                  <a:pt x="3605857" y="48617"/>
                  <a:pt x="3603426" y="54694"/>
                </a:cubicBezTo>
                <a:cubicBezTo>
                  <a:pt x="3600995" y="58341"/>
                  <a:pt x="3599780" y="61379"/>
                  <a:pt x="3599780" y="63810"/>
                </a:cubicBezTo>
                <a:cubicBezTo>
                  <a:pt x="3599780" y="71103"/>
                  <a:pt x="3599172" y="83865"/>
                  <a:pt x="3597957" y="102096"/>
                </a:cubicBezTo>
                <a:cubicBezTo>
                  <a:pt x="3596742" y="123974"/>
                  <a:pt x="3595526" y="139167"/>
                  <a:pt x="3594311" y="147675"/>
                </a:cubicBezTo>
                <a:lnTo>
                  <a:pt x="3616188" y="136736"/>
                </a:lnTo>
                <a:cubicBezTo>
                  <a:pt x="3616188" y="133090"/>
                  <a:pt x="3614973" y="127013"/>
                  <a:pt x="3612542" y="118505"/>
                </a:cubicBezTo>
                <a:cubicBezTo>
                  <a:pt x="3611327" y="111212"/>
                  <a:pt x="3610719" y="106350"/>
                  <a:pt x="3610719" y="103919"/>
                </a:cubicBezTo>
                <a:cubicBezTo>
                  <a:pt x="3610719" y="102704"/>
                  <a:pt x="3613150" y="100273"/>
                  <a:pt x="3618012" y="96627"/>
                </a:cubicBezTo>
                <a:cubicBezTo>
                  <a:pt x="3619227" y="95411"/>
                  <a:pt x="3619835" y="94804"/>
                  <a:pt x="3619835" y="94804"/>
                </a:cubicBezTo>
                <a:cubicBezTo>
                  <a:pt x="3635635" y="102096"/>
                  <a:pt x="3645966" y="110604"/>
                  <a:pt x="3650828" y="120328"/>
                </a:cubicBezTo>
                <a:cubicBezTo>
                  <a:pt x="3650828" y="122758"/>
                  <a:pt x="3648397" y="126405"/>
                  <a:pt x="3643536" y="131266"/>
                </a:cubicBezTo>
                <a:cubicBezTo>
                  <a:pt x="3641105" y="133697"/>
                  <a:pt x="3637458" y="139775"/>
                  <a:pt x="3632597" y="149498"/>
                </a:cubicBezTo>
                <a:cubicBezTo>
                  <a:pt x="3630166" y="153144"/>
                  <a:pt x="3627127" y="156791"/>
                  <a:pt x="3623481" y="160437"/>
                </a:cubicBezTo>
                <a:cubicBezTo>
                  <a:pt x="3614973" y="170160"/>
                  <a:pt x="3607680" y="181707"/>
                  <a:pt x="3601603" y="195077"/>
                </a:cubicBezTo>
                <a:cubicBezTo>
                  <a:pt x="3613757" y="191430"/>
                  <a:pt x="3619835" y="193861"/>
                  <a:pt x="3619835" y="202369"/>
                </a:cubicBezTo>
                <a:cubicBezTo>
                  <a:pt x="3619835" y="204800"/>
                  <a:pt x="3618012" y="206623"/>
                  <a:pt x="3614365" y="207839"/>
                </a:cubicBezTo>
                <a:cubicBezTo>
                  <a:pt x="3611934" y="209054"/>
                  <a:pt x="3610111" y="210269"/>
                  <a:pt x="3608896" y="211485"/>
                </a:cubicBezTo>
                <a:cubicBezTo>
                  <a:pt x="3599172" y="219993"/>
                  <a:pt x="3588233" y="238224"/>
                  <a:pt x="3576079" y="266179"/>
                </a:cubicBezTo>
                <a:cubicBezTo>
                  <a:pt x="3582156" y="257671"/>
                  <a:pt x="3592487" y="257671"/>
                  <a:pt x="3607073" y="266179"/>
                </a:cubicBezTo>
                <a:cubicBezTo>
                  <a:pt x="3613150" y="260102"/>
                  <a:pt x="3619227" y="250379"/>
                  <a:pt x="3625304" y="237009"/>
                </a:cubicBezTo>
                <a:cubicBezTo>
                  <a:pt x="3644751" y="184745"/>
                  <a:pt x="3660552" y="131266"/>
                  <a:pt x="3672706" y="76572"/>
                </a:cubicBezTo>
                <a:cubicBezTo>
                  <a:pt x="3672706" y="71710"/>
                  <a:pt x="3669060" y="67456"/>
                  <a:pt x="3661767" y="63810"/>
                </a:cubicBezTo>
                <a:cubicBezTo>
                  <a:pt x="3653259" y="61379"/>
                  <a:pt x="3649005" y="57733"/>
                  <a:pt x="3649005" y="52871"/>
                </a:cubicBezTo>
                <a:cubicBezTo>
                  <a:pt x="3649005" y="49225"/>
                  <a:pt x="3652043" y="47402"/>
                  <a:pt x="3658121" y="47402"/>
                </a:cubicBezTo>
                <a:cubicBezTo>
                  <a:pt x="3681214" y="52264"/>
                  <a:pt x="3693976" y="58948"/>
                  <a:pt x="3696407" y="67456"/>
                </a:cubicBezTo>
                <a:lnTo>
                  <a:pt x="3696407" y="69280"/>
                </a:lnTo>
                <a:cubicBezTo>
                  <a:pt x="3695191" y="72926"/>
                  <a:pt x="3693368" y="78395"/>
                  <a:pt x="3690937" y="85688"/>
                </a:cubicBezTo>
                <a:cubicBezTo>
                  <a:pt x="3687291" y="95411"/>
                  <a:pt x="3684860" y="103312"/>
                  <a:pt x="3683645" y="109389"/>
                </a:cubicBezTo>
                <a:cubicBezTo>
                  <a:pt x="3672706" y="154360"/>
                  <a:pt x="3659336" y="197507"/>
                  <a:pt x="3643536" y="238832"/>
                </a:cubicBezTo>
                <a:cubicBezTo>
                  <a:pt x="3659336" y="229109"/>
                  <a:pt x="3679998" y="215131"/>
                  <a:pt x="3705522" y="196900"/>
                </a:cubicBezTo>
                <a:cubicBezTo>
                  <a:pt x="3726185" y="182315"/>
                  <a:pt x="3738947" y="173807"/>
                  <a:pt x="3743808" y="171376"/>
                </a:cubicBezTo>
                <a:cubicBezTo>
                  <a:pt x="3752316" y="168945"/>
                  <a:pt x="3756570" y="171983"/>
                  <a:pt x="3756570" y="180491"/>
                </a:cubicBezTo>
                <a:cubicBezTo>
                  <a:pt x="3757786" y="184138"/>
                  <a:pt x="3756570" y="186569"/>
                  <a:pt x="3752924" y="187784"/>
                </a:cubicBezTo>
                <a:cubicBezTo>
                  <a:pt x="3752924" y="188999"/>
                  <a:pt x="3750494" y="189607"/>
                  <a:pt x="3745632" y="189607"/>
                </a:cubicBezTo>
                <a:cubicBezTo>
                  <a:pt x="3734693" y="195684"/>
                  <a:pt x="3714031" y="209054"/>
                  <a:pt x="3683645" y="229716"/>
                </a:cubicBezTo>
                <a:cubicBezTo>
                  <a:pt x="3687291" y="230932"/>
                  <a:pt x="3691545" y="232755"/>
                  <a:pt x="3696407" y="235186"/>
                </a:cubicBezTo>
                <a:cubicBezTo>
                  <a:pt x="3706130" y="238832"/>
                  <a:pt x="3710992" y="242478"/>
                  <a:pt x="3710992" y="246125"/>
                </a:cubicBezTo>
                <a:cubicBezTo>
                  <a:pt x="3710992" y="248555"/>
                  <a:pt x="3709169" y="252202"/>
                  <a:pt x="3705522" y="257063"/>
                </a:cubicBezTo>
                <a:cubicBezTo>
                  <a:pt x="3703092" y="260710"/>
                  <a:pt x="3701876" y="263141"/>
                  <a:pt x="3701876" y="264356"/>
                </a:cubicBezTo>
                <a:cubicBezTo>
                  <a:pt x="3698230" y="283803"/>
                  <a:pt x="3690937" y="305681"/>
                  <a:pt x="3679998" y="329989"/>
                </a:cubicBezTo>
                <a:cubicBezTo>
                  <a:pt x="3712815" y="356729"/>
                  <a:pt x="3738947" y="373137"/>
                  <a:pt x="3758394" y="379214"/>
                </a:cubicBezTo>
                <a:cubicBezTo>
                  <a:pt x="3766902" y="381645"/>
                  <a:pt x="3780271" y="382860"/>
                  <a:pt x="3798503" y="382860"/>
                </a:cubicBezTo>
                <a:cubicBezTo>
                  <a:pt x="3816734" y="382860"/>
                  <a:pt x="3825850" y="385291"/>
                  <a:pt x="3825850" y="390153"/>
                </a:cubicBezTo>
                <a:cubicBezTo>
                  <a:pt x="3825850" y="397446"/>
                  <a:pt x="3820988" y="400484"/>
                  <a:pt x="3811265" y="399269"/>
                </a:cubicBezTo>
                <a:cubicBezTo>
                  <a:pt x="3807619" y="399269"/>
                  <a:pt x="3802757" y="399876"/>
                  <a:pt x="3796680" y="401092"/>
                </a:cubicBezTo>
                <a:cubicBezTo>
                  <a:pt x="3789387" y="402307"/>
                  <a:pt x="3783918" y="402915"/>
                  <a:pt x="3780271" y="402915"/>
                </a:cubicBezTo>
                <a:cubicBezTo>
                  <a:pt x="3768117" y="402915"/>
                  <a:pt x="3755963" y="400484"/>
                  <a:pt x="3743808" y="395622"/>
                </a:cubicBezTo>
                <a:cubicBezTo>
                  <a:pt x="3719500" y="382253"/>
                  <a:pt x="3695799" y="365237"/>
                  <a:pt x="3672706" y="344574"/>
                </a:cubicBezTo>
                <a:cubicBezTo>
                  <a:pt x="3671491" y="345790"/>
                  <a:pt x="3670275" y="348221"/>
                  <a:pt x="3669060" y="351867"/>
                </a:cubicBezTo>
                <a:cubicBezTo>
                  <a:pt x="3666629" y="356729"/>
                  <a:pt x="3664805" y="359767"/>
                  <a:pt x="3663590" y="360983"/>
                </a:cubicBezTo>
                <a:cubicBezTo>
                  <a:pt x="3649005" y="382860"/>
                  <a:pt x="3634420" y="394407"/>
                  <a:pt x="3619835" y="395622"/>
                </a:cubicBezTo>
                <a:cubicBezTo>
                  <a:pt x="3606465" y="394407"/>
                  <a:pt x="3594918" y="390761"/>
                  <a:pt x="3585195" y="384684"/>
                </a:cubicBezTo>
                <a:cubicBezTo>
                  <a:pt x="3582764" y="385899"/>
                  <a:pt x="3579725" y="387722"/>
                  <a:pt x="3576079" y="390153"/>
                </a:cubicBezTo>
                <a:cubicBezTo>
                  <a:pt x="3571218" y="393799"/>
                  <a:pt x="3567571" y="395622"/>
                  <a:pt x="3565140" y="395622"/>
                </a:cubicBezTo>
                <a:cubicBezTo>
                  <a:pt x="3556632" y="395622"/>
                  <a:pt x="3552378" y="393799"/>
                  <a:pt x="3552378" y="390153"/>
                </a:cubicBezTo>
                <a:cubicBezTo>
                  <a:pt x="3553594" y="387722"/>
                  <a:pt x="3554809" y="385291"/>
                  <a:pt x="3556025" y="382860"/>
                </a:cubicBezTo>
                <a:cubicBezTo>
                  <a:pt x="3563317" y="374352"/>
                  <a:pt x="3571825" y="343967"/>
                  <a:pt x="3581549" y="291703"/>
                </a:cubicBezTo>
                <a:cubicBezTo>
                  <a:pt x="3581549" y="288057"/>
                  <a:pt x="3581549" y="286234"/>
                  <a:pt x="3581549" y="286234"/>
                </a:cubicBezTo>
                <a:cubicBezTo>
                  <a:pt x="3580333" y="285018"/>
                  <a:pt x="3578510" y="285018"/>
                  <a:pt x="3576079" y="286234"/>
                </a:cubicBezTo>
                <a:cubicBezTo>
                  <a:pt x="3572433" y="287449"/>
                  <a:pt x="3568787" y="289272"/>
                  <a:pt x="3565140" y="291703"/>
                </a:cubicBezTo>
                <a:cubicBezTo>
                  <a:pt x="3565140" y="292919"/>
                  <a:pt x="3564533" y="294742"/>
                  <a:pt x="3563317" y="297173"/>
                </a:cubicBezTo>
                <a:cubicBezTo>
                  <a:pt x="3562102" y="304465"/>
                  <a:pt x="3557848" y="315404"/>
                  <a:pt x="3550555" y="329989"/>
                </a:cubicBezTo>
                <a:cubicBezTo>
                  <a:pt x="3543263" y="349436"/>
                  <a:pt x="3537185" y="359160"/>
                  <a:pt x="3532324" y="359160"/>
                </a:cubicBezTo>
                <a:cubicBezTo>
                  <a:pt x="3520170" y="362806"/>
                  <a:pt x="3513484" y="349436"/>
                  <a:pt x="3512269" y="319050"/>
                </a:cubicBezTo>
                <a:lnTo>
                  <a:pt x="3479453" y="381037"/>
                </a:lnTo>
                <a:cubicBezTo>
                  <a:pt x="3479453" y="383468"/>
                  <a:pt x="3477629" y="387114"/>
                  <a:pt x="3473983" y="391976"/>
                </a:cubicBezTo>
                <a:cubicBezTo>
                  <a:pt x="3472768" y="394407"/>
                  <a:pt x="3472160" y="395622"/>
                  <a:pt x="3472160" y="395622"/>
                </a:cubicBezTo>
                <a:cubicBezTo>
                  <a:pt x="3472160" y="395622"/>
                  <a:pt x="3470945" y="395622"/>
                  <a:pt x="3468514" y="395622"/>
                </a:cubicBezTo>
                <a:cubicBezTo>
                  <a:pt x="3458790" y="395622"/>
                  <a:pt x="3453928" y="393799"/>
                  <a:pt x="3453928" y="390153"/>
                </a:cubicBezTo>
                <a:lnTo>
                  <a:pt x="3453928" y="386507"/>
                </a:lnTo>
                <a:cubicBezTo>
                  <a:pt x="3453928" y="385291"/>
                  <a:pt x="3456359" y="381037"/>
                  <a:pt x="3461221" y="373745"/>
                </a:cubicBezTo>
                <a:cubicBezTo>
                  <a:pt x="3475806" y="319050"/>
                  <a:pt x="3478845" y="280764"/>
                  <a:pt x="3470337" y="258887"/>
                </a:cubicBezTo>
                <a:cubicBezTo>
                  <a:pt x="3467906" y="261317"/>
                  <a:pt x="3463044" y="264964"/>
                  <a:pt x="3455752" y="269825"/>
                </a:cubicBezTo>
                <a:cubicBezTo>
                  <a:pt x="3420504" y="300211"/>
                  <a:pt x="3396196" y="314796"/>
                  <a:pt x="3382826" y="313581"/>
                </a:cubicBezTo>
                <a:cubicBezTo>
                  <a:pt x="3382826" y="313581"/>
                  <a:pt x="3382218" y="313581"/>
                  <a:pt x="3381003" y="313581"/>
                </a:cubicBezTo>
                <a:cubicBezTo>
                  <a:pt x="3377356" y="314796"/>
                  <a:pt x="3375533" y="313581"/>
                  <a:pt x="3375533" y="309935"/>
                </a:cubicBezTo>
                <a:cubicBezTo>
                  <a:pt x="3399842" y="298996"/>
                  <a:pt x="3428404" y="274687"/>
                  <a:pt x="3461221" y="237009"/>
                </a:cubicBezTo>
                <a:cubicBezTo>
                  <a:pt x="3478237" y="217562"/>
                  <a:pt x="3491607" y="201154"/>
                  <a:pt x="3501330" y="187784"/>
                </a:cubicBezTo>
                <a:cubicBezTo>
                  <a:pt x="3497684" y="186569"/>
                  <a:pt x="3492215" y="185353"/>
                  <a:pt x="3484922" y="184138"/>
                </a:cubicBezTo>
                <a:cubicBezTo>
                  <a:pt x="3478845" y="182922"/>
                  <a:pt x="3473983" y="181707"/>
                  <a:pt x="3470337" y="180491"/>
                </a:cubicBezTo>
                <a:cubicBezTo>
                  <a:pt x="3465475" y="180491"/>
                  <a:pt x="3463044" y="178061"/>
                  <a:pt x="3463044" y="173199"/>
                </a:cubicBezTo>
                <a:cubicBezTo>
                  <a:pt x="3463044" y="170768"/>
                  <a:pt x="3468514" y="163475"/>
                  <a:pt x="3479453" y="151321"/>
                </a:cubicBezTo>
                <a:cubicBezTo>
                  <a:pt x="3496469" y="133090"/>
                  <a:pt x="3504977" y="119720"/>
                  <a:pt x="3504977" y="111212"/>
                </a:cubicBezTo>
                <a:cubicBezTo>
                  <a:pt x="3504977" y="109996"/>
                  <a:pt x="3503761" y="107566"/>
                  <a:pt x="3501330" y="103919"/>
                </a:cubicBezTo>
                <a:cubicBezTo>
                  <a:pt x="3498899" y="100273"/>
                  <a:pt x="3497684" y="97234"/>
                  <a:pt x="3497684" y="94804"/>
                </a:cubicBezTo>
                <a:cubicBezTo>
                  <a:pt x="3498899" y="89942"/>
                  <a:pt x="3501330" y="87511"/>
                  <a:pt x="3504977" y="87511"/>
                </a:cubicBezTo>
                <a:cubicBezTo>
                  <a:pt x="3519562" y="93588"/>
                  <a:pt x="3529285" y="100881"/>
                  <a:pt x="3534147" y="109389"/>
                </a:cubicBezTo>
                <a:cubicBezTo>
                  <a:pt x="3534147" y="114250"/>
                  <a:pt x="3527462" y="125189"/>
                  <a:pt x="3514092" y="142205"/>
                </a:cubicBezTo>
                <a:cubicBezTo>
                  <a:pt x="3504369" y="154360"/>
                  <a:pt x="3499507" y="161652"/>
                  <a:pt x="3499507" y="164083"/>
                </a:cubicBezTo>
                <a:cubicBezTo>
                  <a:pt x="3500722" y="164083"/>
                  <a:pt x="3502546" y="164691"/>
                  <a:pt x="3504977" y="165906"/>
                </a:cubicBezTo>
                <a:cubicBezTo>
                  <a:pt x="3515915" y="169553"/>
                  <a:pt x="3523208" y="173199"/>
                  <a:pt x="3526854" y="176845"/>
                </a:cubicBezTo>
                <a:cubicBezTo>
                  <a:pt x="3528070" y="175630"/>
                  <a:pt x="3528677" y="171376"/>
                  <a:pt x="3528677" y="164083"/>
                </a:cubicBezTo>
                <a:cubicBezTo>
                  <a:pt x="3528677" y="148283"/>
                  <a:pt x="3533539" y="140382"/>
                  <a:pt x="3543263" y="140382"/>
                </a:cubicBezTo>
                <a:cubicBezTo>
                  <a:pt x="3546909" y="140382"/>
                  <a:pt x="3548732" y="144029"/>
                  <a:pt x="3548732" y="151321"/>
                </a:cubicBezTo>
                <a:cubicBezTo>
                  <a:pt x="3548732" y="153752"/>
                  <a:pt x="3548124" y="158006"/>
                  <a:pt x="3546909" y="164083"/>
                </a:cubicBezTo>
                <a:cubicBezTo>
                  <a:pt x="3545694" y="170160"/>
                  <a:pt x="3545694" y="175630"/>
                  <a:pt x="3546909" y="180491"/>
                </a:cubicBezTo>
                <a:cubicBezTo>
                  <a:pt x="3548124" y="179276"/>
                  <a:pt x="3550555" y="177453"/>
                  <a:pt x="3554201" y="175022"/>
                </a:cubicBezTo>
                <a:cubicBezTo>
                  <a:pt x="3561494" y="168945"/>
                  <a:pt x="3566963" y="165299"/>
                  <a:pt x="3570610" y="164083"/>
                </a:cubicBezTo>
                <a:cubicBezTo>
                  <a:pt x="3573041" y="147067"/>
                  <a:pt x="3574864" y="120328"/>
                  <a:pt x="3576079" y="83865"/>
                </a:cubicBezTo>
                <a:cubicBezTo>
                  <a:pt x="3577295" y="71710"/>
                  <a:pt x="3577902" y="62595"/>
                  <a:pt x="3577902" y="56518"/>
                </a:cubicBezTo>
                <a:cubicBezTo>
                  <a:pt x="3577902" y="54087"/>
                  <a:pt x="3574864" y="52264"/>
                  <a:pt x="3568787" y="51048"/>
                </a:cubicBezTo>
                <a:cubicBezTo>
                  <a:pt x="3561494" y="49833"/>
                  <a:pt x="3557848" y="47402"/>
                  <a:pt x="3557848" y="43756"/>
                </a:cubicBezTo>
                <a:cubicBezTo>
                  <a:pt x="3557848" y="40109"/>
                  <a:pt x="3559063" y="37678"/>
                  <a:pt x="3561494" y="36463"/>
                </a:cubicBezTo>
                <a:cubicBezTo>
                  <a:pt x="3562709" y="36463"/>
                  <a:pt x="3565140" y="35855"/>
                  <a:pt x="3568787" y="34640"/>
                </a:cubicBezTo>
                <a:cubicBezTo>
                  <a:pt x="3579725" y="32209"/>
                  <a:pt x="3588233" y="30994"/>
                  <a:pt x="3594311" y="30994"/>
                </a:cubicBezTo>
                <a:close/>
                <a:moveTo>
                  <a:pt x="642156" y="18232"/>
                </a:moveTo>
                <a:lnTo>
                  <a:pt x="645802" y="18232"/>
                </a:lnTo>
                <a:cubicBezTo>
                  <a:pt x="660387" y="23093"/>
                  <a:pt x="674973" y="27347"/>
                  <a:pt x="689558" y="30994"/>
                </a:cubicBezTo>
                <a:cubicBezTo>
                  <a:pt x="690773" y="32209"/>
                  <a:pt x="691989" y="32817"/>
                  <a:pt x="693204" y="32817"/>
                </a:cubicBezTo>
                <a:cubicBezTo>
                  <a:pt x="696850" y="35248"/>
                  <a:pt x="698674" y="37678"/>
                  <a:pt x="698674" y="40109"/>
                </a:cubicBezTo>
                <a:cubicBezTo>
                  <a:pt x="693812" y="55910"/>
                  <a:pt x="679227" y="75357"/>
                  <a:pt x="654918" y="98450"/>
                </a:cubicBezTo>
                <a:cubicBezTo>
                  <a:pt x="631825" y="121543"/>
                  <a:pt x="617240" y="140990"/>
                  <a:pt x="611163" y="156791"/>
                </a:cubicBezTo>
                <a:cubicBezTo>
                  <a:pt x="619671" y="156791"/>
                  <a:pt x="631825" y="154360"/>
                  <a:pt x="647625" y="149498"/>
                </a:cubicBezTo>
                <a:cubicBezTo>
                  <a:pt x="660995" y="145852"/>
                  <a:pt x="670719" y="144029"/>
                  <a:pt x="676796" y="144029"/>
                </a:cubicBezTo>
                <a:cubicBezTo>
                  <a:pt x="680442" y="144029"/>
                  <a:pt x="684088" y="144029"/>
                  <a:pt x="687735" y="144029"/>
                </a:cubicBezTo>
                <a:cubicBezTo>
                  <a:pt x="691381" y="147675"/>
                  <a:pt x="693204" y="151321"/>
                  <a:pt x="693204" y="154967"/>
                </a:cubicBezTo>
                <a:cubicBezTo>
                  <a:pt x="693204" y="174414"/>
                  <a:pt x="691989" y="193253"/>
                  <a:pt x="689558" y="211485"/>
                </a:cubicBezTo>
                <a:cubicBezTo>
                  <a:pt x="705358" y="206623"/>
                  <a:pt x="721767" y="202977"/>
                  <a:pt x="738783" y="200546"/>
                </a:cubicBezTo>
                <a:cubicBezTo>
                  <a:pt x="763091" y="200546"/>
                  <a:pt x="775246" y="206015"/>
                  <a:pt x="775246" y="216954"/>
                </a:cubicBezTo>
                <a:cubicBezTo>
                  <a:pt x="775246" y="218170"/>
                  <a:pt x="774638" y="219993"/>
                  <a:pt x="773422" y="222424"/>
                </a:cubicBezTo>
                <a:cubicBezTo>
                  <a:pt x="743037" y="250379"/>
                  <a:pt x="698066" y="294134"/>
                  <a:pt x="638510" y="353690"/>
                </a:cubicBezTo>
                <a:cubicBezTo>
                  <a:pt x="647018" y="352475"/>
                  <a:pt x="660387" y="350652"/>
                  <a:pt x="678619" y="348221"/>
                </a:cubicBezTo>
                <a:cubicBezTo>
                  <a:pt x="710220" y="343359"/>
                  <a:pt x="732706" y="340928"/>
                  <a:pt x="746075" y="340928"/>
                </a:cubicBezTo>
                <a:cubicBezTo>
                  <a:pt x="761876" y="340928"/>
                  <a:pt x="769776" y="347005"/>
                  <a:pt x="769776" y="359160"/>
                </a:cubicBezTo>
                <a:cubicBezTo>
                  <a:pt x="768561" y="364021"/>
                  <a:pt x="766130" y="367060"/>
                  <a:pt x="762484" y="368275"/>
                </a:cubicBezTo>
                <a:cubicBezTo>
                  <a:pt x="736960" y="367060"/>
                  <a:pt x="698066" y="370098"/>
                  <a:pt x="645802" y="377391"/>
                </a:cubicBezTo>
                <a:cubicBezTo>
                  <a:pt x="626355" y="379822"/>
                  <a:pt x="611770" y="381645"/>
                  <a:pt x="602047" y="382860"/>
                </a:cubicBezTo>
                <a:cubicBezTo>
                  <a:pt x="592323" y="382860"/>
                  <a:pt x="587462" y="379822"/>
                  <a:pt x="587462" y="373745"/>
                </a:cubicBezTo>
                <a:cubicBezTo>
                  <a:pt x="587462" y="370098"/>
                  <a:pt x="591108" y="365237"/>
                  <a:pt x="598401" y="359160"/>
                </a:cubicBezTo>
                <a:cubicBezTo>
                  <a:pt x="616632" y="344574"/>
                  <a:pt x="636079" y="326951"/>
                  <a:pt x="656741" y="306288"/>
                </a:cubicBezTo>
                <a:cubicBezTo>
                  <a:pt x="649449" y="309935"/>
                  <a:pt x="642156" y="309327"/>
                  <a:pt x="634863" y="304465"/>
                </a:cubicBezTo>
                <a:cubicBezTo>
                  <a:pt x="633648" y="304465"/>
                  <a:pt x="631825" y="303858"/>
                  <a:pt x="629394" y="302642"/>
                </a:cubicBezTo>
                <a:cubicBezTo>
                  <a:pt x="605085" y="292919"/>
                  <a:pt x="593539" y="281372"/>
                  <a:pt x="594754" y="268002"/>
                </a:cubicBezTo>
                <a:cubicBezTo>
                  <a:pt x="594754" y="255848"/>
                  <a:pt x="618455" y="239440"/>
                  <a:pt x="665857" y="218777"/>
                </a:cubicBezTo>
                <a:cubicBezTo>
                  <a:pt x="667072" y="202977"/>
                  <a:pt x="667680" y="185961"/>
                  <a:pt x="667680" y="167729"/>
                </a:cubicBezTo>
                <a:cubicBezTo>
                  <a:pt x="643372" y="167729"/>
                  <a:pt x="620278" y="172591"/>
                  <a:pt x="598401" y="182315"/>
                </a:cubicBezTo>
                <a:cubicBezTo>
                  <a:pt x="592323" y="181099"/>
                  <a:pt x="588677" y="178061"/>
                  <a:pt x="587462" y="173199"/>
                </a:cubicBezTo>
                <a:cubicBezTo>
                  <a:pt x="587462" y="161045"/>
                  <a:pt x="595970" y="145852"/>
                  <a:pt x="612986" y="127620"/>
                </a:cubicBezTo>
                <a:cubicBezTo>
                  <a:pt x="619063" y="121543"/>
                  <a:pt x="623317" y="117289"/>
                  <a:pt x="625748" y="114858"/>
                </a:cubicBezTo>
                <a:cubicBezTo>
                  <a:pt x="646410" y="91765"/>
                  <a:pt x="660387" y="71103"/>
                  <a:pt x="667680" y="52871"/>
                </a:cubicBezTo>
                <a:lnTo>
                  <a:pt x="667680" y="51048"/>
                </a:lnTo>
                <a:cubicBezTo>
                  <a:pt x="667680" y="48617"/>
                  <a:pt x="662818" y="45579"/>
                  <a:pt x="653095" y="41932"/>
                </a:cubicBezTo>
                <a:cubicBezTo>
                  <a:pt x="638510" y="37071"/>
                  <a:pt x="631217" y="31601"/>
                  <a:pt x="631217" y="25524"/>
                </a:cubicBezTo>
                <a:cubicBezTo>
                  <a:pt x="631217" y="20662"/>
                  <a:pt x="634863" y="18232"/>
                  <a:pt x="642156" y="18232"/>
                </a:cubicBezTo>
                <a:close/>
                <a:moveTo>
                  <a:pt x="4053743" y="16408"/>
                </a:moveTo>
                <a:cubicBezTo>
                  <a:pt x="4061036" y="17624"/>
                  <a:pt x="4062251" y="18839"/>
                  <a:pt x="4057389" y="20055"/>
                </a:cubicBezTo>
                <a:cubicBezTo>
                  <a:pt x="4054958" y="22486"/>
                  <a:pt x="4053743" y="25524"/>
                  <a:pt x="4053743" y="29170"/>
                </a:cubicBezTo>
                <a:cubicBezTo>
                  <a:pt x="4053743" y="42540"/>
                  <a:pt x="4068936" y="55910"/>
                  <a:pt x="4099322" y="69280"/>
                </a:cubicBezTo>
                <a:cubicBezTo>
                  <a:pt x="4123630" y="81434"/>
                  <a:pt x="4135784" y="91765"/>
                  <a:pt x="4135784" y="100273"/>
                </a:cubicBezTo>
                <a:cubicBezTo>
                  <a:pt x="4135784" y="107566"/>
                  <a:pt x="4129100" y="111212"/>
                  <a:pt x="4115730" y="111212"/>
                </a:cubicBezTo>
                <a:cubicBezTo>
                  <a:pt x="4109653" y="111212"/>
                  <a:pt x="4105398" y="111820"/>
                  <a:pt x="4102968" y="113035"/>
                </a:cubicBezTo>
                <a:cubicBezTo>
                  <a:pt x="4100537" y="114250"/>
                  <a:pt x="4096283" y="115466"/>
                  <a:pt x="4090206" y="116681"/>
                </a:cubicBezTo>
                <a:cubicBezTo>
                  <a:pt x="4084129" y="119112"/>
                  <a:pt x="4079267" y="120935"/>
                  <a:pt x="4075621" y="122151"/>
                </a:cubicBezTo>
                <a:cubicBezTo>
                  <a:pt x="4071974" y="122151"/>
                  <a:pt x="4069544" y="120935"/>
                  <a:pt x="4068328" y="118505"/>
                </a:cubicBezTo>
                <a:cubicBezTo>
                  <a:pt x="4068328" y="114858"/>
                  <a:pt x="4073190" y="110604"/>
                  <a:pt x="4082913" y="105742"/>
                </a:cubicBezTo>
                <a:cubicBezTo>
                  <a:pt x="4091422" y="100881"/>
                  <a:pt x="4095675" y="97234"/>
                  <a:pt x="4095675" y="94804"/>
                </a:cubicBezTo>
                <a:lnTo>
                  <a:pt x="4095675" y="92980"/>
                </a:lnTo>
                <a:cubicBezTo>
                  <a:pt x="4092029" y="90550"/>
                  <a:pt x="4087167" y="87511"/>
                  <a:pt x="4081090" y="83865"/>
                </a:cubicBezTo>
                <a:cubicBezTo>
                  <a:pt x="4050705" y="66849"/>
                  <a:pt x="4036119" y="48617"/>
                  <a:pt x="4037335" y="29170"/>
                </a:cubicBezTo>
                <a:cubicBezTo>
                  <a:pt x="4037335" y="20662"/>
                  <a:pt x="4042804" y="16408"/>
                  <a:pt x="4053743" y="16408"/>
                </a:cubicBezTo>
                <a:close/>
                <a:moveTo>
                  <a:pt x="164083" y="12762"/>
                </a:moveTo>
                <a:cubicBezTo>
                  <a:pt x="166514" y="12762"/>
                  <a:pt x="169552" y="13370"/>
                  <a:pt x="173199" y="14585"/>
                </a:cubicBezTo>
                <a:cubicBezTo>
                  <a:pt x="175629" y="17016"/>
                  <a:pt x="178060" y="18232"/>
                  <a:pt x="180491" y="18232"/>
                </a:cubicBezTo>
                <a:cubicBezTo>
                  <a:pt x="181707" y="18232"/>
                  <a:pt x="185353" y="18839"/>
                  <a:pt x="191430" y="20055"/>
                </a:cubicBezTo>
                <a:cubicBezTo>
                  <a:pt x="198723" y="22486"/>
                  <a:pt x="202369" y="23701"/>
                  <a:pt x="202369" y="23701"/>
                </a:cubicBezTo>
                <a:cubicBezTo>
                  <a:pt x="210877" y="26132"/>
                  <a:pt x="215739" y="30386"/>
                  <a:pt x="216954" y="36463"/>
                </a:cubicBezTo>
                <a:cubicBezTo>
                  <a:pt x="216954" y="37678"/>
                  <a:pt x="216346" y="40109"/>
                  <a:pt x="215131" y="43756"/>
                </a:cubicBezTo>
                <a:cubicBezTo>
                  <a:pt x="212700" y="46186"/>
                  <a:pt x="211485" y="48010"/>
                  <a:pt x="211485" y="49225"/>
                </a:cubicBezTo>
                <a:cubicBezTo>
                  <a:pt x="184745" y="86903"/>
                  <a:pt x="156183" y="121543"/>
                  <a:pt x="125797" y="153144"/>
                </a:cubicBezTo>
                <a:cubicBezTo>
                  <a:pt x="152536" y="142205"/>
                  <a:pt x="176845" y="130051"/>
                  <a:pt x="198723" y="116681"/>
                </a:cubicBezTo>
                <a:cubicBezTo>
                  <a:pt x="208446" y="113035"/>
                  <a:pt x="215131" y="114858"/>
                  <a:pt x="218777" y="122151"/>
                </a:cubicBezTo>
                <a:cubicBezTo>
                  <a:pt x="219993" y="123366"/>
                  <a:pt x="217562" y="127013"/>
                  <a:pt x="211485" y="133090"/>
                </a:cubicBezTo>
                <a:cubicBezTo>
                  <a:pt x="181099" y="151321"/>
                  <a:pt x="160437" y="167729"/>
                  <a:pt x="149498" y="182315"/>
                </a:cubicBezTo>
                <a:cubicBezTo>
                  <a:pt x="151929" y="184745"/>
                  <a:pt x="151929" y="189607"/>
                  <a:pt x="149498" y="196900"/>
                </a:cubicBezTo>
                <a:cubicBezTo>
                  <a:pt x="149498" y="198115"/>
                  <a:pt x="148890" y="199331"/>
                  <a:pt x="147675" y="200546"/>
                </a:cubicBezTo>
                <a:cubicBezTo>
                  <a:pt x="145244" y="207839"/>
                  <a:pt x="144028" y="213308"/>
                  <a:pt x="144028" y="216954"/>
                </a:cubicBezTo>
                <a:cubicBezTo>
                  <a:pt x="139167" y="226678"/>
                  <a:pt x="159829" y="230324"/>
                  <a:pt x="206015" y="227893"/>
                </a:cubicBezTo>
                <a:cubicBezTo>
                  <a:pt x="214523" y="227893"/>
                  <a:pt x="218777" y="231539"/>
                  <a:pt x="218777" y="238832"/>
                </a:cubicBezTo>
                <a:cubicBezTo>
                  <a:pt x="219993" y="243694"/>
                  <a:pt x="216954" y="246732"/>
                  <a:pt x="209662" y="247948"/>
                </a:cubicBezTo>
                <a:cubicBezTo>
                  <a:pt x="180491" y="256456"/>
                  <a:pt x="152536" y="266179"/>
                  <a:pt x="125797" y="277118"/>
                </a:cubicBezTo>
                <a:cubicBezTo>
                  <a:pt x="94196" y="343967"/>
                  <a:pt x="63810" y="388330"/>
                  <a:pt x="34640" y="410208"/>
                </a:cubicBezTo>
                <a:cubicBezTo>
                  <a:pt x="27347" y="416285"/>
                  <a:pt x="19447" y="417500"/>
                  <a:pt x="10939" y="413854"/>
                </a:cubicBezTo>
                <a:cubicBezTo>
                  <a:pt x="6077" y="412638"/>
                  <a:pt x="2431" y="408992"/>
                  <a:pt x="0" y="402915"/>
                </a:cubicBezTo>
                <a:cubicBezTo>
                  <a:pt x="0" y="400484"/>
                  <a:pt x="1823" y="399269"/>
                  <a:pt x="5469" y="399269"/>
                </a:cubicBezTo>
                <a:cubicBezTo>
                  <a:pt x="6685" y="399269"/>
                  <a:pt x="8508" y="399269"/>
                  <a:pt x="10939" y="399269"/>
                </a:cubicBezTo>
                <a:cubicBezTo>
                  <a:pt x="15801" y="400484"/>
                  <a:pt x="19447" y="399876"/>
                  <a:pt x="21878" y="397446"/>
                </a:cubicBezTo>
                <a:cubicBezTo>
                  <a:pt x="42540" y="385291"/>
                  <a:pt x="66849" y="349436"/>
                  <a:pt x="94803" y="289880"/>
                </a:cubicBezTo>
                <a:cubicBezTo>
                  <a:pt x="92373" y="291096"/>
                  <a:pt x="88119" y="292919"/>
                  <a:pt x="82041" y="295350"/>
                </a:cubicBezTo>
                <a:cubicBezTo>
                  <a:pt x="68672" y="301427"/>
                  <a:pt x="58948" y="306288"/>
                  <a:pt x="52871" y="309935"/>
                </a:cubicBezTo>
                <a:cubicBezTo>
                  <a:pt x="35855" y="313581"/>
                  <a:pt x="29170" y="308719"/>
                  <a:pt x="32817" y="295350"/>
                </a:cubicBezTo>
                <a:cubicBezTo>
                  <a:pt x="57125" y="267395"/>
                  <a:pt x="81434" y="237009"/>
                  <a:pt x="105742" y="204192"/>
                </a:cubicBezTo>
                <a:cubicBezTo>
                  <a:pt x="105742" y="202977"/>
                  <a:pt x="104527" y="201154"/>
                  <a:pt x="102096" y="198723"/>
                </a:cubicBezTo>
                <a:cubicBezTo>
                  <a:pt x="99665" y="196292"/>
                  <a:pt x="98450" y="194469"/>
                  <a:pt x="98450" y="193253"/>
                </a:cubicBezTo>
                <a:cubicBezTo>
                  <a:pt x="98450" y="188392"/>
                  <a:pt x="105742" y="184745"/>
                  <a:pt x="120327" y="182315"/>
                </a:cubicBezTo>
                <a:cubicBezTo>
                  <a:pt x="125189" y="182315"/>
                  <a:pt x="128835" y="181707"/>
                  <a:pt x="131266" y="180491"/>
                </a:cubicBezTo>
                <a:cubicBezTo>
                  <a:pt x="131266" y="180491"/>
                  <a:pt x="132482" y="178668"/>
                  <a:pt x="134913" y="175022"/>
                </a:cubicBezTo>
                <a:cubicBezTo>
                  <a:pt x="139774" y="170160"/>
                  <a:pt x="142813" y="167122"/>
                  <a:pt x="144028" y="165906"/>
                </a:cubicBezTo>
                <a:cubicBezTo>
                  <a:pt x="130659" y="168337"/>
                  <a:pt x="109996" y="176237"/>
                  <a:pt x="82041" y="189607"/>
                </a:cubicBezTo>
                <a:cubicBezTo>
                  <a:pt x="63810" y="199331"/>
                  <a:pt x="51656" y="204800"/>
                  <a:pt x="45579" y="206015"/>
                </a:cubicBezTo>
                <a:cubicBezTo>
                  <a:pt x="27347" y="210877"/>
                  <a:pt x="17624" y="206623"/>
                  <a:pt x="16408" y="193253"/>
                </a:cubicBezTo>
                <a:cubicBezTo>
                  <a:pt x="15193" y="187176"/>
                  <a:pt x="17624" y="184138"/>
                  <a:pt x="23701" y="184138"/>
                </a:cubicBezTo>
                <a:cubicBezTo>
                  <a:pt x="26132" y="184138"/>
                  <a:pt x="28563" y="184745"/>
                  <a:pt x="30993" y="185961"/>
                </a:cubicBezTo>
                <a:cubicBezTo>
                  <a:pt x="33424" y="187176"/>
                  <a:pt x="35247" y="187784"/>
                  <a:pt x="36463" y="187784"/>
                </a:cubicBezTo>
                <a:cubicBezTo>
                  <a:pt x="65633" y="179276"/>
                  <a:pt x="92373" y="168337"/>
                  <a:pt x="116681" y="154967"/>
                </a:cubicBezTo>
                <a:cubicBezTo>
                  <a:pt x="110604" y="153752"/>
                  <a:pt x="109996" y="150106"/>
                  <a:pt x="114858" y="144029"/>
                </a:cubicBezTo>
                <a:cubicBezTo>
                  <a:pt x="140382" y="116074"/>
                  <a:pt x="163475" y="85080"/>
                  <a:pt x="184137" y="51048"/>
                </a:cubicBezTo>
                <a:cubicBezTo>
                  <a:pt x="186568" y="43756"/>
                  <a:pt x="185353" y="38894"/>
                  <a:pt x="180491" y="36463"/>
                </a:cubicBezTo>
                <a:cubicBezTo>
                  <a:pt x="178060" y="35248"/>
                  <a:pt x="173806" y="33424"/>
                  <a:pt x="167729" y="30994"/>
                </a:cubicBezTo>
                <a:cubicBezTo>
                  <a:pt x="158006" y="27347"/>
                  <a:pt x="152536" y="24309"/>
                  <a:pt x="151321" y="21878"/>
                </a:cubicBezTo>
                <a:cubicBezTo>
                  <a:pt x="154967" y="15801"/>
                  <a:pt x="159221" y="12762"/>
                  <a:pt x="164083" y="12762"/>
                </a:cubicBezTo>
                <a:close/>
                <a:moveTo>
                  <a:pt x="4582864" y="10939"/>
                </a:moveTo>
                <a:cubicBezTo>
                  <a:pt x="4599880" y="13370"/>
                  <a:pt x="4609604" y="20662"/>
                  <a:pt x="4612034" y="32817"/>
                </a:cubicBezTo>
                <a:cubicBezTo>
                  <a:pt x="4612034" y="38894"/>
                  <a:pt x="4605350" y="48010"/>
                  <a:pt x="4591980" y="60164"/>
                </a:cubicBezTo>
                <a:cubicBezTo>
                  <a:pt x="4588334" y="63810"/>
                  <a:pt x="4585903" y="66241"/>
                  <a:pt x="4584688" y="67456"/>
                </a:cubicBezTo>
                <a:cubicBezTo>
                  <a:pt x="4570102" y="85688"/>
                  <a:pt x="4559163" y="102096"/>
                  <a:pt x="4551870" y="116681"/>
                </a:cubicBezTo>
                <a:cubicBezTo>
                  <a:pt x="4554302" y="116681"/>
                  <a:pt x="4557948" y="116074"/>
                  <a:pt x="4562810" y="114858"/>
                </a:cubicBezTo>
                <a:cubicBezTo>
                  <a:pt x="4566456" y="113643"/>
                  <a:pt x="4569494" y="113035"/>
                  <a:pt x="4571925" y="113035"/>
                </a:cubicBezTo>
                <a:cubicBezTo>
                  <a:pt x="4579218" y="113035"/>
                  <a:pt x="4582864" y="114858"/>
                  <a:pt x="4582864" y="118505"/>
                </a:cubicBezTo>
                <a:cubicBezTo>
                  <a:pt x="4584080" y="129443"/>
                  <a:pt x="4583472" y="134913"/>
                  <a:pt x="4581041" y="134913"/>
                </a:cubicBezTo>
                <a:cubicBezTo>
                  <a:pt x="4568886" y="137344"/>
                  <a:pt x="4552478" y="144636"/>
                  <a:pt x="4531816" y="156791"/>
                </a:cubicBezTo>
                <a:cubicBezTo>
                  <a:pt x="4523308" y="160437"/>
                  <a:pt x="4517231" y="163475"/>
                  <a:pt x="4513584" y="165906"/>
                </a:cubicBezTo>
                <a:cubicBezTo>
                  <a:pt x="4511154" y="167122"/>
                  <a:pt x="4505684" y="170160"/>
                  <a:pt x="4497176" y="175022"/>
                </a:cubicBezTo>
                <a:cubicBezTo>
                  <a:pt x="4481376" y="185961"/>
                  <a:pt x="4471652" y="191430"/>
                  <a:pt x="4468006" y="191430"/>
                </a:cubicBezTo>
                <a:cubicBezTo>
                  <a:pt x="4466790" y="191430"/>
                  <a:pt x="4466183" y="190215"/>
                  <a:pt x="4466183" y="187784"/>
                </a:cubicBezTo>
                <a:cubicBezTo>
                  <a:pt x="4466183" y="185353"/>
                  <a:pt x="4467398" y="183530"/>
                  <a:pt x="4469829" y="182315"/>
                </a:cubicBezTo>
                <a:cubicBezTo>
                  <a:pt x="4469829" y="183530"/>
                  <a:pt x="4470436" y="183530"/>
                  <a:pt x="4471652" y="182315"/>
                </a:cubicBezTo>
                <a:cubicBezTo>
                  <a:pt x="4472868" y="179884"/>
                  <a:pt x="4475906" y="176845"/>
                  <a:pt x="4480768" y="173199"/>
                </a:cubicBezTo>
                <a:cubicBezTo>
                  <a:pt x="4485630" y="169553"/>
                  <a:pt x="4488668" y="166514"/>
                  <a:pt x="4489884" y="164083"/>
                </a:cubicBezTo>
                <a:cubicBezTo>
                  <a:pt x="4489884" y="162868"/>
                  <a:pt x="4487453" y="160437"/>
                  <a:pt x="4482591" y="156791"/>
                </a:cubicBezTo>
                <a:cubicBezTo>
                  <a:pt x="4476514" y="153144"/>
                  <a:pt x="4472868" y="150713"/>
                  <a:pt x="4471652" y="149498"/>
                </a:cubicBezTo>
                <a:cubicBezTo>
                  <a:pt x="4469222" y="144636"/>
                  <a:pt x="4466790" y="137344"/>
                  <a:pt x="4464360" y="127620"/>
                </a:cubicBezTo>
                <a:cubicBezTo>
                  <a:pt x="4461929" y="121543"/>
                  <a:pt x="4460106" y="116681"/>
                  <a:pt x="4458890" y="113035"/>
                </a:cubicBezTo>
                <a:cubicBezTo>
                  <a:pt x="4457674" y="110604"/>
                  <a:pt x="4455852" y="107566"/>
                  <a:pt x="4453421" y="103919"/>
                </a:cubicBezTo>
                <a:cubicBezTo>
                  <a:pt x="4447344" y="97842"/>
                  <a:pt x="4444305" y="92373"/>
                  <a:pt x="4444305" y="87511"/>
                </a:cubicBezTo>
                <a:cubicBezTo>
                  <a:pt x="4443090" y="83865"/>
                  <a:pt x="4443698" y="81434"/>
                  <a:pt x="4446128" y="80218"/>
                </a:cubicBezTo>
                <a:cubicBezTo>
                  <a:pt x="4448559" y="79003"/>
                  <a:pt x="4451598" y="79611"/>
                  <a:pt x="4455244" y="82042"/>
                </a:cubicBezTo>
                <a:cubicBezTo>
                  <a:pt x="4466183" y="85688"/>
                  <a:pt x="4474691" y="95411"/>
                  <a:pt x="4480768" y="111212"/>
                </a:cubicBezTo>
                <a:cubicBezTo>
                  <a:pt x="4485630" y="130659"/>
                  <a:pt x="4491100" y="140382"/>
                  <a:pt x="4497176" y="140382"/>
                </a:cubicBezTo>
                <a:cubicBezTo>
                  <a:pt x="4506900" y="139167"/>
                  <a:pt x="4515408" y="134913"/>
                  <a:pt x="4522700" y="127620"/>
                </a:cubicBezTo>
                <a:cubicBezTo>
                  <a:pt x="4537286" y="98450"/>
                  <a:pt x="4552478" y="73534"/>
                  <a:pt x="4568279" y="52871"/>
                </a:cubicBezTo>
                <a:cubicBezTo>
                  <a:pt x="4559771" y="52871"/>
                  <a:pt x="4550655" y="55302"/>
                  <a:pt x="4540932" y="60164"/>
                </a:cubicBezTo>
                <a:cubicBezTo>
                  <a:pt x="4520270" y="68672"/>
                  <a:pt x="4508115" y="73534"/>
                  <a:pt x="4504469" y="74749"/>
                </a:cubicBezTo>
                <a:cubicBezTo>
                  <a:pt x="4502038" y="75964"/>
                  <a:pt x="4500215" y="77180"/>
                  <a:pt x="4499000" y="78395"/>
                </a:cubicBezTo>
                <a:cubicBezTo>
                  <a:pt x="4497784" y="79611"/>
                  <a:pt x="4496569" y="80218"/>
                  <a:pt x="4495353" y="80218"/>
                </a:cubicBezTo>
                <a:cubicBezTo>
                  <a:pt x="4490492" y="80218"/>
                  <a:pt x="4488060" y="77180"/>
                  <a:pt x="4488060" y="71103"/>
                </a:cubicBezTo>
                <a:cubicBezTo>
                  <a:pt x="4488060" y="63810"/>
                  <a:pt x="4506900" y="54087"/>
                  <a:pt x="4544578" y="41932"/>
                </a:cubicBezTo>
                <a:cubicBezTo>
                  <a:pt x="4561594" y="37071"/>
                  <a:pt x="4571925" y="33424"/>
                  <a:pt x="4575572" y="30994"/>
                </a:cubicBezTo>
                <a:cubicBezTo>
                  <a:pt x="4574356" y="27347"/>
                  <a:pt x="4573748" y="23093"/>
                  <a:pt x="4573748" y="18232"/>
                </a:cubicBezTo>
                <a:cubicBezTo>
                  <a:pt x="4572533" y="14585"/>
                  <a:pt x="4575572" y="12154"/>
                  <a:pt x="4582864" y="10939"/>
                </a:cubicBezTo>
                <a:close/>
                <a:moveTo>
                  <a:pt x="2978237" y="5470"/>
                </a:moveTo>
                <a:cubicBezTo>
                  <a:pt x="2983099" y="5470"/>
                  <a:pt x="2990391" y="8508"/>
                  <a:pt x="3000114" y="14585"/>
                </a:cubicBezTo>
                <a:cubicBezTo>
                  <a:pt x="3007407" y="20662"/>
                  <a:pt x="3012876" y="24309"/>
                  <a:pt x="3016523" y="25524"/>
                </a:cubicBezTo>
                <a:cubicBezTo>
                  <a:pt x="3025031" y="27955"/>
                  <a:pt x="3037185" y="30994"/>
                  <a:pt x="3052986" y="34640"/>
                </a:cubicBezTo>
                <a:cubicBezTo>
                  <a:pt x="3061494" y="38286"/>
                  <a:pt x="3065748" y="43148"/>
                  <a:pt x="3065748" y="49225"/>
                </a:cubicBezTo>
                <a:cubicBezTo>
                  <a:pt x="3065748" y="51656"/>
                  <a:pt x="3064532" y="54087"/>
                  <a:pt x="3062101" y="56518"/>
                </a:cubicBezTo>
                <a:cubicBezTo>
                  <a:pt x="3060886" y="57733"/>
                  <a:pt x="3060278" y="58341"/>
                  <a:pt x="3060278" y="58341"/>
                </a:cubicBezTo>
                <a:cubicBezTo>
                  <a:pt x="3042047" y="60772"/>
                  <a:pt x="3020776" y="70495"/>
                  <a:pt x="2996468" y="87511"/>
                </a:cubicBezTo>
                <a:cubicBezTo>
                  <a:pt x="2978237" y="102096"/>
                  <a:pt x="2964259" y="121543"/>
                  <a:pt x="2954536" y="145852"/>
                </a:cubicBezTo>
                <a:cubicBezTo>
                  <a:pt x="2969121" y="139775"/>
                  <a:pt x="2989783" y="128228"/>
                  <a:pt x="3016523" y="111212"/>
                </a:cubicBezTo>
                <a:cubicBezTo>
                  <a:pt x="3035970" y="99058"/>
                  <a:pt x="3050555" y="90550"/>
                  <a:pt x="3060278" y="85688"/>
                </a:cubicBezTo>
                <a:cubicBezTo>
                  <a:pt x="3062709" y="84472"/>
                  <a:pt x="3066963" y="82649"/>
                  <a:pt x="3073040" y="80218"/>
                </a:cubicBezTo>
                <a:cubicBezTo>
                  <a:pt x="3085195" y="72926"/>
                  <a:pt x="3096133" y="69280"/>
                  <a:pt x="3105857" y="69280"/>
                </a:cubicBezTo>
                <a:cubicBezTo>
                  <a:pt x="3105857" y="69280"/>
                  <a:pt x="3107072" y="69280"/>
                  <a:pt x="3109503" y="69280"/>
                </a:cubicBezTo>
                <a:cubicBezTo>
                  <a:pt x="3135027" y="68064"/>
                  <a:pt x="3147789" y="72926"/>
                  <a:pt x="3147789" y="83865"/>
                </a:cubicBezTo>
                <a:cubicBezTo>
                  <a:pt x="3147789" y="93588"/>
                  <a:pt x="3138066" y="102704"/>
                  <a:pt x="3118619" y="111212"/>
                </a:cubicBezTo>
                <a:cubicBezTo>
                  <a:pt x="3112542" y="113643"/>
                  <a:pt x="3108287" y="115466"/>
                  <a:pt x="3105857" y="116681"/>
                </a:cubicBezTo>
                <a:cubicBezTo>
                  <a:pt x="3104641" y="116681"/>
                  <a:pt x="3088841" y="124582"/>
                  <a:pt x="3058455" y="140382"/>
                </a:cubicBezTo>
                <a:cubicBezTo>
                  <a:pt x="3045085" y="147675"/>
                  <a:pt x="3037185" y="151929"/>
                  <a:pt x="3034754" y="153144"/>
                </a:cubicBezTo>
                <a:cubicBezTo>
                  <a:pt x="3031108" y="155575"/>
                  <a:pt x="3028677" y="156183"/>
                  <a:pt x="3027462" y="154967"/>
                </a:cubicBezTo>
                <a:cubicBezTo>
                  <a:pt x="3027462" y="152537"/>
                  <a:pt x="3028677" y="150106"/>
                  <a:pt x="3031108" y="147675"/>
                </a:cubicBezTo>
                <a:cubicBezTo>
                  <a:pt x="3049339" y="133090"/>
                  <a:pt x="3067571" y="119720"/>
                  <a:pt x="3085802" y="107566"/>
                </a:cubicBezTo>
                <a:cubicBezTo>
                  <a:pt x="3096741" y="101488"/>
                  <a:pt x="3104641" y="96019"/>
                  <a:pt x="3109503" y="91157"/>
                </a:cubicBezTo>
                <a:cubicBezTo>
                  <a:pt x="3114365" y="87511"/>
                  <a:pt x="3110719" y="85688"/>
                  <a:pt x="3098564" y="85688"/>
                </a:cubicBezTo>
                <a:cubicBezTo>
                  <a:pt x="3081548" y="85688"/>
                  <a:pt x="3046300" y="104527"/>
                  <a:pt x="2992822" y="142205"/>
                </a:cubicBezTo>
                <a:cubicBezTo>
                  <a:pt x="2978237" y="153144"/>
                  <a:pt x="2968513" y="159829"/>
                  <a:pt x="2963651" y="162260"/>
                </a:cubicBezTo>
                <a:cubicBezTo>
                  <a:pt x="2953928" y="169553"/>
                  <a:pt x="2943597" y="176237"/>
                  <a:pt x="2932658" y="182315"/>
                </a:cubicBezTo>
                <a:cubicBezTo>
                  <a:pt x="2925365" y="182315"/>
                  <a:pt x="2921719" y="179276"/>
                  <a:pt x="2921719" y="173199"/>
                </a:cubicBezTo>
                <a:cubicBezTo>
                  <a:pt x="2926581" y="134305"/>
                  <a:pt x="2958790" y="93588"/>
                  <a:pt x="3018346" y="51048"/>
                </a:cubicBezTo>
                <a:cubicBezTo>
                  <a:pt x="2986745" y="35248"/>
                  <a:pt x="2971552" y="22486"/>
                  <a:pt x="2972767" y="12762"/>
                </a:cubicBezTo>
                <a:cubicBezTo>
                  <a:pt x="2972767" y="7900"/>
                  <a:pt x="2974590" y="5470"/>
                  <a:pt x="2978237" y="5470"/>
                </a:cubicBezTo>
                <a:close/>
                <a:moveTo>
                  <a:pt x="2487811" y="0"/>
                </a:moveTo>
                <a:lnTo>
                  <a:pt x="2491457" y="0"/>
                </a:lnTo>
                <a:cubicBezTo>
                  <a:pt x="2491457" y="2431"/>
                  <a:pt x="2492065" y="6077"/>
                  <a:pt x="2493280" y="10939"/>
                </a:cubicBezTo>
                <a:cubicBezTo>
                  <a:pt x="2493280" y="19447"/>
                  <a:pt x="2493888" y="24309"/>
                  <a:pt x="2495103" y="25524"/>
                </a:cubicBezTo>
                <a:cubicBezTo>
                  <a:pt x="2502396" y="31601"/>
                  <a:pt x="2524881" y="43148"/>
                  <a:pt x="2562560" y="60164"/>
                </a:cubicBezTo>
                <a:cubicBezTo>
                  <a:pt x="2601453" y="46794"/>
                  <a:pt x="2637916" y="41325"/>
                  <a:pt x="2671948" y="43756"/>
                </a:cubicBezTo>
                <a:cubicBezTo>
                  <a:pt x="2707196" y="47402"/>
                  <a:pt x="2726643" y="57733"/>
                  <a:pt x="2730289" y="74749"/>
                </a:cubicBezTo>
                <a:cubicBezTo>
                  <a:pt x="2731505" y="85688"/>
                  <a:pt x="2716919" y="94196"/>
                  <a:pt x="2686533" y="100273"/>
                </a:cubicBezTo>
                <a:cubicBezTo>
                  <a:pt x="2675595" y="102704"/>
                  <a:pt x="2665871" y="105742"/>
                  <a:pt x="2657363" y="109389"/>
                </a:cubicBezTo>
                <a:cubicBezTo>
                  <a:pt x="2651286" y="111820"/>
                  <a:pt x="2643386" y="113643"/>
                  <a:pt x="2633662" y="114858"/>
                </a:cubicBezTo>
                <a:cubicBezTo>
                  <a:pt x="2626370" y="116074"/>
                  <a:pt x="2620900" y="117289"/>
                  <a:pt x="2617254" y="118505"/>
                </a:cubicBezTo>
                <a:cubicBezTo>
                  <a:pt x="2614823" y="119720"/>
                  <a:pt x="2613000" y="119112"/>
                  <a:pt x="2611785" y="116681"/>
                </a:cubicBezTo>
                <a:cubicBezTo>
                  <a:pt x="2610569" y="115466"/>
                  <a:pt x="2610569" y="114250"/>
                  <a:pt x="2611785" y="113035"/>
                </a:cubicBezTo>
                <a:cubicBezTo>
                  <a:pt x="2613000" y="111820"/>
                  <a:pt x="2618470" y="109389"/>
                  <a:pt x="2628193" y="105742"/>
                </a:cubicBezTo>
                <a:cubicBezTo>
                  <a:pt x="2664656" y="88726"/>
                  <a:pt x="2685318" y="77788"/>
                  <a:pt x="2690180" y="72926"/>
                </a:cubicBezTo>
                <a:cubicBezTo>
                  <a:pt x="2687749" y="65633"/>
                  <a:pt x="2674379" y="61987"/>
                  <a:pt x="2650071" y="61987"/>
                </a:cubicBezTo>
                <a:cubicBezTo>
                  <a:pt x="2586868" y="59556"/>
                  <a:pt x="2515766" y="87511"/>
                  <a:pt x="2436763" y="145852"/>
                </a:cubicBezTo>
                <a:cubicBezTo>
                  <a:pt x="2422178" y="155575"/>
                  <a:pt x="2408808" y="164691"/>
                  <a:pt x="2396653" y="173199"/>
                </a:cubicBezTo>
                <a:cubicBezTo>
                  <a:pt x="2395438" y="174414"/>
                  <a:pt x="2393007" y="177453"/>
                  <a:pt x="2389361" y="182315"/>
                </a:cubicBezTo>
                <a:cubicBezTo>
                  <a:pt x="2378422" y="196900"/>
                  <a:pt x="2369914" y="204192"/>
                  <a:pt x="2363837" y="204192"/>
                </a:cubicBezTo>
                <a:cubicBezTo>
                  <a:pt x="2357760" y="202977"/>
                  <a:pt x="2354113" y="200546"/>
                  <a:pt x="2352898" y="196900"/>
                </a:cubicBezTo>
                <a:cubicBezTo>
                  <a:pt x="2352898" y="189607"/>
                  <a:pt x="2358367" y="178668"/>
                  <a:pt x="2369306" y="164083"/>
                </a:cubicBezTo>
                <a:cubicBezTo>
                  <a:pt x="2375384" y="158006"/>
                  <a:pt x="2379030" y="153752"/>
                  <a:pt x="2380245" y="151321"/>
                </a:cubicBezTo>
                <a:cubicBezTo>
                  <a:pt x="2381461" y="148890"/>
                  <a:pt x="2383284" y="145244"/>
                  <a:pt x="2385715" y="140382"/>
                </a:cubicBezTo>
                <a:cubicBezTo>
                  <a:pt x="2393007" y="125797"/>
                  <a:pt x="2397261" y="113643"/>
                  <a:pt x="2398477" y="103919"/>
                </a:cubicBezTo>
                <a:cubicBezTo>
                  <a:pt x="2400908" y="102704"/>
                  <a:pt x="2403946" y="102096"/>
                  <a:pt x="2407592" y="102096"/>
                </a:cubicBezTo>
                <a:cubicBezTo>
                  <a:pt x="2411239" y="102096"/>
                  <a:pt x="2413062" y="106350"/>
                  <a:pt x="2413062" y="114858"/>
                </a:cubicBezTo>
                <a:cubicBezTo>
                  <a:pt x="2413062" y="117289"/>
                  <a:pt x="2412454" y="122151"/>
                  <a:pt x="2411239" y="129443"/>
                </a:cubicBezTo>
                <a:cubicBezTo>
                  <a:pt x="2410023" y="135520"/>
                  <a:pt x="2409416" y="140382"/>
                  <a:pt x="2409416" y="144029"/>
                </a:cubicBezTo>
                <a:cubicBezTo>
                  <a:pt x="2410631" y="142813"/>
                  <a:pt x="2412454" y="141598"/>
                  <a:pt x="2414885" y="140382"/>
                </a:cubicBezTo>
                <a:cubicBezTo>
                  <a:pt x="2445271" y="123366"/>
                  <a:pt x="2468364" y="108781"/>
                  <a:pt x="2484164" y="96627"/>
                </a:cubicBezTo>
                <a:cubicBezTo>
                  <a:pt x="2481733" y="95411"/>
                  <a:pt x="2480518" y="92980"/>
                  <a:pt x="2480518" y="89334"/>
                </a:cubicBezTo>
                <a:cubicBezTo>
                  <a:pt x="2480518" y="88119"/>
                  <a:pt x="2485380" y="85080"/>
                  <a:pt x="2495103" y="80218"/>
                </a:cubicBezTo>
                <a:cubicBezTo>
                  <a:pt x="2508473" y="72926"/>
                  <a:pt x="2516373" y="67456"/>
                  <a:pt x="2518804" y="63810"/>
                </a:cubicBezTo>
                <a:cubicBezTo>
                  <a:pt x="2518804" y="62595"/>
                  <a:pt x="2517589" y="61987"/>
                  <a:pt x="2515158" y="61987"/>
                </a:cubicBezTo>
                <a:cubicBezTo>
                  <a:pt x="2512727" y="60772"/>
                  <a:pt x="2509688" y="58948"/>
                  <a:pt x="2506042" y="56518"/>
                </a:cubicBezTo>
                <a:cubicBezTo>
                  <a:pt x="2485380" y="49225"/>
                  <a:pt x="2475657" y="38894"/>
                  <a:pt x="2476872" y="25524"/>
                </a:cubicBezTo>
                <a:cubicBezTo>
                  <a:pt x="2476872" y="8508"/>
                  <a:pt x="2480518" y="0"/>
                  <a:pt x="248781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215" name="直接连接符 1214"/>
          <p:cNvCxnSpPr/>
          <p:nvPr/>
        </p:nvCxnSpPr>
        <p:spPr>
          <a:xfrm>
            <a:off x="4235450" y="3650457"/>
            <a:ext cx="7524000" cy="0"/>
          </a:xfrm>
          <a:prstGeom prst="line">
            <a:avLst/>
          </a:prstGeom>
          <a:ln w="25400">
            <a:solidFill>
              <a:schemeClr val="bg1">
                <a:alpha val="70000"/>
              </a:schemeClr>
            </a:solidFill>
          </a:ln>
        </p:spPr>
        <p:style>
          <a:lnRef idx="1">
            <a:schemeClr val="accent1"/>
          </a:lnRef>
          <a:fillRef idx="0">
            <a:schemeClr val="accent1"/>
          </a:fillRef>
          <a:effectRef idx="0">
            <a:schemeClr val="accent1"/>
          </a:effectRef>
          <a:fontRef idx="minor">
            <a:schemeClr val="tx1"/>
          </a:fontRef>
        </p:style>
      </p:cxnSp>
      <p:sp>
        <p:nvSpPr>
          <p:cNvPr id="236" name="Text Box 3"/>
          <p:cNvSpPr txBox="1">
            <a:spLocks noChangeArrowheads="1"/>
          </p:cNvSpPr>
          <p:nvPr/>
        </p:nvSpPr>
        <p:spPr bwMode="blackWhite">
          <a:xfrm>
            <a:off x="4271883" y="3875116"/>
            <a:ext cx="7296726" cy="107720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本作品版权归上海锐普广告有限公司</a:t>
            </a:r>
            <a:r>
              <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PPT</a:t>
            </a:r>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研究院作者所有</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购买和下载者只是获得了使用授权，并不能获得著作权</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任单位和个人不得以任何形式销售、传播本作品</a:t>
            </a:r>
            <a:endParaRPr lang="en-US" altLang="zh-CN"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endParaRPr>
          </a:p>
          <a:p>
            <a:pPr algn="ctr" defTabSz="914099" eaLnBrk="0" hangingPunct="0"/>
            <a:r>
              <a:rPr lang="zh-CN" altLang="en-US" sz="1600" dirty="0">
                <a:solidFill>
                  <a:srgbClr val="FFFFFF">
                    <a:alpha val="99000"/>
                  </a:srgbClr>
                </a:solidFill>
                <a:latin typeface="微软雅黑" panose="020B0503020204020204" pitchFamily="34" charset="-122"/>
                <a:ea typeface="微软雅黑" panose="020B0503020204020204" pitchFamily="34" charset="-122"/>
                <a:cs typeface="Segoe UI Semilight" panose="020B0402040204020203" pitchFamily="34" charset="0"/>
              </a:rPr>
              <a:t>转载请注明出处，保留本版权页，请勿以身试法</a:t>
            </a:r>
            <a:endParaRPr lang="en-US" altLang="zh-CN" sz="1600" dirty="0">
              <a:solidFill>
                <a:srgbClr val="FFFFFF">
                  <a:alpha val="99000"/>
                </a:srgbClr>
              </a:solidFill>
              <a:latin typeface="Segoe UI Semilight" panose="020B0402040204020203" pitchFamily="34" charset="0"/>
              <a:cs typeface="Segoe UI Semilight" panose="020B0402040204020203" pitchFamily="34" charset="0"/>
            </a:endParaRPr>
          </a:p>
        </p:txBody>
      </p:sp>
      <p:grpSp>
        <p:nvGrpSpPr>
          <p:cNvPr id="421" name="组合 420"/>
          <p:cNvGrpSpPr/>
          <p:nvPr/>
        </p:nvGrpSpPr>
        <p:grpSpPr>
          <a:xfrm>
            <a:off x="1050925" y="604838"/>
            <a:ext cx="3621088" cy="6330950"/>
            <a:chOff x="1050925" y="604838"/>
            <a:chExt cx="3621088" cy="6330950"/>
          </a:xfrm>
        </p:grpSpPr>
        <p:sp>
          <p:nvSpPr>
            <p:cNvPr id="422" name="Freeform 1058"/>
            <p:cNvSpPr>
              <a:spLocks/>
            </p:cNvSpPr>
            <p:nvPr/>
          </p:nvSpPr>
          <p:spPr bwMode="auto">
            <a:xfrm>
              <a:off x="1270751" y="604838"/>
              <a:ext cx="3182938" cy="4913313"/>
            </a:xfrm>
            <a:custGeom>
              <a:avLst/>
              <a:gdLst>
                <a:gd name="T0" fmla="*/ 500 w 999"/>
                <a:gd name="T1" fmla="*/ 0 h 1542"/>
                <a:gd name="T2" fmla="*/ 237 w 999"/>
                <a:gd name="T3" fmla="*/ 1542 h 1542"/>
                <a:gd name="T4" fmla="*/ 500 w 999"/>
                <a:gd name="T5" fmla="*/ 1542 h 1542"/>
                <a:gd name="T6" fmla="*/ 762 w 999"/>
                <a:gd name="T7" fmla="*/ 1542 h 1542"/>
                <a:gd name="T8" fmla="*/ 500 w 999"/>
                <a:gd name="T9" fmla="*/ 0 h 1542"/>
              </a:gdLst>
              <a:ahLst/>
              <a:cxnLst>
                <a:cxn ang="0">
                  <a:pos x="T0" y="T1"/>
                </a:cxn>
                <a:cxn ang="0">
                  <a:pos x="T2" y="T3"/>
                </a:cxn>
                <a:cxn ang="0">
                  <a:pos x="T4" y="T5"/>
                </a:cxn>
                <a:cxn ang="0">
                  <a:pos x="T6" y="T7"/>
                </a:cxn>
                <a:cxn ang="0">
                  <a:pos x="T8" y="T9"/>
                </a:cxn>
              </a:cxnLst>
              <a:rect l="0" t="0" r="r" b="b"/>
              <a:pathLst>
                <a:path w="999" h="1542">
                  <a:moveTo>
                    <a:pt x="500" y="0"/>
                  </a:moveTo>
                  <a:cubicBezTo>
                    <a:pt x="500" y="0"/>
                    <a:pt x="0" y="584"/>
                    <a:pt x="237" y="1542"/>
                  </a:cubicBezTo>
                  <a:cubicBezTo>
                    <a:pt x="500" y="1542"/>
                    <a:pt x="500" y="1542"/>
                    <a:pt x="500" y="1542"/>
                  </a:cubicBezTo>
                  <a:cubicBezTo>
                    <a:pt x="762" y="1542"/>
                    <a:pt x="762" y="1542"/>
                    <a:pt x="762" y="1542"/>
                  </a:cubicBezTo>
                  <a:cubicBezTo>
                    <a:pt x="999" y="584"/>
                    <a:pt x="500" y="0"/>
                    <a:pt x="500" y="0"/>
                  </a:cubicBezTo>
                </a:path>
              </a:pathLst>
            </a:custGeom>
            <a:solidFill>
              <a:srgbClr val="FDD4C3"/>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3" name="Oval 604"/>
            <p:cNvSpPr>
              <a:spLocks noChangeArrowheads="1"/>
            </p:cNvSpPr>
            <p:nvPr/>
          </p:nvSpPr>
          <p:spPr bwMode="auto">
            <a:xfrm>
              <a:off x="2338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4" name="Oval 605"/>
            <p:cNvSpPr>
              <a:spLocks noChangeArrowheads="1"/>
            </p:cNvSpPr>
            <p:nvPr/>
          </p:nvSpPr>
          <p:spPr bwMode="auto">
            <a:xfrm>
              <a:off x="2338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5" name="Oval 606"/>
            <p:cNvSpPr>
              <a:spLocks noChangeArrowheads="1"/>
            </p:cNvSpPr>
            <p:nvPr/>
          </p:nvSpPr>
          <p:spPr bwMode="auto">
            <a:xfrm>
              <a:off x="2338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6" name="Oval 607"/>
            <p:cNvSpPr>
              <a:spLocks noChangeArrowheads="1"/>
            </p:cNvSpPr>
            <p:nvPr/>
          </p:nvSpPr>
          <p:spPr bwMode="auto">
            <a:xfrm>
              <a:off x="2338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7" name="Oval 608"/>
            <p:cNvSpPr>
              <a:spLocks noChangeArrowheads="1"/>
            </p:cNvSpPr>
            <p:nvPr/>
          </p:nvSpPr>
          <p:spPr bwMode="auto">
            <a:xfrm>
              <a:off x="2338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8" name="Oval 609"/>
            <p:cNvSpPr>
              <a:spLocks noChangeArrowheads="1"/>
            </p:cNvSpPr>
            <p:nvPr/>
          </p:nvSpPr>
          <p:spPr bwMode="auto">
            <a:xfrm>
              <a:off x="2338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9" name="Oval 610"/>
            <p:cNvSpPr>
              <a:spLocks noChangeArrowheads="1"/>
            </p:cNvSpPr>
            <p:nvPr/>
          </p:nvSpPr>
          <p:spPr bwMode="auto">
            <a:xfrm>
              <a:off x="2338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0" name="Oval 611"/>
            <p:cNvSpPr>
              <a:spLocks noChangeArrowheads="1"/>
            </p:cNvSpPr>
            <p:nvPr/>
          </p:nvSpPr>
          <p:spPr bwMode="auto">
            <a:xfrm>
              <a:off x="2338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1" name="Oval 612"/>
            <p:cNvSpPr>
              <a:spLocks noChangeArrowheads="1"/>
            </p:cNvSpPr>
            <p:nvPr/>
          </p:nvSpPr>
          <p:spPr bwMode="auto">
            <a:xfrm>
              <a:off x="2338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2" name="Oval 631"/>
            <p:cNvSpPr>
              <a:spLocks noChangeArrowheads="1"/>
            </p:cNvSpPr>
            <p:nvPr/>
          </p:nvSpPr>
          <p:spPr bwMode="auto">
            <a:xfrm>
              <a:off x="2401888"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3" name="Oval 632"/>
            <p:cNvSpPr>
              <a:spLocks noChangeArrowheads="1"/>
            </p:cNvSpPr>
            <p:nvPr/>
          </p:nvSpPr>
          <p:spPr bwMode="auto">
            <a:xfrm>
              <a:off x="2401888"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4" name="Oval 633"/>
            <p:cNvSpPr>
              <a:spLocks noChangeArrowheads="1"/>
            </p:cNvSpPr>
            <p:nvPr/>
          </p:nvSpPr>
          <p:spPr bwMode="auto">
            <a:xfrm>
              <a:off x="2401888"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5" name="Oval 634"/>
            <p:cNvSpPr>
              <a:spLocks noChangeArrowheads="1"/>
            </p:cNvSpPr>
            <p:nvPr/>
          </p:nvSpPr>
          <p:spPr bwMode="auto">
            <a:xfrm>
              <a:off x="2401888"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6" name="Oval 635"/>
            <p:cNvSpPr>
              <a:spLocks noChangeArrowheads="1"/>
            </p:cNvSpPr>
            <p:nvPr/>
          </p:nvSpPr>
          <p:spPr bwMode="auto">
            <a:xfrm>
              <a:off x="2401888"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7" name="Oval 636"/>
            <p:cNvSpPr>
              <a:spLocks noChangeArrowheads="1"/>
            </p:cNvSpPr>
            <p:nvPr/>
          </p:nvSpPr>
          <p:spPr bwMode="auto">
            <a:xfrm>
              <a:off x="2401888"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8" name="Oval 637"/>
            <p:cNvSpPr>
              <a:spLocks noChangeArrowheads="1"/>
            </p:cNvSpPr>
            <p:nvPr/>
          </p:nvSpPr>
          <p:spPr bwMode="auto">
            <a:xfrm>
              <a:off x="2401888"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9" name="Oval 638"/>
            <p:cNvSpPr>
              <a:spLocks noChangeArrowheads="1"/>
            </p:cNvSpPr>
            <p:nvPr/>
          </p:nvSpPr>
          <p:spPr bwMode="auto">
            <a:xfrm>
              <a:off x="2401888"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0" name="Oval 639"/>
            <p:cNvSpPr>
              <a:spLocks noChangeArrowheads="1"/>
            </p:cNvSpPr>
            <p:nvPr/>
          </p:nvSpPr>
          <p:spPr bwMode="auto">
            <a:xfrm>
              <a:off x="2401888"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1" name="Oval 657"/>
            <p:cNvSpPr>
              <a:spLocks noChangeArrowheads="1"/>
            </p:cNvSpPr>
            <p:nvPr/>
          </p:nvSpPr>
          <p:spPr bwMode="auto">
            <a:xfrm>
              <a:off x="246538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2" name="Oval 658"/>
            <p:cNvSpPr>
              <a:spLocks noChangeArrowheads="1"/>
            </p:cNvSpPr>
            <p:nvPr/>
          </p:nvSpPr>
          <p:spPr bwMode="auto">
            <a:xfrm>
              <a:off x="246538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3" name="Oval 659"/>
            <p:cNvSpPr>
              <a:spLocks noChangeArrowheads="1"/>
            </p:cNvSpPr>
            <p:nvPr/>
          </p:nvSpPr>
          <p:spPr bwMode="auto">
            <a:xfrm>
              <a:off x="246538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4" name="Oval 660"/>
            <p:cNvSpPr>
              <a:spLocks noChangeArrowheads="1"/>
            </p:cNvSpPr>
            <p:nvPr/>
          </p:nvSpPr>
          <p:spPr bwMode="auto">
            <a:xfrm>
              <a:off x="246538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5" name="Oval 661"/>
            <p:cNvSpPr>
              <a:spLocks noChangeArrowheads="1"/>
            </p:cNvSpPr>
            <p:nvPr/>
          </p:nvSpPr>
          <p:spPr bwMode="auto">
            <a:xfrm>
              <a:off x="246538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6" name="Oval 662"/>
            <p:cNvSpPr>
              <a:spLocks noChangeArrowheads="1"/>
            </p:cNvSpPr>
            <p:nvPr/>
          </p:nvSpPr>
          <p:spPr bwMode="auto">
            <a:xfrm>
              <a:off x="246538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7" name="Oval 663"/>
            <p:cNvSpPr>
              <a:spLocks noChangeArrowheads="1"/>
            </p:cNvSpPr>
            <p:nvPr/>
          </p:nvSpPr>
          <p:spPr bwMode="auto">
            <a:xfrm>
              <a:off x="246538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8" name="Oval 664"/>
            <p:cNvSpPr>
              <a:spLocks noChangeArrowheads="1"/>
            </p:cNvSpPr>
            <p:nvPr/>
          </p:nvSpPr>
          <p:spPr bwMode="auto">
            <a:xfrm>
              <a:off x="246538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49" name="Oval 665"/>
            <p:cNvSpPr>
              <a:spLocks noChangeArrowheads="1"/>
            </p:cNvSpPr>
            <p:nvPr/>
          </p:nvSpPr>
          <p:spPr bwMode="auto">
            <a:xfrm>
              <a:off x="246538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0" name="Oval 684"/>
            <p:cNvSpPr>
              <a:spLocks noChangeArrowheads="1"/>
            </p:cNvSpPr>
            <p:nvPr/>
          </p:nvSpPr>
          <p:spPr bwMode="auto">
            <a:xfrm>
              <a:off x="2525713"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1" name="Oval 685"/>
            <p:cNvSpPr>
              <a:spLocks noChangeArrowheads="1"/>
            </p:cNvSpPr>
            <p:nvPr/>
          </p:nvSpPr>
          <p:spPr bwMode="auto">
            <a:xfrm>
              <a:off x="2525713"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2" name="Oval 686"/>
            <p:cNvSpPr>
              <a:spLocks noChangeArrowheads="1"/>
            </p:cNvSpPr>
            <p:nvPr/>
          </p:nvSpPr>
          <p:spPr bwMode="auto">
            <a:xfrm>
              <a:off x="2525713"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3" name="Oval 687"/>
            <p:cNvSpPr>
              <a:spLocks noChangeArrowheads="1"/>
            </p:cNvSpPr>
            <p:nvPr/>
          </p:nvSpPr>
          <p:spPr bwMode="auto">
            <a:xfrm>
              <a:off x="2525713"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4" name="Oval 688"/>
            <p:cNvSpPr>
              <a:spLocks noChangeArrowheads="1"/>
            </p:cNvSpPr>
            <p:nvPr/>
          </p:nvSpPr>
          <p:spPr bwMode="auto">
            <a:xfrm>
              <a:off x="2525713"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5" name="Oval 689"/>
            <p:cNvSpPr>
              <a:spLocks noChangeArrowheads="1"/>
            </p:cNvSpPr>
            <p:nvPr/>
          </p:nvSpPr>
          <p:spPr bwMode="auto">
            <a:xfrm>
              <a:off x="2525713"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6" name="Oval 690"/>
            <p:cNvSpPr>
              <a:spLocks noChangeArrowheads="1"/>
            </p:cNvSpPr>
            <p:nvPr/>
          </p:nvSpPr>
          <p:spPr bwMode="auto">
            <a:xfrm>
              <a:off x="2525713"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7" name="Oval 691"/>
            <p:cNvSpPr>
              <a:spLocks noChangeArrowheads="1"/>
            </p:cNvSpPr>
            <p:nvPr/>
          </p:nvSpPr>
          <p:spPr bwMode="auto">
            <a:xfrm>
              <a:off x="2525713"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8" name="Oval 692"/>
            <p:cNvSpPr>
              <a:spLocks noChangeArrowheads="1"/>
            </p:cNvSpPr>
            <p:nvPr/>
          </p:nvSpPr>
          <p:spPr bwMode="auto">
            <a:xfrm>
              <a:off x="2525713"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59" name="Oval 710"/>
            <p:cNvSpPr>
              <a:spLocks noChangeArrowheads="1"/>
            </p:cNvSpPr>
            <p:nvPr/>
          </p:nvSpPr>
          <p:spPr bwMode="auto">
            <a:xfrm>
              <a:off x="2589213"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0" name="Oval 711"/>
            <p:cNvSpPr>
              <a:spLocks noChangeArrowheads="1"/>
            </p:cNvSpPr>
            <p:nvPr/>
          </p:nvSpPr>
          <p:spPr bwMode="auto">
            <a:xfrm>
              <a:off x="2589213" y="61849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1" name="Oval 712"/>
            <p:cNvSpPr>
              <a:spLocks noChangeArrowheads="1"/>
            </p:cNvSpPr>
            <p:nvPr/>
          </p:nvSpPr>
          <p:spPr bwMode="auto">
            <a:xfrm>
              <a:off x="2589213" y="62801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2" name="Oval 713"/>
            <p:cNvSpPr>
              <a:spLocks noChangeArrowheads="1"/>
            </p:cNvSpPr>
            <p:nvPr/>
          </p:nvSpPr>
          <p:spPr bwMode="auto">
            <a:xfrm>
              <a:off x="2589213" y="637540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3" name="Oval 714"/>
            <p:cNvSpPr>
              <a:spLocks noChangeArrowheads="1"/>
            </p:cNvSpPr>
            <p:nvPr/>
          </p:nvSpPr>
          <p:spPr bwMode="auto">
            <a:xfrm>
              <a:off x="2589213" y="6470650"/>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4" name="Oval 715"/>
            <p:cNvSpPr>
              <a:spLocks noChangeArrowheads="1"/>
            </p:cNvSpPr>
            <p:nvPr/>
          </p:nvSpPr>
          <p:spPr bwMode="auto">
            <a:xfrm>
              <a:off x="2589213" y="6562725"/>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5" name="Oval 716"/>
            <p:cNvSpPr>
              <a:spLocks noChangeArrowheads="1"/>
            </p:cNvSpPr>
            <p:nvPr/>
          </p:nvSpPr>
          <p:spPr bwMode="auto">
            <a:xfrm>
              <a:off x="2589213"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6" name="Oval 717"/>
            <p:cNvSpPr>
              <a:spLocks noChangeArrowheads="1"/>
            </p:cNvSpPr>
            <p:nvPr/>
          </p:nvSpPr>
          <p:spPr bwMode="auto">
            <a:xfrm>
              <a:off x="2589213"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7" name="Oval 718"/>
            <p:cNvSpPr>
              <a:spLocks noChangeArrowheads="1"/>
            </p:cNvSpPr>
            <p:nvPr/>
          </p:nvSpPr>
          <p:spPr bwMode="auto">
            <a:xfrm>
              <a:off x="2589213"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8" name="Oval 737"/>
            <p:cNvSpPr>
              <a:spLocks noChangeArrowheads="1"/>
            </p:cNvSpPr>
            <p:nvPr/>
          </p:nvSpPr>
          <p:spPr bwMode="auto">
            <a:xfrm>
              <a:off x="2652713" y="61372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69" name="Oval 738"/>
            <p:cNvSpPr>
              <a:spLocks noChangeArrowheads="1"/>
            </p:cNvSpPr>
            <p:nvPr/>
          </p:nvSpPr>
          <p:spPr bwMode="auto">
            <a:xfrm>
              <a:off x="2652713" y="62325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0" name="Oval 739"/>
            <p:cNvSpPr>
              <a:spLocks noChangeArrowheads="1"/>
            </p:cNvSpPr>
            <p:nvPr/>
          </p:nvSpPr>
          <p:spPr bwMode="auto">
            <a:xfrm>
              <a:off x="2652713" y="632777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1" name="Oval 740"/>
            <p:cNvSpPr>
              <a:spLocks noChangeArrowheads="1"/>
            </p:cNvSpPr>
            <p:nvPr/>
          </p:nvSpPr>
          <p:spPr bwMode="auto">
            <a:xfrm>
              <a:off x="2652713" y="6423025"/>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2" name="Oval 741"/>
            <p:cNvSpPr>
              <a:spLocks noChangeArrowheads="1"/>
            </p:cNvSpPr>
            <p:nvPr/>
          </p:nvSpPr>
          <p:spPr bwMode="auto">
            <a:xfrm>
              <a:off x="2652713" y="6515100"/>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3" name="Oval 742"/>
            <p:cNvSpPr>
              <a:spLocks noChangeArrowheads="1"/>
            </p:cNvSpPr>
            <p:nvPr/>
          </p:nvSpPr>
          <p:spPr bwMode="auto">
            <a:xfrm>
              <a:off x="2652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4" name="Oval 743"/>
            <p:cNvSpPr>
              <a:spLocks noChangeArrowheads="1"/>
            </p:cNvSpPr>
            <p:nvPr/>
          </p:nvSpPr>
          <p:spPr bwMode="auto">
            <a:xfrm>
              <a:off x="2652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5" name="Oval 744"/>
            <p:cNvSpPr>
              <a:spLocks noChangeArrowheads="1"/>
            </p:cNvSpPr>
            <p:nvPr/>
          </p:nvSpPr>
          <p:spPr bwMode="auto">
            <a:xfrm>
              <a:off x="2652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6" name="Oval 745"/>
            <p:cNvSpPr>
              <a:spLocks noChangeArrowheads="1"/>
            </p:cNvSpPr>
            <p:nvPr/>
          </p:nvSpPr>
          <p:spPr bwMode="auto">
            <a:xfrm>
              <a:off x="2652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7" name="Oval 763"/>
            <p:cNvSpPr>
              <a:spLocks noChangeArrowheads="1"/>
            </p:cNvSpPr>
            <p:nvPr/>
          </p:nvSpPr>
          <p:spPr bwMode="auto">
            <a:xfrm>
              <a:off x="2716213"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8" name="Oval 764"/>
            <p:cNvSpPr>
              <a:spLocks noChangeArrowheads="1"/>
            </p:cNvSpPr>
            <p:nvPr/>
          </p:nvSpPr>
          <p:spPr bwMode="auto">
            <a:xfrm>
              <a:off x="2716213"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79" name="Oval 765"/>
            <p:cNvSpPr>
              <a:spLocks noChangeArrowheads="1"/>
            </p:cNvSpPr>
            <p:nvPr/>
          </p:nvSpPr>
          <p:spPr bwMode="auto">
            <a:xfrm>
              <a:off x="2716213"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0" name="Oval 766"/>
            <p:cNvSpPr>
              <a:spLocks noChangeArrowheads="1"/>
            </p:cNvSpPr>
            <p:nvPr/>
          </p:nvSpPr>
          <p:spPr bwMode="auto">
            <a:xfrm>
              <a:off x="2716213"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1" name="Oval 767"/>
            <p:cNvSpPr>
              <a:spLocks noChangeArrowheads="1"/>
            </p:cNvSpPr>
            <p:nvPr/>
          </p:nvSpPr>
          <p:spPr bwMode="auto">
            <a:xfrm>
              <a:off x="2716213"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2" name="Oval 768"/>
            <p:cNvSpPr>
              <a:spLocks noChangeArrowheads="1"/>
            </p:cNvSpPr>
            <p:nvPr/>
          </p:nvSpPr>
          <p:spPr bwMode="auto">
            <a:xfrm>
              <a:off x="2716213"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3" name="Oval 769"/>
            <p:cNvSpPr>
              <a:spLocks noChangeArrowheads="1"/>
            </p:cNvSpPr>
            <p:nvPr/>
          </p:nvSpPr>
          <p:spPr bwMode="auto">
            <a:xfrm>
              <a:off x="2716213"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4" name="Oval 770"/>
            <p:cNvSpPr>
              <a:spLocks noChangeArrowheads="1"/>
            </p:cNvSpPr>
            <p:nvPr/>
          </p:nvSpPr>
          <p:spPr bwMode="auto">
            <a:xfrm>
              <a:off x="2716213"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5" name="Oval 771"/>
            <p:cNvSpPr>
              <a:spLocks noChangeArrowheads="1"/>
            </p:cNvSpPr>
            <p:nvPr/>
          </p:nvSpPr>
          <p:spPr bwMode="auto">
            <a:xfrm>
              <a:off x="2716213"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6" name="Oval 791"/>
            <p:cNvSpPr>
              <a:spLocks noChangeArrowheads="1"/>
            </p:cNvSpPr>
            <p:nvPr/>
          </p:nvSpPr>
          <p:spPr bwMode="auto">
            <a:xfrm>
              <a:off x="2779713"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7" name="Oval 792"/>
            <p:cNvSpPr>
              <a:spLocks noChangeArrowheads="1"/>
            </p:cNvSpPr>
            <p:nvPr/>
          </p:nvSpPr>
          <p:spPr bwMode="auto">
            <a:xfrm>
              <a:off x="2779713"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8" name="Oval 793"/>
            <p:cNvSpPr>
              <a:spLocks noChangeArrowheads="1"/>
            </p:cNvSpPr>
            <p:nvPr/>
          </p:nvSpPr>
          <p:spPr bwMode="auto">
            <a:xfrm>
              <a:off x="2779713"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9" name="Oval 794"/>
            <p:cNvSpPr>
              <a:spLocks noChangeArrowheads="1"/>
            </p:cNvSpPr>
            <p:nvPr/>
          </p:nvSpPr>
          <p:spPr bwMode="auto">
            <a:xfrm>
              <a:off x="2779713"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0" name="Oval 795"/>
            <p:cNvSpPr>
              <a:spLocks noChangeArrowheads="1"/>
            </p:cNvSpPr>
            <p:nvPr/>
          </p:nvSpPr>
          <p:spPr bwMode="auto">
            <a:xfrm>
              <a:off x="2779713"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1" name="Oval 796"/>
            <p:cNvSpPr>
              <a:spLocks noChangeArrowheads="1"/>
            </p:cNvSpPr>
            <p:nvPr/>
          </p:nvSpPr>
          <p:spPr bwMode="auto">
            <a:xfrm>
              <a:off x="2779713"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2" name="Oval 797"/>
            <p:cNvSpPr>
              <a:spLocks noChangeArrowheads="1"/>
            </p:cNvSpPr>
            <p:nvPr/>
          </p:nvSpPr>
          <p:spPr bwMode="auto">
            <a:xfrm>
              <a:off x="2779713"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3" name="Oval 798"/>
            <p:cNvSpPr>
              <a:spLocks noChangeArrowheads="1"/>
            </p:cNvSpPr>
            <p:nvPr/>
          </p:nvSpPr>
          <p:spPr bwMode="auto">
            <a:xfrm>
              <a:off x="2779713"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4" name="Oval 799"/>
            <p:cNvSpPr>
              <a:spLocks noChangeArrowheads="1"/>
            </p:cNvSpPr>
            <p:nvPr/>
          </p:nvSpPr>
          <p:spPr bwMode="auto">
            <a:xfrm>
              <a:off x="2779713"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5" name="Oval 817"/>
            <p:cNvSpPr>
              <a:spLocks noChangeArrowheads="1"/>
            </p:cNvSpPr>
            <p:nvPr/>
          </p:nvSpPr>
          <p:spPr bwMode="auto">
            <a:xfrm>
              <a:off x="2841626"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6" name="Oval 818"/>
            <p:cNvSpPr>
              <a:spLocks noChangeArrowheads="1"/>
            </p:cNvSpPr>
            <p:nvPr/>
          </p:nvSpPr>
          <p:spPr bwMode="auto">
            <a:xfrm>
              <a:off x="2841626"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7" name="Oval 819"/>
            <p:cNvSpPr>
              <a:spLocks noChangeArrowheads="1"/>
            </p:cNvSpPr>
            <p:nvPr/>
          </p:nvSpPr>
          <p:spPr bwMode="auto">
            <a:xfrm>
              <a:off x="2841626"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8" name="Oval 820"/>
            <p:cNvSpPr>
              <a:spLocks noChangeArrowheads="1"/>
            </p:cNvSpPr>
            <p:nvPr/>
          </p:nvSpPr>
          <p:spPr bwMode="auto">
            <a:xfrm>
              <a:off x="2841626"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9" name="Oval 821"/>
            <p:cNvSpPr>
              <a:spLocks noChangeArrowheads="1"/>
            </p:cNvSpPr>
            <p:nvPr/>
          </p:nvSpPr>
          <p:spPr bwMode="auto">
            <a:xfrm>
              <a:off x="2841626"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0" name="Oval 822"/>
            <p:cNvSpPr>
              <a:spLocks noChangeArrowheads="1"/>
            </p:cNvSpPr>
            <p:nvPr/>
          </p:nvSpPr>
          <p:spPr bwMode="auto">
            <a:xfrm>
              <a:off x="2841626"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1" name="Oval 823"/>
            <p:cNvSpPr>
              <a:spLocks noChangeArrowheads="1"/>
            </p:cNvSpPr>
            <p:nvPr/>
          </p:nvSpPr>
          <p:spPr bwMode="auto">
            <a:xfrm>
              <a:off x="2841626"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2" name="Oval 824"/>
            <p:cNvSpPr>
              <a:spLocks noChangeArrowheads="1"/>
            </p:cNvSpPr>
            <p:nvPr/>
          </p:nvSpPr>
          <p:spPr bwMode="auto">
            <a:xfrm>
              <a:off x="2841626"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3" name="Oval 825"/>
            <p:cNvSpPr>
              <a:spLocks noChangeArrowheads="1"/>
            </p:cNvSpPr>
            <p:nvPr/>
          </p:nvSpPr>
          <p:spPr bwMode="auto">
            <a:xfrm>
              <a:off x="2841626"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4" name="Oval 844"/>
            <p:cNvSpPr>
              <a:spLocks noChangeArrowheads="1"/>
            </p:cNvSpPr>
            <p:nvPr/>
          </p:nvSpPr>
          <p:spPr bwMode="auto">
            <a:xfrm>
              <a:off x="2905126" y="61372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5" name="Oval 845"/>
            <p:cNvSpPr>
              <a:spLocks noChangeArrowheads="1"/>
            </p:cNvSpPr>
            <p:nvPr/>
          </p:nvSpPr>
          <p:spPr bwMode="auto">
            <a:xfrm>
              <a:off x="2905126" y="62325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6" name="Oval 846"/>
            <p:cNvSpPr>
              <a:spLocks noChangeArrowheads="1"/>
            </p:cNvSpPr>
            <p:nvPr/>
          </p:nvSpPr>
          <p:spPr bwMode="auto">
            <a:xfrm>
              <a:off x="2905126" y="632777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7" name="Oval 847"/>
            <p:cNvSpPr>
              <a:spLocks noChangeArrowheads="1"/>
            </p:cNvSpPr>
            <p:nvPr/>
          </p:nvSpPr>
          <p:spPr bwMode="auto">
            <a:xfrm>
              <a:off x="2905126" y="6423026"/>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8" name="Oval 848"/>
            <p:cNvSpPr>
              <a:spLocks noChangeArrowheads="1"/>
            </p:cNvSpPr>
            <p:nvPr/>
          </p:nvSpPr>
          <p:spPr bwMode="auto">
            <a:xfrm>
              <a:off x="2905126" y="6515101"/>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9" name="Oval 849"/>
            <p:cNvSpPr>
              <a:spLocks noChangeArrowheads="1"/>
            </p:cNvSpPr>
            <p:nvPr/>
          </p:nvSpPr>
          <p:spPr bwMode="auto">
            <a:xfrm>
              <a:off x="2905126"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0" name="Oval 850"/>
            <p:cNvSpPr>
              <a:spLocks noChangeArrowheads="1"/>
            </p:cNvSpPr>
            <p:nvPr/>
          </p:nvSpPr>
          <p:spPr bwMode="auto">
            <a:xfrm>
              <a:off x="2905126"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1" name="Oval 851"/>
            <p:cNvSpPr>
              <a:spLocks noChangeArrowheads="1"/>
            </p:cNvSpPr>
            <p:nvPr/>
          </p:nvSpPr>
          <p:spPr bwMode="auto">
            <a:xfrm>
              <a:off x="2905126"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2" name="Oval 852"/>
            <p:cNvSpPr>
              <a:spLocks noChangeArrowheads="1"/>
            </p:cNvSpPr>
            <p:nvPr/>
          </p:nvSpPr>
          <p:spPr bwMode="auto">
            <a:xfrm>
              <a:off x="2905126"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3" name="Oval 870"/>
            <p:cNvSpPr>
              <a:spLocks noChangeArrowheads="1"/>
            </p:cNvSpPr>
            <p:nvPr/>
          </p:nvSpPr>
          <p:spPr bwMode="auto">
            <a:xfrm>
              <a:off x="2968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4" name="Oval 871"/>
            <p:cNvSpPr>
              <a:spLocks noChangeArrowheads="1"/>
            </p:cNvSpPr>
            <p:nvPr/>
          </p:nvSpPr>
          <p:spPr bwMode="auto">
            <a:xfrm>
              <a:off x="2968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5" name="Oval 872"/>
            <p:cNvSpPr>
              <a:spLocks noChangeArrowheads="1"/>
            </p:cNvSpPr>
            <p:nvPr/>
          </p:nvSpPr>
          <p:spPr bwMode="auto">
            <a:xfrm>
              <a:off x="2968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6" name="Oval 873"/>
            <p:cNvSpPr>
              <a:spLocks noChangeArrowheads="1"/>
            </p:cNvSpPr>
            <p:nvPr/>
          </p:nvSpPr>
          <p:spPr bwMode="auto">
            <a:xfrm>
              <a:off x="2968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7" name="Oval 874"/>
            <p:cNvSpPr>
              <a:spLocks noChangeArrowheads="1"/>
            </p:cNvSpPr>
            <p:nvPr/>
          </p:nvSpPr>
          <p:spPr bwMode="auto">
            <a:xfrm>
              <a:off x="2968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8" name="Oval 875"/>
            <p:cNvSpPr>
              <a:spLocks noChangeArrowheads="1"/>
            </p:cNvSpPr>
            <p:nvPr/>
          </p:nvSpPr>
          <p:spPr bwMode="auto">
            <a:xfrm>
              <a:off x="2968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9" name="Oval 876"/>
            <p:cNvSpPr>
              <a:spLocks noChangeArrowheads="1"/>
            </p:cNvSpPr>
            <p:nvPr/>
          </p:nvSpPr>
          <p:spPr bwMode="auto">
            <a:xfrm>
              <a:off x="2968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0" name="Oval 877"/>
            <p:cNvSpPr>
              <a:spLocks noChangeArrowheads="1"/>
            </p:cNvSpPr>
            <p:nvPr/>
          </p:nvSpPr>
          <p:spPr bwMode="auto">
            <a:xfrm>
              <a:off x="2968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1" name="Oval 878"/>
            <p:cNvSpPr>
              <a:spLocks noChangeArrowheads="1"/>
            </p:cNvSpPr>
            <p:nvPr/>
          </p:nvSpPr>
          <p:spPr bwMode="auto">
            <a:xfrm>
              <a:off x="2968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2" name="Oval 897"/>
            <p:cNvSpPr>
              <a:spLocks noChangeArrowheads="1"/>
            </p:cNvSpPr>
            <p:nvPr/>
          </p:nvSpPr>
          <p:spPr bwMode="auto">
            <a:xfrm>
              <a:off x="3032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3" name="Oval 898"/>
            <p:cNvSpPr>
              <a:spLocks noChangeArrowheads="1"/>
            </p:cNvSpPr>
            <p:nvPr/>
          </p:nvSpPr>
          <p:spPr bwMode="auto">
            <a:xfrm>
              <a:off x="3032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4" name="Oval 899"/>
            <p:cNvSpPr>
              <a:spLocks noChangeArrowheads="1"/>
            </p:cNvSpPr>
            <p:nvPr/>
          </p:nvSpPr>
          <p:spPr bwMode="auto">
            <a:xfrm>
              <a:off x="3032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5" name="Oval 900"/>
            <p:cNvSpPr>
              <a:spLocks noChangeArrowheads="1"/>
            </p:cNvSpPr>
            <p:nvPr/>
          </p:nvSpPr>
          <p:spPr bwMode="auto">
            <a:xfrm>
              <a:off x="3032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6" name="Oval 901"/>
            <p:cNvSpPr>
              <a:spLocks noChangeArrowheads="1"/>
            </p:cNvSpPr>
            <p:nvPr/>
          </p:nvSpPr>
          <p:spPr bwMode="auto">
            <a:xfrm>
              <a:off x="3032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7" name="Oval 902"/>
            <p:cNvSpPr>
              <a:spLocks noChangeArrowheads="1"/>
            </p:cNvSpPr>
            <p:nvPr/>
          </p:nvSpPr>
          <p:spPr bwMode="auto">
            <a:xfrm>
              <a:off x="3032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8" name="Oval 903"/>
            <p:cNvSpPr>
              <a:spLocks noChangeArrowheads="1"/>
            </p:cNvSpPr>
            <p:nvPr/>
          </p:nvSpPr>
          <p:spPr bwMode="auto">
            <a:xfrm>
              <a:off x="3032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9" name="Oval 904"/>
            <p:cNvSpPr>
              <a:spLocks noChangeArrowheads="1"/>
            </p:cNvSpPr>
            <p:nvPr/>
          </p:nvSpPr>
          <p:spPr bwMode="auto">
            <a:xfrm>
              <a:off x="3032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0" name="Oval 905"/>
            <p:cNvSpPr>
              <a:spLocks noChangeArrowheads="1"/>
            </p:cNvSpPr>
            <p:nvPr/>
          </p:nvSpPr>
          <p:spPr bwMode="auto">
            <a:xfrm>
              <a:off x="3032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1" name="Oval 923"/>
            <p:cNvSpPr>
              <a:spLocks noChangeArrowheads="1"/>
            </p:cNvSpPr>
            <p:nvPr/>
          </p:nvSpPr>
          <p:spPr bwMode="auto">
            <a:xfrm>
              <a:off x="3095626"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2" name="Oval 924"/>
            <p:cNvSpPr>
              <a:spLocks noChangeArrowheads="1"/>
            </p:cNvSpPr>
            <p:nvPr/>
          </p:nvSpPr>
          <p:spPr bwMode="auto">
            <a:xfrm>
              <a:off x="3095626" y="61849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3" name="Oval 925"/>
            <p:cNvSpPr>
              <a:spLocks noChangeArrowheads="1"/>
            </p:cNvSpPr>
            <p:nvPr/>
          </p:nvSpPr>
          <p:spPr bwMode="auto">
            <a:xfrm>
              <a:off x="3095626" y="62801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4" name="Oval 926"/>
            <p:cNvSpPr>
              <a:spLocks noChangeArrowheads="1"/>
            </p:cNvSpPr>
            <p:nvPr/>
          </p:nvSpPr>
          <p:spPr bwMode="auto">
            <a:xfrm>
              <a:off x="3095626" y="637540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5" name="Oval 927"/>
            <p:cNvSpPr>
              <a:spLocks noChangeArrowheads="1"/>
            </p:cNvSpPr>
            <p:nvPr/>
          </p:nvSpPr>
          <p:spPr bwMode="auto">
            <a:xfrm>
              <a:off x="3095626" y="6470651"/>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6" name="Oval 928"/>
            <p:cNvSpPr>
              <a:spLocks noChangeArrowheads="1"/>
            </p:cNvSpPr>
            <p:nvPr/>
          </p:nvSpPr>
          <p:spPr bwMode="auto">
            <a:xfrm>
              <a:off x="3095626" y="6562726"/>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7" name="Oval 929"/>
            <p:cNvSpPr>
              <a:spLocks noChangeArrowheads="1"/>
            </p:cNvSpPr>
            <p:nvPr/>
          </p:nvSpPr>
          <p:spPr bwMode="auto">
            <a:xfrm>
              <a:off x="3095626"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8" name="Oval 930"/>
            <p:cNvSpPr>
              <a:spLocks noChangeArrowheads="1"/>
            </p:cNvSpPr>
            <p:nvPr/>
          </p:nvSpPr>
          <p:spPr bwMode="auto">
            <a:xfrm>
              <a:off x="3095626"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9" name="Oval 931"/>
            <p:cNvSpPr>
              <a:spLocks noChangeArrowheads="1"/>
            </p:cNvSpPr>
            <p:nvPr/>
          </p:nvSpPr>
          <p:spPr bwMode="auto">
            <a:xfrm>
              <a:off x="3095626"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0" name="Oval 950"/>
            <p:cNvSpPr>
              <a:spLocks noChangeArrowheads="1"/>
            </p:cNvSpPr>
            <p:nvPr/>
          </p:nvSpPr>
          <p:spPr bwMode="auto">
            <a:xfrm>
              <a:off x="3159126" y="61372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1" name="Oval 951"/>
            <p:cNvSpPr>
              <a:spLocks noChangeArrowheads="1"/>
            </p:cNvSpPr>
            <p:nvPr/>
          </p:nvSpPr>
          <p:spPr bwMode="auto">
            <a:xfrm>
              <a:off x="3159126" y="62325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2" name="Oval 952"/>
            <p:cNvSpPr>
              <a:spLocks noChangeArrowheads="1"/>
            </p:cNvSpPr>
            <p:nvPr/>
          </p:nvSpPr>
          <p:spPr bwMode="auto">
            <a:xfrm>
              <a:off x="3159126" y="632777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3" name="Oval 953"/>
            <p:cNvSpPr>
              <a:spLocks noChangeArrowheads="1"/>
            </p:cNvSpPr>
            <p:nvPr/>
          </p:nvSpPr>
          <p:spPr bwMode="auto">
            <a:xfrm>
              <a:off x="3159126" y="6423026"/>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4" name="Oval 954"/>
            <p:cNvSpPr>
              <a:spLocks noChangeArrowheads="1"/>
            </p:cNvSpPr>
            <p:nvPr/>
          </p:nvSpPr>
          <p:spPr bwMode="auto">
            <a:xfrm>
              <a:off x="3159126" y="6515101"/>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5" name="Oval 955"/>
            <p:cNvSpPr>
              <a:spLocks noChangeArrowheads="1"/>
            </p:cNvSpPr>
            <p:nvPr/>
          </p:nvSpPr>
          <p:spPr bwMode="auto">
            <a:xfrm>
              <a:off x="3159126" y="661193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6" name="Oval 956"/>
            <p:cNvSpPr>
              <a:spLocks noChangeArrowheads="1"/>
            </p:cNvSpPr>
            <p:nvPr/>
          </p:nvSpPr>
          <p:spPr bwMode="auto">
            <a:xfrm>
              <a:off x="3159126" y="6707188"/>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7" name="Oval 957"/>
            <p:cNvSpPr>
              <a:spLocks noChangeArrowheads="1"/>
            </p:cNvSpPr>
            <p:nvPr/>
          </p:nvSpPr>
          <p:spPr bwMode="auto">
            <a:xfrm>
              <a:off x="3159126" y="680243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8" name="Oval 958"/>
            <p:cNvSpPr>
              <a:spLocks noChangeArrowheads="1"/>
            </p:cNvSpPr>
            <p:nvPr/>
          </p:nvSpPr>
          <p:spPr bwMode="auto">
            <a:xfrm>
              <a:off x="3159126" y="6897688"/>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9" name="Oval 976"/>
            <p:cNvSpPr>
              <a:spLocks noChangeArrowheads="1"/>
            </p:cNvSpPr>
            <p:nvPr/>
          </p:nvSpPr>
          <p:spPr bwMode="auto">
            <a:xfrm>
              <a:off x="3219451" y="6088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0" name="Oval 977"/>
            <p:cNvSpPr>
              <a:spLocks noChangeArrowheads="1"/>
            </p:cNvSpPr>
            <p:nvPr/>
          </p:nvSpPr>
          <p:spPr bwMode="auto">
            <a:xfrm>
              <a:off x="3219451" y="61849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1" name="Oval 978"/>
            <p:cNvSpPr>
              <a:spLocks noChangeArrowheads="1"/>
            </p:cNvSpPr>
            <p:nvPr/>
          </p:nvSpPr>
          <p:spPr bwMode="auto">
            <a:xfrm>
              <a:off x="3219451" y="62801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2" name="Oval 979"/>
            <p:cNvSpPr>
              <a:spLocks noChangeArrowheads="1"/>
            </p:cNvSpPr>
            <p:nvPr/>
          </p:nvSpPr>
          <p:spPr bwMode="auto">
            <a:xfrm>
              <a:off x="3219451" y="637540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3" name="Oval 980"/>
            <p:cNvSpPr>
              <a:spLocks noChangeArrowheads="1"/>
            </p:cNvSpPr>
            <p:nvPr/>
          </p:nvSpPr>
          <p:spPr bwMode="auto">
            <a:xfrm>
              <a:off x="3219451" y="6470651"/>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4" name="Oval 981"/>
            <p:cNvSpPr>
              <a:spLocks noChangeArrowheads="1"/>
            </p:cNvSpPr>
            <p:nvPr/>
          </p:nvSpPr>
          <p:spPr bwMode="auto">
            <a:xfrm>
              <a:off x="3219451" y="6562726"/>
              <a:ext cx="41275"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5" name="Oval 982"/>
            <p:cNvSpPr>
              <a:spLocks noChangeArrowheads="1"/>
            </p:cNvSpPr>
            <p:nvPr/>
          </p:nvSpPr>
          <p:spPr bwMode="auto">
            <a:xfrm>
              <a:off x="3219451" y="6659563"/>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6" name="Oval 983"/>
            <p:cNvSpPr>
              <a:spLocks noChangeArrowheads="1"/>
            </p:cNvSpPr>
            <p:nvPr/>
          </p:nvSpPr>
          <p:spPr bwMode="auto">
            <a:xfrm>
              <a:off x="3219451" y="675481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7" name="Oval 984"/>
            <p:cNvSpPr>
              <a:spLocks noChangeArrowheads="1"/>
            </p:cNvSpPr>
            <p:nvPr/>
          </p:nvSpPr>
          <p:spPr bwMode="auto">
            <a:xfrm>
              <a:off x="3219451" y="6850063"/>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8" name="Oval 1004"/>
            <p:cNvSpPr>
              <a:spLocks noChangeArrowheads="1"/>
            </p:cNvSpPr>
            <p:nvPr/>
          </p:nvSpPr>
          <p:spPr bwMode="auto">
            <a:xfrm>
              <a:off x="3348038" y="6088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9" name="Oval 1005"/>
            <p:cNvSpPr>
              <a:spLocks noChangeArrowheads="1"/>
            </p:cNvSpPr>
            <p:nvPr/>
          </p:nvSpPr>
          <p:spPr bwMode="auto">
            <a:xfrm>
              <a:off x="3348038" y="61849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0" name="Oval 1006"/>
            <p:cNvSpPr>
              <a:spLocks noChangeArrowheads="1"/>
            </p:cNvSpPr>
            <p:nvPr/>
          </p:nvSpPr>
          <p:spPr bwMode="auto">
            <a:xfrm>
              <a:off x="3348038" y="62801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1" name="Oval 1007"/>
            <p:cNvSpPr>
              <a:spLocks noChangeArrowheads="1"/>
            </p:cNvSpPr>
            <p:nvPr/>
          </p:nvSpPr>
          <p:spPr bwMode="auto">
            <a:xfrm>
              <a:off x="3348038" y="637540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2" name="Oval 1008"/>
            <p:cNvSpPr>
              <a:spLocks noChangeArrowheads="1"/>
            </p:cNvSpPr>
            <p:nvPr/>
          </p:nvSpPr>
          <p:spPr bwMode="auto">
            <a:xfrm>
              <a:off x="3348038" y="6470650"/>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3" name="Oval 1009"/>
            <p:cNvSpPr>
              <a:spLocks noChangeArrowheads="1"/>
            </p:cNvSpPr>
            <p:nvPr/>
          </p:nvSpPr>
          <p:spPr bwMode="auto">
            <a:xfrm>
              <a:off x="3348038" y="6562725"/>
              <a:ext cx="38100" cy="42863"/>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4" name="Oval 1010"/>
            <p:cNvSpPr>
              <a:spLocks noChangeArrowheads="1"/>
            </p:cNvSpPr>
            <p:nvPr/>
          </p:nvSpPr>
          <p:spPr bwMode="auto">
            <a:xfrm>
              <a:off x="3348038" y="6659563"/>
              <a:ext cx="38100"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5" name="Oval 1011"/>
            <p:cNvSpPr>
              <a:spLocks noChangeArrowheads="1"/>
            </p:cNvSpPr>
            <p:nvPr/>
          </p:nvSpPr>
          <p:spPr bwMode="auto">
            <a:xfrm>
              <a:off x="3348038" y="675481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6" name="Oval 1012"/>
            <p:cNvSpPr>
              <a:spLocks noChangeArrowheads="1"/>
            </p:cNvSpPr>
            <p:nvPr/>
          </p:nvSpPr>
          <p:spPr bwMode="auto">
            <a:xfrm>
              <a:off x="3348038" y="6850063"/>
              <a:ext cx="38100"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7" name="Oval 1031"/>
            <p:cNvSpPr>
              <a:spLocks noChangeArrowheads="1"/>
            </p:cNvSpPr>
            <p:nvPr/>
          </p:nvSpPr>
          <p:spPr bwMode="auto">
            <a:xfrm>
              <a:off x="3282950" y="61372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8" name="Oval 1032"/>
            <p:cNvSpPr>
              <a:spLocks noChangeArrowheads="1"/>
            </p:cNvSpPr>
            <p:nvPr/>
          </p:nvSpPr>
          <p:spPr bwMode="auto">
            <a:xfrm>
              <a:off x="3282950" y="62325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9" name="Oval 1033"/>
            <p:cNvSpPr>
              <a:spLocks noChangeArrowheads="1"/>
            </p:cNvSpPr>
            <p:nvPr/>
          </p:nvSpPr>
          <p:spPr bwMode="auto">
            <a:xfrm>
              <a:off x="3282950" y="632777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0" name="Oval 1034"/>
            <p:cNvSpPr>
              <a:spLocks noChangeArrowheads="1"/>
            </p:cNvSpPr>
            <p:nvPr/>
          </p:nvSpPr>
          <p:spPr bwMode="auto">
            <a:xfrm>
              <a:off x="3282950" y="6423025"/>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1" name="Oval 1035"/>
            <p:cNvSpPr>
              <a:spLocks noChangeArrowheads="1"/>
            </p:cNvSpPr>
            <p:nvPr/>
          </p:nvSpPr>
          <p:spPr bwMode="auto">
            <a:xfrm>
              <a:off x="3282950" y="6515100"/>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2" name="Oval 1036"/>
            <p:cNvSpPr>
              <a:spLocks noChangeArrowheads="1"/>
            </p:cNvSpPr>
            <p:nvPr/>
          </p:nvSpPr>
          <p:spPr bwMode="auto">
            <a:xfrm>
              <a:off x="3282950" y="661193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3" name="Oval 1037"/>
            <p:cNvSpPr>
              <a:spLocks noChangeArrowheads="1"/>
            </p:cNvSpPr>
            <p:nvPr/>
          </p:nvSpPr>
          <p:spPr bwMode="auto">
            <a:xfrm>
              <a:off x="3282950" y="6707188"/>
              <a:ext cx="41275" cy="41275"/>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4" name="Oval 1038"/>
            <p:cNvSpPr>
              <a:spLocks noChangeArrowheads="1"/>
            </p:cNvSpPr>
            <p:nvPr/>
          </p:nvSpPr>
          <p:spPr bwMode="auto">
            <a:xfrm>
              <a:off x="3282950" y="680243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5" name="Oval 1039"/>
            <p:cNvSpPr>
              <a:spLocks noChangeArrowheads="1"/>
            </p:cNvSpPr>
            <p:nvPr/>
          </p:nvSpPr>
          <p:spPr bwMode="auto">
            <a:xfrm>
              <a:off x="3282950" y="6897688"/>
              <a:ext cx="41275" cy="38100"/>
            </a:xfrm>
            <a:prstGeom prst="ellipse">
              <a:avLst/>
            </a:prstGeom>
            <a:solidFill>
              <a:schemeClr val="bg1">
                <a:alpha val="7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6" name="Freeform 1057"/>
            <p:cNvSpPr>
              <a:spLocks/>
            </p:cNvSpPr>
            <p:nvPr/>
          </p:nvSpPr>
          <p:spPr bwMode="auto">
            <a:xfrm>
              <a:off x="2111375" y="5476875"/>
              <a:ext cx="1500188" cy="582613"/>
            </a:xfrm>
            <a:custGeom>
              <a:avLst/>
              <a:gdLst>
                <a:gd name="T0" fmla="*/ 813 w 945"/>
                <a:gd name="T1" fmla="*/ 367 h 367"/>
                <a:gd name="T2" fmla="*/ 133 w 945"/>
                <a:gd name="T3" fmla="*/ 367 h 367"/>
                <a:gd name="T4" fmla="*/ 0 w 945"/>
                <a:gd name="T5" fmla="*/ 0 h 367"/>
                <a:gd name="T6" fmla="*/ 945 w 945"/>
                <a:gd name="T7" fmla="*/ 0 h 367"/>
                <a:gd name="T8" fmla="*/ 813 w 945"/>
                <a:gd name="T9" fmla="*/ 367 h 367"/>
              </a:gdLst>
              <a:ahLst/>
              <a:cxnLst>
                <a:cxn ang="0">
                  <a:pos x="T0" y="T1"/>
                </a:cxn>
                <a:cxn ang="0">
                  <a:pos x="T2" y="T3"/>
                </a:cxn>
                <a:cxn ang="0">
                  <a:pos x="T4" y="T5"/>
                </a:cxn>
                <a:cxn ang="0">
                  <a:pos x="T6" y="T7"/>
                </a:cxn>
                <a:cxn ang="0">
                  <a:pos x="T8" y="T9"/>
                </a:cxn>
              </a:cxnLst>
              <a:rect l="0" t="0" r="r" b="b"/>
              <a:pathLst>
                <a:path w="945" h="367">
                  <a:moveTo>
                    <a:pt x="813" y="367"/>
                  </a:moveTo>
                  <a:lnTo>
                    <a:pt x="133" y="367"/>
                  </a:lnTo>
                  <a:lnTo>
                    <a:pt x="0" y="0"/>
                  </a:lnTo>
                  <a:lnTo>
                    <a:pt x="945" y="0"/>
                  </a:lnTo>
                  <a:lnTo>
                    <a:pt x="813" y="367"/>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7" name="任意多边形 576"/>
            <p:cNvSpPr>
              <a:spLocks/>
            </p:cNvSpPr>
            <p:nvPr/>
          </p:nvSpPr>
          <p:spPr bwMode="auto">
            <a:xfrm>
              <a:off x="1821960" y="604838"/>
              <a:ext cx="2079324" cy="4913313"/>
            </a:xfrm>
            <a:custGeom>
              <a:avLst/>
              <a:gdLst>
                <a:gd name="connsiteX0" fmla="*/ 1041102 w 2079324"/>
                <a:gd name="connsiteY0" fmla="*/ 0 h 4913313"/>
                <a:gd name="connsiteX1" fmla="*/ 1875867 w 2079324"/>
                <a:gd name="connsiteY1" fmla="*/ 4913313 h 4913313"/>
                <a:gd name="connsiteX2" fmla="*/ 1041102 w 2079324"/>
                <a:gd name="connsiteY2" fmla="*/ 4913313 h 4913313"/>
                <a:gd name="connsiteX3" fmla="*/ 203152 w 2079324"/>
                <a:gd name="connsiteY3" fmla="*/ 4913313 h 4913313"/>
                <a:gd name="connsiteX4" fmla="*/ 1041102 w 2079324"/>
                <a:gd name="connsiteY4" fmla="*/ 0 h 4913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9324" h="4913313">
                  <a:moveTo>
                    <a:pt x="1041102" y="0"/>
                  </a:moveTo>
                  <a:cubicBezTo>
                    <a:pt x="1041102" y="0"/>
                    <a:pt x="2630978" y="1860814"/>
                    <a:pt x="1875867" y="4913313"/>
                  </a:cubicBezTo>
                  <a:cubicBezTo>
                    <a:pt x="1875867" y="4913313"/>
                    <a:pt x="1875867" y="4913313"/>
                    <a:pt x="1041102" y="4913313"/>
                  </a:cubicBezTo>
                  <a:cubicBezTo>
                    <a:pt x="1041102" y="4913313"/>
                    <a:pt x="1041102" y="4913313"/>
                    <a:pt x="203152" y="4913313"/>
                  </a:cubicBezTo>
                  <a:cubicBezTo>
                    <a:pt x="-551960" y="1860814"/>
                    <a:pt x="1041102" y="0"/>
                    <a:pt x="1041102" y="0"/>
                  </a:cubicBezTo>
                  <a:close/>
                </a:path>
              </a:pathLst>
            </a:custGeom>
            <a:solidFill>
              <a:srgbClr val="FEE9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a:solidFill>
                  <a:prstClr val="black"/>
                </a:solidFill>
              </a:endParaRPr>
            </a:p>
          </p:txBody>
        </p:sp>
        <p:sp>
          <p:nvSpPr>
            <p:cNvPr id="578" name="Freeform 1059"/>
            <p:cNvSpPr>
              <a:spLocks/>
            </p:cNvSpPr>
            <p:nvPr/>
          </p:nvSpPr>
          <p:spPr bwMode="auto">
            <a:xfrm>
              <a:off x="1766888" y="2838450"/>
              <a:ext cx="2189163" cy="2679700"/>
            </a:xfrm>
            <a:custGeom>
              <a:avLst/>
              <a:gdLst>
                <a:gd name="T0" fmla="*/ 81 w 687"/>
                <a:gd name="T1" fmla="*/ 841 h 841"/>
                <a:gd name="T2" fmla="*/ 344 w 687"/>
                <a:gd name="T3" fmla="*/ 841 h 841"/>
                <a:gd name="T4" fmla="*/ 606 w 687"/>
                <a:gd name="T5" fmla="*/ 841 h 841"/>
                <a:gd name="T6" fmla="*/ 641 w 687"/>
                <a:gd name="T7" fmla="*/ 0 h 841"/>
                <a:gd name="T8" fmla="*/ 46 w 687"/>
                <a:gd name="T9" fmla="*/ 0 h 841"/>
                <a:gd name="T10" fmla="*/ 81 w 687"/>
                <a:gd name="T11" fmla="*/ 841 h 841"/>
              </a:gdLst>
              <a:ahLst/>
              <a:cxnLst>
                <a:cxn ang="0">
                  <a:pos x="T0" y="T1"/>
                </a:cxn>
                <a:cxn ang="0">
                  <a:pos x="T2" y="T3"/>
                </a:cxn>
                <a:cxn ang="0">
                  <a:pos x="T4" y="T5"/>
                </a:cxn>
                <a:cxn ang="0">
                  <a:pos x="T6" y="T7"/>
                </a:cxn>
                <a:cxn ang="0">
                  <a:pos x="T8" y="T9"/>
                </a:cxn>
                <a:cxn ang="0">
                  <a:pos x="T10" y="T11"/>
                </a:cxn>
              </a:cxnLst>
              <a:rect l="0" t="0" r="r" b="b"/>
              <a:pathLst>
                <a:path w="687" h="841">
                  <a:moveTo>
                    <a:pt x="81" y="841"/>
                  </a:moveTo>
                  <a:cubicBezTo>
                    <a:pt x="344" y="841"/>
                    <a:pt x="344" y="841"/>
                    <a:pt x="344" y="841"/>
                  </a:cubicBezTo>
                  <a:cubicBezTo>
                    <a:pt x="606" y="841"/>
                    <a:pt x="606" y="841"/>
                    <a:pt x="606" y="841"/>
                  </a:cubicBezTo>
                  <a:cubicBezTo>
                    <a:pt x="687" y="514"/>
                    <a:pt x="682" y="232"/>
                    <a:pt x="641" y="0"/>
                  </a:cubicBezTo>
                  <a:cubicBezTo>
                    <a:pt x="46" y="0"/>
                    <a:pt x="46" y="0"/>
                    <a:pt x="46" y="0"/>
                  </a:cubicBezTo>
                  <a:cubicBezTo>
                    <a:pt x="5" y="232"/>
                    <a:pt x="0" y="514"/>
                    <a:pt x="81" y="841"/>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9" name="Freeform 1060"/>
            <p:cNvSpPr>
              <a:spLocks/>
            </p:cNvSpPr>
            <p:nvPr/>
          </p:nvSpPr>
          <p:spPr bwMode="auto">
            <a:xfrm>
              <a:off x="2178050" y="1395413"/>
              <a:ext cx="1366838" cy="471488"/>
            </a:xfrm>
            <a:custGeom>
              <a:avLst/>
              <a:gdLst>
                <a:gd name="T0" fmla="*/ 0 w 429"/>
                <a:gd name="T1" fmla="*/ 148 h 148"/>
                <a:gd name="T2" fmla="*/ 429 w 429"/>
                <a:gd name="T3" fmla="*/ 148 h 148"/>
                <a:gd name="T4" fmla="*/ 367 w 429"/>
                <a:gd name="T5" fmla="*/ 0 h 148"/>
                <a:gd name="T6" fmla="*/ 63 w 429"/>
                <a:gd name="T7" fmla="*/ 0 h 148"/>
                <a:gd name="T8" fmla="*/ 0 w 429"/>
                <a:gd name="T9" fmla="*/ 148 h 148"/>
              </a:gdLst>
              <a:ahLst/>
              <a:cxnLst>
                <a:cxn ang="0">
                  <a:pos x="T0" y="T1"/>
                </a:cxn>
                <a:cxn ang="0">
                  <a:pos x="T2" y="T3"/>
                </a:cxn>
                <a:cxn ang="0">
                  <a:pos x="T4" y="T5"/>
                </a:cxn>
                <a:cxn ang="0">
                  <a:pos x="T6" y="T7"/>
                </a:cxn>
                <a:cxn ang="0">
                  <a:pos x="T8" y="T9"/>
                </a:cxn>
              </a:cxnLst>
              <a:rect l="0" t="0" r="r" b="b"/>
              <a:pathLst>
                <a:path w="429" h="148">
                  <a:moveTo>
                    <a:pt x="0" y="148"/>
                  </a:moveTo>
                  <a:cubicBezTo>
                    <a:pt x="429" y="148"/>
                    <a:pt x="429" y="148"/>
                    <a:pt x="429" y="148"/>
                  </a:cubicBezTo>
                  <a:cubicBezTo>
                    <a:pt x="409" y="94"/>
                    <a:pt x="388" y="44"/>
                    <a:pt x="367" y="0"/>
                  </a:cubicBezTo>
                  <a:cubicBezTo>
                    <a:pt x="63" y="0"/>
                    <a:pt x="63" y="0"/>
                    <a:pt x="63" y="0"/>
                  </a:cubicBezTo>
                  <a:cubicBezTo>
                    <a:pt x="42" y="44"/>
                    <a:pt x="20" y="94"/>
                    <a:pt x="0" y="148"/>
                  </a:cubicBezTo>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0" name="Oval 1061"/>
            <p:cNvSpPr>
              <a:spLocks noChangeArrowheads="1"/>
            </p:cNvSpPr>
            <p:nvPr/>
          </p:nvSpPr>
          <p:spPr bwMode="auto">
            <a:xfrm>
              <a:off x="20224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1" name="Oval 1062"/>
            <p:cNvSpPr>
              <a:spLocks noChangeArrowheads="1"/>
            </p:cNvSpPr>
            <p:nvPr/>
          </p:nvSpPr>
          <p:spPr bwMode="auto">
            <a:xfrm>
              <a:off x="220027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2" name="Oval 1063"/>
            <p:cNvSpPr>
              <a:spLocks noChangeArrowheads="1"/>
            </p:cNvSpPr>
            <p:nvPr/>
          </p:nvSpPr>
          <p:spPr bwMode="auto">
            <a:xfrm>
              <a:off x="23828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3" name="Oval 1064"/>
            <p:cNvSpPr>
              <a:spLocks noChangeArrowheads="1"/>
            </p:cNvSpPr>
            <p:nvPr/>
          </p:nvSpPr>
          <p:spPr bwMode="auto">
            <a:xfrm>
              <a:off x="25606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4" name="Oval 1065"/>
            <p:cNvSpPr>
              <a:spLocks noChangeArrowheads="1"/>
            </p:cNvSpPr>
            <p:nvPr/>
          </p:nvSpPr>
          <p:spPr bwMode="auto">
            <a:xfrm>
              <a:off x="273843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5" name="Oval 1066"/>
            <p:cNvSpPr>
              <a:spLocks noChangeArrowheads="1"/>
            </p:cNvSpPr>
            <p:nvPr/>
          </p:nvSpPr>
          <p:spPr bwMode="auto">
            <a:xfrm>
              <a:off x="2917825"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6" name="Oval 1067"/>
            <p:cNvSpPr>
              <a:spLocks noChangeArrowheads="1"/>
            </p:cNvSpPr>
            <p:nvPr/>
          </p:nvSpPr>
          <p:spPr bwMode="auto">
            <a:xfrm>
              <a:off x="3095625" y="2889250"/>
              <a:ext cx="69850"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7" name="Oval 1068"/>
            <p:cNvSpPr>
              <a:spLocks noChangeArrowheads="1"/>
            </p:cNvSpPr>
            <p:nvPr/>
          </p:nvSpPr>
          <p:spPr bwMode="auto">
            <a:xfrm>
              <a:off x="3273425" y="2889250"/>
              <a:ext cx="71438"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8" name="Oval 1069"/>
            <p:cNvSpPr>
              <a:spLocks noChangeArrowheads="1"/>
            </p:cNvSpPr>
            <p:nvPr/>
          </p:nvSpPr>
          <p:spPr bwMode="auto">
            <a:xfrm>
              <a:off x="34559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9" name="Oval 1070"/>
            <p:cNvSpPr>
              <a:spLocks noChangeArrowheads="1"/>
            </p:cNvSpPr>
            <p:nvPr/>
          </p:nvSpPr>
          <p:spPr bwMode="auto">
            <a:xfrm>
              <a:off x="3633788" y="2889250"/>
              <a:ext cx="66675" cy="714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0" name="Oval 1071"/>
            <p:cNvSpPr>
              <a:spLocks noChangeArrowheads="1"/>
            </p:cNvSpPr>
            <p:nvPr/>
          </p:nvSpPr>
          <p:spPr bwMode="auto">
            <a:xfrm>
              <a:off x="2279650" y="1762125"/>
              <a:ext cx="61913"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1" name="Oval 1072"/>
            <p:cNvSpPr>
              <a:spLocks noChangeArrowheads="1"/>
            </p:cNvSpPr>
            <p:nvPr/>
          </p:nvSpPr>
          <p:spPr bwMode="auto">
            <a:xfrm>
              <a:off x="243681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2" name="Oval 1073"/>
            <p:cNvSpPr>
              <a:spLocks noChangeArrowheads="1"/>
            </p:cNvSpPr>
            <p:nvPr/>
          </p:nvSpPr>
          <p:spPr bwMode="auto">
            <a:xfrm>
              <a:off x="25955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3" name="Oval 1074"/>
            <p:cNvSpPr>
              <a:spLocks noChangeArrowheads="1"/>
            </p:cNvSpPr>
            <p:nvPr/>
          </p:nvSpPr>
          <p:spPr bwMode="auto">
            <a:xfrm>
              <a:off x="2751138"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4" name="Oval 1075"/>
            <p:cNvSpPr>
              <a:spLocks noChangeArrowheads="1"/>
            </p:cNvSpPr>
            <p:nvPr/>
          </p:nvSpPr>
          <p:spPr bwMode="auto">
            <a:xfrm>
              <a:off x="2911475"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5" name="Oval 1076"/>
            <p:cNvSpPr>
              <a:spLocks noChangeArrowheads="1"/>
            </p:cNvSpPr>
            <p:nvPr/>
          </p:nvSpPr>
          <p:spPr bwMode="auto">
            <a:xfrm>
              <a:off x="306705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6" name="Oval 1077"/>
            <p:cNvSpPr>
              <a:spLocks noChangeArrowheads="1"/>
            </p:cNvSpPr>
            <p:nvPr/>
          </p:nvSpPr>
          <p:spPr bwMode="auto">
            <a:xfrm>
              <a:off x="3225800"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7" name="Oval 1078"/>
            <p:cNvSpPr>
              <a:spLocks noChangeArrowheads="1"/>
            </p:cNvSpPr>
            <p:nvPr/>
          </p:nvSpPr>
          <p:spPr bwMode="auto">
            <a:xfrm>
              <a:off x="3382963" y="1762125"/>
              <a:ext cx="60325" cy="6032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8" name="Freeform 1079"/>
            <p:cNvSpPr>
              <a:spLocks/>
            </p:cNvSpPr>
            <p:nvPr/>
          </p:nvSpPr>
          <p:spPr bwMode="auto">
            <a:xfrm>
              <a:off x="1050925" y="4249738"/>
              <a:ext cx="1019175" cy="1524000"/>
            </a:xfrm>
            <a:custGeom>
              <a:avLst/>
              <a:gdLst>
                <a:gd name="T0" fmla="*/ 642 w 642"/>
                <a:gd name="T1" fmla="*/ 761 h 960"/>
                <a:gd name="T2" fmla="*/ 26 w 642"/>
                <a:gd name="T3" fmla="*/ 960 h 960"/>
                <a:gd name="T4" fmla="*/ 0 w 642"/>
                <a:gd name="T5" fmla="*/ 725 h 960"/>
                <a:gd name="T6" fmla="*/ 558 w 642"/>
                <a:gd name="T7" fmla="*/ 0 h 960"/>
                <a:gd name="T8" fmla="*/ 642 w 642"/>
                <a:gd name="T9" fmla="*/ 761 h 960"/>
              </a:gdLst>
              <a:ahLst/>
              <a:cxnLst>
                <a:cxn ang="0">
                  <a:pos x="T0" y="T1"/>
                </a:cxn>
                <a:cxn ang="0">
                  <a:pos x="T2" y="T3"/>
                </a:cxn>
                <a:cxn ang="0">
                  <a:pos x="T4" y="T5"/>
                </a:cxn>
                <a:cxn ang="0">
                  <a:pos x="T6" y="T7"/>
                </a:cxn>
                <a:cxn ang="0">
                  <a:pos x="T8" y="T9"/>
                </a:cxn>
              </a:cxnLst>
              <a:rect l="0" t="0" r="r" b="b"/>
              <a:pathLst>
                <a:path w="642" h="960">
                  <a:moveTo>
                    <a:pt x="642" y="761"/>
                  </a:moveTo>
                  <a:lnTo>
                    <a:pt x="26" y="960"/>
                  </a:lnTo>
                  <a:lnTo>
                    <a:pt x="0" y="725"/>
                  </a:lnTo>
                  <a:lnTo>
                    <a:pt x="558" y="0"/>
                  </a:lnTo>
                  <a:lnTo>
                    <a:pt x="642"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9" name="Freeform 1080"/>
            <p:cNvSpPr>
              <a:spLocks/>
            </p:cNvSpPr>
            <p:nvPr/>
          </p:nvSpPr>
          <p:spPr bwMode="auto">
            <a:xfrm>
              <a:off x="3656013" y="4249738"/>
              <a:ext cx="1016000" cy="1524000"/>
            </a:xfrm>
            <a:custGeom>
              <a:avLst/>
              <a:gdLst>
                <a:gd name="T0" fmla="*/ 0 w 640"/>
                <a:gd name="T1" fmla="*/ 761 h 960"/>
                <a:gd name="T2" fmla="*/ 614 w 640"/>
                <a:gd name="T3" fmla="*/ 960 h 960"/>
                <a:gd name="T4" fmla="*/ 640 w 640"/>
                <a:gd name="T5" fmla="*/ 725 h 960"/>
                <a:gd name="T6" fmla="*/ 82 w 640"/>
                <a:gd name="T7" fmla="*/ 0 h 960"/>
                <a:gd name="T8" fmla="*/ 0 w 640"/>
                <a:gd name="T9" fmla="*/ 761 h 960"/>
              </a:gdLst>
              <a:ahLst/>
              <a:cxnLst>
                <a:cxn ang="0">
                  <a:pos x="T0" y="T1"/>
                </a:cxn>
                <a:cxn ang="0">
                  <a:pos x="T2" y="T3"/>
                </a:cxn>
                <a:cxn ang="0">
                  <a:pos x="T4" y="T5"/>
                </a:cxn>
                <a:cxn ang="0">
                  <a:pos x="T6" y="T7"/>
                </a:cxn>
                <a:cxn ang="0">
                  <a:pos x="T8" y="T9"/>
                </a:cxn>
              </a:cxnLst>
              <a:rect l="0" t="0" r="r" b="b"/>
              <a:pathLst>
                <a:path w="640" h="960">
                  <a:moveTo>
                    <a:pt x="0" y="761"/>
                  </a:moveTo>
                  <a:lnTo>
                    <a:pt x="614" y="960"/>
                  </a:lnTo>
                  <a:lnTo>
                    <a:pt x="640" y="725"/>
                  </a:lnTo>
                  <a:lnTo>
                    <a:pt x="82" y="0"/>
                  </a:lnTo>
                  <a:lnTo>
                    <a:pt x="0" y="761"/>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0" name="Freeform 1081"/>
            <p:cNvSpPr>
              <a:spLocks/>
            </p:cNvSpPr>
            <p:nvPr/>
          </p:nvSpPr>
          <p:spPr bwMode="auto">
            <a:xfrm>
              <a:off x="2795588" y="4249738"/>
              <a:ext cx="134938" cy="1524000"/>
            </a:xfrm>
            <a:custGeom>
              <a:avLst/>
              <a:gdLst>
                <a:gd name="T0" fmla="*/ 0 w 85"/>
                <a:gd name="T1" fmla="*/ 239 h 960"/>
                <a:gd name="T2" fmla="*/ 43 w 85"/>
                <a:gd name="T3" fmla="*/ 0 h 960"/>
                <a:gd name="T4" fmla="*/ 85 w 85"/>
                <a:gd name="T5" fmla="*/ 239 h 960"/>
                <a:gd name="T6" fmla="*/ 85 w 85"/>
                <a:gd name="T7" fmla="*/ 721 h 960"/>
                <a:gd name="T8" fmla="*/ 43 w 85"/>
                <a:gd name="T9" fmla="*/ 960 h 960"/>
                <a:gd name="T10" fmla="*/ 0 w 85"/>
                <a:gd name="T11" fmla="*/ 721 h 960"/>
                <a:gd name="T12" fmla="*/ 0 w 85"/>
                <a:gd name="T13" fmla="*/ 239 h 960"/>
              </a:gdLst>
              <a:ahLst/>
              <a:cxnLst>
                <a:cxn ang="0">
                  <a:pos x="T0" y="T1"/>
                </a:cxn>
                <a:cxn ang="0">
                  <a:pos x="T2" y="T3"/>
                </a:cxn>
                <a:cxn ang="0">
                  <a:pos x="T4" y="T5"/>
                </a:cxn>
                <a:cxn ang="0">
                  <a:pos x="T6" y="T7"/>
                </a:cxn>
                <a:cxn ang="0">
                  <a:pos x="T8" y="T9"/>
                </a:cxn>
                <a:cxn ang="0">
                  <a:pos x="T10" y="T11"/>
                </a:cxn>
                <a:cxn ang="0">
                  <a:pos x="T12" y="T13"/>
                </a:cxn>
              </a:cxnLst>
              <a:rect l="0" t="0" r="r" b="b"/>
              <a:pathLst>
                <a:path w="85" h="960">
                  <a:moveTo>
                    <a:pt x="0" y="239"/>
                  </a:moveTo>
                  <a:lnTo>
                    <a:pt x="43" y="0"/>
                  </a:lnTo>
                  <a:lnTo>
                    <a:pt x="85" y="239"/>
                  </a:lnTo>
                  <a:lnTo>
                    <a:pt x="85" y="721"/>
                  </a:lnTo>
                  <a:lnTo>
                    <a:pt x="43" y="960"/>
                  </a:lnTo>
                  <a:lnTo>
                    <a:pt x="0" y="721"/>
                  </a:lnTo>
                  <a:lnTo>
                    <a:pt x="0" y="239"/>
                  </a:lnTo>
                  <a:close/>
                </a:path>
              </a:pathLst>
            </a:custGeom>
            <a:solidFill>
              <a:srgbClr val="BF47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1" name="Oval 1082"/>
            <p:cNvSpPr>
              <a:spLocks noChangeArrowheads="1"/>
            </p:cNvSpPr>
            <p:nvPr/>
          </p:nvSpPr>
          <p:spPr bwMode="auto">
            <a:xfrm>
              <a:off x="2490788" y="1987550"/>
              <a:ext cx="741363" cy="739775"/>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2" name="Oval 1083"/>
            <p:cNvSpPr>
              <a:spLocks noChangeArrowheads="1"/>
            </p:cNvSpPr>
            <p:nvPr/>
          </p:nvSpPr>
          <p:spPr bwMode="auto">
            <a:xfrm>
              <a:off x="2570163" y="2065338"/>
              <a:ext cx="585788" cy="585788"/>
            </a:xfrm>
            <a:prstGeom prst="ellipse">
              <a:avLst/>
            </a:prstGeom>
            <a:solidFill>
              <a:srgbClr val="009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3" name="Freeform 1168"/>
            <p:cNvSpPr>
              <a:spLocks/>
            </p:cNvSpPr>
            <p:nvPr/>
          </p:nvSpPr>
          <p:spPr bwMode="auto">
            <a:xfrm>
              <a:off x="3324225" y="1385888"/>
              <a:ext cx="157163" cy="319088"/>
            </a:xfrm>
            <a:custGeom>
              <a:avLst/>
              <a:gdLst>
                <a:gd name="T0" fmla="*/ 5 w 49"/>
                <a:gd name="T1" fmla="*/ 0 h 100"/>
                <a:gd name="T2" fmla="*/ 0 w 49"/>
                <a:gd name="T3" fmla="*/ 3 h 100"/>
                <a:gd name="T4" fmla="*/ 7 w 49"/>
                <a:gd name="T5" fmla="*/ 3 h 100"/>
                <a:gd name="T6" fmla="*/ 49 w 49"/>
                <a:gd name="T7" fmla="*/ 100 h 100"/>
                <a:gd name="T8" fmla="*/ 49 w 49"/>
                <a:gd name="T9" fmla="*/ 100 h 100"/>
                <a:gd name="T10" fmla="*/ 5 w 49"/>
                <a:gd name="T11" fmla="*/ 0 h 100"/>
              </a:gdLst>
              <a:ahLst/>
              <a:cxnLst>
                <a:cxn ang="0">
                  <a:pos x="T0" y="T1"/>
                </a:cxn>
                <a:cxn ang="0">
                  <a:pos x="T2" y="T3"/>
                </a:cxn>
                <a:cxn ang="0">
                  <a:pos x="T4" y="T5"/>
                </a:cxn>
                <a:cxn ang="0">
                  <a:pos x="T6" y="T7"/>
                </a:cxn>
                <a:cxn ang="0">
                  <a:pos x="T8" y="T9"/>
                </a:cxn>
                <a:cxn ang="0">
                  <a:pos x="T10" y="T11"/>
                </a:cxn>
              </a:cxnLst>
              <a:rect l="0" t="0" r="r" b="b"/>
              <a:pathLst>
                <a:path w="49" h="100">
                  <a:moveTo>
                    <a:pt x="5" y="0"/>
                  </a:moveTo>
                  <a:cubicBezTo>
                    <a:pt x="3" y="1"/>
                    <a:pt x="2" y="2"/>
                    <a:pt x="0" y="3"/>
                  </a:cubicBezTo>
                  <a:cubicBezTo>
                    <a:pt x="7" y="3"/>
                    <a:pt x="7" y="3"/>
                    <a:pt x="7" y="3"/>
                  </a:cubicBezTo>
                  <a:cubicBezTo>
                    <a:pt x="21" y="33"/>
                    <a:pt x="35" y="65"/>
                    <a:pt x="49" y="100"/>
                  </a:cubicBezTo>
                  <a:cubicBezTo>
                    <a:pt x="49" y="100"/>
                    <a:pt x="49" y="100"/>
                    <a:pt x="49" y="100"/>
                  </a:cubicBezTo>
                  <a:cubicBezTo>
                    <a:pt x="35" y="64"/>
                    <a:pt x="20" y="31"/>
                    <a:pt x="5" y="0"/>
                  </a:cubicBezTo>
                </a:path>
              </a:pathLst>
            </a:custGeom>
            <a:solidFill>
              <a:srgbClr val="C8DF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pic>
          <p:nvPicPr>
            <p:cNvPr id="604" name="图片 60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150" y="3144837"/>
              <a:ext cx="1828800" cy="1828800"/>
            </a:xfrm>
            <a:prstGeom prst="rect">
              <a:avLst/>
            </a:prstGeom>
          </p:spPr>
        </p:pic>
        <p:sp>
          <p:nvSpPr>
            <p:cNvPr id="605" name="任意多边形 604"/>
            <p:cNvSpPr>
              <a:spLocks noChangeArrowheads="1"/>
            </p:cNvSpPr>
            <p:nvPr/>
          </p:nvSpPr>
          <p:spPr bwMode="auto">
            <a:xfrm>
              <a:off x="2758283" y="2236986"/>
              <a:ext cx="242887" cy="287536"/>
            </a:xfrm>
            <a:custGeom>
              <a:avLst/>
              <a:gdLst/>
              <a:ahLst/>
              <a:cxnLst/>
              <a:rect l="l" t="t" r="r" b="b"/>
              <a:pathLst>
                <a:path w="242887" h="287536">
                  <a:moveTo>
                    <a:pt x="46434" y="41077"/>
                  </a:moveTo>
                  <a:lnTo>
                    <a:pt x="46434" y="133945"/>
                  </a:lnTo>
                  <a:lnTo>
                    <a:pt x="196453" y="133945"/>
                  </a:lnTo>
                  <a:lnTo>
                    <a:pt x="196453" y="41077"/>
                  </a:lnTo>
                  <a:close/>
                  <a:moveTo>
                    <a:pt x="0" y="0"/>
                  </a:moveTo>
                  <a:lnTo>
                    <a:pt x="242887" y="0"/>
                  </a:lnTo>
                  <a:lnTo>
                    <a:pt x="242887" y="175022"/>
                  </a:lnTo>
                  <a:lnTo>
                    <a:pt x="46434" y="175022"/>
                  </a:lnTo>
                  <a:lnTo>
                    <a:pt x="46434" y="287536"/>
                  </a:lnTo>
                  <a:lnTo>
                    <a:pt x="0" y="287536"/>
                  </a:lnTo>
                  <a:close/>
                </a:path>
              </a:pathLst>
            </a:custGeom>
            <a:solidFill>
              <a:srgbClr val="FCFCFC"/>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endParaRPr lang="zh-CN" altLang="zh-CN" dirty="0">
                <a:solidFill>
                  <a:prstClr val="black"/>
                </a:solidFill>
              </a:endParaRPr>
            </a:p>
          </p:txBody>
        </p:sp>
      </p:grpSp>
    </p:spTree>
    <p:extLst>
      <p:ext uri="{BB962C8B-B14F-4D97-AF65-F5344CB8AC3E}">
        <p14:creationId xmlns:p14="http://schemas.microsoft.com/office/powerpoint/2010/main" val="1673682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350"/>
                                        </p:tgtEl>
                                        <p:attrNameLst>
                                          <p:attrName>style.visibility</p:attrName>
                                        </p:attrNameLst>
                                      </p:cBhvr>
                                      <p:to>
                                        <p:strVal val="visible"/>
                                      </p:to>
                                    </p:set>
                                    <p:animEffect transition="in" filter="fade">
                                      <p:cBhvr>
                                        <p:cTn id="7" dur="500"/>
                                        <p:tgtEl>
                                          <p:spTgt spid="2350"/>
                                        </p:tgtEl>
                                      </p:cBhvr>
                                    </p:animEffect>
                                  </p:childTnLst>
                                </p:cTn>
                              </p:par>
                              <p:par>
                                <p:cTn id="8" presetID="42" presetClass="path" presetSubtype="0" repeatCount="indefinite" accel="50000" decel="50000" autoRev="1" fill="hold" grpId="1" nodeType="withEffect">
                                  <p:stCondLst>
                                    <p:cond delay="500"/>
                                  </p:stCondLst>
                                  <p:childTnLst>
                                    <p:animMotion origin="layout" path="M -3.95833E-6 -2.22222E-6 L 0.06628 -2.22222E-6 " pathEditMode="relative" rAng="0" ptsTypes="AA">
                                      <p:cBhvr>
                                        <p:cTn id="9" dur="4600" fill="hold"/>
                                        <p:tgtEl>
                                          <p:spTgt spid="2350"/>
                                        </p:tgtEl>
                                        <p:attrNameLst>
                                          <p:attrName>ppt_x</p:attrName>
                                          <p:attrName>ppt_y</p:attrName>
                                        </p:attrNameLst>
                                      </p:cBhvr>
                                      <p:rCtr x="3307" y="0"/>
                                    </p:animMotion>
                                  </p:childTnLst>
                                </p:cTn>
                              </p:par>
                              <p:par>
                                <p:cTn id="10" presetID="10" presetClass="entr" presetSubtype="0" fill="hold" grpId="0" nodeType="withEffect">
                                  <p:stCondLst>
                                    <p:cond delay="0"/>
                                  </p:stCondLst>
                                  <p:childTnLst>
                                    <p:set>
                                      <p:cBhvr>
                                        <p:cTn id="11" dur="1" fill="hold">
                                          <p:stCondLst>
                                            <p:cond delay="0"/>
                                          </p:stCondLst>
                                        </p:cTn>
                                        <p:tgtEl>
                                          <p:spTgt spid="2552"/>
                                        </p:tgtEl>
                                        <p:attrNameLst>
                                          <p:attrName>style.visibility</p:attrName>
                                        </p:attrNameLst>
                                      </p:cBhvr>
                                      <p:to>
                                        <p:strVal val="visible"/>
                                      </p:to>
                                    </p:set>
                                    <p:animEffect transition="in" filter="fade">
                                      <p:cBhvr>
                                        <p:cTn id="12" dur="500"/>
                                        <p:tgtEl>
                                          <p:spTgt spid="2552"/>
                                        </p:tgtEl>
                                      </p:cBhvr>
                                    </p:animEffect>
                                  </p:childTnLst>
                                </p:cTn>
                              </p:par>
                              <p:par>
                                <p:cTn id="13" presetID="42" presetClass="path" presetSubtype="0" repeatCount="indefinite" accel="50000" decel="50000" autoRev="1" fill="hold" grpId="1" nodeType="withEffect">
                                  <p:stCondLst>
                                    <p:cond delay="500"/>
                                  </p:stCondLst>
                                  <p:childTnLst>
                                    <p:animMotion origin="layout" path="M -2.08333E-6 -2.22222E-6 L 0.0793 -0.00023 " pathEditMode="relative" rAng="0" ptsTypes="AA">
                                      <p:cBhvr>
                                        <p:cTn id="14" dur="3100" fill="hold"/>
                                        <p:tgtEl>
                                          <p:spTgt spid="2552"/>
                                        </p:tgtEl>
                                        <p:attrNameLst>
                                          <p:attrName>ppt_x</p:attrName>
                                          <p:attrName>ppt_y</p:attrName>
                                        </p:attrNameLst>
                                      </p:cBhvr>
                                      <p:rCtr x="3958" y="-23"/>
                                    </p:animMotion>
                                  </p:childTnLst>
                                </p:cTn>
                              </p:par>
                              <p:par>
                                <p:cTn id="15" presetID="10" presetClass="entr" presetSubtype="0" fill="hold" grpId="0" nodeType="withEffect">
                                  <p:stCondLst>
                                    <p:cond delay="0"/>
                                  </p:stCondLst>
                                  <p:childTnLst>
                                    <p:set>
                                      <p:cBhvr>
                                        <p:cTn id="16" dur="1" fill="hold">
                                          <p:stCondLst>
                                            <p:cond delay="0"/>
                                          </p:stCondLst>
                                        </p:cTn>
                                        <p:tgtEl>
                                          <p:spTgt spid="2351"/>
                                        </p:tgtEl>
                                        <p:attrNameLst>
                                          <p:attrName>style.visibility</p:attrName>
                                        </p:attrNameLst>
                                      </p:cBhvr>
                                      <p:to>
                                        <p:strVal val="visible"/>
                                      </p:to>
                                    </p:set>
                                    <p:animEffect transition="in" filter="fade">
                                      <p:cBhvr>
                                        <p:cTn id="17" dur="500"/>
                                        <p:tgtEl>
                                          <p:spTgt spid="2351"/>
                                        </p:tgtEl>
                                      </p:cBhvr>
                                    </p:animEffect>
                                  </p:childTnLst>
                                </p:cTn>
                              </p:par>
                              <p:par>
                                <p:cTn id="18" presetID="42" presetClass="path" presetSubtype="0" repeatCount="indefinite" accel="50000" decel="50000" autoRev="1" fill="hold" grpId="1" nodeType="withEffect">
                                  <p:stCondLst>
                                    <p:cond delay="500"/>
                                  </p:stCondLst>
                                  <p:childTnLst>
                                    <p:animMotion origin="layout" path="M -4.16667E-7 2.96296E-6 L -0.11263 -0.00023 " pathEditMode="relative" rAng="0" ptsTypes="AA">
                                      <p:cBhvr>
                                        <p:cTn id="19" dur="4000" fill="hold"/>
                                        <p:tgtEl>
                                          <p:spTgt spid="2351"/>
                                        </p:tgtEl>
                                        <p:attrNameLst>
                                          <p:attrName>ppt_x</p:attrName>
                                          <p:attrName>ppt_y</p:attrName>
                                        </p:attrNameLst>
                                      </p:cBhvr>
                                      <p:rCtr x="-5638" y="-23"/>
                                    </p:animMotion>
                                  </p:childTnLst>
                                </p:cTn>
                              </p:par>
                              <p:par>
                                <p:cTn id="20" presetID="2" presetClass="entr" presetSubtype="4" decel="56000" fill="hold" nodeType="withEffect">
                                  <p:stCondLst>
                                    <p:cond delay="0"/>
                                  </p:stCondLst>
                                  <p:childTnLst>
                                    <p:set>
                                      <p:cBhvr>
                                        <p:cTn id="21" dur="1" fill="hold">
                                          <p:stCondLst>
                                            <p:cond delay="0"/>
                                          </p:stCondLst>
                                        </p:cTn>
                                        <p:tgtEl>
                                          <p:spTgt spid="2558"/>
                                        </p:tgtEl>
                                        <p:attrNameLst>
                                          <p:attrName>style.visibility</p:attrName>
                                        </p:attrNameLst>
                                      </p:cBhvr>
                                      <p:to>
                                        <p:strVal val="visible"/>
                                      </p:to>
                                    </p:set>
                                    <p:anim calcmode="lin" valueType="num">
                                      <p:cBhvr additive="base">
                                        <p:cTn id="22" dur="750" fill="hold"/>
                                        <p:tgtEl>
                                          <p:spTgt spid="2558"/>
                                        </p:tgtEl>
                                        <p:attrNameLst>
                                          <p:attrName>ppt_x</p:attrName>
                                        </p:attrNameLst>
                                      </p:cBhvr>
                                      <p:tavLst>
                                        <p:tav tm="0">
                                          <p:val>
                                            <p:strVal val="#ppt_x"/>
                                          </p:val>
                                        </p:tav>
                                        <p:tav tm="100000">
                                          <p:val>
                                            <p:strVal val="#ppt_x"/>
                                          </p:val>
                                        </p:tav>
                                      </p:tavLst>
                                    </p:anim>
                                    <p:anim calcmode="lin" valueType="num">
                                      <p:cBhvr additive="base">
                                        <p:cTn id="23" dur="750" fill="hold"/>
                                        <p:tgtEl>
                                          <p:spTgt spid="2558"/>
                                        </p:tgtEl>
                                        <p:attrNameLst>
                                          <p:attrName>ppt_y</p:attrName>
                                        </p:attrNameLst>
                                      </p:cBhvr>
                                      <p:tavLst>
                                        <p:tav tm="0">
                                          <p:val>
                                            <p:strVal val="1+#ppt_h/2"/>
                                          </p:val>
                                        </p:tav>
                                        <p:tav tm="100000">
                                          <p:val>
                                            <p:strVal val="#ppt_y"/>
                                          </p:val>
                                        </p:tav>
                                      </p:tavLst>
                                    </p:anim>
                                  </p:childTnLst>
                                </p:cTn>
                              </p:par>
                              <p:par>
                                <p:cTn id="24" presetID="2" presetClass="entr" presetSubtype="4" decel="56000" fill="hold" nodeType="withEffect">
                                  <p:stCondLst>
                                    <p:cond delay="100"/>
                                  </p:stCondLst>
                                  <p:childTnLst>
                                    <p:set>
                                      <p:cBhvr>
                                        <p:cTn id="25" dur="1" fill="hold">
                                          <p:stCondLst>
                                            <p:cond delay="0"/>
                                          </p:stCondLst>
                                        </p:cTn>
                                        <p:tgtEl>
                                          <p:spTgt spid="1190"/>
                                        </p:tgtEl>
                                        <p:attrNameLst>
                                          <p:attrName>style.visibility</p:attrName>
                                        </p:attrNameLst>
                                      </p:cBhvr>
                                      <p:to>
                                        <p:strVal val="visible"/>
                                      </p:to>
                                    </p:set>
                                    <p:anim calcmode="lin" valueType="num">
                                      <p:cBhvr additive="base">
                                        <p:cTn id="26" dur="750" fill="hold"/>
                                        <p:tgtEl>
                                          <p:spTgt spid="1190"/>
                                        </p:tgtEl>
                                        <p:attrNameLst>
                                          <p:attrName>ppt_x</p:attrName>
                                        </p:attrNameLst>
                                      </p:cBhvr>
                                      <p:tavLst>
                                        <p:tav tm="0">
                                          <p:val>
                                            <p:strVal val="#ppt_x"/>
                                          </p:val>
                                        </p:tav>
                                        <p:tav tm="100000">
                                          <p:val>
                                            <p:strVal val="#ppt_x"/>
                                          </p:val>
                                        </p:tav>
                                      </p:tavLst>
                                    </p:anim>
                                    <p:anim calcmode="lin" valueType="num">
                                      <p:cBhvr additive="base">
                                        <p:cTn id="27" dur="750" fill="hold"/>
                                        <p:tgtEl>
                                          <p:spTgt spid="1190"/>
                                        </p:tgtEl>
                                        <p:attrNameLst>
                                          <p:attrName>ppt_y</p:attrName>
                                        </p:attrNameLst>
                                      </p:cBhvr>
                                      <p:tavLst>
                                        <p:tav tm="0">
                                          <p:val>
                                            <p:strVal val="1+#ppt_h/2"/>
                                          </p:val>
                                        </p:tav>
                                        <p:tav tm="100000">
                                          <p:val>
                                            <p:strVal val="#ppt_y"/>
                                          </p:val>
                                        </p:tav>
                                      </p:tavLst>
                                    </p:anim>
                                  </p:childTnLst>
                                </p:cTn>
                              </p:par>
                              <p:par>
                                <p:cTn id="28" presetID="2" presetClass="entr" presetSubtype="4" decel="56000" fill="hold" nodeType="withEffect">
                                  <p:stCondLst>
                                    <p:cond delay="300"/>
                                  </p:stCondLst>
                                  <p:childTnLst>
                                    <p:set>
                                      <p:cBhvr>
                                        <p:cTn id="29" dur="1" fill="hold">
                                          <p:stCondLst>
                                            <p:cond delay="0"/>
                                          </p:stCondLst>
                                        </p:cTn>
                                        <p:tgtEl>
                                          <p:spTgt spid="1191"/>
                                        </p:tgtEl>
                                        <p:attrNameLst>
                                          <p:attrName>style.visibility</p:attrName>
                                        </p:attrNameLst>
                                      </p:cBhvr>
                                      <p:to>
                                        <p:strVal val="visible"/>
                                      </p:to>
                                    </p:set>
                                    <p:anim calcmode="lin" valueType="num">
                                      <p:cBhvr additive="base">
                                        <p:cTn id="30" dur="750" fill="hold"/>
                                        <p:tgtEl>
                                          <p:spTgt spid="1191"/>
                                        </p:tgtEl>
                                        <p:attrNameLst>
                                          <p:attrName>ppt_x</p:attrName>
                                        </p:attrNameLst>
                                      </p:cBhvr>
                                      <p:tavLst>
                                        <p:tav tm="0">
                                          <p:val>
                                            <p:strVal val="#ppt_x"/>
                                          </p:val>
                                        </p:tav>
                                        <p:tav tm="100000">
                                          <p:val>
                                            <p:strVal val="#ppt_x"/>
                                          </p:val>
                                        </p:tav>
                                      </p:tavLst>
                                    </p:anim>
                                    <p:anim calcmode="lin" valueType="num">
                                      <p:cBhvr additive="base">
                                        <p:cTn id="31" dur="750" fill="hold"/>
                                        <p:tgtEl>
                                          <p:spTgt spid="1191"/>
                                        </p:tgtEl>
                                        <p:attrNameLst>
                                          <p:attrName>ppt_y</p:attrName>
                                        </p:attrNameLst>
                                      </p:cBhvr>
                                      <p:tavLst>
                                        <p:tav tm="0">
                                          <p:val>
                                            <p:strVal val="1+#ppt_h/2"/>
                                          </p:val>
                                        </p:tav>
                                        <p:tav tm="100000">
                                          <p:val>
                                            <p:strVal val="#ppt_y"/>
                                          </p:val>
                                        </p:tav>
                                      </p:tavLst>
                                    </p:anim>
                                  </p:childTnLst>
                                </p:cTn>
                              </p:par>
                              <p:par>
                                <p:cTn id="32" presetID="2" presetClass="entr" presetSubtype="4" decel="56000" fill="hold" nodeType="withEffect">
                                  <p:stCondLst>
                                    <p:cond delay="500"/>
                                  </p:stCondLst>
                                  <p:childTnLst>
                                    <p:set>
                                      <p:cBhvr>
                                        <p:cTn id="33" dur="1" fill="hold">
                                          <p:stCondLst>
                                            <p:cond delay="0"/>
                                          </p:stCondLst>
                                        </p:cTn>
                                        <p:tgtEl>
                                          <p:spTgt spid="1192"/>
                                        </p:tgtEl>
                                        <p:attrNameLst>
                                          <p:attrName>style.visibility</p:attrName>
                                        </p:attrNameLst>
                                      </p:cBhvr>
                                      <p:to>
                                        <p:strVal val="visible"/>
                                      </p:to>
                                    </p:set>
                                    <p:anim calcmode="lin" valueType="num">
                                      <p:cBhvr additive="base">
                                        <p:cTn id="34" dur="750" fill="hold"/>
                                        <p:tgtEl>
                                          <p:spTgt spid="1192"/>
                                        </p:tgtEl>
                                        <p:attrNameLst>
                                          <p:attrName>ppt_x</p:attrName>
                                        </p:attrNameLst>
                                      </p:cBhvr>
                                      <p:tavLst>
                                        <p:tav tm="0">
                                          <p:val>
                                            <p:strVal val="#ppt_x"/>
                                          </p:val>
                                        </p:tav>
                                        <p:tav tm="100000">
                                          <p:val>
                                            <p:strVal val="#ppt_x"/>
                                          </p:val>
                                        </p:tav>
                                      </p:tavLst>
                                    </p:anim>
                                    <p:anim calcmode="lin" valueType="num">
                                      <p:cBhvr additive="base">
                                        <p:cTn id="35" dur="750" fill="hold"/>
                                        <p:tgtEl>
                                          <p:spTgt spid="1192"/>
                                        </p:tgtEl>
                                        <p:attrNameLst>
                                          <p:attrName>ppt_y</p:attrName>
                                        </p:attrNameLst>
                                      </p:cBhvr>
                                      <p:tavLst>
                                        <p:tav tm="0">
                                          <p:val>
                                            <p:strVal val="1+#ppt_h/2"/>
                                          </p:val>
                                        </p:tav>
                                        <p:tav tm="100000">
                                          <p:val>
                                            <p:strVal val="#ppt_y"/>
                                          </p:val>
                                        </p:tav>
                                      </p:tavLst>
                                    </p:anim>
                                  </p:childTnLst>
                                </p:cTn>
                              </p:par>
                              <p:par>
                                <p:cTn id="36" presetID="2" presetClass="entr" presetSubtype="4" decel="56000" fill="hold" nodeType="withEffect">
                                  <p:stCondLst>
                                    <p:cond delay="600"/>
                                  </p:stCondLst>
                                  <p:childTnLst>
                                    <p:set>
                                      <p:cBhvr>
                                        <p:cTn id="37" dur="1" fill="hold">
                                          <p:stCondLst>
                                            <p:cond delay="0"/>
                                          </p:stCondLst>
                                        </p:cTn>
                                        <p:tgtEl>
                                          <p:spTgt spid="1160"/>
                                        </p:tgtEl>
                                        <p:attrNameLst>
                                          <p:attrName>style.visibility</p:attrName>
                                        </p:attrNameLst>
                                      </p:cBhvr>
                                      <p:to>
                                        <p:strVal val="visible"/>
                                      </p:to>
                                    </p:set>
                                    <p:anim calcmode="lin" valueType="num">
                                      <p:cBhvr additive="base">
                                        <p:cTn id="38" dur="750" fill="hold"/>
                                        <p:tgtEl>
                                          <p:spTgt spid="1160"/>
                                        </p:tgtEl>
                                        <p:attrNameLst>
                                          <p:attrName>ppt_x</p:attrName>
                                        </p:attrNameLst>
                                      </p:cBhvr>
                                      <p:tavLst>
                                        <p:tav tm="0">
                                          <p:val>
                                            <p:strVal val="#ppt_x"/>
                                          </p:val>
                                        </p:tav>
                                        <p:tav tm="100000">
                                          <p:val>
                                            <p:strVal val="#ppt_x"/>
                                          </p:val>
                                        </p:tav>
                                      </p:tavLst>
                                    </p:anim>
                                    <p:anim calcmode="lin" valueType="num">
                                      <p:cBhvr additive="base">
                                        <p:cTn id="39" dur="750" fill="hold"/>
                                        <p:tgtEl>
                                          <p:spTgt spid="1160"/>
                                        </p:tgtEl>
                                        <p:attrNameLst>
                                          <p:attrName>ppt_y</p:attrName>
                                        </p:attrNameLst>
                                      </p:cBhvr>
                                      <p:tavLst>
                                        <p:tav tm="0">
                                          <p:val>
                                            <p:strVal val="1+#ppt_h/2"/>
                                          </p:val>
                                        </p:tav>
                                        <p:tav tm="100000">
                                          <p:val>
                                            <p:strVal val="#ppt_y"/>
                                          </p:val>
                                        </p:tav>
                                      </p:tavLst>
                                    </p:anim>
                                  </p:childTnLst>
                                </p:cTn>
                              </p:par>
                              <p:par>
                                <p:cTn id="40" presetID="2" presetClass="entr" presetSubtype="4" decel="56000" fill="hold" nodeType="withEffect">
                                  <p:stCondLst>
                                    <p:cond delay="700"/>
                                  </p:stCondLst>
                                  <p:childTnLst>
                                    <p:set>
                                      <p:cBhvr>
                                        <p:cTn id="41" dur="1" fill="hold">
                                          <p:stCondLst>
                                            <p:cond delay="0"/>
                                          </p:stCondLst>
                                        </p:cTn>
                                        <p:tgtEl>
                                          <p:spTgt spid="1163"/>
                                        </p:tgtEl>
                                        <p:attrNameLst>
                                          <p:attrName>style.visibility</p:attrName>
                                        </p:attrNameLst>
                                      </p:cBhvr>
                                      <p:to>
                                        <p:strVal val="visible"/>
                                      </p:to>
                                    </p:set>
                                    <p:anim calcmode="lin" valueType="num">
                                      <p:cBhvr additive="base">
                                        <p:cTn id="42" dur="750" fill="hold"/>
                                        <p:tgtEl>
                                          <p:spTgt spid="1163"/>
                                        </p:tgtEl>
                                        <p:attrNameLst>
                                          <p:attrName>ppt_x</p:attrName>
                                        </p:attrNameLst>
                                      </p:cBhvr>
                                      <p:tavLst>
                                        <p:tav tm="0">
                                          <p:val>
                                            <p:strVal val="#ppt_x"/>
                                          </p:val>
                                        </p:tav>
                                        <p:tav tm="100000">
                                          <p:val>
                                            <p:strVal val="#ppt_x"/>
                                          </p:val>
                                        </p:tav>
                                      </p:tavLst>
                                    </p:anim>
                                    <p:anim calcmode="lin" valueType="num">
                                      <p:cBhvr additive="base">
                                        <p:cTn id="43" dur="750" fill="hold"/>
                                        <p:tgtEl>
                                          <p:spTgt spid="1163"/>
                                        </p:tgtEl>
                                        <p:attrNameLst>
                                          <p:attrName>ppt_y</p:attrName>
                                        </p:attrNameLst>
                                      </p:cBhvr>
                                      <p:tavLst>
                                        <p:tav tm="0">
                                          <p:val>
                                            <p:strVal val="1+#ppt_h/2"/>
                                          </p:val>
                                        </p:tav>
                                        <p:tav tm="100000">
                                          <p:val>
                                            <p:strVal val="#ppt_y"/>
                                          </p:val>
                                        </p:tav>
                                      </p:tavLst>
                                    </p:anim>
                                  </p:childTnLst>
                                </p:cTn>
                              </p:par>
                              <p:par>
                                <p:cTn id="44" presetID="22" presetClass="entr" presetSubtype="8" fill="hold" nodeType="withEffect">
                                  <p:stCondLst>
                                    <p:cond delay="1500"/>
                                  </p:stCondLst>
                                  <p:childTnLst>
                                    <p:set>
                                      <p:cBhvr>
                                        <p:cTn id="45" dur="1" fill="hold">
                                          <p:stCondLst>
                                            <p:cond delay="0"/>
                                          </p:stCondLst>
                                        </p:cTn>
                                        <p:tgtEl>
                                          <p:spTgt spid="1159"/>
                                        </p:tgtEl>
                                        <p:attrNameLst>
                                          <p:attrName>style.visibility</p:attrName>
                                        </p:attrNameLst>
                                      </p:cBhvr>
                                      <p:to>
                                        <p:strVal val="visible"/>
                                      </p:to>
                                    </p:set>
                                    <p:animEffect transition="in" filter="wipe(left)">
                                      <p:cBhvr>
                                        <p:cTn id="46" dur="500"/>
                                        <p:tgtEl>
                                          <p:spTgt spid="1159"/>
                                        </p:tgtEl>
                                      </p:cBhvr>
                                    </p:animEffect>
                                  </p:childTnLst>
                                </p:cTn>
                              </p:par>
                              <p:par>
                                <p:cTn id="47" presetID="22" presetClass="entr" presetSubtype="2" fill="hold" nodeType="withEffect">
                                  <p:stCondLst>
                                    <p:cond delay="1500"/>
                                  </p:stCondLst>
                                  <p:childTnLst>
                                    <p:set>
                                      <p:cBhvr>
                                        <p:cTn id="48" dur="1" fill="hold">
                                          <p:stCondLst>
                                            <p:cond delay="0"/>
                                          </p:stCondLst>
                                        </p:cTn>
                                        <p:tgtEl>
                                          <p:spTgt spid="1214"/>
                                        </p:tgtEl>
                                        <p:attrNameLst>
                                          <p:attrName>style.visibility</p:attrName>
                                        </p:attrNameLst>
                                      </p:cBhvr>
                                      <p:to>
                                        <p:strVal val="visible"/>
                                      </p:to>
                                    </p:set>
                                    <p:animEffect transition="in" filter="wipe(right)">
                                      <p:cBhvr>
                                        <p:cTn id="49" dur="500"/>
                                        <p:tgtEl>
                                          <p:spTgt spid="1214"/>
                                        </p:tgtEl>
                                      </p:cBhvr>
                                    </p:animEffect>
                                  </p:childTnLst>
                                </p:cTn>
                              </p:par>
                              <p:par>
                                <p:cTn id="50" presetID="22" presetClass="entr" presetSubtype="8" fill="hold" nodeType="withEffect">
                                  <p:stCondLst>
                                    <p:cond delay="1500"/>
                                  </p:stCondLst>
                                  <p:childTnLst>
                                    <p:set>
                                      <p:cBhvr>
                                        <p:cTn id="51" dur="1" fill="hold">
                                          <p:stCondLst>
                                            <p:cond delay="0"/>
                                          </p:stCondLst>
                                        </p:cTn>
                                        <p:tgtEl>
                                          <p:spTgt spid="1215"/>
                                        </p:tgtEl>
                                        <p:attrNameLst>
                                          <p:attrName>style.visibility</p:attrName>
                                        </p:attrNameLst>
                                      </p:cBhvr>
                                      <p:to>
                                        <p:strVal val="visible"/>
                                      </p:to>
                                    </p:set>
                                    <p:animEffect transition="in" filter="wipe(left)">
                                      <p:cBhvr>
                                        <p:cTn id="52" dur="500"/>
                                        <p:tgtEl>
                                          <p:spTgt spid="1215"/>
                                        </p:tgtEl>
                                      </p:cBhvr>
                                    </p:animEffect>
                                  </p:childTnLst>
                                </p:cTn>
                              </p:par>
                              <p:par>
                                <p:cTn id="53" presetID="10" presetClass="entr" presetSubtype="0" fill="hold" grpId="0" nodeType="withEffect">
                                  <p:stCondLst>
                                    <p:cond delay="1750"/>
                                  </p:stCondLst>
                                  <p:childTnLst>
                                    <p:set>
                                      <p:cBhvr>
                                        <p:cTn id="54" dur="1" fill="hold">
                                          <p:stCondLst>
                                            <p:cond delay="0"/>
                                          </p:stCondLst>
                                        </p:cTn>
                                        <p:tgtEl>
                                          <p:spTgt spid="1187"/>
                                        </p:tgtEl>
                                        <p:attrNameLst>
                                          <p:attrName>style.visibility</p:attrName>
                                        </p:attrNameLst>
                                      </p:cBhvr>
                                      <p:to>
                                        <p:strVal val="visible"/>
                                      </p:to>
                                    </p:set>
                                    <p:animEffect transition="in" filter="fade">
                                      <p:cBhvr>
                                        <p:cTn id="55" dur="500"/>
                                        <p:tgtEl>
                                          <p:spTgt spid="1187"/>
                                        </p:tgtEl>
                                      </p:cBhvr>
                                    </p:animEffect>
                                  </p:childTnLst>
                                </p:cTn>
                              </p:par>
                              <p:par>
                                <p:cTn id="56" presetID="10" presetClass="entr" presetSubtype="0" fill="hold" grpId="0" nodeType="withEffect">
                                  <p:stCondLst>
                                    <p:cond delay="1750"/>
                                  </p:stCondLst>
                                  <p:childTnLst>
                                    <p:set>
                                      <p:cBhvr>
                                        <p:cTn id="57" dur="1" fill="hold">
                                          <p:stCondLst>
                                            <p:cond delay="0"/>
                                          </p:stCondLst>
                                        </p:cTn>
                                        <p:tgtEl>
                                          <p:spTgt spid="1179"/>
                                        </p:tgtEl>
                                        <p:attrNameLst>
                                          <p:attrName>style.visibility</p:attrName>
                                        </p:attrNameLst>
                                      </p:cBhvr>
                                      <p:to>
                                        <p:strVal val="visible"/>
                                      </p:to>
                                    </p:set>
                                    <p:animEffect transition="in" filter="fade">
                                      <p:cBhvr>
                                        <p:cTn id="58" dur="500"/>
                                        <p:tgtEl>
                                          <p:spTgt spid="1179"/>
                                        </p:tgtEl>
                                      </p:cBhvr>
                                    </p:animEffect>
                                  </p:childTnLst>
                                </p:cTn>
                              </p:par>
                              <p:par>
                                <p:cTn id="59" presetID="10" presetClass="entr" presetSubtype="0" fill="hold" grpId="0" nodeType="withEffect">
                                  <p:stCondLst>
                                    <p:cond delay="1750"/>
                                  </p:stCondLst>
                                  <p:childTnLst>
                                    <p:set>
                                      <p:cBhvr>
                                        <p:cTn id="60" dur="1" fill="hold">
                                          <p:stCondLst>
                                            <p:cond delay="0"/>
                                          </p:stCondLst>
                                        </p:cTn>
                                        <p:tgtEl>
                                          <p:spTgt spid="1182"/>
                                        </p:tgtEl>
                                        <p:attrNameLst>
                                          <p:attrName>style.visibility</p:attrName>
                                        </p:attrNameLst>
                                      </p:cBhvr>
                                      <p:to>
                                        <p:strVal val="visible"/>
                                      </p:to>
                                    </p:set>
                                    <p:animEffect transition="in" filter="fade">
                                      <p:cBhvr>
                                        <p:cTn id="61" dur="500"/>
                                        <p:tgtEl>
                                          <p:spTgt spid="1182"/>
                                        </p:tgtEl>
                                      </p:cBhvr>
                                    </p:animEffect>
                                  </p:childTnLst>
                                </p:cTn>
                              </p:par>
                              <p:par>
                                <p:cTn id="62" presetID="10" presetClass="entr" presetSubtype="0" fill="hold" grpId="0" nodeType="withEffect">
                                  <p:stCondLst>
                                    <p:cond delay="1750"/>
                                  </p:stCondLst>
                                  <p:childTnLst>
                                    <p:set>
                                      <p:cBhvr>
                                        <p:cTn id="63" dur="1" fill="hold">
                                          <p:stCondLst>
                                            <p:cond delay="0"/>
                                          </p:stCondLst>
                                        </p:cTn>
                                        <p:tgtEl>
                                          <p:spTgt spid="1184"/>
                                        </p:tgtEl>
                                        <p:attrNameLst>
                                          <p:attrName>style.visibility</p:attrName>
                                        </p:attrNameLst>
                                      </p:cBhvr>
                                      <p:to>
                                        <p:strVal val="visible"/>
                                      </p:to>
                                    </p:set>
                                    <p:animEffect transition="in" filter="fade">
                                      <p:cBhvr>
                                        <p:cTn id="64" dur="500"/>
                                        <p:tgtEl>
                                          <p:spTgt spid="1184"/>
                                        </p:tgtEl>
                                      </p:cBhvr>
                                    </p:animEffect>
                                  </p:childTnLst>
                                </p:cTn>
                              </p:par>
                              <p:par>
                                <p:cTn id="65" presetID="12" presetClass="entr" presetSubtype="1" fill="hold" grpId="0" nodeType="withEffect">
                                  <p:stCondLst>
                                    <p:cond delay="1750"/>
                                  </p:stCondLst>
                                  <p:childTnLst>
                                    <p:set>
                                      <p:cBhvr>
                                        <p:cTn id="66" dur="1" fill="hold">
                                          <p:stCondLst>
                                            <p:cond delay="0"/>
                                          </p:stCondLst>
                                        </p:cTn>
                                        <p:tgtEl>
                                          <p:spTgt spid="1225"/>
                                        </p:tgtEl>
                                        <p:attrNameLst>
                                          <p:attrName>style.visibility</p:attrName>
                                        </p:attrNameLst>
                                      </p:cBhvr>
                                      <p:to>
                                        <p:strVal val="visible"/>
                                      </p:to>
                                    </p:set>
                                    <p:anim calcmode="lin" valueType="num">
                                      <p:cBhvr additive="base">
                                        <p:cTn id="67" dur="500"/>
                                        <p:tgtEl>
                                          <p:spTgt spid="1225"/>
                                        </p:tgtEl>
                                        <p:attrNameLst>
                                          <p:attrName>ppt_y</p:attrName>
                                        </p:attrNameLst>
                                      </p:cBhvr>
                                      <p:tavLst>
                                        <p:tav tm="0">
                                          <p:val>
                                            <p:strVal val="#ppt_y-#ppt_h*1.125000"/>
                                          </p:val>
                                        </p:tav>
                                        <p:tav tm="100000">
                                          <p:val>
                                            <p:strVal val="#ppt_y"/>
                                          </p:val>
                                        </p:tav>
                                      </p:tavLst>
                                    </p:anim>
                                    <p:animEffect transition="in" filter="wipe(down)">
                                      <p:cBhvr>
                                        <p:cTn id="68" dur="500"/>
                                        <p:tgtEl>
                                          <p:spTgt spid="1225"/>
                                        </p:tgtEl>
                                      </p:cBhvr>
                                    </p:animEffect>
                                  </p:childTnLst>
                                </p:cTn>
                              </p:par>
                              <p:par>
                                <p:cTn id="69" presetID="10" presetClass="entr" presetSubtype="0" fill="hold" grpId="0" nodeType="withEffect">
                                  <p:stCondLst>
                                    <p:cond delay="1750"/>
                                  </p:stCondLst>
                                  <p:childTnLst>
                                    <p:set>
                                      <p:cBhvr>
                                        <p:cTn id="70" dur="1" fill="hold">
                                          <p:stCondLst>
                                            <p:cond delay="0"/>
                                          </p:stCondLst>
                                        </p:cTn>
                                        <p:tgtEl>
                                          <p:spTgt spid="236"/>
                                        </p:tgtEl>
                                        <p:attrNameLst>
                                          <p:attrName>style.visibility</p:attrName>
                                        </p:attrNameLst>
                                      </p:cBhvr>
                                      <p:to>
                                        <p:strVal val="visible"/>
                                      </p:to>
                                    </p:set>
                                    <p:animEffect transition="in" filter="fade">
                                      <p:cBhvr>
                                        <p:cTn id="71" dur="500"/>
                                        <p:tgtEl>
                                          <p:spTgt spid="236"/>
                                        </p:tgtEl>
                                      </p:cBhvr>
                                    </p:animEffect>
                                  </p:childTnLst>
                                </p:cTn>
                              </p:par>
                              <p:par>
                                <p:cTn id="72" presetID="2" presetClass="entr" presetSubtype="4" decel="50667" fill="hold" nodeType="withEffect">
                                  <p:stCondLst>
                                    <p:cond delay="800"/>
                                  </p:stCondLst>
                                  <p:childTnLst>
                                    <p:set>
                                      <p:cBhvr>
                                        <p:cTn id="73" dur="1" fill="hold">
                                          <p:stCondLst>
                                            <p:cond delay="0"/>
                                          </p:stCondLst>
                                        </p:cTn>
                                        <p:tgtEl>
                                          <p:spTgt spid="421"/>
                                        </p:tgtEl>
                                        <p:attrNameLst>
                                          <p:attrName>style.visibility</p:attrName>
                                        </p:attrNameLst>
                                      </p:cBhvr>
                                      <p:to>
                                        <p:strVal val="visible"/>
                                      </p:to>
                                    </p:set>
                                    <p:anim calcmode="lin" valueType="num">
                                      <p:cBhvr additive="base">
                                        <p:cTn id="74" dur="750" fill="hold"/>
                                        <p:tgtEl>
                                          <p:spTgt spid="421"/>
                                        </p:tgtEl>
                                        <p:attrNameLst>
                                          <p:attrName>ppt_x</p:attrName>
                                        </p:attrNameLst>
                                      </p:cBhvr>
                                      <p:tavLst>
                                        <p:tav tm="0">
                                          <p:val>
                                            <p:strVal val="#ppt_x"/>
                                          </p:val>
                                        </p:tav>
                                        <p:tav tm="100000">
                                          <p:val>
                                            <p:strVal val="#ppt_x"/>
                                          </p:val>
                                        </p:tav>
                                      </p:tavLst>
                                    </p:anim>
                                    <p:anim calcmode="lin" valueType="num">
                                      <p:cBhvr additive="base">
                                        <p:cTn id="75" dur="750" fill="hold"/>
                                        <p:tgtEl>
                                          <p:spTgt spid="4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0" grpId="0" animBg="1"/>
      <p:bldP spid="2350" grpId="1" animBg="1"/>
      <p:bldP spid="2552" grpId="0" animBg="1"/>
      <p:bldP spid="2552" grpId="1" animBg="1"/>
      <p:bldP spid="1187" grpId="0" animBg="1"/>
      <p:bldP spid="1179" grpId="0" animBg="1"/>
      <p:bldP spid="1182" grpId="0" animBg="1"/>
      <p:bldP spid="1184" grpId="0" animBg="1"/>
      <p:bldP spid="2351" grpId="0" animBg="1"/>
      <p:bldP spid="2351" grpId="1" animBg="1"/>
      <p:bldP spid="1225" grpId="0" animBg="1"/>
      <p:bldP spid="2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观</a:t>
            </a:r>
            <a:r>
              <a:rPr lang="zh-CN" altLang="en-US" dirty="0" smtClean="0"/>
              <a:t>海</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dirty="0"/>
          </a:p>
        </p:txBody>
      </p:sp>
    </p:spTree>
    <p:extLst>
      <p:ext uri="{BB962C8B-B14F-4D97-AF65-F5344CB8AC3E}">
        <p14:creationId xmlns:p14="http://schemas.microsoft.com/office/powerpoint/2010/main" val="38044651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5000"/>
              </a:schemeClr>
            </a:gs>
          </a:gsLst>
          <a:lin ang="8100000" scaled="1"/>
          <a:tileRect/>
        </a:gradFill>
        <a:effectLst/>
      </p:bgPr>
    </p:bg>
    <p:spTree>
      <p:nvGrpSpPr>
        <p:cNvPr id="1" name=""/>
        <p:cNvGrpSpPr/>
        <p:nvPr/>
      </p:nvGrpSpPr>
      <p:grpSpPr>
        <a:xfrm>
          <a:off x="0" y="0"/>
          <a:ext cx="0" cy="0"/>
          <a:chOff x="0" y="0"/>
          <a:chExt cx="0" cy="0"/>
        </a:xfrm>
      </p:grpSpPr>
      <p:grpSp>
        <p:nvGrpSpPr>
          <p:cNvPr id="2" name="花1"/>
          <p:cNvGrpSpPr/>
          <p:nvPr/>
        </p:nvGrpSpPr>
        <p:grpSpPr>
          <a:xfrm rot="13980087">
            <a:off x="9541377" y="442638"/>
            <a:ext cx="4298715" cy="2444455"/>
            <a:chOff x="1859121" y="3429000"/>
            <a:chExt cx="8526317" cy="4848472"/>
          </a:xfrm>
        </p:grpSpPr>
        <p:sp>
          <p:nvSpPr>
            <p:cNvPr id="3" name="任意多边形 2"/>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花2"/>
          <p:cNvGrpSpPr/>
          <p:nvPr/>
        </p:nvGrpSpPr>
        <p:grpSpPr>
          <a:xfrm rot="13980087">
            <a:off x="8120684" y="9754"/>
            <a:ext cx="6552326" cy="3770642"/>
            <a:chOff x="-389727" y="1373451"/>
            <a:chExt cx="12996258" cy="7478907"/>
          </a:xfrm>
        </p:grpSpPr>
        <p:sp>
          <p:nvSpPr>
            <p:cNvPr id="11" name="任意多边形 10"/>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花3"/>
          <p:cNvGrpSpPr/>
          <p:nvPr/>
        </p:nvGrpSpPr>
        <p:grpSpPr>
          <a:xfrm rot="13980087">
            <a:off x="6149609" y="-406566"/>
            <a:ext cx="9389700" cy="5361773"/>
            <a:chOff x="-3145042" y="-1532231"/>
            <a:chExt cx="18624069" cy="10634847"/>
          </a:xfrm>
        </p:grpSpPr>
        <p:sp>
          <p:nvSpPr>
            <p:cNvPr id="20" name="任意多边形 19"/>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花4"/>
          <p:cNvGrpSpPr/>
          <p:nvPr/>
        </p:nvGrpSpPr>
        <p:grpSpPr>
          <a:xfrm rot="13980087">
            <a:off x="4640743" y="-703387"/>
            <a:ext cx="11514278" cy="6743327"/>
            <a:chOff x="-5343060" y="-4080015"/>
            <a:chExt cx="22838079" cy="13375101"/>
          </a:xfrm>
        </p:grpSpPr>
        <p:sp>
          <p:nvSpPr>
            <p:cNvPr id="28" name="任意多边形 27"/>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rot="13980087">
            <a:off x="10358400" y="584675"/>
            <a:ext cx="3111450" cy="1878175"/>
            <a:chOff x="2993439" y="4630880"/>
            <a:chExt cx="6171429" cy="3725279"/>
          </a:xfrm>
        </p:grpSpPr>
        <p:sp>
          <p:nvSpPr>
            <p:cNvPr id="35" name="任意多边形 34"/>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671140" y="490164"/>
            <a:ext cx="5679232" cy="1107996"/>
          </a:xfrm>
          <a:prstGeom prst="rect">
            <a:avLst/>
          </a:prstGeom>
          <a:noFill/>
          <a:effectLst/>
        </p:spPr>
        <p:txBody>
          <a:bodyPr wrap="square" rtlCol="0">
            <a:spAutoFit/>
          </a:bodyPr>
          <a:lstStyle/>
          <a:p>
            <a:r>
              <a:rPr lang="en-US" altLang="zh-CN" sz="6600" b="1">
                <a:latin typeface="方正兰亭超细黑简体" panose="02000000000000000000" pitchFamily="2" charset="-122"/>
                <a:ea typeface="方正兰亭超细黑简体" panose="02000000000000000000" pitchFamily="2" charset="-122"/>
              </a:rPr>
              <a:t>CONTENTS</a:t>
            </a:r>
            <a:endParaRPr lang="zh-CN" altLang="en-US" sz="6600" b="1">
              <a:latin typeface="方正兰亭超细黑简体" panose="02000000000000000000" pitchFamily="2" charset="-122"/>
              <a:ea typeface="方正兰亭超细黑简体" panose="02000000000000000000" pitchFamily="2" charset="-122"/>
            </a:endParaRPr>
          </a:p>
        </p:txBody>
      </p:sp>
      <p:sp>
        <p:nvSpPr>
          <p:cNvPr id="46" name="任意多边形 45"/>
          <p:cNvSpPr/>
          <p:nvPr/>
        </p:nvSpPr>
        <p:spPr>
          <a:xfrm rot="18453518">
            <a:off x="869150" y="1661261"/>
            <a:ext cx="367072" cy="92125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655966" y="3010035"/>
            <a:ext cx="890022" cy="592488"/>
            <a:chOff x="427929" y="2964755"/>
            <a:chExt cx="945409" cy="629359"/>
          </a:xfrm>
        </p:grpSpPr>
        <p:sp>
          <p:nvSpPr>
            <p:cNvPr id="47" name="任意多边形 46"/>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4" name="组合 53"/>
          <p:cNvGrpSpPr/>
          <p:nvPr/>
        </p:nvGrpSpPr>
        <p:grpSpPr>
          <a:xfrm>
            <a:off x="584309" y="4173724"/>
            <a:ext cx="920641" cy="720668"/>
            <a:chOff x="491004" y="4154674"/>
            <a:chExt cx="945409" cy="740056"/>
          </a:xfrm>
        </p:grpSpPr>
        <p:grpSp>
          <p:nvGrpSpPr>
            <p:cNvPr id="50" name="组合 49"/>
            <p:cNvGrpSpPr/>
            <p:nvPr/>
          </p:nvGrpSpPr>
          <p:grpSpPr>
            <a:xfrm>
              <a:off x="491004" y="4154674"/>
              <a:ext cx="945409" cy="629359"/>
              <a:chOff x="427929" y="2964755"/>
              <a:chExt cx="945409" cy="629359"/>
            </a:xfrm>
          </p:grpSpPr>
          <p:sp>
            <p:nvSpPr>
              <p:cNvPr id="51" name="任意多边形 50"/>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任意多边形 52"/>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628077" y="5434031"/>
            <a:ext cx="821284" cy="758537"/>
            <a:chOff x="612714" y="5338808"/>
            <a:chExt cx="821284" cy="758537"/>
          </a:xfrm>
        </p:grpSpPr>
        <p:grpSp>
          <p:nvGrpSpPr>
            <p:cNvPr id="55" name="组合 54"/>
            <p:cNvGrpSpPr/>
            <p:nvPr/>
          </p:nvGrpSpPr>
          <p:grpSpPr>
            <a:xfrm>
              <a:off x="612714" y="5338808"/>
              <a:ext cx="821284" cy="642892"/>
              <a:chOff x="491004" y="4154674"/>
              <a:chExt cx="945409" cy="740056"/>
            </a:xfrm>
          </p:grpSpPr>
          <p:grpSp>
            <p:nvGrpSpPr>
              <p:cNvPr id="56" name="组合 55"/>
              <p:cNvGrpSpPr/>
              <p:nvPr/>
            </p:nvGrpSpPr>
            <p:grpSpPr>
              <a:xfrm>
                <a:off x="491004" y="4154674"/>
                <a:ext cx="945409" cy="629359"/>
                <a:chOff x="427929" y="2964755"/>
                <a:chExt cx="945409" cy="629359"/>
              </a:xfrm>
            </p:grpSpPr>
            <p:sp>
              <p:nvSpPr>
                <p:cNvPr id="58" name="任意多边形 57"/>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任意多边形 56"/>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任意多边形 59"/>
            <p:cNvSpPr/>
            <p:nvPr/>
          </p:nvSpPr>
          <p:spPr>
            <a:xfrm rot="12505876">
              <a:off x="1183270" y="5723511"/>
              <a:ext cx="148954" cy="37383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1695408" y="1825970"/>
            <a:ext cx="5424283" cy="830997"/>
          </a:xfrm>
          <a:prstGeom prst="rect">
            <a:avLst/>
          </a:prstGeom>
          <a:noFill/>
        </p:spPr>
        <p:txBody>
          <a:bodyPr wrap="square" rtlCol="0">
            <a:spAutoFit/>
          </a:bodyPr>
          <a:lstStyle/>
          <a:p>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Add your text here and write down your idea</a:t>
            </a:r>
            <a:r>
              <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  </a:t>
            </a:r>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thank you</a:t>
            </a:r>
            <a:endPar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
        <p:nvSpPr>
          <p:cNvPr id="66" name="文本框 65"/>
          <p:cNvSpPr txBox="1"/>
          <p:nvPr/>
        </p:nvSpPr>
        <p:spPr>
          <a:xfrm>
            <a:off x="1695408" y="2936807"/>
            <a:ext cx="5424283" cy="830997"/>
          </a:xfrm>
          <a:prstGeom prst="rect">
            <a:avLst/>
          </a:prstGeom>
          <a:noFill/>
        </p:spPr>
        <p:txBody>
          <a:bodyPr wrap="square" rtlCol="0">
            <a:spAutoFit/>
          </a:bodyPr>
          <a:lstStyle/>
          <a:p>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Add your text here and write down your idea</a:t>
            </a:r>
            <a:r>
              <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  </a:t>
            </a:r>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thank you</a:t>
            </a:r>
            <a:endPar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
        <p:nvSpPr>
          <p:cNvPr id="67" name="文本框 66"/>
          <p:cNvSpPr txBox="1"/>
          <p:nvPr/>
        </p:nvSpPr>
        <p:spPr>
          <a:xfrm>
            <a:off x="1695408" y="4131140"/>
            <a:ext cx="5424283" cy="830997"/>
          </a:xfrm>
          <a:prstGeom prst="rect">
            <a:avLst/>
          </a:prstGeom>
          <a:noFill/>
        </p:spPr>
        <p:txBody>
          <a:bodyPr wrap="square" rtlCol="0">
            <a:spAutoFit/>
          </a:bodyPr>
          <a:lstStyle/>
          <a:p>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Add your text here and write down your idea</a:t>
            </a:r>
            <a:r>
              <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  </a:t>
            </a:r>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thank you</a:t>
            </a:r>
            <a:endPar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
        <p:nvSpPr>
          <p:cNvPr id="68" name="文本框 67"/>
          <p:cNvSpPr txBox="1"/>
          <p:nvPr/>
        </p:nvSpPr>
        <p:spPr>
          <a:xfrm>
            <a:off x="1695408" y="5390320"/>
            <a:ext cx="5424283" cy="830997"/>
          </a:xfrm>
          <a:prstGeom prst="rect">
            <a:avLst/>
          </a:prstGeom>
          <a:noFill/>
        </p:spPr>
        <p:txBody>
          <a:bodyPr wrap="square" rtlCol="0">
            <a:spAutoFit/>
          </a:bodyPr>
          <a:lstStyle/>
          <a:p>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Add your text here and write down your idea</a:t>
            </a:r>
            <a:r>
              <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  </a:t>
            </a:r>
            <a:r>
              <a:rPr lang="en-US" altLang="zh-CN"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thank you</a:t>
            </a:r>
            <a:endParaRPr lang="zh-CN" altLang="en-US" sz="2400" b="1">
              <a:solidFill>
                <a:schemeClr val="tx1">
                  <a:lumMod val="65000"/>
                  <a:lumOff val="35000"/>
                </a:schemeClr>
              </a:solidFill>
              <a:latin typeface="方正兰亭超细黑简体" panose="02000000000000000000" pitchFamily="2" charset="-122"/>
              <a:ea typeface="方正兰亭超细黑简体" panose="02000000000000000000" pitchFamily="2" charset="-122"/>
            </a:endParaRPr>
          </a:p>
        </p:txBody>
      </p:sp>
      <p:sp>
        <p:nvSpPr>
          <p:cNvPr id="69" name="任意多边形 68"/>
          <p:cNvSpPr/>
          <p:nvPr/>
        </p:nvSpPr>
        <p:spPr>
          <a:xfrm rot="13339749">
            <a:off x="6021878" y="5754428"/>
            <a:ext cx="1326876" cy="202439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E3FBE8">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2345969">
            <a:off x="10224407" y="5833229"/>
            <a:ext cx="417234" cy="139764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7F5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7074171">
            <a:off x="6048282" y="-1458659"/>
            <a:ext cx="1108767" cy="247734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589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400"/>
                                        <p:tgtEl>
                                          <p:spTgt spid="45"/>
                                        </p:tgtEl>
                                      </p:cBhvr>
                                    </p:animEffect>
                                  </p:childTnLst>
                                </p:cTn>
                              </p:par>
                            </p:childTnLst>
                          </p:cTn>
                        </p:par>
                        <p:par>
                          <p:cTn id="29" fill="hold">
                            <p:stCondLst>
                              <p:cond delay="400"/>
                            </p:stCondLst>
                            <p:childTnLst>
                              <p:par>
                                <p:cTn id="30" presetID="10" presetClass="entr" presetSubtype="0" fill="hold" grpId="0"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500"/>
                                        <p:tgtEl>
                                          <p:spTgt spid="4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62"/>
                                        </p:tgtEl>
                                        <p:attrNameLst>
                                          <p:attrName>style.visibility</p:attrName>
                                        </p:attrNameLst>
                                      </p:cBhvr>
                                      <p:to>
                                        <p:strVal val="visible"/>
                                      </p:to>
                                    </p:set>
                                    <p:animEffect transition="in" filter="fade">
                                      <p:cBhvr>
                                        <p:cTn id="35" dur="500"/>
                                        <p:tgtEl>
                                          <p:spTgt spid="62"/>
                                        </p:tgtEl>
                                      </p:cBhvr>
                                    </p:animEffect>
                                  </p:childTnLst>
                                </p:cTn>
                              </p:par>
                            </p:childTnLst>
                          </p:cTn>
                        </p:par>
                        <p:par>
                          <p:cTn id="36" fill="hold">
                            <p:stCondLst>
                              <p:cond delay="900"/>
                            </p:stCondLst>
                            <p:childTnLst>
                              <p:par>
                                <p:cTn id="37" presetID="10" presetClass="entr" presetSubtype="0"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childTnLst>
                          </p:cTn>
                        </p:par>
                        <p:par>
                          <p:cTn id="43" fill="hold">
                            <p:stCondLst>
                              <p:cond delay="1400"/>
                            </p:stCondLst>
                            <p:childTnLst>
                              <p:par>
                                <p:cTn id="44" presetID="10" presetClass="entr" presetSubtype="0"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fade">
                                      <p:cBhvr>
                                        <p:cTn id="49" dur="500"/>
                                        <p:tgtEl>
                                          <p:spTgt spid="67"/>
                                        </p:tgtEl>
                                      </p:cBhvr>
                                    </p:animEffect>
                                  </p:childTnLst>
                                </p:cTn>
                              </p:par>
                            </p:childTnLst>
                          </p:cTn>
                        </p:par>
                        <p:par>
                          <p:cTn id="50" fill="hold">
                            <p:stCondLst>
                              <p:cond delay="1900"/>
                            </p:stCondLst>
                            <p:childTnLst>
                              <p:par>
                                <p:cTn id="51" presetID="10" presetClass="entr" presetSubtype="0"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fade">
                                      <p:cBhvr>
                                        <p:cTn id="5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animBg="1"/>
      <p:bldP spid="62" grpId="0"/>
      <p:bldP spid="66" grpId="0"/>
      <p:bldP spid="67" grpId="0"/>
      <p:bldP spid="6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5000"/>
              </a:schemeClr>
            </a:gs>
          </a:gsLst>
          <a:lin ang="2700000" scaled="1"/>
          <a:tileRect/>
        </a:gradFill>
        <a:effectLst/>
      </p:bgPr>
    </p:bg>
    <p:spTree>
      <p:nvGrpSpPr>
        <p:cNvPr id="1" name=""/>
        <p:cNvGrpSpPr/>
        <p:nvPr/>
      </p:nvGrpSpPr>
      <p:grpSpPr>
        <a:xfrm>
          <a:off x="0" y="0"/>
          <a:ext cx="0" cy="0"/>
          <a:chOff x="0" y="0"/>
          <a:chExt cx="0" cy="0"/>
        </a:xfrm>
      </p:grpSpPr>
      <p:sp>
        <p:nvSpPr>
          <p:cNvPr id="2" name="任意多边形 1"/>
          <p:cNvSpPr/>
          <p:nvPr/>
        </p:nvSpPr>
        <p:spPr>
          <a:xfrm rot="3230023">
            <a:off x="10397876" y="2071362"/>
            <a:ext cx="507058" cy="1272584"/>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782031" y="2833527"/>
            <a:ext cx="5565913" cy="1200329"/>
          </a:xfrm>
          <a:prstGeom prst="rect">
            <a:avLst/>
          </a:prstGeom>
          <a:noFill/>
        </p:spPr>
        <p:txBody>
          <a:bodyPr wrap="square" rtlCol="0">
            <a:spAutoFit/>
          </a:bodyPr>
          <a:lstStyle/>
          <a:p>
            <a:r>
              <a:rPr lang="en-US" altLang="zh-CN" sz="7200" b="1">
                <a:latin typeface="方正兰亭超细黑简体" panose="02000000000000000000" pitchFamily="2" charset="-122"/>
                <a:ea typeface="方正兰亭超细黑简体" panose="02000000000000000000" pitchFamily="2" charset="-122"/>
              </a:rPr>
              <a:t>PART ONE</a:t>
            </a:r>
            <a:endParaRPr lang="zh-CN" altLang="en-US" sz="7200" b="1">
              <a:latin typeface="方正兰亭超细黑简体" panose="02000000000000000000" pitchFamily="2" charset="-122"/>
              <a:ea typeface="方正兰亭超细黑简体" panose="02000000000000000000" pitchFamily="2" charset="-122"/>
            </a:endParaRPr>
          </a:p>
        </p:txBody>
      </p:sp>
      <p:grpSp>
        <p:nvGrpSpPr>
          <p:cNvPr id="5" name="花1"/>
          <p:cNvGrpSpPr/>
          <p:nvPr/>
        </p:nvGrpSpPr>
        <p:grpSpPr>
          <a:xfrm rot="5400000">
            <a:off x="-1700592" y="2266627"/>
            <a:ext cx="4298715" cy="2444455"/>
            <a:chOff x="1859121" y="3429000"/>
            <a:chExt cx="8526317" cy="4848472"/>
          </a:xfrm>
        </p:grpSpPr>
        <p:sp>
          <p:nvSpPr>
            <p:cNvPr id="40" name="任意多边形 39"/>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花2"/>
          <p:cNvGrpSpPr/>
          <p:nvPr/>
        </p:nvGrpSpPr>
        <p:grpSpPr>
          <a:xfrm rot="5400000">
            <a:off x="-2454144" y="1596537"/>
            <a:ext cx="6552326" cy="3770642"/>
            <a:chOff x="-389727" y="1373451"/>
            <a:chExt cx="12996258" cy="7478907"/>
          </a:xfrm>
        </p:grpSpPr>
        <p:sp>
          <p:nvSpPr>
            <p:cNvPr id="32" name="任意多边形 31"/>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花3"/>
          <p:cNvGrpSpPr/>
          <p:nvPr/>
        </p:nvGrpSpPr>
        <p:grpSpPr>
          <a:xfrm rot="5400000">
            <a:off x="-3203438" y="830511"/>
            <a:ext cx="9389700" cy="5361773"/>
            <a:chOff x="-3145042" y="-1532231"/>
            <a:chExt cx="18624069" cy="10634847"/>
          </a:xfrm>
        </p:grpSpPr>
        <p:sp>
          <p:nvSpPr>
            <p:cNvPr id="25" name="任意多边形 24"/>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花4"/>
          <p:cNvGrpSpPr/>
          <p:nvPr/>
        </p:nvGrpSpPr>
        <p:grpSpPr>
          <a:xfrm rot="5400000">
            <a:off x="-3671988" y="93848"/>
            <a:ext cx="11514278" cy="6743327"/>
            <a:chOff x="-5343060" y="-4080015"/>
            <a:chExt cx="22838079" cy="13375101"/>
          </a:xfrm>
        </p:grpSpPr>
        <p:sp>
          <p:nvSpPr>
            <p:cNvPr id="19" name="任意多边形 18"/>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rot="5400000">
            <a:off x="-1370285" y="2528024"/>
            <a:ext cx="3111450" cy="1878175"/>
            <a:chOff x="2993439" y="4630880"/>
            <a:chExt cx="6171429" cy="3725279"/>
          </a:xfrm>
        </p:grpSpPr>
        <p:sp>
          <p:nvSpPr>
            <p:cNvPr id="10" name="任意多边形 9"/>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任意多边形 46"/>
          <p:cNvSpPr/>
          <p:nvPr/>
        </p:nvSpPr>
        <p:spPr>
          <a:xfrm rot="3325521">
            <a:off x="5815419" y="-1770215"/>
            <a:ext cx="1890999" cy="316595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AF8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6930194">
            <a:off x="9027708" y="5333493"/>
            <a:ext cx="1199897" cy="316595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3FA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5206715" y="3844097"/>
            <a:ext cx="5067141" cy="523220"/>
          </a:xfrm>
          <a:prstGeom prst="rect">
            <a:avLst/>
          </a:prstGeom>
          <a:noFill/>
        </p:spPr>
        <p:txBody>
          <a:bodyPr wrap="square" rtlCol="0">
            <a:spAutoFit/>
          </a:bodyPr>
          <a:lstStyle/>
          <a:p>
            <a:r>
              <a:rPr lang="en-US" altLang="zh-CN" sz="2800" b="1">
                <a:latin typeface="方正兰亭超细黑简体" panose="02000000000000000000" pitchFamily="2" charset="-122"/>
                <a:ea typeface="方正兰亭超细黑简体" panose="02000000000000000000" pitchFamily="2" charset="-122"/>
              </a:rPr>
              <a:t>ADD YOUR TEXT HERE</a:t>
            </a:r>
            <a:endParaRPr lang="zh-CN" altLang="en-US" sz="2800" b="1">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4728849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00"/>
                                        <p:tgtEl>
                                          <p:spTgt spid="5"/>
                                        </p:tgtEl>
                                      </p:cBhvr>
                                    </p:animEffect>
                                  </p:childTnLst>
                                </p:cTn>
                              </p:par>
                            </p:childTnLst>
                          </p:cTn>
                        </p:par>
                        <p:par>
                          <p:cTn id="12" fill="hold">
                            <p:stCondLst>
                              <p:cond delay="7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2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17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5000"/>
              </a:schemeClr>
            </a:gs>
          </a:gsLst>
          <a:lin ang="5400000" scaled="1"/>
          <a:tileRect/>
        </a:gradFill>
        <a:effectLst/>
      </p:bgPr>
    </p:bg>
    <p:spTree>
      <p:nvGrpSpPr>
        <p:cNvPr id="1" name=""/>
        <p:cNvGrpSpPr/>
        <p:nvPr/>
      </p:nvGrpSpPr>
      <p:grpSpPr>
        <a:xfrm>
          <a:off x="0" y="0"/>
          <a:ext cx="0" cy="0"/>
          <a:chOff x="0" y="0"/>
          <a:chExt cx="0" cy="0"/>
        </a:xfrm>
      </p:grpSpPr>
      <p:sp>
        <p:nvSpPr>
          <p:cNvPr id="18" name="任意多边形 17"/>
          <p:cNvSpPr/>
          <p:nvPr/>
        </p:nvSpPr>
        <p:spPr>
          <a:xfrm rot="20060882">
            <a:off x="2342848" y="6213099"/>
            <a:ext cx="623207" cy="1564091"/>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7113550">
            <a:off x="10098334" y="5021901"/>
            <a:ext cx="1463179"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sp>
        <p:nvSpPr>
          <p:cNvPr id="3" name="任意多边形 2"/>
          <p:cNvSpPr/>
          <p:nvPr/>
        </p:nvSpPr>
        <p:spPr>
          <a:xfrm rot="18453518">
            <a:off x="450777" y="212975"/>
            <a:ext cx="229244" cy="575343"/>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01385" y="2200275"/>
            <a:ext cx="2800351" cy="3571875"/>
          </a:xfrm>
          <a:prstGeom prst="rect">
            <a:avLst/>
          </a:prstGeom>
          <a:gradFill flip="none" rotWithShape="1">
            <a:gsLst>
              <a:gs pos="0">
                <a:srgbClr val="D7F5EF"/>
              </a:gs>
              <a:gs pos="100000">
                <a:srgbClr val="97E5D6"/>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6D4CA"/>
              </a:solidFill>
            </a:endParaRPr>
          </a:p>
        </p:txBody>
      </p:sp>
      <p:sp>
        <p:nvSpPr>
          <p:cNvPr id="4" name="椭圆 3"/>
          <p:cNvSpPr/>
          <p:nvPr/>
        </p:nvSpPr>
        <p:spPr>
          <a:xfrm>
            <a:off x="1720486" y="1219200"/>
            <a:ext cx="1962150" cy="1962150"/>
          </a:xfrm>
          <a:prstGeom prst="ellipse">
            <a:avLst/>
          </a:prstGeom>
          <a:blipFill>
            <a:blip r:embed="rId2"/>
            <a:stretch>
              <a:fillRect/>
            </a:stretch>
          </a:blipFill>
          <a:ln w="50800">
            <a:solidFill>
              <a:srgbClr val="D7F5E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6D4CA"/>
              </a:solidFill>
            </a:endParaRPr>
          </a:p>
        </p:txBody>
      </p:sp>
      <p:sp>
        <p:nvSpPr>
          <p:cNvPr id="8" name="矩形 7"/>
          <p:cNvSpPr/>
          <p:nvPr/>
        </p:nvSpPr>
        <p:spPr>
          <a:xfrm>
            <a:off x="4695824" y="2200275"/>
            <a:ext cx="2800351" cy="3571875"/>
          </a:xfrm>
          <a:prstGeom prst="rect">
            <a:avLst/>
          </a:prstGeom>
          <a:gradFill flip="none" rotWithShape="1">
            <a:gsLst>
              <a:gs pos="0">
                <a:srgbClr val="ACEADE"/>
              </a:gs>
              <a:gs pos="100000">
                <a:srgbClr val="B9DAE3"/>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114925" y="1219200"/>
            <a:ext cx="1962150" cy="1962150"/>
          </a:xfrm>
          <a:prstGeom prst="ellipse">
            <a:avLst/>
          </a:prstGeom>
          <a:blipFill>
            <a:blip r:embed="rId3"/>
            <a:stretch>
              <a:fillRect/>
            </a:stretch>
          </a:blipFill>
          <a:ln w="50800">
            <a:solidFill>
              <a:srgbClr val="C4E9E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090263" y="2200275"/>
            <a:ext cx="2800351" cy="3571875"/>
          </a:xfrm>
          <a:prstGeom prst="rect">
            <a:avLst/>
          </a:prstGeom>
          <a:gradFill flip="none" rotWithShape="1">
            <a:gsLst>
              <a:gs pos="0">
                <a:srgbClr val="97D5CB"/>
              </a:gs>
              <a:gs pos="100000">
                <a:srgbClr val="53B9A8"/>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509364" y="1219200"/>
            <a:ext cx="1962150" cy="1962150"/>
          </a:xfrm>
          <a:prstGeom prst="ellipse">
            <a:avLst/>
          </a:prstGeom>
          <a:blipFill>
            <a:blip r:embed="rId4"/>
            <a:stretch>
              <a:fillRect/>
            </a:stretch>
          </a:blipFill>
          <a:ln w="50800">
            <a:solidFill>
              <a:srgbClr val="96D5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730865" y="3269605"/>
            <a:ext cx="2030595" cy="46166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YOUR TITLE</a:t>
            </a:r>
            <a:endParaRPr lang="zh-CN" altLang="en-US" sz="2400" b="1">
              <a:latin typeface="微软雅黑" panose="020B0503020204020204" pitchFamily="34" charset="-122"/>
              <a:ea typeface="微软雅黑" panose="020B0503020204020204" pitchFamily="34" charset="-122"/>
            </a:endParaRPr>
          </a:p>
        </p:txBody>
      </p:sp>
      <p:sp>
        <p:nvSpPr>
          <p:cNvPr id="11" name="文本框 10"/>
          <p:cNvSpPr txBox="1"/>
          <p:nvPr/>
        </p:nvSpPr>
        <p:spPr>
          <a:xfrm>
            <a:off x="1577610" y="3731270"/>
            <a:ext cx="2247900" cy="1754326"/>
          </a:xfrm>
          <a:prstGeom prst="rect">
            <a:avLst/>
          </a:prstGeom>
          <a:noFill/>
        </p:spPr>
        <p:txBody>
          <a:bodyPr wrap="square" rtlCol="0">
            <a:spAutoFit/>
          </a:bodyPr>
          <a:lstStyle/>
          <a:p>
            <a:pPr algn="ctr"/>
            <a:r>
              <a:rPr lang="en-US" altLang="zh-CN"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 and write down your idea thank you add your text here and write down</a:t>
            </a:r>
            <a:endParaRPr lang="zh-CN" altLang="en-US"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12" name="文本框 11"/>
          <p:cNvSpPr txBox="1"/>
          <p:nvPr/>
        </p:nvSpPr>
        <p:spPr>
          <a:xfrm>
            <a:off x="5088134" y="3269605"/>
            <a:ext cx="2247900" cy="46166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YOUR TITLE</a:t>
            </a:r>
            <a:endParaRPr lang="zh-CN" altLang="en-US" sz="2400" b="1">
              <a:latin typeface="微软雅黑" panose="020B0503020204020204" pitchFamily="34" charset="-122"/>
              <a:ea typeface="微软雅黑" panose="020B0503020204020204" pitchFamily="34" charset="-122"/>
            </a:endParaRPr>
          </a:p>
        </p:txBody>
      </p:sp>
      <p:sp>
        <p:nvSpPr>
          <p:cNvPr id="13" name="文本框 12"/>
          <p:cNvSpPr txBox="1"/>
          <p:nvPr/>
        </p:nvSpPr>
        <p:spPr>
          <a:xfrm>
            <a:off x="4949136" y="3731270"/>
            <a:ext cx="2247900" cy="1754326"/>
          </a:xfrm>
          <a:prstGeom prst="rect">
            <a:avLst/>
          </a:prstGeom>
          <a:noFill/>
        </p:spPr>
        <p:txBody>
          <a:bodyPr wrap="square" rtlCol="0">
            <a:spAutoFit/>
          </a:bodyPr>
          <a:lstStyle/>
          <a:p>
            <a:pPr algn="ctr"/>
            <a:r>
              <a:rPr lang="en-US" altLang="zh-CN"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 and write down your idea thank you add your text here and write down</a:t>
            </a:r>
            <a:endParaRPr lang="zh-CN" altLang="en-US"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14" name="文本框 13"/>
          <p:cNvSpPr txBox="1"/>
          <p:nvPr/>
        </p:nvSpPr>
        <p:spPr>
          <a:xfrm>
            <a:off x="8503717" y="3269605"/>
            <a:ext cx="2247900" cy="46166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YOUR TITLE</a:t>
            </a:r>
            <a:endParaRPr lang="zh-CN" altLang="en-US" sz="2400" b="1">
              <a:latin typeface="微软雅黑" panose="020B0503020204020204" pitchFamily="34" charset="-122"/>
              <a:ea typeface="微软雅黑" panose="020B0503020204020204" pitchFamily="34" charset="-122"/>
            </a:endParaRPr>
          </a:p>
        </p:txBody>
      </p:sp>
      <p:sp>
        <p:nvSpPr>
          <p:cNvPr id="15" name="文本框 14"/>
          <p:cNvSpPr txBox="1"/>
          <p:nvPr/>
        </p:nvSpPr>
        <p:spPr>
          <a:xfrm>
            <a:off x="8364719" y="3731270"/>
            <a:ext cx="2247900" cy="1754326"/>
          </a:xfrm>
          <a:prstGeom prst="rect">
            <a:avLst/>
          </a:prstGeom>
          <a:noFill/>
        </p:spPr>
        <p:txBody>
          <a:bodyPr wrap="square" rtlCol="0">
            <a:spAutoFit/>
          </a:bodyPr>
          <a:lstStyle/>
          <a:p>
            <a:pPr algn="ctr"/>
            <a:r>
              <a:rPr lang="en-US" altLang="zh-CN"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 and write down your idea thank you add your text here and write down</a:t>
            </a:r>
            <a:endParaRPr lang="zh-CN" altLang="en-US"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17" name="任意多边形 16"/>
          <p:cNvSpPr/>
          <p:nvPr/>
        </p:nvSpPr>
        <p:spPr>
          <a:xfrm rot="20513596">
            <a:off x="11408037" y="4997883"/>
            <a:ext cx="1149093" cy="288392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13300765">
            <a:off x="7997361" y="-855735"/>
            <a:ext cx="1112015" cy="1564091"/>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613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up)">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2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up)">
                                      <p:cBhvr>
                                        <p:cTn id="31" dur="500"/>
                                        <p:tgtEl>
                                          <p:spTgt spid="8"/>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10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P spid="8" grpId="0" animBg="1"/>
      <p:bldP spid="5" grpId="0" animBg="1"/>
      <p:bldP spid="9" grpId="0" animBg="1"/>
      <p:bldP spid="6" grpId="0" animBg="1"/>
      <p:bldP spid="10" grpId="0"/>
      <p:bldP spid="11" grpId="0"/>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28" name="任意多边形 27"/>
          <p:cNvSpPr/>
          <p:nvPr/>
        </p:nvSpPr>
        <p:spPr>
          <a:xfrm rot="17113550">
            <a:off x="10098334" y="5021901"/>
            <a:ext cx="1463179"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20513596">
            <a:off x="11408037" y="4997883"/>
            <a:ext cx="1149093" cy="288392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13300765">
            <a:off x="7997361" y="-855735"/>
            <a:ext cx="1112015" cy="1564091"/>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sp>
        <p:nvSpPr>
          <p:cNvPr id="4" name="任意多边形 3"/>
          <p:cNvSpPr/>
          <p:nvPr/>
        </p:nvSpPr>
        <p:spPr>
          <a:xfrm rot="18453518">
            <a:off x="450777" y="212975"/>
            <a:ext cx="229244" cy="575343"/>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51684" y="628143"/>
            <a:ext cx="6594030" cy="3860800"/>
          </a:xfrm>
          <a:prstGeom prst="rect">
            <a:avLst/>
          </a:prstGeom>
          <a:effectLst>
            <a:outerShdw blurRad="76200" dist="38100" dir="2700000" sx="99000" sy="99000" algn="tl" rotWithShape="0">
              <a:prstClr val="black">
                <a:alpha val="40000"/>
              </a:prstClr>
            </a:outerShdw>
          </a:effectLst>
        </p:spPr>
      </p:pic>
      <p:sp>
        <p:nvSpPr>
          <p:cNvPr id="9" name="文本框 8"/>
          <p:cNvSpPr txBox="1"/>
          <p:nvPr/>
        </p:nvSpPr>
        <p:spPr>
          <a:xfrm>
            <a:off x="7177680" y="4258110"/>
            <a:ext cx="3810663" cy="46166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ADD YOUR TITLE HERE</a:t>
            </a:r>
            <a:endParaRPr lang="zh-CN" altLang="en-US" sz="2400" b="1">
              <a:latin typeface="微软雅黑" panose="020B0503020204020204" pitchFamily="34" charset="-122"/>
              <a:ea typeface="微软雅黑" panose="020B0503020204020204" pitchFamily="34" charset="-122"/>
            </a:endParaRPr>
          </a:p>
        </p:txBody>
      </p:sp>
      <p:sp>
        <p:nvSpPr>
          <p:cNvPr id="10" name="文本框 9"/>
          <p:cNvSpPr txBox="1"/>
          <p:nvPr/>
        </p:nvSpPr>
        <p:spPr>
          <a:xfrm>
            <a:off x="5900430" y="4716416"/>
            <a:ext cx="5856142" cy="1682897"/>
          </a:xfrm>
          <a:prstGeom prst="rect">
            <a:avLst/>
          </a:prstGeom>
          <a:noFill/>
        </p:spPr>
        <p:txBody>
          <a:bodyPr wrap="square" rtlCol="0">
            <a:spAutoFit/>
          </a:bodyPr>
          <a:lstStyle/>
          <a:p>
            <a:pPr algn="ctr">
              <a:lnSpc>
                <a:spcPct val="130000"/>
              </a:lnSpc>
            </a:pPr>
            <a:r>
              <a:rPr lang="en-US" altLang="zh-CN" sz="1600" b="1">
                <a:solidFill>
                  <a:schemeClr val="tx1">
                    <a:lumMod val="65000"/>
                    <a:lumOff val="35000"/>
                  </a:schemeClr>
                </a:solidFill>
                <a:latin typeface="方正兰亭超细黑简体" panose="02000000000000000000" pitchFamily="2" charset="-122"/>
                <a:ea typeface="方正兰亭超细黑简体" panose="02000000000000000000" pitchFamily="2" charset="-122"/>
              </a:rPr>
              <a:t>Add your text here and write down your ideas here thank you add your text here and write down your ideas here thank you add your text here and write down your ideas here thank you add your text here</a:t>
            </a:r>
            <a:endParaRPr lang="zh-CN" altLang="en-US" b="1"/>
          </a:p>
          <a:p>
            <a:pPr>
              <a:lnSpc>
                <a:spcPct val="120000"/>
              </a:lnSpc>
            </a:pPr>
            <a:endParaRPr lang="zh-CN" altLang="en-US" b="1"/>
          </a:p>
        </p:txBody>
      </p:sp>
      <p:sp>
        <p:nvSpPr>
          <p:cNvPr id="11" name="椭圆 10"/>
          <p:cNvSpPr/>
          <p:nvPr/>
        </p:nvSpPr>
        <p:spPr>
          <a:xfrm>
            <a:off x="608941" y="1306286"/>
            <a:ext cx="842487" cy="842487"/>
          </a:xfrm>
          <a:prstGeom prst="ellipse">
            <a:avLst/>
          </a:prstGeom>
          <a:solidFill>
            <a:srgbClr val="D7F5EF"/>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81887" y="1435141"/>
            <a:ext cx="769541" cy="584775"/>
          </a:xfrm>
          <a:prstGeom prst="rect">
            <a:avLst/>
          </a:prstGeom>
          <a:noFill/>
        </p:spPr>
        <p:txBody>
          <a:bodyPr wrap="square" rtlCol="0">
            <a:spAutoFit/>
          </a:bodyPr>
          <a:lstStyle/>
          <a:p>
            <a:r>
              <a:rPr lang="en-US" altLang="zh-CN" sz="3200" b="1">
                <a:latin typeface="方正兰亭超细黑简体" panose="02000000000000000000" pitchFamily="2" charset="-122"/>
                <a:ea typeface="方正兰亭超细黑简体" panose="02000000000000000000" pitchFamily="2" charset="-122"/>
              </a:rPr>
              <a:t>01</a:t>
            </a:r>
            <a:endParaRPr lang="zh-CN" altLang="en-US" sz="3200" b="1">
              <a:latin typeface="方正兰亭超细黑简体" panose="02000000000000000000" pitchFamily="2" charset="-122"/>
              <a:ea typeface="方正兰亭超细黑简体" panose="02000000000000000000" pitchFamily="2" charset="-122"/>
            </a:endParaRPr>
          </a:p>
        </p:txBody>
      </p:sp>
      <p:sp>
        <p:nvSpPr>
          <p:cNvPr id="17" name="椭圆 16"/>
          <p:cNvSpPr/>
          <p:nvPr/>
        </p:nvSpPr>
        <p:spPr>
          <a:xfrm>
            <a:off x="608941" y="2612896"/>
            <a:ext cx="842487" cy="842487"/>
          </a:xfrm>
          <a:prstGeom prst="ellipse">
            <a:avLst/>
          </a:prstGeom>
          <a:solidFill>
            <a:srgbClr val="AEEADF"/>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81887" y="2741751"/>
            <a:ext cx="769541" cy="584775"/>
          </a:xfrm>
          <a:prstGeom prst="rect">
            <a:avLst/>
          </a:prstGeom>
          <a:noFill/>
        </p:spPr>
        <p:txBody>
          <a:bodyPr wrap="square" rtlCol="0">
            <a:spAutoFit/>
          </a:bodyPr>
          <a:lstStyle/>
          <a:p>
            <a:r>
              <a:rPr lang="en-US" altLang="zh-CN" sz="3200" b="1">
                <a:latin typeface="方正兰亭超细黑简体" panose="02000000000000000000" pitchFamily="2" charset="-122"/>
                <a:ea typeface="方正兰亭超细黑简体" panose="02000000000000000000" pitchFamily="2" charset="-122"/>
              </a:rPr>
              <a:t>02</a:t>
            </a:r>
            <a:endParaRPr lang="zh-CN" altLang="en-US" sz="3200" b="1">
              <a:latin typeface="方正兰亭超细黑简体" panose="02000000000000000000" pitchFamily="2" charset="-122"/>
              <a:ea typeface="方正兰亭超细黑简体" panose="02000000000000000000" pitchFamily="2" charset="-122"/>
            </a:endParaRPr>
          </a:p>
        </p:txBody>
      </p:sp>
      <p:sp>
        <p:nvSpPr>
          <p:cNvPr id="19" name="椭圆 18"/>
          <p:cNvSpPr/>
          <p:nvPr/>
        </p:nvSpPr>
        <p:spPr>
          <a:xfrm>
            <a:off x="608941" y="3919506"/>
            <a:ext cx="842487" cy="842487"/>
          </a:xfrm>
          <a:prstGeom prst="ellipse">
            <a:avLst/>
          </a:prstGeom>
          <a:solidFill>
            <a:srgbClr val="96D4CA"/>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81887" y="4048361"/>
            <a:ext cx="769541" cy="584775"/>
          </a:xfrm>
          <a:prstGeom prst="rect">
            <a:avLst/>
          </a:prstGeom>
          <a:noFill/>
        </p:spPr>
        <p:txBody>
          <a:bodyPr wrap="square" rtlCol="0">
            <a:spAutoFit/>
          </a:bodyPr>
          <a:lstStyle/>
          <a:p>
            <a:r>
              <a:rPr lang="en-US" altLang="zh-CN" sz="3200" b="1">
                <a:solidFill>
                  <a:schemeClr val="bg1"/>
                </a:solidFill>
                <a:latin typeface="方正兰亭超细黑简体" panose="02000000000000000000" pitchFamily="2" charset="-122"/>
                <a:ea typeface="方正兰亭超细黑简体" panose="02000000000000000000" pitchFamily="2" charset="-122"/>
              </a:rPr>
              <a:t>03</a:t>
            </a:r>
            <a:endParaRPr lang="zh-CN" altLang="en-US" sz="3200" b="1">
              <a:solidFill>
                <a:schemeClr val="bg1"/>
              </a:solidFill>
              <a:latin typeface="方正兰亭超细黑简体" panose="02000000000000000000" pitchFamily="2" charset="-122"/>
              <a:ea typeface="方正兰亭超细黑简体" panose="02000000000000000000" pitchFamily="2" charset="-122"/>
            </a:endParaRPr>
          </a:p>
        </p:txBody>
      </p:sp>
      <p:sp>
        <p:nvSpPr>
          <p:cNvPr id="21" name="椭圆 20"/>
          <p:cNvSpPr/>
          <p:nvPr/>
        </p:nvSpPr>
        <p:spPr>
          <a:xfrm>
            <a:off x="608941" y="5226116"/>
            <a:ext cx="842487" cy="842487"/>
          </a:xfrm>
          <a:prstGeom prst="ellipse">
            <a:avLst/>
          </a:prstGeom>
          <a:solidFill>
            <a:srgbClr val="64C0B1"/>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81887" y="5354971"/>
            <a:ext cx="769541" cy="584775"/>
          </a:xfrm>
          <a:prstGeom prst="rect">
            <a:avLst/>
          </a:prstGeom>
          <a:noFill/>
        </p:spPr>
        <p:txBody>
          <a:bodyPr wrap="square" rtlCol="0">
            <a:spAutoFit/>
          </a:bodyPr>
          <a:lstStyle/>
          <a:p>
            <a:r>
              <a:rPr lang="en-US" altLang="zh-CN" sz="3200" b="1">
                <a:solidFill>
                  <a:schemeClr val="bg1"/>
                </a:solidFill>
                <a:latin typeface="方正兰亭超细黑简体" panose="02000000000000000000" pitchFamily="2" charset="-122"/>
                <a:ea typeface="方正兰亭超细黑简体" panose="02000000000000000000" pitchFamily="2" charset="-122"/>
              </a:rPr>
              <a:t>04</a:t>
            </a:r>
            <a:endParaRPr lang="zh-CN" altLang="en-US" sz="3200" b="1">
              <a:solidFill>
                <a:schemeClr val="bg1"/>
              </a:solidFill>
              <a:latin typeface="方正兰亭超细黑简体" panose="02000000000000000000" pitchFamily="2" charset="-122"/>
              <a:ea typeface="方正兰亭超细黑简体" panose="02000000000000000000" pitchFamily="2" charset="-122"/>
            </a:endParaRPr>
          </a:p>
        </p:txBody>
      </p:sp>
      <p:sp>
        <p:nvSpPr>
          <p:cNvPr id="23" name="文本框 22"/>
          <p:cNvSpPr txBox="1"/>
          <p:nvPr/>
        </p:nvSpPr>
        <p:spPr>
          <a:xfrm>
            <a:off x="1596944" y="1496695"/>
            <a:ext cx="4115175" cy="461665"/>
          </a:xfrm>
          <a:prstGeom prst="rect">
            <a:avLst/>
          </a:prstGeom>
          <a:noFill/>
        </p:spPr>
        <p:txBody>
          <a:bodyPr wrap="square" rtlCol="0">
            <a:spAutoFit/>
          </a:bodyPr>
          <a:lstStyle/>
          <a:p>
            <a:r>
              <a:rPr lang="en-US" altLang="zh-CN"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a:t>
            </a:r>
            <a:endParaRPr lang="zh-CN" altLang="en-US"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24" name="文本框 23"/>
          <p:cNvSpPr txBox="1"/>
          <p:nvPr/>
        </p:nvSpPr>
        <p:spPr>
          <a:xfrm>
            <a:off x="1523998" y="2854570"/>
            <a:ext cx="4115175" cy="461665"/>
          </a:xfrm>
          <a:prstGeom prst="rect">
            <a:avLst/>
          </a:prstGeom>
          <a:noFill/>
        </p:spPr>
        <p:txBody>
          <a:bodyPr wrap="square" rtlCol="0">
            <a:spAutoFit/>
          </a:bodyPr>
          <a:lstStyle/>
          <a:p>
            <a:r>
              <a:rPr lang="en-US" altLang="zh-CN"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a:t>
            </a:r>
            <a:endParaRPr lang="zh-CN" altLang="en-US"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25" name="文本框 24"/>
          <p:cNvSpPr txBox="1"/>
          <p:nvPr/>
        </p:nvSpPr>
        <p:spPr>
          <a:xfrm>
            <a:off x="1538512" y="4104770"/>
            <a:ext cx="4115175" cy="461665"/>
          </a:xfrm>
          <a:prstGeom prst="rect">
            <a:avLst/>
          </a:prstGeom>
          <a:noFill/>
        </p:spPr>
        <p:txBody>
          <a:bodyPr wrap="square" rtlCol="0">
            <a:spAutoFit/>
          </a:bodyPr>
          <a:lstStyle/>
          <a:p>
            <a:r>
              <a:rPr lang="en-US" altLang="zh-CN"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a:t>
            </a:r>
            <a:endParaRPr lang="zh-CN" altLang="en-US"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
        <p:nvSpPr>
          <p:cNvPr id="26" name="文本框 25"/>
          <p:cNvSpPr txBox="1"/>
          <p:nvPr/>
        </p:nvSpPr>
        <p:spPr>
          <a:xfrm>
            <a:off x="1523997" y="5421671"/>
            <a:ext cx="4115175" cy="461665"/>
          </a:xfrm>
          <a:prstGeom prst="rect">
            <a:avLst/>
          </a:prstGeom>
          <a:noFill/>
        </p:spPr>
        <p:txBody>
          <a:bodyPr wrap="square" rtlCol="0">
            <a:spAutoFit/>
          </a:bodyPr>
          <a:lstStyle/>
          <a:p>
            <a:r>
              <a:rPr lang="en-US" altLang="zh-CN"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a:t>
            </a:r>
            <a:endParaRPr lang="zh-CN" altLang="en-US" sz="2400" b="1">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77147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 calcmode="lin" valueType="num">
                                      <p:cBhvr>
                                        <p:cTn id="9" dur="500" fill="hold"/>
                                        <p:tgtEl>
                                          <p:spTgt spid="11"/>
                                        </p:tgtEl>
                                        <p:attrNameLst>
                                          <p:attrName>style.rotation</p:attrName>
                                        </p:attrNameLst>
                                      </p:cBhvr>
                                      <p:tavLst>
                                        <p:tav tm="0">
                                          <p:val>
                                            <p:fltVal val="360"/>
                                          </p:val>
                                        </p:tav>
                                        <p:tav tm="100000">
                                          <p:val>
                                            <p:fltVal val="0"/>
                                          </p:val>
                                        </p:tav>
                                      </p:tavLst>
                                    </p:anim>
                                    <p:animEffect transition="in" filter="fade">
                                      <p:cBhvr>
                                        <p:cTn id="10" dur="500"/>
                                        <p:tgtEl>
                                          <p:spTgt spid="11"/>
                                        </p:tgtEl>
                                      </p:cBhvr>
                                    </p:animEffect>
                                  </p:childTnLst>
                                </p:cTn>
                              </p:par>
                              <p:par>
                                <p:cTn id="11" presetID="49" presetClass="entr" presetSubtype="0" decel="100000" fill="hold" grpId="1"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 calcmode="lin" valueType="num">
                                      <p:cBhvr>
                                        <p:cTn id="15" dur="500" fill="hold"/>
                                        <p:tgtEl>
                                          <p:spTgt spid="16"/>
                                        </p:tgtEl>
                                        <p:attrNameLst>
                                          <p:attrName>style.rotation</p:attrName>
                                        </p:attrNameLst>
                                      </p:cBhvr>
                                      <p:tavLst>
                                        <p:tav tm="0">
                                          <p:val>
                                            <p:fltVal val="360"/>
                                          </p:val>
                                        </p:tav>
                                        <p:tav tm="100000">
                                          <p:val>
                                            <p:fltVal val="0"/>
                                          </p:val>
                                        </p:tav>
                                      </p:tavLst>
                                    </p:anim>
                                    <p:animEffect transition="in" filter="fade">
                                      <p:cBhvr>
                                        <p:cTn id="16" dur="500"/>
                                        <p:tgtEl>
                                          <p:spTgt spid="1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 calcmode="lin" valueType="num">
                                      <p:cBhvr>
                                        <p:cTn id="27" dur="500" fill="hold"/>
                                        <p:tgtEl>
                                          <p:spTgt spid="17"/>
                                        </p:tgtEl>
                                        <p:attrNameLst>
                                          <p:attrName>style.rotation</p:attrName>
                                        </p:attrNameLst>
                                      </p:cBhvr>
                                      <p:tavLst>
                                        <p:tav tm="0">
                                          <p:val>
                                            <p:fltVal val="360"/>
                                          </p:val>
                                        </p:tav>
                                        <p:tav tm="100000">
                                          <p:val>
                                            <p:fltVal val="0"/>
                                          </p:val>
                                        </p:tav>
                                      </p:tavLst>
                                    </p:anim>
                                    <p:animEffect transition="in" filter="fade">
                                      <p:cBhvr>
                                        <p:cTn id="28" dur="500"/>
                                        <p:tgtEl>
                                          <p:spTgt spid="17"/>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360"/>
                                          </p:val>
                                        </p:tav>
                                        <p:tav tm="100000">
                                          <p:val>
                                            <p:fltVal val="0"/>
                                          </p:val>
                                        </p:tav>
                                      </p:tavLst>
                                    </p:anim>
                                    <p:animEffect transition="in" filter="fade">
                                      <p:cBhvr>
                                        <p:cTn id="46" dur="500"/>
                                        <p:tgtEl>
                                          <p:spTgt spid="19"/>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 calcmode="lin" valueType="num">
                                      <p:cBhvr>
                                        <p:cTn id="51" dur="500" fill="hold"/>
                                        <p:tgtEl>
                                          <p:spTgt spid="20"/>
                                        </p:tgtEl>
                                        <p:attrNameLst>
                                          <p:attrName>style.rotation</p:attrName>
                                        </p:attrNameLst>
                                      </p:cBhvr>
                                      <p:tavLst>
                                        <p:tav tm="0">
                                          <p:val>
                                            <p:fltVal val="360"/>
                                          </p:val>
                                        </p:tav>
                                        <p:tav tm="100000">
                                          <p:val>
                                            <p:fltVal val="0"/>
                                          </p:val>
                                        </p:tav>
                                      </p:tavLst>
                                    </p:anim>
                                    <p:animEffect transition="in" filter="fade">
                                      <p:cBhvr>
                                        <p:cTn id="52" dur="500"/>
                                        <p:tgtEl>
                                          <p:spTgt spid="20"/>
                                        </p:tgtEl>
                                      </p:cBhvr>
                                    </p:animEffect>
                                  </p:childTnLst>
                                </p:cTn>
                              </p:par>
                            </p:childTnLst>
                          </p:cTn>
                        </p:par>
                        <p:par>
                          <p:cTn id="53" fill="hold">
                            <p:stCondLst>
                              <p:cond delay="500"/>
                            </p:stCondLst>
                            <p:childTnLst>
                              <p:par>
                                <p:cTn id="54" presetID="22" presetClass="entr" presetSubtype="8" fill="hold" grpId="0" nodeType="after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left)">
                                      <p:cBhvr>
                                        <p:cTn id="56" dur="500"/>
                                        <p:tgtEl>
                                          <p:spTgt spid="25"/>
                                        </p:tgtEl>
                                      </p:cBhvr>
                                    </p:animEffect>
                                  </p:childTnLst>
                                </p:cTn>
                              </p:par>
                            </p:childTnLst>
                          </p:cTn>
                        </p:par>
                      </p:childTnLst>
                    </p:cTn>
                  </p:par>
                  <p:par>
                    <p:cTn id="57" fill="hold">
                      <p:stCondLst>
                        <p:cond delay="indefinite"/>
                      </p:stCondLst>
                      <p:childTnLst>
                        <p:par>
                          <p:cTn id="58" fill="hold">
                            <p:stCondLst>
                              <p:cond delay="0"/>
                            </p:stCondLst>
                            <p:childTnLst>
                              <p:par>
                                <p:cTn id="59" presetID="49" presetClass="entr" presetSubtype="0" decel="10000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ppt_w</p:attrName>
                                        </p:attrNameLst>
                                      </p:cBhvr>
                                      <p:tavLst>
                                        <p:tav tm="0">
                                          <p:val>
                                            <p:fltVal val="0"/>
                                          </p:val>
                                        </p:tav>
                                        <p:tav tm="100000">
                                          <p:val>
                                            <p:strVal val="#ppt_w"/>
                                          </p:val>
                                        </p:tav>
                                      </p:tavLst>
                                    </p:anim>
                                    <p:anim calcmode="lin" valueType="num">
                                      <p:cBhvr>
                                        <p:cTn id="62" dur="500" fill="hold"/>
                                        <p:tgtEl>
                                          <p:spTgt spid="21"/>
                                        </p:tgtEl>
                                        <p:attrNameLst>
                                          <p:attrName>ppt_h</p:attrName>
                                        </p:attrNameLst>
                                      </p:cBhvr>
                                      <p:tavLst>
                                        <p:tav tm="0">
                                          <p:val>
                                            <p:fltVal val="0"/>
                                          </p:val>
                                        </p:tav>
                                        <p:tav tm="100000">
                                          <p:val>
                                            <p:strVal val="#ppt_h"/>
                                          </p:val>
                                        </p:tav>
                                      </p:tavLst>
                                    </p:anim>
                                    <p:anim calcmode="lin" valueType="num">
                                      <p:cBhvr>
                                        <p:cTn id="63" dur="500" fill="hold"/>
                                        <p:tgtEl>
                                          <p:spTgt spid="21"/>
                                        </p:tgtEl>
                                        <p:attrNameLst>
                                          <p:attrName>style.rotation</p:attrName>
                                        </p:attrNameLst>
                                      </p:cBhvr>
                                      <p:tavLst>
                                        <p:tav tm="0">
                                          <p:val>
                                            <p:fltVal val="360"/>
                                          </p:val>
                                        </p:tav>
                                        <p:tav tm="100000">
                                          <p:val>
                                            <p:fltVal val="0"/>
                                          </p:val>
                                        </p:tav>
                                      </p:tavLst>
                                    </p:anim>
                                    <p:animEffect transition="in" filter="fade">
                                      <p:cBhvr>
                                        <p:cTn id="64" dur="500"/>
                                        <p:tgtEl>
                                          <p:spTgt spid="21"/>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 calcmode="lin" valueType="num">
                                      <p:cBhvr>
                                        <p:cTn id="69" dur="500" fill="hold"/>
                                        <p:tgtEl>
                                          <p:spTgt spid="22"/>
                                        </p:tgtEl>
                                        <p:attrNameLst>
                                          <p:attrName>style.rotation</p:attrName>
                                        </p:attrNameLst>
                                      </p:cBhvr>
                                      <p:tavLst>
                                        <p:tav tm="0">
                                          <p:val>
                                            <p:fltVal val="360"/>
                                          </p:val>
                                        </p:tav>
                                        <p:tav tm="100000">
                                          <p:val>
                                            <p:fltVal val="0"/>
                                          </p:val>
                                        </p:tav>
                                      </p:tavLst>
                                    </p:anim>
                                    <p:animEffect transition="in" filter="fade">
                                      <p:cBhvr>
                                        <p:cTn id="70" dur="500"/>
                                        <p:tgtEl>
                                          <p:spTgt spid="22"/>
                                        </p:tgtEl>
                                      </p:cBhvr>
                                    </p:animEffect>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left)">
                                      <p:cBhvr>
                                        <p:cTn id="74" dur="5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52" presetClass="entr" presetSubtype="0" fill="hold" nodeType="clickEffect">
                                  <p:stCondLst>
                                    <p:cond delay="0"/>
                                  </p:stCondLst>
                                  <p:childTnLst>
                                    <p:set>
                                      <p:cBhvr>
                                        <p:cTn id="78" dur="1" fill="hold">
                                          <p:stCondLst>
                                            <p:cond delay="0"/>
                                          </p:stCondLst>
                                        </p:cTn>
                                        <p:tgtEl>
                                          <p:spTgt spid="6"/>
                                        </p:tgtEl>
                                        <p:attrNameLst>
                                          <p:attrName>style.visibility</p:attrName>
                                        </p:attrNameLst>
                                      </p:cBhvr>
                                      <p:to>
                                        <p:strVal val="visible"/>
                                      </p:to>
                                    </p:set>
                                    <p:animScale>
                                      <p:cBhvr>
                                        <p:cTn id="79"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000" decel="50000" fill="hold">
                                          <p:stCondLst>
                                            <p:cond delay="0"/>
                                          </p:stCondLst>
                                        </p:cTn>
                                        <p:tgtEl>
                                          <p:spTgt spid="6"/>
                                        </p:tgtEl>
                                        <p:attrNameLst>
                                          <p:attrName>ppt_x</p:attrName>
                                          <p:attrName>ppt_y</p:attrName>
                                        </p:attrNameLst>
                                      </p:cBhvr>
                                    </p:animMotion>
                                    <p:animEffect transition="in" filter="fade">
                                      <p:cBhvr>
                                        <p:cTn id="81" dur="1000"/>
                                        <p:tgtEl>
                                          <p:spTgt spid="6"/>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500"/>
                                        <p:tgtEl>
                                          <p:spTgt spid="9"/>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0"/>
                                        </p:tgtEl>
                                        <p:attrNameLst>
                                          <p:attrName>style.visibility</p:attrName>
                                        </p:attrNameLst>
                                      </p:cBhvr>
                                      <p:to>
                                        <p:strVal val="visible"/>
                                      </p:to>
                                    </p:set>
                                    <p:animEffect transition="in" filter="fade">
                                      <p:cBhvr>
                                        <p:cTn id="8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1" animBg="1"/>
      <p:bldP spid="16" grpId="1"/>
      <p:bldP spid="17" grpId="0" animBg="1"/>
      <p:bldP spid="18" grpId="0"/>
      <p:bldP spid="19" grpId="0" animBg="1"/>
      <p:bldP spid="20" grpId="0"/>
      <p:bldP spid="21" grpId="0" animBg="1"/>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5000"/>
              </a:schemeClr>
            </a:gs>
          </a:gsLst>
          <a:lin ang="8100000" scaled="1"/>
          <a:tileRect/>
        </a:gradFill>
        <a:effectLst/>
      </p:bgPr>
    </p:bg>
    <p:spTree>
      <p:nvGrpSpPr>
        <p:cNvPr id="1" name=""/>
        <p:cNvGrpSpPr/>
        <p:nvPr/>
      </p:nvGrpSpPr>
      <p:grpSpPr>
        <a:xfrm>
          <a:off x="0" y="0"/>
          <a:ext cx="0" cy="0"/>
          <a:chOff x="0" y="0"/>
          <a:chExt cx="0" cy="0"/>
        </a:xfrm>
      </p:grpSpPr>
      <p:grpSp>
        <p:nvGrpSpPr>
          <p:cNvPr id="3" name="花1"/>
          <p:cNvGrpSpPr/>
          <p:nvPr/>
        </p:nvGrpSpPr>
        <p:grpSpPr>
          <a:xfrm rot="16200000">
            <a:off x="9527837" y="2219942"/>
            <a:ext cx="4298715" cy="2444455"/>
            <a:chOff x="1859121" y="3429000"/>
            <a:chExt cx="8526317" cy="4848472"/>
          </a:xfrm>
        </p:grpSpPr>
        <p:sp>
          <p:nvSpPr>
            <p:cNvPr id="38" name="任意多边形 37"/>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花2"/>
          <p:cNvGrpSpPr/>
          <p:nvPr/>
        </p:nvGrpSpPr>
        <p:grpSpPr>
          <a:xfrm rot="16200000">
            <a:off x="8027779" y="1563845"/>
            <a:ext cx="6552326" cy="3770642"/>
            <a:chOff x="-389727" y="1373451"/>
            <a:chExt cx="12996258" cy="7478907"/>
          </a:xfrm>
        </p:grpSpPr>
        <p:sp>
          <p:nvSpPr>
            <p:cNvPr id="30" name="任意多边形 29"/>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花3"/>
          <p:cNvGrpSpPr/>
          <p:nvPr/>
        </p:nvGrpSpPr>
        <p:grpSpPr>
          <a:xfrm rot="16200000">
            <a:off x="5939699" y="738740"/>
            <a:ext cx="9389700" cy="5361773"/>
            <a:chOff x="-3145042" y="-1532231"/>
            <a:chExt cx="18624069" cy="10634847"/>
          </a:xfrm>
        </p:grpSpPr>
        <p:sp>
          <p:nvSpPr>
            <p:cNvPr id="23" name="任意多边形 22"/>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花4"/>
          <p:cNvGrpSpPr/>
          <p:nvPr/>
        </p:nvGrpSpPr>
        <p:grpSpPr>
          <a:xfrm rot="16200000">
            <a:off x="4283670" y="93849"/>
            <a:ext cx="11514278" cy="6743327"/>
            <a:chOff x="-5343060" y="-4080015"/>
            <a:chExt cx="22838079" cy="13375101"/>
          </a:xfrm>
        </p:grpSpPr>
        <p:sp>
          <p:nvSpPr>
            <p:cNvPr id="17" name="任意多边形 16"/>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rot="16200000">
            <a:off x="10384795" y="2524825"/>
            <a:ext cx="3111450" cy="1878175"/>
            <a:chOff x="2993439" y="4630880"/>
            <a:chExt cx="6171429" cy="3725279"/>
          </a:xfrm>
        </p:grpSpPr>
        <p:sp>
          <p:nvSpPr>
            <p:cNvPr id="8" name="任意多边形 7"/>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文本框 44"/>
          <p:cNvSpPr txBox="1"/>
          <p:nvPr/>
        </p:nvSpPr>
        <p:spPr>
          <a:xfrm>
            <a:off x="1808403" y="2838676"/>
            <a:ext cx="5897493" cy="1200329"/>
          </a:xfrm>
          <a:prstGeom prst="rect">
            <a:avLst/>
          </a:prstGeom>
          <a:noFill/>
        </p:spPr>
        <p:txBody>
          <a:bodyPr wrap="square" rtlCol="0">
            <a:spAutoFit/>
          </a:bodyPr>
          <a:lstStyle/>
          <a:p>
            <a:r>
              <a:rPr lang="en-US" altLang="zh-CN" sz="7200" b="1">
                <a:latin typeface="方正兰亭超细黑简体" panose="02000000000000000000" pitchFamily="2" charset="-122"/>
                <a:ea typeface="方正兰亭超细黑简体" panose="02000000000000000000" pitchFamily="2" charset="-122"/>
              </a:rPr>
              <a:t>PART TWO</a:t>
            </a:r>
            <a:endParaRPr lang="zh-CN" altLang="en-US" sz="7200" b="1">
              <a:latin typeface="方正兰亭超细黑简体" panose="02000000000000000000" pitchFamily="2" charset="-122"/>
              <a:ea typeface="方正兰亭超细黑简体" panose="02000000000000000000" pitchFamily="2" charset="-122"/>
            </a:endParaRPr>
          </a:p>
        </p:txBody>
      </p:sp>
      <p:grpSp>
        <p:nvGrpSpPr>
          <p:cNvPr id="46" name="组合 45"/>
          <p:cNvGrpSpPr/>
          <p:nvPr/>
        </p:nvGrpSpPr>
        <p:grpSpPr>
          <a:xfrm>
            <a:off x="809270" y="2391105"/>
            <a:ext cx="1360671" cy="905799"/>
            <a:chOff x="427929" y="2964755"/>
            <a:chExt cx="945409" cy="629359"/>
          </a:xfrm>
        </p:grpSpPr>
        <p:sp>
          <p:nvSpPr>
            <p:cNvPr id="47" name="任意多边形 46"/>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任意多边形 48"/>
          <p:cNvSpPr/>
          <p:nvPr/>
        </p:nvSpPr>
        <p:spPr>
          <a:xfrm rot="18692382">
            <a:off x="5540964" y="-1497181"/>
            <a:ext cx="1510317" cy="257457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AF8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14226372">
            <a:off x="2700467" y="5465292"/>
            <a:ext cx="1029667" cy="2574576"/>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6F4E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2271243" y="3810076"/>
            <a:ext cx="5067141" cy="523220"/>
          </a:xfrm>
          <a:prstGeom prst="rect">
            <a:avLst/>
          </a:prstGeom>
          <a:noFill/>
        </p:spPr>
        <p:txBody>
          <a:bodyPr wrap="square" rtlCol="0">
            <a:spAutoFit/>
          </a:bodyPr>
          <a:lstStyle/>
          <a:p>
            <a:r>
              <a:rPr lang="en-US" altLang="zh-CN" sz="2800" b="1">
                <a:latin typeface="方正兰亭超细黑简体" panose="02000000000000000000" pitchFamily="2" charset="-122"/>
                <a:ea typeface="方正兰亭超细黑简体" panose="02000000000000000000" pitchFamily="2" charset="-122"/>
              </a:rPr>
              <a:t>ADD YOUR TEXT HERE</a:t>
            </a:r>
            <a:endParaRPr lang="zh-CN" altLang="en-US" sz="2800" b="1">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6876582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fade">
                                      <p:cBhvr>
                                        <p:cTn id="35"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22" name="任意多边形 21"/>
          <p:cNvSpPr/>
          <p:nvPr/>
        </p:nvSpPr>
        <p:spPr>
          <a:xfrm rot="13603008">
            <a:off x="8919274" y="-2340289"/>
            <a:ext cx="1463179"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4" name="组合 3"/>
          <p:cNvGrpSpPr/>
          <p:nvPr/>
        </p:nvGrpSpPr>
        <p:grpSpPr>
          <a:xfrm>
            <a:off x="236866" y="243648"/>
            <a:ext cx="708099" cy="471382"/>
            <a:chOff x="427929" y="2964755"/>
            <a:chExt cx="945409" cy="629359"/>
          </a:xfrm>
        </p:grpSpPr>
        <p:sp>
          <p:nvSpPr>
            <p:cNvPr id="5" name="任意多边形 4"/>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椭圆 6"/>
          <p:cNvSpPr/>
          <p:nvPr/>
        </p:nvSpPr>
        <p:spPr>
          <a:xfrm>
            <a:off x="1291111" y="3046049"/>
            <a:ext cx="1074715" cy="1074715"/>
          </a:xfrm>
          <a:prstGeom prst="ellipse">
            <a:avLst/>
          </a:prstGeom>
          <a:solidFill>
            <a:srgbClr val="D7F5EF"/>
          </a:solidFill>
          <a:ln>
            <a:noFill/>
          </a:ln>
          <a:effectLst>
            <a:outerShdw blurRad="635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569852" y="1291772"/>
            <a:ext cx="1234374" cy="1234374"/>
          </a:xfrm>
          <a:prstGeom prst="ellipse">
            <a:avLst/>
          </a:prstGeom>
          <a:solidFill>
            <a:srgbClr val="AEEADF"/>
          </a:solidFill>
          <a:ln>
            <a:noFill/>
          </a:ln>
          <a:effectLst>
            <a:outerShdw blurRad="635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212112" y="4424113"/>
            <a:ext cx="1915886" cy="1915886"/>
          </a:xfrm>
          <a:prstGeom prst="ellipse">
            <a:avLst/>
          </a:prstGeom>
          <a:solidFill>
            <a:srgbClr val="96D4CA"/>
          </a:solidFill>
          <a:ln>
            <a:noFill/>
          </a:ln>
          <a:effectLst>
            <a:outerShdw blurRad="635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rot="20465897">
            <a:off x="9492343" y="3436199"/>
            <a:ext cx="1117600" cy="1117600"/>
          </a:xfrm>
          <a:prstGeom prst="ellipse">
            <a:avLst/>
          </a:prstGeom>
          <a:solidFill>
            <a:srgbClr val="64C0B1"/>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7" idx="7"/>
            <a:endCxn id="8" idx="3"/>
          </p:cNvCxnSpPr>
          <p:nvPr/>
        </p:nvCxnSpPr>
        <p:spPr>
          <a:xfrm flipV="1">
            <a:off x="2208438" y="2345376"/>
            <a:ext cx="1542184" cy="858061"/>
          </a:xfrm>
          <a:prstGeom prst="line">
            <a:avLst/>
          </a:prstGeom>
          <a:ln w="38100">
            <a:solidFill>
              <a:srgbClr val="D7F5EF"/>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8" idx="5"/>
            <a:endCxn id="9" idx="1"/>
          </p:cNvCxnSpPr>
          <p:nvPr/>
        </p:nvCxnSpPr>
        <p:spPr>
          <a:xfrm>
            <a:off x="4623456" y="2345376"/>
            <a:ext cx="1869231" cy="2359312"/>
          </a:xfrm>
          <a:prstGeom prst="line">
            <a:avLst/>
          </a:prstGeom>
          <a:ln w="38100">
            <a:solidFill>
              <a:srgbClr val="CEECEC"/>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9" idx="7"/>
            <a:endCxn id="10" idx="2"/>
          </p:cNvCxnSpPr>
          <p:nvPr/>
        </p:nvCxnSpPr>
        <p:spPr>
          <a:xfrm flipV="1">
            <a:off x="7847423" y="4176020"/>
            <a:ext cx="1675053" cy="528668"/>
          </a:xfrm>
          <a:prstGeom prst="line">
            <a:avLst/>
          </a:prstGeom>
          <a:ln w="38100">
            <a:solidFill>
              <a:srgbClr val="C3E1E7"/>
            </a:solidFill>
          </a:ln>
        </p:spPr>
        <p:style>
          <a:lnRef idx="1">
            <a:schemeClr val="accent1"/>
          </a:lnRef>
          <a:fillRef idx="0">
            <a:schemeClr val="accent1"/>
          </a:fillRef>
          <a:effectRef idx="0">
            <a:schemeClr val="accent1"/>
          </a:effectRef>
          <a:fontRef idx="minor">
            <a:schemeClr val="tx1"/>
          </a:fontRef>
        </p:style>
      </p:cxnSp>
      <p:sp>
        <p:nvSpPr>
          <p:cNvPr id="21" name="圆角矩形标注 20"/>
          <p:cNvSpPr/>
          <p:nvPr/>
        </p:nvSpPr>
        <p:spPr>
          <a:xfrm>
            <a:off x="6298258" y="1425971"/>
            <a:ext cx="2487829" cy="2569028"/>
          </a:xfrm>
          <a:prstGeom prst="wedgeRoundRectCallout">
            <a:avLst/>
          </a:prstGeom>
          <a:solidFill>
            <a:srgbClr val="96D4CA"/>
          </a:solidFill>
          <a:ln>
            <a:noFill/>
          </a:ln>
          <a:effectLst>
            <a:outerShdw blurRad="76200" dist="38100" dir="2700000" sx="99000" sy="99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18557003">
            <a:off x="8800042" y="5188243"/>
            <a:ext cx="1921863"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6492686" y="1767524"/>
            <a:ext cx="2128799" cy="1815882"/>
          </a:xfrm>
          <a:prstGeom prst="rect">
            <a:avLst/>
          </a:prstGeom>
          <a:noFill/>
        </p:spPr>
        <p:txBody>
          <a:bodyPr wrap="square" rtlCol="0">
            <a:spAutoFit/>
          </a:bodyPr>
          <a:lstStyle/>
          <a:p>
            <a:pPr algn="ctr"/>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here and write down your ideas here thank you add your text here and write down your ideas thank you</a:t>
            </a:r>
            <a:endParaRPr lang="zh-CN" altLang="en-US" sz="1600" b="1">
              <a:solidFill>
                <a:schemeClr val="bg1"/>
              </a:solidFill>
              <a:latin typeface="方正兰亭超细黑简体" panose="02000000000000000000" pitchFamily="2" charset="-122"/>
              <a:ea typeface="方正兰亭超细黑简体" panose="02000000000000000000" pitchFamily="2" charset="-122"/>
            </a:endParaRPr>
          </a:p>
        </p:txBody>
      </p:sp>
      <p:sp>
        <p:nvSpPr>
          <p:cNvPr id="27" name="圆角矩形标注 26"/>
          <p:cNvSpPr/>
          <p:nvPr/>
        </p:nvSpPr>
        <p:spPr>
          <a:xfrm>
            <a:off x="9459607" y="954941"/>
            <a:ext cx="2176737" cy="2087046"/>
          </a:xfrm>
          <a:prstGeom prst="wedgeRoundRectCallout">
            <a:avLst/>
          </a:prstGeom>
          <a:solidFill>
            <a:srgbClr val="64C0B1"/>
          </a:solidFill>
          <a:ln>
            <a:noFill/>
          </a:ln>
          <a:effectLst>
            <a:outerShdw blurRad="76200" dist="38100" dir="2700000" sx="99000" sy="99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9626867" y="1204746"/>
            <a:ext cx="1842216" cy="1569660"/>
          </a:xfrm>
          <a:prstGeom prst="rect">
            <a:avLst/>
          </a:prstGeom>
          <a:noFill/>
        </p:spPr>
        <p:txBody>
          <a:bodyPr wrap="square" rtlCol="0">
            <a:spAutoFit/>
          </a:bodyPr>
          <a:lstStyle/>
          <a:p>
            <a:pPr algn="ctr"/>
            <a:r>
              <a:rPr lang="en-US" altLang="zh-CN" sz="1600" b="1">
                <a:solidFill>
                  <a:schemeClr val="bg1"/>
                </a:solidFill>
                <a:latin typeface="方正兰亭超细黑简体" panose="02000000000000000000" pitchFamily="2" charset="-122"/>
                <a:ea typeface="方正兰亭超细黑简体" panose="02000000000000000000" pitchFamily="2" charset="-122"/>
              </a:rPr>
              <a:t>Add your text here and write down your ideas here thank you add your text here</a:t>
            </a:r>
            <a:endParaRPr lang="zh-CN" altLang="en-US" sz="1600" b="1">
              <a:solidFill>
                <a:schemeClr val="bg1"/>
              </a:solidFill>
              <a:latin typeface="方正兰亭超细黑简体" panose="02000000000000000000" pitchFamily="2" charset="-122"/>
              <a:ea typeface="方正兰亭超细黑简体" panose="02000000000000000000" pitchFamily="2" charset="-122"/>
            </a:endParaRPr>
          </a:p>
        </p:txBody>
      </p:sp>
      <p:sp>
        <p:nvSpPr>
          <p:cNvPr id="29" name="圆角矩形标注 28"/>
          <p:cNvSpPr/>
          <p:nvPr/>
        </p:nvSpPr>
        <p:spPr>
          <a:xfrm rot="10800000">
            <a:off x="491665" y="4480053"/>
            <a:ext cx="1941754" cy="2005130"/>
          </a:xfrm>
          <a:prstGeom prst="wedgeRoundRectCallout">
            <a:avLst/>
          </a:prstGeom>
          <a:solidFill>
            <a:srgbClr val="D7F5EF"/>
          </a:solidFill>
          <a:ln>
            <a:noFill/>
          </a:ln>
          <a:effectLst>
            <a:outerShdw blurRad="76200" dist="38100" dir="2700000" sx="99000" sy="99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标注 29"/>
          <p:cNvSpPr/>
          <p:nvPr/>
        </p:nvSpPr>
        <p:spPr>
          <a:xfrm rot="10800000">
            <a:off x="2877358" y="2934234"/>
            <a:ext cx="2066163" cy="2348305"/>
          </a:xfrm>
          <a:prstGeom prst="wedgeRoundRectCallout">
            <a:avLst/>
          </a:prstGeom>
          <a:solidFill>
            <a:srgbClr val="AEEADF"/>
          </a:solidFill>
          <a:ln>
            <a:noFill/>
          </a:ln>
          <a:effectLst>
            <a:outerShdw blurRad="76200" dist="38100" dir="2700000" sx="99000" sy="99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rot="12277056">
            <a:off x="3703342" y="6255999"/>
            <a:ext cx="1238846" cy="1204002"/>
            <a:chOff x="6559582" y="-631902"/>
            <a:chExt cx="1238846" cy="1204002"/>
          </a:xfrm>
        </p:grpSpPr>
        <p:sp>
          <p:nvSpPr>
            <p:cNvPr id="31" name="任意多边形 30"/>
            <p:cNvSpPr/>
            <p:nvPr/>
          </p:nvSpPr>
          <p:spPr>
            <a:xfrm rot="11940577">
              <a:off x="6559582" y="-631902"/>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rot="7873659">
              <a:off x="6956561" y="-466054"/>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3006470" y="3115004"/>
            <a:ext cx="1757223" cy="2062103"/>
          </a:xfrm>
          <a:prstGeom prst="rect">
            <a:avLst/>
          </a:prstGeom>
          <a:noFill/>
        </p:spPr>
        <p:txBody>
          <a:bodyPr wrap="square" rtlCol="0">
            <a:spAutoFit/>
          </a:bodyPr>
          <a:lstStyle/>
          <a:p>
            <a:pPr algn="ctr"/>
            <a:r>
              <a:rPr lang="en-US" altLang="zh-CN" sz="1600" b="1">
                <a:latin typeface="方正兰亭超细黑简体" panose="02000000000000000000" pitchFamily="2" charset="-122"/>
                <a:ea typeface="方正兰亭超细黑简体" panose="02000000000000000000" pitchFamily="2" charset="-122"/>
              </a:rPr>
              <a:t>Add your text here and write down your ideas here thank you add your text here and write down your ideas</a:t>
            </a:r>
            <a:endParaRPr lang="zh-CN" altLang="en-US" sz="1600" b="1">
              <a:latin typeface="方正兰亭超细黑简体" panose="02000000000000000000" pitchFamily="2" charset="-122"/>
              <a:ea typeface="方正兰亭超细黑简体" panose="02000000000000000000" pitchFamily="2" charset="-122"/>
            </a:endParaRPr>
          </a:p>
        </p:txBody>
      </p:sp>
      <p:sp>
        <p:nvSpPr>
          <p:cNvPr id="36" name="文本框 35"/>
          <p:cNvSpPr txBox="1"/>
          <p:nvPr/>
        </p:nvSpPr>
        <p:spPr>
          <a:xfrm>
            <a:off x="585699" y="4750710"/>
            <a:ext cx="1678722" cy="1569660"/>
          </a:xfrm>
          <a:prstGeom prst="rect">
            <a:avLst/>
          </a:prstGeom>
          <a:noFill/>
        </p:spPr>
        <p:txBody>
          <a:bodyPr wrap="square" rtlCol="0">
            <a:spAutoFit/>
          </a:bodyPr>
          <a:lstStyle/>
          <a:p>
            <a:pPr algn="ctr"/>
            <a:r>
              <a:rPr lang="en-US" altLang="zh-CN" sz="1600" b="1">
                <a:latin typeface="方正兰亭超细黑简体" panose="02000000000000000000" pitchFamily="2" charset="-122"/>
                <a:ea typeface="方正兰亭超细黑简体" panose="02000000000000000000" pitchFamily="2" charset="-122"/>
              </a:rPr>
              <a:t>Add your text here and write down your ideas here thank you add your text</a:t>
            </a:r>
            <a:endParaRPr lang="zh-CN" altLang="en-US" sz="1600" b="1">
              <a:latin typeface="方正兰亭超细黑简体" panose="02000000000000000000" pitchFamily="2" charset="-122"/>
              <a:ea typeface="方正兰亭超细黑简体" panose="02000000000000000000" pitchFamily="2"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19785" y="1420924"/>
            <a:ext cx="959001" cy="9565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2394" y="4801894"/>
            <a:ext cx="1455321" cy="1160323"/>
          </a:xfrm>
          <a:prstGeom prst="rect">
            <a:avLst/>
          </a:prstGeom>
        </p:spPr>
      </p:pic>
      <p:grpSp>
        <p:nvGrpSpPr>
          <p:cNvPr id="37" name="组合 36"/>
          <p:cNvGrpSpPr/>
          <p:nvPr/>
        </p:nvGrpSpPr>
        <p:grpSpPr>
          <a:xfrm>
            <a:off x="1493179" y="3200868"/>
            <a:ext cx="724366" cy="729010"/>
            <a:chOff x="4554538" y="4102100"/>
            <a:chExt cx="495300" cy="498475"/>
          </a:xfrm>
        </p:grpSpPr>
        <p:sp>
          <p:nvSpPr>
            <p:cNvPr id="38" name="Freeform 90"/>
            <p:cNvSpPr>
              <a:spLocks/>
            </p:cNvSpPr>
            <p:nvPr/>
          </p:nvSpPr>
          <p:spPr bwMode="auto">
            <a:xfrm>
              <a:off x="4554538" y="4154487"/>
              <a:ext cx="446088" cy="446088"/>
            </a:xfrm>
            <a:custGeom>
              <a:avLst/>
              <a:gdLst>
                <a:gd name="T0" fmla="*/ 104 w 208"/>
                <a:gd name="T1" fmla="*/ 208 h 208"/>
                <a:gd name="T2" fmla="*/ 208 w 208"/>
                <a:gd name="T3" fmla="*/ 104 h 208"/>
                <a:gd name="T4" fmla="*/ 196 w 208"/>
                <a:gd name="T5" fmla="*/ 55 h 208"/>
                <a:gd name="T6" fmla="*/ 194 w 208"/>
                <a:gd name="T7" fmla="*/ 55 h 208"/>
                <a:gd name="T8" fmla="*/ 192 w 208"/>
                <a:gd name="T9" fmla="*/ 55 h 208"/>
                <a:gd name="T10" fmla="*/ 179 w 208"/>
                <a:gd name="T11" fmla="*/ 54 h 208"/>
                <a:gd name="T12" fmla="*/ 169 w 208"/>
                <a:gd name="T13" fmla="*/ 63 h 208"/>
                <a:gd name="T14" fmla="*/ 181 w 208"/>
                <a:gd name="T15" fmla="*/ 104 h 208"/>
                <a:gd name="T16" fmla="*/ 104 w 208"/>
                <a:gd name="T17" fmla="*/ 180 h 208"/>
                <a:gd name="T18" fmla="*/ 28 w 208"/>
                <a:gd name="T19" fmla="*/ 104 h 208"/>
                <a:gd name="T20" fmla="*/ 104 w 208"/>
                <a:gd name="T21" fmla="*/ 27 h 208"/>
                <a:gd name="T22" fmla="*/ 145 w 208"/>
                <a:gd name="T23" fmla="*/ 39 h 208"/>
                <a:gd name="T24" fmla="*/ 153 w 208"/>
                <a:gd name="T25" fmla="*/ 30 h 208"/>
                <a:gd name="T26" fmla="*/ 152 w 208"/>
                <a:gd name="T27" fmla="*/ 15 h 208"/>
                <a:gd name="T28" fmla="*/ 152 w 208"/>
                <a:gd name="T29" fmla="*/ 11 h 208"/>
                <a:gd name="T30" fmla="*/ 104 w 208"/>
                <a:gd name="T31" fmla="*/ 0 h 208"/>
                <a:gd name="T32" fmla="*/ 0 w 208"/>
                <a:gd name="T33" fmla="*/ 104 h 208"/>
                <a:gd name="T34" fmla="*/ 104 w 208"/>
                <a:gd name="T35" fmla="*/ 2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208">
                  <a:moveTo>
                    <a:pt x="104" y="208"/>
                  </a:moveTo>
                  <a:cubicBezTo>
                    <a:pt x="162" y="208"/>
                    <a:pt x="208" y="161"/>
                    <a:pt x="208" y="104"/>
                  </a:cubicBezTo>
                  <a:cubicBezTo>
                    <a:pt x="208" y="86"/>
                    <a:pt x="204" y="69"/>
                    <a:pt x="196" y="55"/>
                  </a:cubicBezTo>
                  <a:cubicBezTo>
                    <a:pt x="195" y="55"/>
                    <a:pt x="194" y="55"/>
                    <a:pt x="194" y="55"/>
                  </a:cubicBezTo>
                  <a:cubicBezTo>
                    <a:pt x="193" y="55"/>
                    <a:pt x="193" y="55"/>
                    <a:pt x="192" y="55"/>
                  </a:cubicBezTo>
                  <a:cubicBezTo>
                    <a:pt x="179" y="54"/>
                    <a:pt x="179" y="54"/>
                    <a:pt x="179" y="54"/>
                  </a:cubicBezTo>
                  <a:cubicBezTo>
                    <a:pt x="169" y="63"/>
                    <a:pt x="169" y="63"/>
                    <a:pt x="169" y="63"/>
                  </a:cubicBezTo>
                  <a:cubicBezTo>
                    <a:pt x="177" y="75"/>
                    <a:pt x="181" y="89"/>
                    <a:pt x="181" y="104"/>
                  </a:cubicBezTo>
                  <a:cubicBezTo>
                    <a:pt x="181" y="146"/>
                    <a:pt x="147" y="180"/>
                    <a:pt x="104" y="180"/>
                  </a:cubicBezTo>
                  <a:cubicBezTo>
                    <a:pt x="62" y="180"/>
                    <a:pt x="28" y="146"/>
                    <a:pt x="28" y="104"/>
                  </a:cubicBezTo>
                  <a:cubicBezTo>
                    <a:pt x="28" y="61"/>
                    <a:pt x="62" y="27"/>
                    <a:pt x="104" y="27"/>
                  </a:cubicBezTo>
                  <a:cubicBezTo>
                    <a:pt x="119" y="27"/>
                    <a:pt x="133" y="31"/>
                    <a:pt x="145" y="39"/>
                  </a:cubicBezTo>
                  <a:cubicBezTo>
                    <a:pt x="153" y="30"/>
                    <a:pt x="153" y="30"/>
                    <a:pt x="153" y="30"/>
                  </a:cubicBezTo>
                  <a:cubicBezTo>
                    <a:pt x="152" y="15"/>
                    <a:pt x="152" y="15"/>
                    <a:pt x="152" y="15"/>
                  </a:cubicBezTo>
                  <a:cubicBezTo>
                    <a:pt x="152" y="14"/>
                    <a:pt x="152" y="12"/>
                    <a:pt x="152" y="11"/>
                  </a:cubicBezTo>
                  <a:cubicBezTo>
                    <a:pt x="138" y="4"/>
                    <a:pt x="121" y="0"/>
                    <a:pt x="104" y="0"/>
                  </a:cubicBezTo>
                  <a:cubicBezTo>
                    <a:pt x="47" y="0"/>
                    <a:pt x="0" y="46"/>
                    <a:pt x="0" y="104"/>
                  </a:cubicBezTo>
                  <a:cubicBezTo>
                    <a:pt x="0" y="161"/>
                    <a:pt x="47" y="208"/>
                    <a:pt x="104" y="2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91"/>
            <p:cNvSpPr>
              <a:spLocks/>
            </p:cNvSpPr>
            <p:nvPr/>
          </p:nvSpPr>
          <p:spPr bwMode="auto">
            <a:xfrm>
              <a:off x="4668838" y="4265612"/>
              <a:ext cx="217488" cy="220663"/>
            </a:xfrm>
            <a:custGeom>
              <a:avLst/>
              <a:gdLst>
                <a:gd name="T0" fmla="*/ 51 w 102"/>
                <a:gd name="T1" fmla="*/ 25 h 103"/>
                <a:gd name="T2" fmla="*/ 53 w 102"/>
                <a:gd name="T3" fmla="*/ 25 h 103"/>
                <a:gd name="T4" fmla="*/ 73 w 102"/>
                <a:gd name="T5" fmla="*/ 6 h 103"/>
                <a:gd name="T6" fmla="*/ 73 w 102"/>
                <a:gd name="T7" fmla="*/ 5 h 103"/>
                <a:gd name="T8" fmla="*/ 51 w 102"/>
                <a:gd name="T9" fmla="*/ 0 h 103"/>
                <a:gd name="T10" fmla="*/ 0 w 102"/>
                <a:gd name="T11" fmla="*/ 52 h 103"/>
                <a:gd name="T12" fmla="*/ 51 w 102"/>
                <a:gd name="T13" fmla="*/ 103 h 103"/>
                <a:gd name="T14" fmla="*/ 102 w 102"/>
                <a:gd name="T15" fmla="*/ 52 h 103"/>
                <a:gd name="T16" fmla="*/ 98 w 102"/>
                <a:gd name="T17" fmla="*/ 30 h 103"/>
                <a:gd name="T18" fmla="*/ 97 w 102"/>
                <a:gd name="T19" fmla="*/ 30 h 103"/>
                <a:gd name="T20" fmla="*/ 78 w 102"/>
                <a:gd name="T21" fmla="*/ 50 h 103"/>
                <a:gd name="T22" fmla="*/ 78 w 102"/>
                <a:gd name="T23" fmla="*/ 52 h 103"/>
                <a:gd name="T24" fmla="*/ 51 w 102"/>
                <a:gd name="T25" fmla="*/ 79 h 103"/>
                <a:gd name="T26" fmla="*/ 24 w 102"/>
                <a:gd name="T27" fmla="*/ 52 h 103"/>
                <a:gd name="T28" fmla="*/ 51 w 102"/>
                <a:gd name="T29"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03">
                  <a:moveTo>
                    <a:pt x="51" y="25"/>
                  </a:moveTo>
                  <a:cubicBezTo>
                    <a:pt x="52" y="25"/>
                    <a:pt x="53" y="25"/>
                    <a:pt x="53" y="25"/>
                  </a:cubicBezTo>
                  <a:cubicBezTo>
                    <a:pt x="73" y="6"/>
                    <a:pt x="73" y="6"/>
                    <a:pt x="73" y="6"/>
                  </a:cubicBezTo>
                  <a:cubicBezTo>
                    <a:pt x="73" y="5"/>
                    <a:pt x="73" y="5"/>
                    <a:pt x="73" y="5"/>
                  </a:cubicBezTo>
                  <a:cubicBezTo>
                    <a:pt x="66" y="2"/>
                    <a:pt x="59" y="0"/>
                    <a:pt x="51" y="0"/>
                  </a:cubicBezTo>
                  <a:cubicBezTo>
                    <a:pt x="23" y="0"/>
                    <a:pt x="0" y="23"/>
                    <a:pt x="0" y="52"/>
                  </a:cubicBezTo>
                  <a:cubicBezTo>
                    <a:pt x="0" y="80"/>
                    <a:pt x="23" y="103"/>
                    <a:pt x="51" y="103"/>
                  </a:cubicBezTo>
                  <a:cubicBezTo>
                    <a:pt x="80" y="103"/>
                    <a:pt x="102" y="80"/>
                    <a:pt x="102" y="52"/>
                  </a:cubicBezTo>
                  <a:cubicBezTo>
                    <a:pt x="102" y="44"/>
                    <a:pt x="101" y="37"/>
                    <a:pt x="98" y="30"/>
                  </a:cubicBezTo>
                  <a:cubicBezTo>
                    <a:pt x="97" y="30"/>
                    <a:pt x="97" y="30"/>
                    <a:pt x="97" y="30"/>
                  </a:cubicBezTo>
                  <a:cubicBezTo>
                    <a:pt x="78" y="50"/>
                    <a:pt x="78" y="50"/>
                    <a:pt x="78" y="50"/>
                  </a:cubicBezTo>
                  <a:cubicBezTo>
                    <a:pt x="78" y="50"/>
                    <a:pt x="78" y="51"/>
                    <a:pt x="78" y="52"/>
                  </a:cubicBezTo>
                  <a:cubicBezTo>
                    <a:pt x="78" y="67"/>
                    <a:pt x="66" y="79"/>
                    <a:pt x="51" y="79"/>
                  </a:cubicBezTo>
                  <a:cubicBezTo>
                    <a:pt x="36" y="79"/>
                    <a:pt x="24" y="67"/>
                    <a:pt x="24" y="52"/>
                  </a:cubicBezTo>
                  <a:cubicBezTo>
                    <a:pt x="24" y="37"/>
                    <a:pt x="36" y="25"/>
                    <a:pt x="51" y="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2"/>
            <p:cNvSpPr>
              <a:spLocks/>
            </p:cNvSpPr>
            <p:nvPr/>
          </p:nvSpPr>
          <p:spPr bwMode="auto">
            <a:xfrm>
              <a:off x="4776788" y="4102100"/>
              <a:ext cx="273050" cy="273050"/>
            </a:xfrm>
            <a:custGeom>
              <a:avLst/>
              <a:gdLst>
                <a:gd name="T0" fmla="*/ 107 w 127"/>
                <a:gd name="T1" fmla="*/ 35 h 127"/>
                <a:gd name="T2" fmla="*/ 114 w 127"/>
                <a:gd name="T3" fmla="*/ 29 h 127"/>
                <a:gd name="T4" fmla="*/ 114 w 127"/>
                <a:gd name="T5" fmla="*/ 19 h 127"/>
                <a:gd name="T6" fmla="*/ 109 w 127"/>
                <a:gd name="T7" fmla="*/ 14 h 127"/>
                <a:gd name="T8" fmla="*/ 104 w 127"/>
                <a:gd name="T9" fmla="*/ 12 h 127"/>
                <a:gd name="T10" fmla="*/ 99 w 127"/>
                <a:gd name="T11" fmla="*/ 14 h 127"/>
                <a:gd name="T12" fmla="*/ 92 w 127"/>
                <a:gd name="T13" fmla="*/ 21 h 127"/>
                <a:gd name="T14" fmla="*/ 91 w 127"/>
                <a:gd name="T15" fmla="*/ 3 h 127"/>
                <a:gd name="T16" fmla="*/ 88 w 127"/>
                <a:gd name="T17" fmla="*/ 0 h 127"/>
                <a:gd name="T18" fmla="*/ 87 w 127"/>
                <a:gd name="T19" fmla="*/ 1 h 127"/>
                <a:gd name="T20" fmla="*/ 59 w 127"/>
                <a:gd name="T21" fmla="*/ 29 h 127"/>
                <a:gd name="T22" fmla="*/ 55 w 127"/>
                <a:gd name="T23" fmla="*/ 38 h 127"/>
                <a:gd name="T24" fmla="*/ 55 w 127"/>
                <a:gd name="T25" fmla="*/ 39 h 127"/>
                <a:gd name="T26" fmla="*/ 57 w 127"/>
                <a:gd name="T27" fmla="*/ 57 h 127"/>
                <a:gd name="T28" fmla="*/ 47 w 127"/>
                <a:gd name="T29" fmla="*/ 67 h 127"/>
                <a:gd name="T30" fmla="*/ 29 w 127"/>
                <a:gd name="T31" fmla="*/ 85 h 127"/>
                <a:gd name="T32" fmla="*/ 28 w 127"/>
                <a:gd name="T33" fmla="*/ 85 h 127"/>
                <a:gd name="T34" fmla="*/ 11 w 127"/>
                <a:gd name="T35" fmla="*/ 103 h 127"/>
                <a:gd name="T36" fmla="*/ 3 w 127"/>
                <a:gd name="T37" fmla="*/ 111 h 127"/>
                <a:gd name="T38" fmla="*/ 1 w 127"/>
                <a:gd name="T39" fmla="*/ 114 h 127"/>
                <a:gd name="T40" fmla="*/ 1 w 127"/>
                <a:gd name="T41" fmla="*/ 121 h 127"/>
                <a:gd name="T42" fmla="*/ 7 w 127"/>
                <a:gd name="T43" fmla="*/ 127 h 127"/>
                <a:gd name="T44" fmla="*/ 7 w 127"/>
                <a:gd name="T45" fmla="*/ 127 h 127"/>
                <a:gd name="T46" fmla="*/ 13 w 127"/>
                <a:gd name="T47" fmla="*/ 127 h 127"/>
                <a:gd name="T48" fmla="*/ 17 w 127"/>
                <a:gd name="T49" fmla="*/ 125 h 127"/>
                <a:gd name="T50" fmla="*/ 72 w 127"/>
                <a:gd name="T51" fmla="*/ 70 h 127"/>
                <a:gd name="T52" fmla="*/ 88 w 127"/>
                <a:gd name="T53" fmla="*/ 72 h 127"/>
                <a:gd name="T54" fmla="*/ 89 w 127"/>
                <a:gd name="T55" fmla="*/ 72 h 127"/>
                <a:gd name="T56" fmla="*/ 90 w 127"/>
                <a:gd name="T57" fmla="*/ 72 h 127"/>
                <a:gd name="T58" fmla="*/ 98 w 127"/>
                <a:gd name="T59" fmla="*/ 68 h 127"/>
                <a:gd name="T60" fmla="*/ 126 w 127"/>
                <a:gd name="T61" fmla="*/ 40 h 127"/>
                <a:gd name="T62" fmla="*/ 124 w 127"/>
                <a:gd name="T63" fmla="*/ 36 h 127"/>
                <a:gd name="T64" fmla="*/ 107 w 127"/>
                <a:gd name="T65" fmla="*/ 35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127">
                  <a:moveTo>
                    <a:pt x="107" y="35"/>
                  </a:moveTo>
                  <a:cubicBezTo>
                    <a:pt x="114" y="29"/>
                    <a:pt x="114" y="29"/>
                    <a:pt x="114" y="29"/>
                  </a:cubicBezTo>
                  <a:cubicBezTo>
                    <a:pt x="116" y="26"/>
                    <a:pt x="116" y="21"/>
                    <a:pt x="114" y="19"/>
                  </a:cubicBezTo>
                  <a:cubicBezTo>
                    <a:pt x="109" y="14"/>
                    <a:pt x="109" y="14"/>
                    <a:pt x="109" y="14"/>
                  </a:cubicBezTo>
                  <a:cubicBezTo>
                    <a:pt x="108" y="13"/>
                    <a:pt x="106" y="12"/>
                    <a:pt x="104" y="12"/>
                  </a:cubicBezTo>
                  <a:cubicBezTo>
                    <a:pt x="102" y="12"/>
                    <a:pt x="101" y="13"/>
                    <a:pt x="99" y="14"/>
                  </a:cubicBezTo>
                  <a:cubicBezTo>
                    <a:pt x="92" y="21"/>
                    <a:pt x="92" y="21"/>
                    <a:pt x="92" y="21"/>
                  </a:cubicBezTo>
                  <a:cubicBezTo>
                    <a:pt x="91" y="3"/>
                    <a:pt x="91" y="3"/>
                    <a:pt x="91" y="3"/>
                  </a:cubicBezTo>
                  <a:cubicBezTo>
                    <a:pt x="91" y="1"/>
                    <a:pt x="89" y="0"/>
                    <a:pt x="88" y="0"/>
                  </a:cubicBezTo>
                  <a:cubicBezTo>
                    <a:pt x="88" y="0"/>
                    <a:pt x="87" y="1"/>
                    <a:pt x="87" y="1"/>
                  </a:cubicBezTo>
                  <a:cubicBezTo>
                    <a:pt x="59" y="29"/>
                    <a:pt x="59" y="29"/>
                    <a:pt x="59" y="29"/>
                  </a:cubicBezTo>
                  <a:cubicBezTo>
                    <a:pt x="56" y="31"/>
                    <a:pt x="55" y="35"/>
                    <a:pt x="55" y="38"/>
                  </a:cubicBezTo>
                  <a:cubicBezTo>
                    <a:pt x="55" y="39"/>
                    <a:pt x="55" y="39"/>
                    <a:pt x="55" y="39"/>
                  </a:cubicBezTo>
                  <a:cubicBezTo>
                    <a:pt x="57" y="57"/>
                    <a:pt x="57" y="57"/>
                    <a:pt x="57" y="57"/>
                  </a:cubicBezTo>
                  <a:cubicBezTo>
                    <a:pt x="47" y="67"/>
                    <a:pt x="47" y="67"/>
                    <a:pt x="47" y="67"/>
                  </a:cubicBezTo>
                  <a:cubicBezTo>
                    <a:pt x="29" y="85"/>
                    <a:pt x="29" y="85"/>
                    <a:pt x="29" y="85"/>
                  </a:cubicBezTo>
                  <a:cubicBezTo>
                    <a:pt x="28" y="85"/>
                    <a:pt x="28" y="85"/>
                    <a:pt x="28" y="85"/>
                  </a:cubicBezTo>
                  <a:cubicBezTo>
                    <a:pt x="11" y="103"/>
                    <a:pt x="11" y="103"/>
                    <a:pt x="11" y="103"/>
                  </a:cubicBezTo>
                  <a:cubicBezTo>
                    <a:pt x="3" y="111"/>
                    <a:pt x="3" y="111"/>
                    <a:pt x="3" y="111"/>
                  </a:cubicBezTo>
                  <a:cubicBezTo>
                    <a:pt x="2" y="112"/>
                    <a:pt x="1" y="113"/>
                    <a:pt x="1" y="114"/>
                  </a:cubicBezTo>
                  <a:cubicBezTo>
                    <a:pt x="1" y="121"/>
                    <a:pt x="1" y="121"/>
                    <a:pt x="1" y="121"/>
                  </a:cubicBezTo>
                  <a:cubicBezTo>
                    <a:pt x="0" y="124"/>
                    <a:pt x="3" y="127"/>
                    <a:pt x="7" y="127"/>
                  </a:cubicBezTo>
                  <a:cubicBezTo>
                    <a:pt x="7" y="127"/>
                    <a:pt x="7" y="127"/>
                    <a:pt x="7" y="127"/>
                  </a:cubicBezTo>
                  <a:cubicBezTo>
                    <a:pt x="13" y="127"/>
                    <a:pt x="13" y="127"/>
                    <a:pt x="13" y="127"/>
                  </a:cubicBezTo>
                  <a:cubicBezTo>
                    <a:pt x="15" y="127"/>
                    <a:pt x="16" y="126"/>
                    <a:pt x="17" y="125"/>
                  </a:cubicBezTo>
                  <a:cubicBezTo>
                    <a:pt x="72" y="70"/>
                    <a:pt x="72" y="70"/>
                    <a:pt x="72" y="70"/>
                  </a:cubicBezTo>
                  <a:cubicBezTo>
                    <a:pt x="88" y="72"/>
                    <a:pt x="88" y="72"/>
                    <a:pt x="88" y="72"/>
                  </a:cubicBezTo>
                  <a:cubicBezTo>
                    <a:pt x="89" y="72"/>
                    <a:pt x="89" y="72"/>
                    <a:pt x="89" y="72"/>
                  </a:cubicBezTo>
                  <a:cubicBezTo>
                    <a:pt x="90" y="72"/>
                    <a:pt x="90" y="72"/>
                    <a:pt x="90" y="72"/>
                  </a:cubicBezTo>
                  <a:cubicBezTo>
                    <a:pt x="93" y="72"/>
                    <a:pt x="96" y="70"/>
                    <a:pt x="98" y="68"/>
                  </a:cubicBezTo>
                  <a:cubicBezTo>
                    <a:pt x="126" y="40"/>
                    <a:pt x="126" y="40"/>
                    <a:pt x="126" y="40"/>
                  </a:cubicBezTo>
                  <a:cubicBezTo>
                    <a:pt x="127" y="39"/>
                    <a:pt x="126" y="36"/>
                    <a:pt x="124" y="36"/>
                  </a:cubicBezTo>
                  <a:lnTo>
                    <a:pt x="107"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p:nvPr/>
        </p:nvGrpSpPr>
        <p:grpSpPr>
          <a:xfrm>
            <a:off x="9693732" y="3596853"/>
            <a:ext cx="795118" cy="795118"/>
            <a:chOff x="11417301" y="2544763"/>
            <a:chExt cx="479425" cy="479425"/>
          </a:xfrm>
        </p:grpSpPr>
        <p:sp>
          <p:nvSpPr>
            <p:cNvPr id="42" name="Freeform 101"/>
            <p:cNvSpPr>
              <a:spLocks noEditPoints="1"/>
            </p:cNvSpPr>
            <p:nvPr/>
          </p:nvSpPr>
          <p:spPr bwMode="auto">
            <a:xfrm>
              <a:off x="11533188" y="2660650"/>
              <a:ext cx="363538" cy="363538"/>
            </a:xfrm>
            <a:custGeom>
              <a:avLst/>
              <a:gdLst>
                <a:gd name="T0" fmla="*/ 151 w 170"/>
                <a:gd name="T1" fmla="*/ 68 h 170"/>
                <a:gd name="T2" fmla="*/ 143 w 170"/>
                <a:gd name="T3" fmla="*/ 57 h 170"/>
                <a:gd name="T4" fmla="*/ 150 w 170"/>
                <a:gd name="T5" fmla="*/ 44 h 170"/>
                <a:gd name="T6" fmla="*/ 140 w 170"/>
                <a:gd name="T7" fmla="*/ 20 h 170"/>
                <a:gd name="T8" fmla="*/ 125 w 170"/>
                <a:gd name="T9" fmla="*/ 20 h 170"/>
                <a:gd name="T10" fmla="*/ 116 w 170"/>
                <a:gd name="T11" fmla="*/ 28 h 170"/>
                <a:gd name="T12" fmla="*/ 106 w 170"/>
                <a:gd name="T13" fmla="*/ 24 h 170"/>
                <a:gd name="T14" fmla="*/ 102 w 170"/>
                <a:gd name="T15" fmla="*/ 10 h 170"/>
                <a:gd name="T16" fmla="*/ 78 w 170"/>
                <a:gd name="T17" fmla="*/ 0 h 170"/>
                <a:gd name="T18" fmla="*/ 68 w 170"/>
                <a:gd name="T19" fmla="*/ 19 h 170"/>
                <a:gd name="T20" fmla="*/ 57 w 170"/>
                <a:gd name="T21" fmla="*/ 27 h 170"/>
                <a:gd name="T22" fmla="*/ 50 w 170"/>
                <a:gd name="T23" fmla="*/ 26 h 170"/>
                <a:gd name="T24" fmla="*/ 37 w 170"/>
                <a:gd name="T25" fmla="*/ 17 h 170"/>
                <a:gd name="T26" fmla="*/ 20 w 170"/>
                <a:gd name="T27" fmla="*/ 30 h 170"/>
                <a:gd name="T28" fmla="*/ 20 w 170"/>
                <a:gd name="T29" fmla="*/ 44 h 170"/>
                <a:gd name="T30" fmla="*/ 27 w 170"/>
                <a:gd name="T31" fmla="*/ 57 h 170"/>
                <a:gd name="T32" fmla="*/ 19 w 170"/>
                <a:gd name="T33" fmla="*/ 68 h 170"/>
                <a:gd name="T34" fmla="*/ 0 w 170"/>
                <a:gd name="T35" fmla="*/ 78 h 170"/>
                <a:gd name="T36" fmla="*/ 11 w 170"/>
                <a:gd name="T37" fmla="*/ 102 h 170"/>
                <a:gd name="T38" fmla="*/ 24 w 170"/>
                <a:gd name="T39" fmla="*/ 106 h 170"/>
                <a:gd name="T40" fmla="*/ 26 w 170"/>
                <a:gd name="T41" fmla="*/ 120 h 170"/>
                <a:gd name="T42" fmla="*/ 20 w 170"/>
                <a:gd name="T43" fmla="*/ 140 h 170"/>
                <a:gd name="T44" fmla="*/ 37 w 170"/>
                <a:gd name="T45" fmla="*/ 153 h 170"/>
                <a:gd name="T46" fmla="*/ 50 w 170"/>
                <a:gd name="T47" fmla="*/ 144 h 170"/>
                <a:gd name="T48" fmla="*/ 57 w 170"/>
                <a:gd name="T49" fmla="*/ 143 h 170"/>
                <a:gd name="T50" fmla="*/ 68 w 170"/>
                <a:gd name="T51" fmla="*/ 151 h 170"/>
                <a:gd name="T52" fmla="*/ 78 w 170"/>
                <a:gd name="T53" fmla="*/ 170 h 170"/>
                <a:gd name="T54" fmla="*/ 102 w 170"/>
                <a:gd name="T55" fmla="*/ 159 h 170"/>
                <a:gd name="T56" fmla="*/ 106 w 170"/>
                <a:gd name="T57" fmla="*/ 146 h 170"/>
                <a:gd name="T58" fmla="*/ 116 w 170"/>
                <a:gd name="T59" fmla="*/ 142 h 170"/>
                <a:gd name="T60" fmla="*/ 125 w 170"/>
                <a:gd name="T61" fmla="*/ 149 h 170"/>
                <a:gd name="T62" fmla="*/ 140 w 170"/>
                <a:gd name="T63" fmla="*/ 149 h 170"/>
                <a:gd name="T64" fmla="*/ 150 w 170"/>
                <a:gd name="T65" fmla="*/ 125 h 170"/>
                <a:gd name="T66" fmla="*/ 143 w 170"/>
                <a:gd name="T67" fmla="*/ 113 h 170"/>
                <a:gd name="T68" fmla="*/ 151 w 170"/>
                <a:gd name="T69" fmla="*/ 102 h 170"/>
                <a:gd name="T70" fmla="*/ 170 w 170"/>
                <a:gd name="T71" fmla="*/ 92 h 170"/>
                <a:gd name="T72" fmla="*/ 159 w 170"/>
                <a:gd name="T73" fmla="*/ 68 h 170"/>
                <a:gd name="T74" fmla="*/ 85 w 170"/>
                <a:gd name="T75" fmla="*/ 115 h 170"/>
                <a:gd name="T76" fmla="*/ 85 w 170"/>
                <a:gd name="T77" fmla="*/ 5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2"/>
            <p:cNvSpPr>
              <a:spLocks noEditPoints="1"/>
            </p:cNvSpPr>
            <p:nvPr/>
          </p:nvSpPr>
          <p:spPr bwMode="auto">
            <a:xfrm>
              <a:off x="11417301" y="2544763"/>
              <a:ext cx="188913" cy="187325"/>
            </a:xfrm>
            <a:custGeom>
              <a:avLst/>
              <a:gdLst>
                <a:gd name="T0" fmla="*/ 77 w 88"/>
                <a:gd name="T1" fmla="*/ 54 h 88"/>
                <a:gd name="T2" fmla="*/ 88 w 88"/>
                <a:gd name="T3" fmla="*/ 47 h 88"/>
                <a:gd name="T4" fmla="*/ 81 w 88"/>
                <a:gd name="T5" fmla="*/ 34 h 88"/>
                <a:gd name="T6" fmla="*/ 76 w 88"/>
                <a:gd name="T7" fmla="*/ 33 h 88"/>
                <a:gd name="T8" fmla="*/ 75 w 88"/>
                <a:gd name="T9" fmla="*/ 28 h 88"/>
                <a:gd name="T10" fmla="*/ 78 w 88"/>
                <a:gd name="T11" fmla="*/ 15 h 88"/>
                <a:gd name="T12" fmla="*/ 68 w 88"/>
                <a:gd name="T13" fmla="*/ 8 h 88"/>
                <a:gd name="T14" fmla="*/ 60 w 88"/>
                <a:gd name="T15" fmla="*/ 13 h 88"/>
                <a:gd name="T16" fmla="*/ 59 w 88"/>
                <a:gd name="T17" fmla="*/ 13 h 88"/>
                <a:gd name="T18" fmla="*/ 54 w 88"/>
                <a:gd name="T19" fmla="*/ 11 h 88"/>
                <a:gd name="T20" fmla="*/ 47 w 88"/>
                <a:gd name="T21" fmla="*/ 0 h 88"/>
                <a:gd name="T22" fmla="*/ 34 w 88"/>
                <a:gd name="T23" fmla="*/ 7 h 88"/>
                <a:gd name="T24" fmla="*/ 33 w 88"/>
                <a:gd name="T25" fmla="*/ 12 h 88"/>
                <a:gd name="T26" fmla="*/ 29 w 88"/>
                <a:gd name="T27" fmla="*/ 14 h 88"/>
                <a:gd name="T28" fmla="*/ 25 w 88"/>
                <a:gd name="T29" fmla="*/ 11 h 88"/>
                <a:gd name="T30" fmla="*/ 15 w 88"/>
                <a:gd name="T31" fmla="*/ 11 h 88"/>
                <a:gd name="T32" fmla="*/ 11 w 88"/>
                <a:gd name="T33" fmla="*/ 25 h 88"/>
                <a:gd name="T34" fmla="*/ 14 w 88"/>
                <a:gd name="T35" fmla="*/ 29 h 88"/>
                <a:gd name="T36" fmla="*/ 11 w 88"/>
                <a:gd name="T37" fmla="*/ 34 h 88"/>
                <a:gd name="T38" fmla="*/ 0 w 88"/>
                <a:gd name="T39" fmla="*/ 41 h 88"/>
                <a:gd name="T40" fmla="*/ 7 w 88"/>
                <a:gd name="T41" fmla="*/ 54 h 88"/>
                <a:gd name="T42" fmla="*/ 12 w 88"/>
                <a:gd name="T43" fmla="*/ 55 h 88"/>
                <a:gd name="T44" fmla="*/ 13 w 88"/>
                <a:gd name="T45" fmla="*/ 60 h 88"/>
                <a:gd name="T46" fmla="*/ 9 w 88"/>
                <a:gd name="T47" fmla="*/ 68 h 88"/>
                <a:gd name="T48" fmla="*/ 15 w 88"/>
                <a:gd name="T49" fmla="*/ 78 h 88"/>
                <a:gd name="T50" fmla="*/ 25 w 88"/>
                <a:gd name="T51" fmla="*/ 78 h 88"/>
                <a:gd name="T52" fmla="*/ 29 w 88"/>
                <a:gd name="T53" fmla="*/ 74 h 88"/>
                <a:gd name="T54" fmla="*/ 33 w 88"/>
                <a:gd name="T55" fmla="*/ 76 h 88"/>
                <a:gd name="T56" fmla="*/ 34 w 88"/>
                <a:gd name="T57" fmla="*/ 81 h 88"/>
                <a:gd name="T58" fmla="*/ 47 w 88"/>
                <a:gd name="T59" fmla="*/ 88 h 88"/>
                <a:gd name="T60" fmla="*/ 54 w 88"/>
                <a:gd name="T61" fmla="*/ 77 h 88"/>
                <a:gd name="T62" fmla="*/ 59 w 88"/>
                <a:gd name="T63" fmla="*/ 75 h 88"/>
                <a:gd name="T64" fmla="*/ 60 w 88"/>
                <a:gd name="T65" fmla="*/ 75 h 88"/>
                <a:gd name="T66" fmla="*/ 68 w 88"/>
                <a:gd name="T67" fmla="*/ 80 h 88"/>
                <a:gd name="T68" fmla="*/ 78 w 88"/>
                <a:gd name="T69" fmla="*/ 73 h 88"/>
                <a:gd name="T70" fmla="*/ 75 w 88"/>
                <a:gd name="T71" fmla="*/ 60 h 88"/>
                <a:gd name="T72" fmla="*/ 76 w 88"/>
                <a:gd name="T73" fmla="*/ 55 h 88"/>
                <a:gd name="T74" fmla="*/ 44 w 88"/>
                <a:gd name="T75" fmla="*/ 58 h 88"/>
                <a:gd name="T76" fmla="*/ 44 w 88"/>
                <a:gd name="T77" fmla="*/ 3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586311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500"/>
                                        <p:tgtEl>
                                          <p:spTgt spid="36"/>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500"/>
                            </p:stCondLst>
                            <p:childTnLst>
                              <p:par>
                                <p:cTn id="30" presetID="49" presetClass="entr" presetSubtype="0" decel="10000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360"/>
                                          </p:val>
                                        </p:tav>
                                        <p:tav tm="100000">
                                          <p:val>
                                            <p:fltVal val="0"/>
                                          </p:val>
                                        </p:tav>
                                      </p:tavLst>
                                    </p:anim>
                                    <p:animEffect transition="in" filter="fade">
                                      <p:cBhvr>
                                        <p:cTn id="35" dur="500"/>
                                        <p:tgtEl>
                                          <p:spTgt spid="8"/>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 calcmode="lin" valueType="num">
                                      <p:cBhvr>
                                        <p:cTn id="40" dur="500" fill="hold"/>
                                        <p:tgtEl>
                                          <p:spTgt spid="3"/>
                                        </p:tgtEl>
                                        <p:attrNameLst>
                                          <p:attrName>style.rotation</p:attrName>
                                        </p:attrNameLst>
                                      </p:cBhvr>
                                      <p:tavLst>
                                        <p:tav tm="0">
                                          <p:val>
                                            <p:fltVal val="360"/>
                                          </p:val>
                                        </p:tav>
                                        <p:tav tm="100000">
                                          <p:val>
                                            <p:fltVal val="0"/>
                                          </p:val>
                                        </p:tav>
                                      </p:tavLst>
                                    </p:anim>
                                    <p:animEffect transition="in" filter="fade">
                                      <p:cBhvr>
                                        <p:cTn id="41" dur="500"/>
                                        <p:tgtEl>
                                          <p:spTgt spid="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
                            </p:stCondLst>
                            <p:childTnLst>
                              <p:par>
                                <p:cTn id="55" presetID="49" presetClass="entr" presetSubtype="0" decel="100000"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 calcmode="lin" valueType="num">
                                      <p:cBhvr>
                                        <p:cTn id="59" dur="500" fill="hold"/>
                                        <p:tgtEl>
                                          <p:spTgt spid="9"/>
                                        </p:tgtEl>
                                        <p:attrNameLst>
                                          <p:attrName>style.rotation</p:attrName>
                                        </p:attrNameLst>
                                      </p:cBhvr>
                                      <p:tavLst>
                                        <p:tav tm="0">
                                          <p:val>
                                            <p:fltVal val="360"/>
                                          </p:val>
                                        </p:tav>
                                        <p:tav tm="100000">
                                          <p:val>
                                            <p:fltVal val="0"/>
                                          </p:val>
                                        </p:tav>
                                      </p:tavLst>
                                    </p:anim>
                                    <p:animEffect transition="in" filter="fade">
                                      <p:cBhvr>
                                        <p:cTn id="60" dur="500"/>
                                        <p:tgtEl>
                                          <p:spTgt spid="9"/>
                                        </p:tgtEl>
                                      </p:cBhvr>
                                    </p:animEffect>
                                  </p:childTnLst>
                                </p:cTn>
                              </p:par>
                              <p:par>
                                <p:cTn id="61" presetID="49" presetClass="entr" presetSubtype="0" decel="10000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anim calcmode="lin" valueType="num">
                                      <p:cBhvr>
                                        <p:cTn id="63" dur="500" fill="hold"/>
                                        <p:tgtEl>
                                          <p:spTgt spid="11"/>
                                        </p:tgtEl>
                                        <p:attrNameLst>
                                          <p:attrName>ppt_w</p:attrName>
                                        </p:attrNameLst>
                                      </p:cBhvr>
                                      <p:tavLst>
                                        <p:tav tm="0">
                                          <p:val>
                                            <p:fltVal val="0"/>
                                          </p:val>
                                        </p:tav>
                                        <p:tav tm="100000">
                                          <p:val>
                                            <p:strVal val="#ppt_w"/>
                                          </p:val>
                                        </p:tav>
                                      </p:tavLst>
                                    </p:anim>
                                    <p:anim calcmode="lin" valueType="num">
                                      <p:cBhvr>
                                        <p:cTn id="64" dur="500" fill="hold"/>
                                        <p:tgtEl>
                                          <p:spTgt spid="11"/>
                                        </p:tgtEl>
                                        <p:attrNameLst>
                                          <p:attrName>ppt_h</p:attrName>
                                        </p:attrNameLst>
                                      </p:cBhvr>
                                      <p:tavLst>
                                        <p:tav tm="0">
                                          <p:val>
                                            <p:fltVal val="0"/>
                                          </p:val>
                                        </p:tav>
                                        <p:tav tm="100000">
                                          <p:val>
                                            <p:strVal val="#ppt_h"/>
                                          </p:val>
                                        </p:tav>
                                      </p:tavLst>
                                    </p:anim>
                                    <p:anim calcmode="lin" valueType="num">
                                      <p:cBhvr>
                                        <p:cTn id="65" dur="500" fill="hold"/>
                                        <p:tgtEl>
                                          <p:spTgt spid="11"/>
                                        </p:tgtEl>
                                        <p:attrNameLst>
                                          <p:attrName>style.rotation</p:attrName>
                                        </p:attrNameLst>
                                      </p:cBhvr>
                                      <p:tavLst>
                                        <p:tav tm="0">
                                          <p:val>
                                            <p:fltVal val="360"/>
                                          </p:val>
                                        </p:tav>
                                        <p:tav tm="100000">
                                          <p:val>
                                            <p:fltVal val="0"/>
                                          </p:val>
                                        </p:tav>
                                      </p:tavLst>
                                    </p:anim>
                                    <p:animEffect transition="in" filter="fade">
                                      <p:cBhvr>
                                        <p:cTn id="66" dur="500"/>
                                        <p:tgtEl>
                                          <p:spTgt spid="11"/>
                                        </p:tgtEl>
                                      </p:cBhvr>
                                    </p:animEffect>
                                  </p:childTnLst>
                                </p:cTn>
                              </p:par>
                            </p:childTnLst>
                          </p:cTn>
                        </p:par>
                        <p:par>
                          <p:cTn id="67" fill="hold">
                            <p:stCondLst>
                              <p:cond delay="10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50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nodeType="click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500"/>
                                        <p:tgtEl>
                                          <p:spTgt spid="16"/>
                                        </p:tgtEl>
                                      </p:cBhvr>
                                    </p:animEffect>
                                  </p:childTnLst>
                                </p:cTn>
                              </p:par>
                            </p:childTnLst>
                          </p:cTn>
                        </p:par>
                        <p:par>
                          <p:cTn id="79" fill="hold">
                            <p:stCondLst>
                              <p:cond delay="500"/>
                            </p:stCondLst>
                            <p:childTnLst>
                              <p:par>
                                <p:cTn id="80" presetID="49" presetClass="entr" presetSubtype="0" decel="100000" fill="hold"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ppt_w</p:attrName>
                                        </p:attrNameLst>
                                      </p:cBhvr>
                                      <p:tavLst>
                                        <p:tav tm="0">
                                          <p:val>
                                            <p:fltVal val="0"/>
                                          </p:val>
                                        </p:tav>
                                        <p:tav tm="100000">
                                          <p:val>
                                            <p:strVal val="#ppt_w"/>
                                          </p:val>
                                        </p:tav>
                                      </p:tavLst>
                                    </p:anim>
                                    <p:anim calcmode="lin" valueType="num">
                                      <p:cBhvr>
                                        <p:cTn id="83" dur="500" fill="hold"/>
                                        <p:tgtEl>
                                          <p:spTgt spid="41"/>
                                        </p:tgtEl>
                                        <p:attrNameLst>
                                          <p:attrName>ppt_h</p:attrName>
                                        </p:attrNameLst>
                                      </p:cBhvr>
                                      <p:tavLst>
                                        <p:tav tm="0">
                                          <p:val>
                                            <p:fltVal val="0"/>
                                          </p:val>
                                        </p:tav>
                                        <p:tav tm="100000">
                                          <p:val>
                                            <p:strVal val="#ppt_h"/>
                                          </p:val>
                                        </p:tav>
                                      </p:tavLst>
                                    </p:anim>
                                    <p:anim calcmode="lin" valueType="num">
                                      <p:cBhvr>
                                        <p:cTn id="84" dur="500" fill="hold"/>
                                        <p:tgtEl>
                                          <p:spTgt spid="41"/>
                                        </p:tgtEl>
                                        <p:attrNameLst>
                                          <p:attrName>style.rotation</p:attrName>
                                        </p:attrNameLst>
                                      </p:cBhvr>
                                      <p:tavLst>
                                        <p:tav tm="0">
                                          <p:val>
                                            <p:fltVal val="360"/>
                                          </p:val>
                                        </p:tav>
                                        <p:tav tm="100000">
                                          <p:val>
                                            <p:fltVal val="0"/>
                                          </p:val>
                                        </p:tav>
                                      </p:tavLst>
                                    </p:anim>
                                    <p:animEffect transition="in" filter="fade">
                                      <p:cBhvr>
                                        <p:cTn id="85" dur="500"/>
                                        <p:tgtEl>
                                          <p:spTgt spid="41"/>
                                        </p:tgtEl>
                                      </p:cBhvr>
                                    </p:animEffect>
                                  </p:childTnLst>
                                </p:cTn>
                              </p:par>
                              <p:par>
                                <p:cTn id="86" presetID="49" presetClass="entr" presetSubtype="0" decel="100000" fill="hold" grpId="0" nodeType="withEffect">
                                  <p:stCondLst>
                                    <p:cond delay="0"/>
                                  </p:stCondLst>
                                  <p:childTnLst>
                                    <p:set>
                                      <p:cBhvr>
                                        <p:cTn id="87" dur="1" fill="hold">
                                          <p:stCondLst>
                                            <p:cond delay="0"/>
                                          </p:stCondLst>
                                        </p:cTn>
                                        <p:tgtEl>
                                          <p:spTgt spid="10"/>
                                        </p:tgtEl>
                                        <p:attrNameLst>
                                          <p:attrName>style.visibility</p:attrName>
                                        </p:attrNameLst>
                                      </p:cBhvr>
                                      <p:to>
                                        <p:strVal val="visible"/>
                                      </p:to>
                                    </p:set>
                                    <p:anim calcmode="lin" valueType="num">
                                      <p:cBhvr>
                                        <p:cTn id="88" dur="500" fill="hold"/>
                                        <p:tgtEl>
                                          <p:spTgt spid="10"/>
                                        </p:tgtEl>
                                        <p:attrNameLst>
                                          <p:attrName>ppt_w</p:attrName>
                                        </p:attrNameLst>
                                      </p:cBhvr>
                                      <p:tavLst>
                                        <p:tav tm="0">
                                          <p:val>
                                            <p:fltVal val="0"/>
                                          </p:val>
                                        </p:tav>
                                        <p:tav tm="100000">
                                          <p:val>
                                            <p:strVal val="#ppt_w"/>
                                          </p:val>
                                        </p:tav>
                                      </p:tavLst>
                                    </p:anim>
                                    <p:anim calcmode="lin" valueType="num">
                                      <p:cBhvr>
                                        <p:cTn id="89" dur="500" fill="hold"/>
                                        <p:tgtEl>
                                          <p:spTgt spid="10"/>
                                        </p:tgtEl>
                                        <p:attrNameLst>
                                          <p:attrName>ppt_h</p:attrName>
                                        </p:attrNameLst>
                                      </p:cBhvr>
                                      <p:tavLst>
                                        <p:tav tm="0">
                                          <p:val>
                                            <p:fltVal val="0"/>
                                          </p:val>
                                        </p:tav>
                                        <p:tav tm="100000">
                                          <p:val>
                                            <p:strVal val="#ppt_h"/>
                                          </p:val>
                                        </p:tav>
                                      </p:tavLst>
                                    </p:anim>
                                    <p:anim calcmode="lin" valueType="num">
                                      <p:cBhvr>
                                        <p:cTn id="90" dur="500" fill="hold"/>
                                        <p:tgtEl>
                                          <p:spTgt spid="10"/>
                                        </p:tgtEl>
                                        <p:attrNameLst>
                                          <p:attrName>style.rotation</p:attrName>
                                        </p:attrNameLst>
                                      </p:cBhvr>
                                      <p:tavLst>
                                        <p:tav tm="0">
                                          <p:val>
                                            <p:fltVal val="360"/>
                                          </p:val>
                                        </p:tav>
                                        <p:tav tm="100000">
                                          <p:val>
                                            <p:fltVal val="0"/>
                                          </p:val>
                                        </p:tav>
                                      </p:tavLst>
                                    </p:anim>
                                    <p:animEffect transition="in" filter="fade">
                                      <p:cBhvr>
                                        <p:cTn id="91" dur="500"/>
                                        <p:tgtEl>
                                          <p:spTgt spid="10"/>
                                        </p:tgtEl>
                                      </p:cBhvr>
                                    </p:animEffect>
                                  </p:childTnLst>
                                </p:cTn>
                              </p:par>
                            </p:childTnLst>
                          </p:cTn>
                        </p:par>
                        <p:par>
                          <p:cTn id="92" fill="hold">
                            <p:stCondLst>
                              <p:cond delay="1000"/>
                            </p:stCondLst>
                            <p:childTnLst>
                              <p:par>
                                <p:cTn id="93" presetID="10"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28"/>
                                        </p:tgtEl>
                                        <p:attrNameLst>
                                          <p:attrName>style.visibility</p:attrName>
                                        </p:attrNameLst>
                                      </p:cBhvr>
                                      <p:to>
                                        <p:strVal val="visible"/>
                                      </p:to>
                                    </p:set>
                                    <p:animEffect transition="in" filter="fade">
                                      <p:cBhvr>
                                        <p:cTn id="9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21" grpId="0" animBg="1"/>
      <p:bldP spid="26" grpId="0"/>
      <p:bldP spid="27" grpId="0" animBg="1"/>
      <p:bldP spid="28" grpId="0"/>
      <p:bldP spid="29" grpId="0" animBg="1"/>
      <p:bldP spid="30" grpId="0" animBg="1"/>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chemeClr val="bg1">
                <a:lumMod val="95000"/>
              </a:schemeClr>
            </a:gs>
          </a:gsLst>
          <a:lin ang="8100000" scaled="1"/>
        </a:gradFill>
        <a:effectLst/>
      </p:bgPr>
    </p:bg>
    <p:spTree>
      <p:nvGrpSpPr>
        <p:cNvPr id="1" name=""/>
        <p:cNvGrpSpPr/>
        <p:nvPr/>
      </p:nvGrpSpPr>
      <p:grpSpPr>
        <a:xfrm>
          <a:off x="0" y="0"/>
          <a:ext cx="0" cy="0"/>
          <a:chOff x="0" y="0"/>
          <a:chExt cx="0" cy="0"/>
        </a:xfrm>
      </p:grpSpPr>
      <p:sp>
        <p:nvSpPr>
          <p:cNvPr id="2" name="文本框 1"/>
          <p:cNvSpPr txBox="1"/>
          <p:nvPr/>
        </p:nvSpPr>
        <p:spPr>
          <a:xfrm>
            <a:off x="863316" y="243648"/>
            <a:ext cx="5067141" cy="523220"/>
          </a:xfrm>
          <a:prstGeom prst="rect">
            <a:avLst/>
          </a:prstGeom>
          <a:noFill/>
        </p:spPr>
        <p:txBody>
          <a:bodyPr wrap="square" rtlCol="0">
            <a:spAutoFit/>
          </a:bodyPr>
          <a:lstStyle/>
          <a:p>
            <a:r>
              <a:rPr lang="en-US" altLang="zh-CN" sz="2800" b="1">
                <a:latin typeface="微软雅黑" panose="020B0503020204020204" pitchFamily="34" charset="-122"/>
                <a:ea typeface="微软雅黑" panose="020B0503020204020204" pitchFamily="34" charset="-122"/>
              </a:rPr>
              <a:t>ADD YOUR TITLE HERE</a:t>
            </a:r>
            <a:endParaRPr lang="zh-CN" altLang="en-US" sz="2800" b="1">
              <a:latin typeface="微软雅黑" panose="020B0503020204020204" pitchFamily="34" charset="-122"/>
              <a:ea typeface="微软雅黑" panose="020B0503020204020204" pitchFamily="34" charset="-122"/>
            </a:endParaRPr>
          </a:p>
        </p:txBody>
      </p:sp>
      <p:grpSp>
        <p:nvGrpSpPr>
          <p:cNvPr id="3" name="组合 2"/>
          <p:cNvGrpSpPr/>
          <p:nvPr/>
        </p:nvGrpSpPr>
        <p:grpSpPr>
          <a:xfrm>
            <a:off x="236866" y="243648"/>
            <a:ext cx="708099" cy="471382"/>
            <a:chOff x="427929" y="2964755"/>
            <a:chExt cx="945409" cy="629359"/>
          </a:xfrm>
        </p:grpSpPr>
        <p:sp>
          <p:nvSpPr>
            <p:cNvPr id="4" name="任意多边形 3"/>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4" name="组合 233"/>
          <p:cNvGrpSpPr/>
          <p:nvPr/>
        </p:nvGrpSpPr>
        <p:grpSpPr>
          <a:xfrm rot="16200000">
            <a:off x="147453" y="3948117"/>
            <a:ext cx="4111167" cy="112747"/>
            <a:chOff x="1377915" y="1296988"/>
            <a:chExt cx="4202428" cy="152400"/>
          </a:xfrm>
        </p:grpSpPr>
        <p:cxnSp>
          <p:nvCxnSpPr>
            <p:cNvPr id="275" name="直接连接符 27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0" name="直接连接符 27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1" name="直接连接符 28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2" name="直接连接符 28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3" name="直接连接符 28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6" name="直接连接符 28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9" name="直接连接符 28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2" name="直接连接符 29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3" name="直接连接符 29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4" name="直接连接符 29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5" name="直接连接符 29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8" name="直接连接符 29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9" name="直接连接符 29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35" name="组合 234"/>
          <p:cNvGrpSpPr/>
          <p:nvPr/>
        </p:nvGrpSpPr>
        <p:grpSpPr>
          <a:xfrm rot="5400000">
            <a:off x="862837" y="3948117"/>
            <a:ext cx="4111167" cy="112747"/>
            <a:chOff x="1377915" y="1296988"/>
            <a:chExt cx="4202428" cy="152400"/>
          </a:xfrm>
        </p:grpSpPr>
        <p:cxnSp>
          <p:nvCxnSpPr>
            <p:cNvPr id="244" name="直接连接符 243"/>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3" name="直接连接符 262"/>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6" name="Freeform 325"/>
          <p:cNvSpPr>
            <a:spLocks/>
          </p:cNvSpPr>
          <p:nvPr/>
        </p:nvSpPr>
        <p:spPr bwMode="auto">
          <a:xfrm>
            <a:off x="2351639" y="1820598"/>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AEEADF"/>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15" name="组合 14"/>
          <p:cNvGrpSpPr/>
          <p:nvPr/>
        </p:nvGrpSpPr>
        <p:grpSpPr>
          <a:xfrm rot="16200000">
            <a:off x="-1273426" y="3949910"/>
            <a:ext cx="4111168" cy="112747"/>
            <a:chOff x="1377915" y="1296988"/>
            <a:chExt cx="4202428" cy="152400"/>
          </a:xfrm>
        </p:grpSpPr>
        <p:cxnSp>
          <p:nvCxnSpPr>
            <p:cNvPr id="203" name="直接连接符 202"/>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8" name="直接连接符 207"/>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9" name="直接连接符 208"/>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4" name="直接连接符 213"/>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2" name="直接连接符 221"/>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3" name="直接连接符 222"/>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7" name="直接连接符 226"/>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8" name="直接连接符 227"/>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3" name="直接连接符 232"/>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rot="5400000">
            <a:off x="-558042" y="3949910"/>
            <a:ext cx="4111168" cy="112747"/>
            <a:chOff x="1377915" y="1296988"/>
            <a:chExt cx="4202428" cy="152400"/>
          </a:xfrm>
        </p:grpSpPr>
        <p:cxnSp>
          <p:nvCxnSpPr>
            <p:cNvPr id="172" name="直接连接符 171"/>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7" name="Freeform 325"/>
          <p:cNvSpPr>
            <a:spLocks/>
          </p:cNvSpPr>
          <p:nvPr/>
        </p:nvSpPr>
        <p:spPr bwMode="auto">
          <a:xfrm>
            <a:off x="930760" y="1822391"/>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D7F5EF"/>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19" name="组合 18"/>
          <p:cNvGrpSpPr/>
          <p:nvPr/>
        </p:nvGrpSpPr>
        <p:grpSpPr>
          <a:xfrm rot="16200000">
            <a:off x="1548582" y="3947185"/>
            <a:ext cx="4111168" cy="112747"/>
            <a:chOff x="1377915" y="1296988"/>
            <a:chExt cx="4202428" cy="152400"/>
          </a:xfrm>
        </p:grpSpPr>
        <p:cxnSp>
          <p:nvCxnSpPr>
            <p:cNvPr id="134" name="直接连接符 133"/>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0" name="直接连接符 149"/>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3" name="直接连接符 152"/>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4" name="直接连接符 153"/>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rot="5400000">
            <a:off x="2263966" y="3947185"/>
            <a:ext cx="4111168" cy="112747"/>
            <a:chOff x="1377915" y="1296988"/>
            <a:chExt cx="4202428" cy="152400"/>
          </a:xfrm>
        </p:grpSpPr>
        <p:cxnSp>
          <p:nvCxnSpPr>
            <p:cNvPr id="103" name="直接连接符 102"/>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1" name="Freeform 325"/>
          <p:cNvSpPr>
            <a:spLocks/>
          </p:cNvSpPr>
          <p:nvPr/>
        </p:nvSpPr>
        <p:spPr bwMode="auto">
          <a:xfrm>
            <a:off x="3752769" y="1819666"/>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96D4CA"/>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3" name="组合 22"/>
          <p:cNvGrpSpPr/>
          <p:nvPr/>
        </p:nvGrpSpPr>
        <p:grpSpPr>
          <a:xfrm rot="16200000">
            <a:off x="2946619" y="3945975"/>
            <a:ext cx="4111168" cy="112747"/>
            <a:chOff x="1377915" y="1296988"/>
            <a:chExt cx="4202428" cy="152400"/>
          </a:xfrm>
        </p:grpSpPr>
        <p:cxnSp>
          <p:nvCxnSpPr>
            <p:cNvPr id="65" name="直接连接符 64"/>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5400000">
            <a:off x="3662003" y="3945975"/>
            <a:ext cx="4111168" cy="112747"/>
            <a:chOff x="1377915" y="1296988"/>
            <a:chExt cx="4202428" cy="152400"/>
          </a:xfrm>
        </p:grpSpPr>
        <p:cxnSp>
          <p:nvCxnSpPr>
            <p:cNvPr id="34" name="直接连接符 33"/>
            <p:cNvCxnSpPr/>
            <p:nvPr/>
          </p:nvCxnSpPr>
          <p:spPr>
            <a:xfrm>
              <a:off x="1377915"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152793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66366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79939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93513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078002"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22802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363753"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249948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263521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2778089"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292810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063840"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19957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33530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478176"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628195"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3763927"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899659"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4035391"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417826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32828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46401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459974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73547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87930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5029322"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5165054"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5300786"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436518" y="1351757"/>
              <a:ext cx="0" cy="97631"/>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5580343" y="1296988"/>
              <a:ext cx="0" cy="152400"/>
            </a:xfrm>
            <a:prstGeom prst="line">
              <a:avLst/>
            </a:prstGeom>
            <a:ln w="15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5" name="Freeform 325"/>
          <p:cNvSpPr>
            <a:spLocks/>
          </p:cNvSpPr>
          <p:nvPr/>
        </p:nvSpPr>
        <p:spPr bwMode="auto">
          <a:xfrm>
            <a:off x="5150805" y="1818456"/>
            <a:ext cx="425491" cy="4367785"/>
          </a:xfrm>
          <a:custGeom>
            <a:avLst/>
            <a:gdLst>
              <a:gd name="T0" fmla="*/ 62 w 62"/>
              <a:gd name="T1" fmla="*/ 606 h 637"/>
              <a:gd name="T2" fmla="*/ 31 w 62"/>
              <a:gd name="T3" fmla="*/ 637 h 637"/>
              <a:gd name="T4" fmla="*/ 0 w 62"/>
              <a:gd name="T5" fmla="*/ 606 h 637"/>
              <a:gd name="T6" fmla="*/ 0 w 62"/>
              <a:gd name="T7" fmla="*/ 31 h 637"/>
              <a:gd name="T8" fmla="*/ 31 w 62"/>
              <a:gd name="T9" fmla="*/ 0 h 637"/>
              <a:gd name="T10" fmla="*/ 62 w 62"/>
              <a:gd name="T11" fmla="*/ 31 h 637"/>
              <a:gd name="T12" fmla="*/ 62 w 62"/>
              <a:gd name="T13" fmla="*/ 606 h 637"/>
            </a:gdLst>
            <a:ahLst/>
            <a:cxnLst>
              <a:cxn ang="0">
                <a:pos x="T0" y="T1"/>
              </a:cxn>
              <a:cxn ang="0">
                <a:pos x="T2" y="T3"/>
              </a:cxn>
              <a:cxn ang="0">
                <a:pos x="T4" y="T5"/>
              </a:cxn>
              <a:cxn ang="0">
                <a:pos x="T6" y="T7"/>
              </a:cxn>
              <a:cxn ang="0">
                <a:pos x="T8" y="T9"/>
              </a:cxn>
              <a:cxn ang="0">
                <a:pos x="T10" y="T11"/>
              </a:cxn>
              <a:cxn ang="0">
                <a:pos x="T12" y="T13"/>
              </a:cxn>
            </a:cxnLst>
            <a:rect l="0" t="0" r="r" b="b"/>
            <a:pathLst>
              <a:path w="62" h="637">
                <a:moveTo>
                  <a:pt x="62" y="606"/>
                </a:moveTo>
                <a:cubicBezTo>
                  <a:pt x="62" y="623"/>
                  <a:pt x="48" y="637"/>
                  <a:pt x="31" y="637"/>
                </a:cubicBezTo>
                <a:cubicBezTo>
                  <a:pt x="14" y="637"/>
                  <a:pt x="0" y="623"/>
                  <a:pt x="0" y="606"/>
                </a:cubicBezTo>
                <a:cubicBezTo>
                  <a:pt x="0" y="31"/>
                  <a:pt x="0" y="31"/>
                  <a:pt x="0" y="31"/>
                </a:cubicBezTo>
                <a:cubicBezTo>
                  <a:pt x="0" y="14"/>
                  <a:pt x="14" y="0"/>
                  <a:pt x="31" y="0"/>
                </a:cubicBezTo>
                <a:cubicBezTo>
                  <a:pt x="48" y="0"/>
                  <a:pt x="62" y="14"/>
                  <a:pt x="62" y="31"/>
                </a:cubicBezTo>
                <a:cubicBezTo>
                  <a:pt x="62" y="606"/>
                  <a:pt x="62" y="606"/>
                  <a:pt x="62" y="606"/>
                </a:cubicBezTo>
              </a:path>
            </a:pathLst>
          </a:custGeom>
          <a:solidFill>
            <a:srgbClr val="64C0B1"/>
          </a:solidFill>
          <a:ln w="44450">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grpSp>
        <p:nvGrpSpPr>
          <p:cNvPr id="26" name="组合 25"/>
          <p:cNvGrpSpPr/>
          <p:nvPr/>
        </p:nvGrpSpPr>
        <p:grpSpPr>
          <a:xfrm>
            <a:off x="4923587" y="3368151"/>
            <a:ext cx="879925" cy="882820"/>
            <a:chOff x="5635478" y="1724229"/>
            <a:chExt cx="899458" cy="902417"/>
          </a:xfrm>
        </p:grpSpPr>
        <p:grpSp>
          <p:nvGrpSpPr>
            <p:cNvPr id="29" name="组合 28"/>
            <p:cNvGrpSpPr/>
            <p:nvPr/>
          </p:nvGrpSpPr>
          <p:grpSpPr>
            <a:xfrm>
              <a:off x="5635478" y="1724229"/>
              <a:ext cx="899458" cy="902417"/>
              <a:chOff x="4413087" y="1520653"/>
              <a:chExt cx="899458" cy="902417"/>
            </a:xfrm>
          </p:grpSpPr>
          <p:sp>
            <p:nvSpPr>
              <p:cNvPr id="32" name="Oval 360"/>
              <p:cNvSpPr>
                <a:spLocks noChangeArrowheads="1"/>
              </p:cNvSpPr>
              <p:nvPr/>
            </p:nvSpPr>
            <p:spPr bwMode="auto">
              <a:xfrm>
                <a:off x="4413087" y="1520653"/>
                <a:ext cx="899458" cy="902417"/>
              </a:xfrm>
              <a:prstGeom prst="ellipse">
                <a:avLst/>
              </a:prstGeom>
              <a:solidFill>
                <a:schemeClr val="bg1"/>
              </a:solidFill>
              <a:ln>
                <a:noFill/>
              </a:ln>
              <a:effectLst>
                <a:outerShdw blurRad="50800" dist="127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3" name="Freeform 364"/>
              <p:cNvSpPr>
                <a:spLocks/>
              </p:cNvSpPr>
              <p:nvPr/>
            </p:nvSpPr>
            <p:spPr bwMode="auto">
              <a:xfrm>
                <a:off x="5137978" y="1791474"/>
                <a:ext cx="174567" cy="369844"/>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64C0B1"/>
              </a:solidFill>
              <a:ln>
                <a:noFill/>
              </a:ln>
              <a:effectLst/>
            </p:spPr>
            <p:txBody>
              <a:bodyPr vert="horz" wrap="square" lIns="91440" tIns="45720" rIns="91440" bIns="45720" numCol="1" anchor="t" anchorCtr="0" compatLnSpc="1">
                <a:prstTxWarp prst="textNoShape">
                  <a:avLst/>
                </a:prstTxWarp>
              </a:bodyPr>
              <a:lstStyle/>
              <a:p>
                <a:r>
                  <a:rPr lang="en-US" altLang="zh-CN">
                    <a:solidFill>
                      <a:srgbClr val="AA89EB"/>
                    </a:solidFill>
                  </a:rPr>
                  <a:t> </a:t>
                </a:r>
                <a:endParaRPr lang="zh-CN" altLang="en-US">
                  <a:solidFill>
                    <a:srgbClr val="AA89EB"/>
                  </a:solidFill>
                </a:endParaRPr>
              </a:p>
            </p:txBody>
          </p:sp>
        </p:grpSp>
        <p:sp>
          <p:nvSpPr>
            <p:cNvPr id="28" name="文本框 27"/>
            <p:cNvSpPr txBox="1"/>
            <p:nvPr/>
          </p:nvSpPr>
          <p:spPr>
            <a:xfrm>
              <a:off x="5656616" y="1998090"/>
              <a:ext cx="784437" cy="377530"/>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b="1">
                  <a:solidFill>
                    <a:srgbClr val="64C0B1"/>
                  </a:solidFill>
                  <a:latin typeface="微软雅黑" panose="020B0503020204020204" pitchFamily="34" charset="-122"/>
                  <a:ea typeface="微软雅黑" panose="020B0503020204020204" pitchFamily="34" charset="-122"/>
                </a:rPr>
                <a:t>53%</a:t>
              </a:r>
              <a:endParaRPr lang="zh-CN" altLang="en-US" b="1">
                <a:solidFill>
                  <a:srgbClr val="64C0B1"/>
                </a:solidFill>
                <a:latin typeface="微软雅黑" panose="020B0503020204020204" pitchFamily="34" charset="-122"/>
                <a:ea typeface="微软雅黑" panose="020B0503020204020204" pitchFamily="34" charset="-122"/>
              </a:endParaRPr>
            </a:p>
          </p:txBody>
        </p:sp>
      </p:grpSp>
      <p:grpSp>
        <p:nvGrpSpPr>
          <p:cNvPr id="306" name="组合 305"/>
          <p:cNvGrpSpPr/>
          <p:nvPr/>
        </p:nvGrpSpPr>
        <p:grpSpPr>
          <a:xfrm>
            <a:off x="2359928" y="1134883"/>
            <a:ext cx="405504" cy="405504"/>
            <a:chOff x="2225183" y="1228663"/>
            <a:chExt cx="379395" cy="379395"/>
          </a:xfrm>
          <a:solidFill>
            <a:srgbClr val="94F4EB"/>
          </a:solidFill>
        </p:grpSpPr>
        <p:sp>
          <p:nvSpPr>
            <p:cNvPr id="307" name="Freeform 5054"/>
            <p:cNvSpPr>
              <a:spLocks noEditPoints="1"/>
            </p:cNvSpPr>
            <p:nvPr/>
          </p:nvSpPr>
          <p:spPr bwMode="auto">
            <a:xfrm>
              <a:off x="2225183" y="1228663"/>
              <a:ext cx="379395" cy="379395"/>
            </a:xfrm>
            <a:custGeom>
              <a:avLst/>
              <a:gdLst>
                <a:gd name="T0" fmla="*/ 34 w 68"/>
                <a:gd name="T1" fmla="*/ 0 h 68"/>
                <a:gd name="T2" fmla="*/ 0 w 68"/>
                <a:gd name="T3" fmla="*/ 34 h 68"/>
                <a:gd name="T4" fmla="*/ 34 w 68"/>
                <a:gd name="T5" fmla="*/ 68 h 68"/>
                <a:gd name="T6" fmla="*/ 68 w 68"/>
                <a:gd name="T7" fmla="*/ 34 h 68"/>
                <a:gd name="T8" fmla="*/ 34 w 68"/>
                <a:gd name="T9" fmla="*/ 0 h 68"/>
                <a:gd name="T10" fmla="*/ 34 w 68"/>
                <a:gd name="T11" fmla="*/ 67 h 68"/>
                <a:gd name="T12" fmla="*/ 2 w 68"/>
                <a:gd name="T13" fmla="*/ 34 h 68"/>
                <a:gd name="T14" fmla="*/ 34 w 68"/>
                <a:gd name="T15" fmla="*/ 2 h 68"/>
                <a:gd name="T16" fmla="*/ 66 w 68"/>
                <a:gd name="T17" fmla="*/ 34 h 68"/>
                <a:gd name="T18" fmla="*/ 34 w 68"/>
                <a:gd name="T19" fmla="*/ 6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68">
                  <a:moveTo>
                    <a:pt x="34" y="0"/>
                  </a:moveTo>
                  <a:cubicBezTo>
                    <a:pt x="15" y="0"/>
                    <a:pt x="0" y="16"/>
                    <a:pt x="0" y="34"/>
                  </a:cubicBezTo>
                  <a:cubicBezTo>
                    <a:pt x="0" y="53"/>
                    <a:pt x="15" y="68"/>
                    <a:pt x="34" y="68"/>
                  </a:cubicBezTo>
                  <a:cubicBezTo>
                    <a:pt x="53" y="68"/>
                    <a:pt x="68" y="53"/>
                    <a:pt x="68" y="34"/>
                  </a:cubicBezTo>
                  <a:cubicBezTo>
                    <a:pt x="68" y="16"/>
                    <a:pt x="53" y="0"/>
                    <a:pt x="34" y="0"/>
                  </a:cubicBezTo>
                  <a:close/>
                  <a:moveTo>
                    <a:pt x="34" y="67"/>
                  </a:moveTo>
                  <a:cubicBezTo>
                    <a:pt x="16" y="67"/>
                    <a:pt x="2" y="52"/>
                    <a:pt x="2" y="34"/>
                  </a:cubicBezTo>
                  <a:cubicBezTo>
                    <a:pt x="2" y="16"/>
                    <a:pt x="16" y="2"/>
                    <a:pt x="34" y="2"/>
                  </a:cubicBezTo>
                  <a:cubicBezTo>
                    <a:pt x="52" y="2"/>
                    <a:pt x="66" y="16"/>
                    <a:pt x="66" y="34"/>
                  </a:cubicBezTo>
                  <a:cubicBezTo>
                    <a:pt x="66" y="52"/>
                    <a:pt x="52" y="67"/>
                    <a:pt x="34"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08" name="Freeform 5055"/>
            <p:cNvSpPr>
              <a:spLocks/>
            </p:cNvSpPr>
            <p:nvPr/>
          </p:nvSpPr>
          <p:spPr bwMode="auto">
            <a:xfrm>
              <a:off x="2352433" y="1289932"/>
              <a:ext cx="68339" cy="190876"/>
            </a:xfrm>
            <a:custGeom>
              <a:avLst/>
              <a:gdLst>
                <a:gd name="T0" fmla="*/ 12 w 12"/>
                <a:gd name="T1" fmla="*/ 1 h 34"/>
                <a:gd name="T2" fmla="*/ 11 w 12"/>
                <a:gd name="T3" fmla="*/ 0 h 34"/>
                <a:gd name="T4" fmla="*/ 10 w 12"/>
                <a:gd name="T5" fmla="*/ 1 h 34"/>
                <a:gd name="T6" fmla="*/ 10 w 12"/>
                <a:gd name="T7" fmla="*/ 23 h 34"/>
                <a:gd name="T8" fmla="*/ 0 w 12"/>
                <a:gd name="T9" fmla="*/ 33 h 34"/>
                <a:gd name="T10" fmla="*/ 0 w 12"/>
                <a:gd name="T11" fmla="*/ 34 h 34"/>
                <a:gd name="T12" fmla="*/ 1 w 12"/>
                <a:gd name="T13" fmla="*/ 34 h 34"/>
                <a:gd name="T14" fmla="*/ 1 w 12"/>
                <a:gd name="T15" fmla="*/ 34 h 34"/>
                <a:gd name="T16" fmla="*/ 12 w 12"/>
                <a:gd name="T17" fmla="*/ 24 h 34"/>
                <a:gd name="T18" fmla="*/ 12 w 12"/>
                <a:gd name="T19" fmla="*/ 24 h 34"/>
                <a:gd name="T20" fmla="*/ 12 w 12"/>
                <a:gd name="T21" fmla="*/ 23 h 34"/>
                <a:gd name="T22" fmla="*/ 12 w 12"/>
                <a:gd name="T2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34">
                  <a:moveTo>
                    <a:pt x="12" y="1"/>
                  </a:moveTo>
                  <a:cubicBezTo>
                    <a:pt x="12" y="0"/>
                    <a:pt x="11" y="0"/>
                    <a:pt x="11" y="0"/>
                  </a:cubicBezTo>
                  <a:cubicBezTo>
                    <a:pt x="11" y="0"/>
                    <a:pt x="10" y="0"/>
                    <a:pt x="10" y="1"/>
                  </a:cubicBezTo>
                  <a:cubicBezTo>
                    <a:pt x="10" y="23"/>
                    <a:pt x="10" y="23"/>
                    <a:pt x="10" y="23"/>
                  </a:cubicBezTo>
                  <a:cubicBezTo>
                    <a:pt x="0" y="33"/>
                    <a:pt x="0" y="33"/>
                    <a:pt x="0" y="33"/>
                  </a:cubicBezTo>
                  <a:cubicBezTo>
                    <a:pt x="0" y="34"/>
                    <a:pt x="0" y="34"/>
                    <a:pt x="0" y="34"/>
                  </a:cubicBezTo>
                  <a:cubicBezTo>
                    <a:pt x="1" y="34"/>
                    <a:pt x="1" y="34"/>
                    <a:pt x="1" y="34"/>
                  </a:cubicBezTo>
                  <a:cubicBezTo>
                    <a:pt x="1" y="34"/>
                    <a:pt x="1" y="34"/>
                    <a:pt x="1" y="34"/>
                  </a:cubicBezTo>
                  <a:cubicBezTo>
                    <a:pt x="12" y="24"/>
                    <a:pt x="12" y="24"/>
                    <a:pt x="12" y="24"/>
                  </a:cubicBezTo>
                  <a:cubicBezTo>
                    <a:pt x="12" y="24"/>
                    <a:pt x="12" y="24"/>
                    <a:pt x="12" y="24"/>
                  </a:cubicBezTo>
                  <a:cubicBezTo>
                    <a:pt x="12" y="23"/>
                    <a:pt x="12" y="23"/>
                    <a:pt x="12" y="23"/>
                  </a:cubicBezTo>
                  <a:lnTo>
                    <a:pt x="1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309" name="Freeform 5062"/>
          <p:cNvSpPr>
            <a:spLocks noEditPoints="1"/>
          </p:cNvSpPr>
          <p:nvPr/>
        </p:nvSpPr>
        <p:spPr bwMode="auto">
          <a:xfrm>
            <a:off x="897381" y="1134883"/>
            <a:ext cx="453358" cy="370242"/>
          </a:xfrm>
          <a:custGeom>
            <a:avLst/>
            <a:gdLst>
              <a:gd name="T0" fmla="*/ 152 w 180"/>
              <a:gd name="T1" fmla="*/ 147 h 147"/>
              <a:gd name="T2" fmla="*/ 102 w 180"/>
              <a:gd name="T3" fmla="*/ 147 h 147"/>
              <a:gd name="T4" fmla="*/ 102 w 180"/>
              <a:gd name="T5" fmla="*/ 95 h 147"/>
              <a:gd name="T6" fmla="*/ 78 w 180"/>
              <a:gd name="T7" fmla="*/ 95 h 147"/>
              <a:gd name="T8" fmla="*/ 78 w 180"/>
              <a:gd name="T9" fmla="*/ 147 h 147"/>
              <a:gd name="T10" fmla="*/ 28 w 180"/>
              <a:gd name="T11" fmla="*/ 147 h 147"/>
              <a:gd name="T12" fmla="*/ 28 w 180"/>
              <a:gd name="T13" fmla="*/ 71 h 147"/>
              <a:gd name="T14" fmla="*/ 0 w 180"/>
              <a:gd name="T15" fmla="*/ 71 h 147"/>
              <a:gd name="T16" fmla="*/ 90 w 180"/>
              <a:gd name="T17" fmla="*/ 0 h 147"/>
              <a:gd name="T18" fmla="*/ 116 w 180"/>
              <a:gd name="T19" fmla="*/ 21 h 147"/>
              <a:gd name="T20" fmla="*/ 116 w 180"/>
              <a:gd name="T21" fmla="*/ 3 h 147"/>
              <a:gd name="T22" fmla="*/ 137 w 180"/>
              <a:gd name="T23" fmla="*/ 3 h 147"/>
              <a:gd name="T24" fmla="*/ 137 w 180"/>
              <a:gd name="T25" fmla="*/ 38 h 147"/>
              <a:gd name="T26" fmla="*/ 180 w 180"/>
              <a:gd name="T27" fmla="*/ 71 h 147"/>
              <a:gd name="T28" fmla="*/ 152 w 180"/>
              <a:gd name="T29" fmla="*/ 71 h 147"/>
              <a:gd name="T30" fmla="*/ 152 w 180"/>
              <a:gd name="T31" fmla="*/ 147 h 147"/>
              <a:gd name="T32" fmla="*/ 107 w 180"/>
              <a:gd name="T33" fmla="*/ 145 h 147"/>
              <a:gd name="T34" fmla="*/ 147 w 180"/>
              <a:gd name="T35" fmla="*/ 145 h 147"/>
              <a:gd name="T36" fmla="*/ 147 w 180"/>
              <a:gd name="T37" fmla="*/ 69 h 147"/>
              <a:gd name="T38" fmla="*/ 168 w 180"/>
              <a:gd name="T39" fmla="*/ 69 h 147"/>
              <a:gd name="T40" fmla="*/ 133 w 180"/>
              <a:gd name="T41" fmla="*/ 40 h 147"/>
              <a:gd name="T42" fmla="*/ 133 w 180"/>
              <a:gd name="T43" fmla="*/ 5 h 147"/>
              <a:gd name="T44" fmla="*/ 118 w 180"/>
              <a:gd name="T45" fmla="*/ 5 h 147"/>
              <a:gd name="T46" fmla="*/ 118 w 180"/>
              <a:gd name="T47" fmla="*/ 29 h 147"/>
              <a:gd name="T48" fmla="*/ 90 w 180"/>
              <a:gd name="T49" fmla="*/ 5 h 147"/>
              <a:gd name="T50" fmla="*/ 12 w 180"/>
              <a:gd name="T51" fmla="*/ 69 h 147"/>
              <a:gd name="T52" fmla="*/ 33 w 180"/>
              <a:gd name="T53" fmla="*/ 69 h 147"/>
              <a:gd name="T54" fmla="*/ 33 w 180"/>
              <a:gd name="T55" fmla="*/ 145 h 147"/>
              <a:gd name="T56" fmla="*/ 73 w 180"/>
              <a:gd name="T57" fmla="*/ 145 h 147"/>
              <a:gd name="T58" fmla="*/ 73 w 180"/>
              <a:gd name="T59" fmla="*/ 90 h 147"/>
              <a:gd name="T60" fmla="*/ 107 w 180"/>
              <a:gd name="T61" fmla="*/ 90 h 147"/>
              <a:gd name="T62" fmla="*/ 107 w 180"/>
              <a:gd name="T63" fmla="*/ 14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47">
                <a:moveTo>
                  <a:pt x="152" y="147"/>
                </a:moveTo>
                <a:lnTo>
                  <a:pt x="102" y="147"/>
                </a:lnTo>
                <a:lnTo>
                  <a:pt x="102" y="95"/>
                </a:lnTo>
                <a:lnTo>
                  <a:pt x="78" y="95"/>
                </a:lnTo>
                <a:lnTo>
                  <a:pt x="78" y="147"/>
                </a:lnTo>
                <a:lnTo>
                  <a:pt x="28" y="147"/>
                </a:lnTo>
                <a:lnTo>
                  <a:pt x="28" y="71"/>
                </a:lnTo>
                <a:lnTo>
                  <a:pt x="0" y="71"/>
                </a:lnTo>
                <a:lnTo>
                  <a:pt x="90" y="0"/>
                </a:lnTo>
                <a:lnTo>
                  <a:pt x="116" y="21"/>
                </a:lnTo>
                <a:lnTo>
                  <a:pt x="116" y="3"/>
                </a:lnTo>
                <a:lnTo>
                  <a:pt x="137" y="3"/>
                </a:lnTo>
                <a:lnTo>
                  <a:pt x="137" y="38"/>
                </a:lnTo>
                <a:lnTo>
                  <a:pt x="180" y="71"/>
                </a:lnTo>
                <a:lnTo>
                  <a:pt x="152" y="71"/>
                </a:lnTo>
                <a:lnTo>
                  <a:pt x="152" y="147"/>
                </a:lnTo>
                <a:close/>
                <a:moveTo>
                  <a:pt x="107" y="145"/>
                </a:moveTo>
                <a:lnTo>
                  <a:pt x="147" y="145"/>
                </a:lnTo>
                <a:lnTo>
                  <a:pt x="147" y="69"/>
                </a:lnTo>
                <a:lnTo>
                  <a:pt x="168" y="69"/>
                </a:lnTo>
                <a:lnTo>
                  <a:pt x="133" y="40"/>
                </a:lnTo>
                <a:lnTo>
                  <a:pt x="133" y="5"/>
                </a:lnTo>
                <a:lnTo>
                  <a:pt x="118" y="5"/>
                </a:lnTo>
                <a:lnTo>
                  <a:pt x="118" y="29"/>
                </a:lnTo>
                <a:lnTo>
                  <a:pt x="90" y="5"/>
                </a:lnTo>
                <a:lnTo>
                  <a:pt x="12" y="69"/>
                </a:lnTo>
                <a:lnTo>
                  <a:pt x="33" y="69"/>
                </a:lnTo>
                <a:lnTo>
                  <a:pt x="33" y="145"/>
                </a:lnTo>
                <a:lnTo>
                  <a:pt x="73" y="145"/>
                </a:lnTo>
                <a:lnTo>
                  <a:pt x="73" y="90"/>
                </a:lnTo>
                <a:lnTo>
                  <a:pt x="107" y="90"/>
                </a:lnTo>
                <a:lnTo>
                  <a:pt x="107" y="145"/>
                </a:lnTo>
                <a:close/>
              </a:path>
            </a:pathLst>
          </a:custGeom>
          <a:solidFill>
            <a:srgbClr val="D7F5EF"/>
          </a:solidFill>
          <a:ln>
            <a:noFill/>
          </a:ln>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nvGrpSpPr>
          <p:cNvPr id="310" name="组合 309"/>
          <p:cNvGrpSpPr/>
          <p:nvPr/>
        </p:nvGrpSpPr>
        <p:grpSpPr>
          <a:xfrm>
            <a:off x="3832359" y="1136754"/>
            <a:ext cx="249347" cy="400466"/>
            <a:chOff x="3391643" y="1233376"/>
            <a:chExt cx="233293" cy="374682"/>
          </a:xfrm>
          <a:solidFill>
            <a:srgbClr val="96D4CA"/>
          </a:solidFill>
        </p:grpSpPr>
        <p:sp>
          <p:nvSpPr>
            <p:cNvPr id="311" name="Freeform 5058"/>
            <p:cNvSpPr>
              <a:spLocks noEditPoints="1"/>
            </p:cNvSpPr>
            <p:nvPr/>
          </p:nvSpPr>
          <p:spPr bwMode="auto">
            <a:xfrm>
              <a:off x="3485902" y="1579780"/>
              <a:ext cx="44774" cy="28278"/>
            </a:xfrm>
            <a:custGeom>
              <a:avLst/>
              <a:gdLst>
                <a:gd name="T0" fmla="*/ 6 w 8"/>
                <a:gd name="T1" fmla="*/ 0 h 5"/>
                <a:gd name="T2" fmla="*/ 2 w 8"/>
                <a:gd name="T3" fmla="*/ 0 h 5"/>
                <a:gd name="T4" fmla="*/ 0 w 8"/>
                <a:gd name="T5" fmla="*/ 2 h 5"/>
                <a:gd name="T6" fmla="*/ 2 w 8"/>
                <a:gd name="T7" fmla="*/ 5 h 5"/>
                <a:gd name="T8" fmla="*/ 6 w 8"/>
                <a:gd name="T9" fmla="*/ 5 h 5"/>
                <a:gd name="T10" fmla="*/ 8 w 8"/>
                <a:gd name="T11" fmla="*/ 2 h 5"/>
                <a:gd name="T12" fmla="*/ 6 w 8"/>
                <a:gd name="T13" fmla="*/ 0 h 5"/>
                <a:gd name="T14" fmla="*/ 6 w 8"/>
                <a:gd name="T15" fmla="*/ 3 h 5"/>
                <a:gd name="T16" fmla="*/ 2 w 8"/>
                <a:gd name="T17" fmla="*/ 3 h 5"/>
                <a:gd name="T18" fmla="*/ 1 w 8"/>
                <a:gd name="T19" fmla="*/ 2 h 5"/>
                <a:gd name="T20" fmla="*/ 2 w 8"/>
                <a:gd name="T21" fmla="*/ 2 h 5"/>
                <a:gd name="T22" fmla="*/ 6 w 8"/>
                <a:gd name="T23" fmla="*/ 2 h 5"/>
                <a:gd name="T24" fmla="*/ 7 w 8"/>
                <a:gd name="T25" fmla="*/ 2 h 5"/>
                <a:gd name="T26" fmla="*/ 6 w 8"/>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5">
                  <a:moveTo>
                    <a:pt x="6" y="0"/>
                  </a:moveTo>
                  <a:cubicBezTo>
                    <a:pt x="2" y="0"/>
                    <a:pt x="2" y="0"/>
                    <a:pt x="2" y="0"/>
                  </a:cubicBezTo>
                  <a:cubicBezTo>
                    <a:pt x="1" y="0"/>
                    <a:pt x="0" y="1"/>
                    <a:pt x="0" y="2"/>
                  </a:cubicBezTo>
                  <a:cubicBezTo>
                    <a:pt x="0" y="4"/>
                    <a:pt x="1" y="5"/>
                    <a:pt x="2" y="5"/>
                  </a:cubicBezTo>
                  <a:cubicBezTo>
                    <a:pt x="6" y="5"/>
                    <a:pt x="6" y="5"/>
                    <a:pt x="6" y="5"/>
                  </a:cubicBezTo>
                  <a:cubicBezTo>
                    <a:pt x="7" y="5"/>
                    <a:pt x="8" y="4"/>
                    <a:pt x="8" y="2"/>
                  </a:cubicBezTo>
                  <a:cubicBezTo>
                    <a:pt x="8" y="1"/>
                    <a:pt x="7" y="0"/>
                    <a:pt x="6" y="0"/>
                  </a:cubicBezTo>
                  <a:close/>
                  <a:moveTo>
                    <a:pt x="6" y="3"/>
                  </a:moveTo>
                  <a:cubicBezTo>
                    <a:pt x="2" y="3"/>
                    <a:pt x="2" y="3"/>
                    <a:pt x="2" y="3"/>
                  </a:cubicBezTo>
                  <a:cubicBezTo>
                    <a:pt x="2" y="3"/>
                    <a:pt x="1" y="3"/>
                    <a:pt x="1" y="2"/>
                  </a:cubicBezTo>
                  <a:cubicBezTo>
                    <a:pt x="1" y="2"/>
                    <a:pt x="2" y="2"/>
                    <a:pt x="2" y="2"/>
                  </a:cubicBezTo>
                  <a:cubicBezTo>
                    <a:pt x="6" y="2"/>
                    <a:pt x="6" y="2"/>
                    <a:pt x="6" y="2"/>
                  </a:cubicBezTo>
                  <a:cubicBezTo>
                    <a:pt x="6" y="2"/>
                    <a:pt x="7" y="2"/>
                    <a:pt x="7" y="2"/>
                  </a:cubicBezTo>
                  <a:cubicBezTo>
                    <a:pt x="7" y="3"/>
                    <a:pt x="6" y="3"/>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2" name="Freeform 5059"/>
            <p:cNvSpPr>
              <a:spLocks noEditPoints="1"/>
            </p:cNvSpPr>
            <p:nvPr/>
          </p:nvSpPr>
          <p:spPr bwMode="auto">
            <a:xfrm>
              <a:off x="3469407" y="1551502"/>
              <a:ext cx="77765" cy="28278"/>
            </a:xfrm>
            <a:custGeom>
              <a:avLst/>
              <a:gdLst>
                <a:gd name="T0" fmla="*/ 12 w 14"/>
                <a:gd name="T1" fmla="*/ 0 h 5"/>
                <a:gd name="T2" fmla="*/ 2 w 14"/>
                <a:gd name="T3" fmla="*/ 0 h 5"/>
                <a:gd name="T4" fmla="*/ 0 w 14"/>
                <a:gd name="T5" fmla="*/ 3 h 5"/>
                <a:gd name="T6" fmla="*/ 2 w 14"/>
                <a:gd name="T7" fmla="*/ 5 h 5"/>
                <a:gd name="T8" fmla="*/ 12 w 14"/>
                <a:gd name="T9" fmla="*/ 5 h 5"/>
                <a:gd name="T10" fmla="*/ 14 w 14"/>
                <a:gd name="T11" fmla="*/ 3 h 5"/>
                <a:gd name="T12" fmla="*/ 12 w 14"/>
                <a:gd name="T13" fmla="*/ 0 h 5"/>
                <a:gd name="T14" fmla="*/ 12 w 14"/>
                <a:gd name="T15" fmla="*/ 3 h 5"/>
                <a:gd name="T16" fmla="*/ 2 w 14"/>
                <a:gd name="T17" fmla="*/ 3 h 5"/>
                <a:gd name="T18" fmla="*/ 1 w 14"/>
                <a:gd name="T19" fmla="*/ 3 h 5"/>
                <a:gd name="T20" fmla="*/ 2 w 14"/>
                <a:gd name="T21" fmla="*/ 2 h 5"/>
                <a:gd name="T22" fmla="*/ 12 w 14"/>
                <a:gd name="T23" fmla="*/ 2 h 5"/>
                <a:gd name="T24" fmla="*/ 13 w 14"/>
                <a:gd name="T25" fmla="*/ 3 h 5"/>
                <a:gd name="T26" fmla="*/ 12 w 14"/>
                <a:gd name="T27" fmla="*/ 3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5">
                  <a:moveTo>
                    <a:pt x="12" y="0"/>
                  </a:moveTo>
                  <a:cubicBezTo>
                    <a:pt x="2" y="0"/>
                    <a:pt x="2" y="0"/>
                    <a:pt x="2" y="0"/>
                  </a:cubicBezTo>
                  <a:cubicBezTo>
                    <a:pt x="1" y="0"/>
                    <a:pt x="0" y="1"/>
                    <a:pt x="0" y="3"/>
                  </a:cubicBezTo>
                  <a:cubicBezTo>
                    <a:pt x="0" y="4"/>
                    <a:pt x="1" y="5"/>
                    <a:pt x="2" y="5"/>
                  </a:cubicBezTo>
                  <a:cubicBezTo>
                    <a:pt x="12" y="5"/>
                    <a:pt x="12" y="5"/>
                    <a:pt x="12" y="5"/>
                  </a:cubicBezTo>
                  <a:cubicBezTo>
                    <a:pt x="13" y="5"/>
                    <a:pt x="14" y="4"/>
                    <a:pt x="14" y="3"/>
                  </a:cubicBezTo>
                  <a:cubicBezTo>
                    <a:pt x="14" y="1"/>
                    <a:pt x="13" y="0"/>
                    <a:pt x="12" y="0"/>
                  </a:cubicBezTo>
                  <a:close/>
                  <a:moveTo>
                    <a:pt x="12" y="3"/>
                  </a:moveTo>
                  <a:cubicBezTo>
                    <a:pt x="2" y="3"/>
                    <a:pt x="2" y="3"/>
                    <a:pt x="2" y="3"/>
                  </a:cubicBezTo>
                  <a:cubicBezTo>
                    <a:pt x="2" y="3"/>
                    <a:pt x="1" y="3"/>
                    <a:pt x="1" y="3"/>
                  </a:cubicBezTo>
                  <a:cubicBezTo>
                    <a:pt x="1" y="2"/>
                    <a:pt x="2" y="2"/>
                    <a:pt x="2" y="2"/>
                  </a:cubicBezTo>
                  <a:cubicBezTo>
                    <a:pt x="12" y="2"/>
                    <a:pt x="12" y="2"/>
                    <a:pt x="12" y="2"/>
                  </a:cubicBezTo>
                  <a:cubicBezTo>
                    <a:pt x="12" y="2"/>
                    <a:pt x="13" y="2"/>
                    <a:pt x="13" y="3"/>
                  </a:cubicBezTo>
                  <a:cubicBezTo>
                    <a:pt x="13" y="3"/>
                    <a:pt x="12" y="3"/>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3" name="Freeform 5060"/>
            <p:cNvSpPr>
              <a:spLocks noEditPoints="1"/>
            </p:cNvSpPr>
            <p:nvPr/>
          </p:nvSpPr>
          <p:spPr bwMode="auto">
            <a:xfrm>
              <a:off x="3457624" y="1518512"/>
              <a:ext cx="101330" cy="32991"/>
            </a:xfrm>
            <a:custGeom>
              <a:avLst/>
              <a:gdLst>
                <a:gd name="T0" fmla="*/ 15 w 18"/>
                <a:gd name="T1" fmla="*/ 0 h 6"/>
                <a:gd name="T2" fmla="*/ 3 w 18"/>
                <a:gd name="T3" fmla="*/ 0 h 6"/>
                <a:gd name="T4" fmla="*/ 0 w 18"/>
                <a:gd name="T5" fmla="*/ 3 h 6"/>
                <a:gd name="T6" fmla="*/ 3 w 18"/>
                <a:gd name="T7" fmla="*/ 6 h 6"/>
                <a:gd name="T8" fmla="*/ 15 w 18"/>
                <a:gd name="T9" fmla="*/ 6 h 6"/>
                <a:gd name="T10" fmla="*/ 18 w 18"/>
                <a:gd name="T11" fmla="*/ 3 h 6"/>
                <a:gd name="T12" fmla="*/ 15 w 18"/>
                <a:gd name="T13" fmla="*/ 0 h 6"/>
                <a:gd name="T14" fmla="*/ 15 w 18"/>
                <a:gd name="T15" fmla="*/ 5 h 6"/>
                <a:gd name="T16" fmla="*/ 3 w 18"/>
                <a:gd name="T17" fmla="*/ 5 h 6"/>
                <a:gd name="T18" fmla="*/ 2 w 18"/>
                <a:gd name="T19" fmla="*/ 3 h 6"/>
                <a:gd name="T20" fmla="*/ 3 w 18"/>
                <a:gd name="T21" fmla="*/ 2 h 6"/>
                <a:gd name="T22" fmla="*/ 15 w 18"/>
                <a:gd name="T23" fmla="*/ 2 h 6"/>
                <a:gd name="T24" fmla="*/ 16 w 18"/>
                <a:gd name="T25" fmla="*/ 3 h 6"/>
                <a:gd name="T26" fmla="*/ 15 w 18"/>
                <a:gd name="T27" fmla="*/ 5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6">
                  <a:moveTo>
                    <a:pt x="15" y="0"/>
                  </a:moveTo>
                  <a:cubicBezTo>
                    <a:pt x="3" y="0"/>
                    <a:pt x="3" y="0"/>
                    <a:pt x="3" y="0"/>
                  </a:cubicBezTo>
                  <a:cubicBezTo>
                    <a:pt x="1" y="0"/>
                    <a:pt x="0" y="1"/>
                    <a:pt x="0" y="3"/>
                  </a:cubicBezTo>
                  <a:cubicBezTo>
                    <a:pt x="0" y="5"/>
                    <a:pt x="1" y="6"/>
                    <a:pt x="3" y="6"/>
                  </a:cubicBezTo>
                  <a:cubicBezTo>
                    <a:pt x="15" y="6"/>
                    <a:pt x="15" y="6"/>
                    <a:pt x="15" y="6"/>
                  </a:cubicBezTo>
                  <a:cubicBezTo>
                    <a:pt x="17" y="6"/>
                    <a:pt x="18" y="5"/>
                    <a:pt x="18" y="3"/>
                  </a:cubicBezTo>
                  <a:cubicBezTo>
                    <a:pt x="18" y="1"/>
                    <a:pt x="17" y="0"/>
                    <a:pt x="15" y="0"/>
                  </a:cubicBezTo>
                  <a:close/>
                  <a:moveTo>
                    <a:pt x="15" y="5"/>
                  </a:moveTo>
                  <a:cubicBezTo>
                    <a:pt x="3" y="5"/>
                    <a:pt x="3" y="5"/>
                    <a:pt x="3" y="5"/>
                  </a:cubicBezTo>
                  <a:cubicBezTo>
                    <a:pt x="2" y="5"/>
                    <a:pt x="2" y="4"/>
                    <a:pt x="2" y="3"/>
                  </a:cubicBezTo>
                  <a:cubicBezTo>
                    <a:pt x="2" y="2"/>
                    <a:pt x="2" y="2"/>
                    <a:pt x="3" y="2"/>
                  </a:cubicBezTo>
                  <a:cubicBezTo>
                    <a:pt x="15" y="2"/>
                    <a:pt x="15" y="2"/>
                    <a:pt x="15" y="2"/>
                  </a:cubicBezTo>
                  <a:cubicBezTo>
                    <a:pt x="16" y="2"/>
                    <a:pt x="16" y="2"/>
                    <a:pt x="16" y="3"/>
                  </a:cubicBezTo>
                  <a:cubicBezTo>
                    <a:pt x="16" y="4"/>
                    <a:pt x="16" y="5"/>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4" name="Freeform 5061"/>
            <p:cNvSpPr>
              <a:spLocks noEditPoints="1"/>
            </p:cNvSpPr>
            <p:nvPr/>
          </p:nvSpPr>
          <p:spPr bwMode="auto">
            <a:xfrm>
              <a:off x="3391643" y="1233376"/>
              <a:ext cx="233293" cy="280423"/>
            </a:xfrm>
            <a:custGeom>
              <a:avLst/>
              <a:gdLst>
                <a:gd name="T0" fmla="*/ 21 w 42"/>
                <a:gd name="T1" fmla="*/ 0 h 50"/>
                <a:gd name="T2" fmla="*/ 0 w 42"/>
                <a:gd name="T3" fmla="*/ 21 h 50"/>
                <a:gd name="T4" fmla="*/ 4 w 42"/>
                <a:gd name="T5" fmla="*/ 34 h 50"/>
                <a:gd name="T6" fmla="*/ 12 w 42"/>
                <a:gd name="T7" fmla="*/ 49 h 50"/>
                <a:gd name="T8" fmla="*/ 12 w 42"/>
                <a:gd name="T9" fmla="*/ 50 h 50"/>
                <a:gd name="T10" fmla="*/ 30 w 42"/>
                <a:gd name="T11" fmla="*/ 50 h 50"/>
                <a:gd name="T12" fmla="*/ 30 w 42"/>
                <a:gd name="T13" fmla="*/ 49 h 50"/>
                <a:gd name="T14" fmla="*/ 38 w 42"/>
                <a:gd name="T15" fmla="*/ 34 h 50"/>
                <a:gd name="T16" fmla="*/ 42 w 42"/>
                <a:gd name="T17" fmla="*/ 21 h 50"/>
                <a:gd name="T18" fmla="*/ 21 w 42"/>
                <a:gd name="T19" fmla="*/ 0 h 50"/>
                <a:gd name="T20" fmla="*/ 36 w 42"/>
                <a:gd name="T21" fmla="*/ 33 h 50"/>
                <a:gd name="T22" fmla="*/ 29 w 42"/>
                <a:gd name="T23" fmla="*/ 48 h 50"/>
                <a:gd name="T24" fmla="*/ 13 w 42"/>
                <a:gd name="T25" fmla="*/ 48 h 50"/>
                <a:gd name="T26" fmla="*/ 6 w 42"/>
                <a:gd name="T27" fmla="*/ 33 h 50"/>
                <a:gd name="T28" fmla="*/ 1 w 42"/>
                <a:gd name="T29" fmla="*/ 21 h 50"/>
                <a:gd name="T30" fmla="*/ 21 w 42"/>
                <a:gd name="T31" fmla="*/ 1 h 50"/>
                <a:gd name="T32" fmla="*/ 41 w 42"/>
                <a:gd name="T33" fmla="*/ 21 h 50"/>
                <a:gd name="T34" fmla="*/ 36 w 42"/>
                <a:gd name="T35" fmla="*/ 3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50">
                  <a:moveTo>
                    <a:pt x="21" y="0"/>
                  </a:moveTo>
                  <a:cubicBezTo>
                    <a:pt x="9" y="0"/>
                    <a:pt x="0" y="9"/>
                    <a:pt x="0" y="21"/>
                  </a:cubicBezTo>
                  <a:cubicBezTo>
                    <a:pt x="0" y="26"/>
                    <a:pt x="1" y="30"/>
                    <a:pt x="4" y="34"/>
                  </a:cubicBezTo>
                  <a:cubicBezTo>
                    <a:pt x="6" y="36"/>
                    <a:pt x="11" y="44"/>
                    <a:pt x="12" y="49"/>
                  </a:cubicBezTo>
                  <a:cubicBezTo>
                    <a:pt x="12" y="50"/>
                    <a:pt x="12" y="50"/>
                    <a:pt x="12" y="50"/>
                  </a:cubicBezTo>
                  <a:cubicBezTo>
                    <a:pt x="30" y="50"/>
                    <a:pt x="30" y="50"/>
                    <a:pt x="30" y="50"/>
                  </a:cubicBezTo>
                  <a:cubicBezTo>
                    <a:pt x="30" y="49"/>
                    <a:pt x="30" y="49"/>
                    <a:pt x="30" y="49"/>
                  </a:cubicBezTo>
                  <a:cubicBezTo>
                    <a:pt x="31" y="44"/>
                    <a:pt x="36" y="36"/>
                    <a:pt x="38" y="34"/>
                  </a:cubicBezTo>
                  <a:cubicBezTo>
                    <a:pt x="41" y="30"/>
                    <a:pt x="42" y="26"/>
                    <a:pt x="42" y="21"/>
                  </a:cubicBezTo>
                  <a:cubicBezTo>
                    <a:pt x="42" y="9"/>
                    <a:pt x="33" y="0"/>
                    <a:pt x="21" y="0"/>
                  </a:cubicBezTo>
                  <a:close/>
                  <a:moveTo>
                    <a:pt x="36" y="33"/>
                  </a:moveTo>
                  <a:cubicBezTo>
                    <a:pt x="35" y="35"/>
                    <a:pt x="30" y="43"/>
                    <a:pt x="29" y="48"/>
                  </a:cubicBezTo>
                  <a:cubicBezTo>
                    <a:pt x="13" y="48"/>
                    <a:pt x="13" y="48"/>
                    <a:pt x="13" y="48"/>
                  </a:cubicBezTo>
                  <a:cubicBezTo>
                    <a:pt x="12" y="43"/>
                    <a:pt x="7" y="35"/>
                    <a:pt x="6" y="33"/>
                  </a:cubicBezTo>
                  <a:cubicBezTo>
                    <a:pt x="3" y="29"/>
                    <a:pt x="1" y="25"/>
                    <a:pt x="1" y="21"/>
                  </a:cubicBezTo>
                  <a:cubicBezTo>
                    <a:pt x="1" y="10"/>
                    <a:pt x="10" y="1"/>
                    <a:pt x="21" y="1"/>
                  </a:cubicBezTo>
                  <a:cubicBezTo>
                    <a:pt x="32" y="1"/>
                    <a:pt x="41" y="10"/>
                    <a:pt x="41" y="21"/>
                  </a:cubicBezTo>
                  <a:cubicBezTo>
                    <a:pt x="41" y="25"/>
                    <a:pt x="39" y="29"/>
                    <a:pt x="36"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315" name="组合 314"/>
          <p:cNvGrpSpPr/>
          <p:nvPr/>
        </p:nvGrpSpPr>
        <p:grpSpPr>
          <a:xfrm>
            <a:off x="5210531" y="1141740"/>
            <a:ext cx="299721" cy="375280"/>
            <a:chOff x="4461487" y="1245159"/>
            <a:chExt cx="280423" cy="351117"/>
          </a:xfrm>
          <a:solidFill>
            <a:srgbClr val="64C0B1"/>
          </a:solidFill>
        </p:grpSpPr>
        <p:sp>
          <p:nvSpPr>
            <p:cNvPr id="316" name="Freeform 5056"/>
            <p:cNvSpPr>
              <a:spLocks noEditPoints="1"/>
            </p:cNvSpPr>
            <p:nvPr/>
          </p:nvSpPr>
          <p:spPr bwMode="auto">
            <a:xfrm>
              <a:off x="4529826" y="1245159"/>
              <a:ext cx="143746" cy="150815"/>
            </a:xfrm>
            <a:custGeom>
              <a:avLst/>
              <a:gdLst>
                <a:gd name="T0" fmla="*/ 13 w 26"/>
                <a:gd name="T1" fmla="*/ 27 h 27"/>
                <a:gd name="T2" fmla="*/ 26 w 26"/>
                <a:gd name="T3" fmla="*/ 13 h 27"/>
                <a:gd name="T4" fmla="*/ 13 w 26"/>
                <a:gd name="T5" fmla="*/ 0 h 27"/>
                <a:gd name="T6" fmla="*/ 0 w 26"/>
                <a:gd name="T7" fmla="*/ 13 h 27"/>
                <a:gd name="T8" fmla="*/ 13 w 26"/>
                <a:gd name="T9" fmla="*/ 27 h 27"/>
                <a:gd name="T10" fmla="*/ 13 w 26"/>
                <a:gd name="T11" fmla="*/ 1 h 27"/>
                <a:gd name="T12" fmla="*/ 25 w 26"/>
                <a:gd name="T13" fmla="*/ 13 h 27"/>
                <a:gd name="T14" fmla="*/ 13 w 26"/>
                <a:gd name="T15" fmla="*/ 26 h 27"/>
                <a:gd name="T16" fmla="*/ 1 w 26"/>
                <a:gd name="T17" fmla="*/ 13 h 27"/>
                <a:gd name="T18" fmla="*/ 13 w 26"/>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7">
                  <a:moveTo>
                    <a:pt x="13" y="27"/>
                  </a:moveTo>
                  <a:cubicBezTo>
                    <a:pt x="20" y="27"/>
                    <a:pt x="26" y="21"/>
                    <a:pt x="26" y="13"/>
                  </a:cubicBezTo>
                  <a:cubicBezTo>
                    <a:pt x="26" y="6"/>
                    <a:pt x="20" y="0"/>
                    <a:pt x="13" y="0"/>
                  </a:cubicBezTo>
                  <a:cubicBezTo>
                    <a:pt x="6" y="0"/>
                    <a:pt x="0" y="6"/>
                    <a:pt x="0" y="13"/>
                  </a:cubicBezTo>
                  <a:cubicBezTo>
                    <a:pt x="0" y="21"/>
                    <a:pt x="6" y="27"/>
                    <a:pt x="13" y="27"/>
                  </a:cubicBezTo>
                  <a:close/>
                  <a:moveTo>
                    <a:pt x="13" y="1"/>
                  </a:moveTo>
                  <a:cubicBezTo>
                    <a:pt x="20" y="1"/>
                    <a:pt x="25" y="7"/>
                    <a:pt x="25" y="13"/>
                  </a:cubicBezTo>
                  <a:cubicBezTo>
                    <a:pt x="25" y="20"/>
                    <a:pt x="20" y="26"/>
                    <a:pt x="13" y="26"/>
                  </a:cubicBezTo>
                  <a:cubicBezTo>
                    <a:pt x="6" y="26"/>
                    <a:pt x="1" y="20"/>
                    <a:pt x="1" y="13"/>
                  </a:cubicBezTo>
                  <a:cubicBezTo>
                    <a:pt x="1" y="7"/>
                    <a:pt x="6" y="1"/>
                    <a:pt x="1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7" name="Freeform 5057"/>
            <p:cNvSpPr>
              <a:spLocks noEditPoints="1"/>
            </p:cNvSpPr>
            <p:nvPr/>
          </p:nvSpPr>
          <p:spPr bwMode="auto">
            <a:xfrm>
              <a:off x="4461487" y="1400687"/>
              <a:ext cx="280423" cy="195589"/>
            </a:xfrm>
            <a:custGeom>
              <a:avLst/>
              <a:gdLst>
                <a:gd name="T0" fmla="*/ 41 w 50"/>
                <a:gd name="T1" fmla="*/ 0 h 35"/>
                <a:gd name="T2" fmla="*/ 34 w 50"/>
                <a:gd name="T3" fmla="*/ 0 h 35"/>
                <a:gd name="T4" fmla="*/ 29 w 50"/>
                <a:gd name="T5" fmla="*/ 22 h 35"/>
                <a:gd name="T6" fmla="*/ 25 w 50"/>
                <a:gd name="T7" fmla="*/ 5 h 35"/>
                <a:gd name="T8" fmla="*/ 28 w 50"/>
                <a:gd name="T9" fmla="*/ 2 h 35"/>
                <a:gd name="T10" fmla="*/ 27 w 50"/>
                <a:gd name="T11" fmla="*/ 0 h 35"/>
                <a:gd name="T12" fmla="*/ 25 w 50"/>
                <a:gd name="T13" fmla="*/ 0 h 35"/>
                <a:gd name="T14" fmla="*/ 23 w 50"/>
                <a:gd name="T15" fmla="*/ 0 h 35"/>
                <a:gd name="T16" fmla="*/ 22 w 50"/>
                <a:gd name="T17" fmla="*/ 2 h 35"/>
                <a:gd name="T18" fmla="*/ 25 w 50"/>
                <a:gd name="T19" fmla="*/ 5 h 35"/>
                <a:gd name="T20" fmla="*/ 21 w 50"/>
                <a:gd name="T21" fmla="*/ 22 h 35"/>
                <a:gd name="T22" fmla="*/ 16 w 50"/>
                <a:gd name="T23" fmla="*/ 0 h 35"/>
                <a:gd name="T24" fmla="*/ 9 w 50"/>
                <a:gd name="T25" fmla="*/ 0 h 35"/>
                <a:gd name="T26" fmla="*/ 0 w 50"/>
                <a:gd name="T27" fmla="*/ 12 h 35"/>
                <a:gd name="T28" fmla="*/ 0 w 50"/>
                <a:gd name="T29" fmla="*/ 35 h 35"/>
                <a:gd name="T30" fmla="*/ 50 w 50"/>
                <a:gd name="T31" fmla="*/ 35 h 35"/>
                <a:gd name="T32" fmla="*/ 50 w 50"/>
                <a:gd name="T33" fmla="*/ 12 h 35"/>
                <a:gd name="T34" fmla="*/ 41 w 50"/>
                <a:gd name="T35" fmla="*/ 0 h 35"/>
                <a:gd name="T36" fmla="*/ 49 w 50"/>
                <a:gd name="T37" fmla="*/ 33 h 35"/>
                <a:gd name="T38" fmla="*/ 1 w 50"/>
                <a:gd name="T39" fmla="*/ 33 h 35"/>
                <a:gd name="T40" fmla="*/ 1 w 50"/>
                <a:gd name="T41" fmla="*/ 12 h 35"/>
                <a:gd name="T42" fmla="*/ 9 w 50"/>
                <a:gd name="T43" fmla="*/ 1 h 35"/>
                <a:gd name="T44" fmla="*/ 15 w 50"/>
                <a:gd name="T45" fmla="*/ 1 h 35"/>
                <a:gd name="T46" fmla="*/ 21 w 50"/>
                <a:gd name="T47" fmla="*/ 29 h 35"/>
                <a:gd name="T48" fmla="*/ 25 w 50"/>
                <a:gd name="T49" fmla="*/ 10 h 35"/>
                <a:gd name="T50" fmla="*/ 29 w 50"/>
                <a:gd name="T51" fmla="*/ 29 h 35"/>
                <a:gd name="T52" fmla="*/ 35 w 50"/>
                <a:gd name="T53" fmla="*/ 1 h 35"/>
                <a:gd name="T54" fmla="*/ 41 w 50"/>
                <a:gd name="T55" fmla="*/ 1 h 35"/>
                <a:gd name="T56" fmla="*/ 49 w 50"/>
                <a:gd name="T57" fmla="*/ 12 h 35"/>
                <a:gd name="T58" fmla="*/ 49 w 50"/>
                <a:gd name="T5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 h="35">
                  <a:moveTo>
                    <a:pt x="41" y="0"/>
                  </a:moveTo>
                  <a:cubicBezTo>
                    <a:pt x="34" y="0"/>
                    <a:pt x="34" y="0"/>
                    <a:pt x="34" y="0"/>
                  </a:cubicBezTo>
                  <a:cubicBezTo>
                    <a:pt x="29" y="22"/>
                    <a:pt x="29" y="22"/>
                    <a:pt x="29" y="22"/>
                  </a:cubicBezTo>
                  <a:cubicBezTo>
                    <a:pt x="25" y="5"/>
                    <a:pt x="25" y="5"/>
                    <a:pt x="25" y="5"/>
                  </a:cubicBezTo>
                  <a:cubicBezTo>
                    <a:pt x="28" y="2"/>
                    <a:pt x="28" y="2"/>
                    <a:pt x="28" y="2"/>
                  </a:cubicBezTo>
                  <a:cubicBezTo>
                    <a:pt x="27" y="0"/>
                    <a:pt x="27" y="0"/>
                    <a:pt x="27" y="0"/>
                  </a:cubicBezTo>
                  <a:cubicBezTo>
                    <a:pt x="25" y="0"/>
                    <a:pt x="25" y="0"/>
                    <a:pt x="25" y="0"/>
                  </a:cubicBezTo>
                  <a:cubicBezTo>
                    <a:pt x="23" y="0"/>
                    <a:pt x="23" y="0"/>
                    <a:pt x="23" y="0"/>
                  </a:cubicBezTo>
                  <a:cubicBezTo>
                    <a:pt x="22" y="2"/>
                    <a:pt x="22" y="2"/>
                    <a:pt x="22" y="2"/>
                  </a:cubicBezTo>
                  <a:cubicBezTo>
                    <a:pt x="25" y="5"/>
                    <a:pt x="25" y="5"/>
                    <a:pt x="25" y="5"/>
                  </a:cubicBezTo>
                  <a:cubicBezTo>
                    <a:pt x="21" y="22"/>
                    <a:pt x="21" y="22"/>
                    <a:pt x="21" y="22"/>
                  </a:cubicBezTo>
                  <a:cubicBezTo>
                    <a:pt x="16" y="0"/>
                    <a:pt x="16" y="0"/>
                    <a:pt x="16" y="0"/>
                  </a:cubicBezTo>
                  <a:cubicBezTo>
                    <a:pt x="9" y="0"/>
                    <a:pt x="9" y="0"/>
                    <a:pt x="9" y="0"/>
                  </a:cubicBezTo>
                  <a:cubicBezTo>
                    <a:pt x="4" y="0"/>
                    <a:pt x="0" y="5"/>
                    <a:pt x="0" y="12"/>
                  </a:cubicBezTo>
                  <a:cubicBezTo>
                    <a:pt x="0" y="35"/>
                    <a:pt x="0" y="35"/>
                    <a:pt x="0" y="35"/>
                  </a:cubicBezTo>
                  <a:cubicBezTo>
                    <a:pt x="50" y="35"/>
                    <a:pt x="50" y="35"/>
                    <a:pt x="50" y="35"/>
                  </a:cubicBezTo>
                  <a:cubicBezTo>
                    <a:pt x="50" y="12"/>
                    <a:pt x="50" y="12"/>
                    <a:pt x="50" y="12"/>
                  </a:cubicBezTo>
                  <a:cubicBezTo>
                    <a:pt x="50" y="5"/>
                    <a:pt x="46" y="0"/>
                    <a:pt x="41" y="0"/>
                  </a:cubicBezTo>
                  <a:close/>
                  <a:moveTo>
                    <a:pt x="49" y="33"/>
                  </a:moveTo>
                  <a:cubicBezTo>
                    <a:pt x="1" y="33"/>
                    <a:pt x="1" y="33"/>
                    <a:pt x="1" y="33"/>
                  </a:cubicBezTo>
                  <a:cubicBezTo>
                    <a:pt x="1" y="12"/>
                    <a:pt x="1" y="12"/>
                    <a:pt x="1" y="12"/>
                  </a:cubicBezTo>
                  <a:cubicBezTo>
                    <a:pt x="1" y="6"/>
                    <a:pt x="5" y="1"/>
                    <a:pt x="9" y="1"/>
                  </a:cubicBezTo>
                  <a:cubicBezTo>
                    <a:pt x="15" y="1"/>
                    <a:pt x="15" y="1"/>
                    <a:pt x="15" y="1"/>
                  </a:cubicBezTo>
                  <a:cubicBezTo>
                    <a:pt x="21" y="29"/>
                    <a:pt x="21" y="29"/>
                    <a:pt x="21" y="29"/>
                  </a:cubicBezTo>
                  <a:cubicBezTo>
                    <a:pt x="25" y="10"/>
                    <a:pt x="25" y="10"/>
                    <a:pt x="25" y="10"/>
                  </a:cubicBezTo>
                  <a:cubicBezTo>
                    <a:pt x="29" y="29"/>
                    <a:pt x="29" y="29"/>
                    <a:pt x="29" y="29"/>
                  </a:cubicBezTo>
                  <a:cubicBezTo>
                    <a:pt x="35" y="1"/>
                    <a:pt x="35" y="1"/>
                    <a:pt x="35" y="1"/>
                  </a:cubicBezTo>
                  <a:cubicBezTo>
                    <a:pt x="41" y="1"/>
                    <a:pt x="41" y="1"/>
                    <a:pt x="41" y="1"/>
                  </a:cubicBezTo>
                  <a:cubicBezTo>
                    <a:pt x="45" y="1"/>
                    <a:pt x="49" y="6"/>
                    <a:pt x="49" y="12"/>
                  </a:cubicBezTo>
                  <a:lnTo>
                    <a:pt x="49"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318" name="组合 317"/>
          <p:cNvGrpSpPr/>
          <p:nvPr/>
        </p:nvGrpSpPr>
        <p:grpSpPr>
          <a:xfrm>
            <a:off x="6729589" y="1069603"/>
            <a:ext cx="4981121" cy="1208972"/>
            <a:chOff x="6634964" y="1133899"/>
            <a:chExt cx="4981121" cy="1208972"/>
          </a:xfrm>
        </p:grpSpPr>
        <p:sp>
          <p:nvSpPr>
            <p:cNvPr id="319" name="文本框 318"/>
            <p:cNvSpPr txBox="1"/>
            <p:nvPr/>
          </p:nvSpPr>
          <p:spPr>
            <a:xfrm>
              <a:off x="6634964" y="1133899"/>
              <a:ext cx="2480007" cy="646331"/>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sz="2400">
                  <a:solidFill>
                    <a:srgbClr val="595959"/>
                  </a:solidFill>
                  <a:latin typeface="微软雅黑" panose="020B0503020204020204" pitchFamily="34" charset="-122"/>
                  <a:ea typeface="微软雅黑" panose="020B0503020204020204" pitchFamily="34" charset="-122"/>
                </a:rPr>
                <a:t>OPTION</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3600" b="1">
                  <a:solidFill>
                    <a:srgbClr val="D7F5EF"/>
                  </a:solidFill>
                  <a:latin typeface="方正兰亭超细黑简体" panose="02000000000000000000" pitchFamily="2" charset="-122"/>
                  <a:ea typeface="方正兰亭超细黑简体" panose="02000000000000000000" pitchFamily="2" charset="-122"/>
                </a:rPr>
                <a:t>01</a:t>
              </a:r>
              <a:endParaRPr lang="zh-CN" altLang="en-US" sz="3600" b="1">
                <a:solidFill>
                  <a:srgbClr val="D7F5EF"/>
                </a:solidFill>
                <a:latin typeface="方正兰亭超细黑简体" panose="02000000000000000000" pitchFamily="2" charset="-122"/>
                <a:ea typeface="方正兰亭超细黑简体" panose="02000000000000000000" pitchFamily="2" charset="-122"/>
              </a:endParaRPr>
            </a:p>
          </p:txBody>
        </p:sp>
        <p:sp>
          <p:nvSpPr>
            <p:cNvPr id="320" name="文本框 319"/>
            <p:cNvSpPr txBox="1"/>
            <p:nvPr/>
          </p:nvSpPr>
          <p:spPr>
            <a:xfrm>
              <a:off x="6677165" y="1696540"/>
              <a:ext cx="4938920" cy="646331"/>
            </a:xfrm>
            <a:prstGeom prst="rect">
              <a:avLst/>
            </a:prstGeom>
            <a:noFill/>
          </p:spPr>
          <p:txBody>
            <a:bodyPr wrap="square" rtlCol="0">
              <a:spAutoFit/>
            </a:bodyPr>
            <a:lstStyle/>
            <a:p>
              <a:r>
                <a:rPr lang="en-US" altLang="zh-CN">
                  <a:solidFill>
                    <a:schemeClr val="tx1">
                      <a:lumMod val="50000"/>
                      <a:lumOff val="50000"/>
                    </a:schemeClr>
                  </a:solidFill>
                  <a:latin typeface="方正兰亭超细黑简体" panose="02000000000000000000" pitchFamily="2" charset="-122"/>
                  <a:ea typeface="方正兰亭超细黑简体" panose="02000000000000000000" pitchFamily="2" charset="-122"/>
                </a:rPr>
                <a:t>Add your text here and write down your personal ideas thank you very much</a:t>
              </a:r>
              <a:endParaRPr lang="zh-CN" altLang="en-US">
                <a:solidFill>
                  <a:schemeClr val="tx1">
                    <a:lumMod val="50000"/>
                    <a:lumOff val="50000"/>
                  </a:schemeClr>
                </a:solidFill>
                <a:latin typeface="方正兰亭超细黑简体" panose="02000000000000000000" pitchFamily="2" charset="-122"/>
                <a:ea typeface="方正兰亭超细黑简体" panose="02000000000000000000" pitchFamily="2" charset="-122"/>
              </a:endParaRPr>
            </a:p>
          </p:txBody>
        </p:sp>
      </p:grpSp>
      <p:grpSp>
        <p:nvGrpSpPr>
          <p:cNvPr id="321" name="组合 320"/>
          <p:cNvGrpSpPr/>
          <p:nvPr/>
        </p:nvGrpSpPr>
        <p:grpSpPr>
          <a:xfrm>
            <a:off x="6740143" y="2399538"/>
            <a:ext cx="4981121" cy="1208972"/>
            <a:chOff x="6634964" y="1133899"/>
            <a:chExt cx="4981121" cy="1208972"/>
          </a:xfrm>
        </p:grpSpPr>
        <p:sp>
          <p:nvSpPr>
            <p:cNvPr id="322" name="文本框 321"/>
            <p:cNvSpPr txBox="1"/>
            <p:nvPr/>
          </p:nvSpPr>
          <p:spPr>
            <a:xfrm>
              <a:off x="6634964" y="1133899"/>
              <a:ext cx="2480007" cy="646331"/>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sz="2400">
                  <a:solidFill>
                    <a:srgbClr val="595959"/>
                  </a:solidFill>
                  <a:latin typeface="微软雅黑" panose="020B0503020204020204" pitchFamily="34" charset="-122"/>
                  <a:ea typeface="微软雅黑" panose="020B0503020204020204" pitchFamily="34" charset="-122"/>
                </a:rPr>
                <a:t>OPTION</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3600" b="1">
                  <a:solidFill>
                    <a:srgbClr val="AEEADF"/>
                  </a:solidFill>
                  <a:latin typeface="方正兰亭超细黑简体" panose="02000000000000000000" pitchFamily="2" charset="-122"/>
                  <a:ea typeface="方正兰亭超细黑简体" panose="02000000000000000000" pitchFamily="2" charset="-122"/>
                </a:rPr>
                <a:t>02</a:t>
              </a:r>
              <a:endParaRPr lang="zh-CN" altLang="en-US" sz="3600" b="1">
                <a:solidFill>
                  <a:srgbClr val="AEEADF"/>
                </a:solidFill>
                <a:latin typeface="方正兰亭超细黑简体" panose="02000000000000000000" pitchFamily="2" charset="-122"/>
                <a:ea typeface="方正兰亭超细黑简体" panose="02000000000000000000" pitchFamily="2" charset="-122"/>
              </a:endParaRPr>
            </a:p>
          </p:txBody>
        </p:sp>
        <p:sp>
          <p:nvSpPr>
            <p:cNvPr id="323" name="文本框 322"/>
            <p:cNvSpPr txBox="1"/>
            <p:nvPr/>
          </p:nvSpPr>
          <p:spPr>
            <a:xfrm>
              <a:off x="6677165" y="1696540"/>
              <a:ext cx="4938920" cy="646331"/>
            </a:xfrm>
            <a:prstGeom prst="rect">
              <a:avLst/>
            </a:prstGeom>
            <a:noFill/>
          </p:spPr>
          <p:txBody>
            <a:bodyPr wrap="square" rtlCol="0">
              <a:spAutoFit/>
            </a:bodyPr>
            <a:lstStyle/>
            <a:p>
              <a:r>
                <a:rPr lang="en-US" altLang="zh-CN">
                  <a:solidFill>
                    <a:schemeClr val="tx1">
                      <a:lumMod val="75000"/>
                      <a:lumOff val="25000"/>
                    </a:schemeClr>
                  </a:solidFill>
                  <a:latin typeface="方正兰亭超细黑简体" panose="02000000000000000000" pitchFamily="2" charset="-122"/>
                  <a:ea typeface="方正兰亭超细黑简体" panose="02000000000000000000" pitchFamily="2" charset="-122"/>
                </a:rPr>
                <a:t>Add your text here and write down your personal ideas thank you very much</a:t>
              </a:r>
              <a:endParaRPr lang="zh-CN" altLang="en-US">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grpSp>
      <p:grpSp>
        <p:nvGrpSpPr>
          <p:cNvPr id="324" name="组合 323"/>
          <p:cNvGrpSpPr/>
          <p:nvPr/>
        </p:nvGrpSpPr>
        <p:grpSpPr>
          <a:xfrm>
            <a:off x="6729589" y="3756738"/>
            <a:ext cx="4981121" cy="1208972"/>
            <a:chOff x="6634964" y="1133899"/>
            <a:chExt cx="4981121" cy="1208972"/>
          </a:xfrm>
        </p:grpSpPr>
        <p:sp>
          <p:nvSpPr>
            <p:cNvPr id="325" name="文本框 324"/>
            <p:cNvSpPr txBox="1"/>
            <p:nvPr/>
          </p:nvSpPr>
          <p:spPr>
            <a:xfrm>
              <a:off x="6634964" y="1133899"/>
              <a:ext cx="2480007" cy="646331"/>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OPTION </a:t>
              </a:r>
              <a:r>
                <a:rPr lang="en-US" altLang="zh-CN" sz="3600" b="1">
                  <a:solidFill>
                    <a:srgbClr val="96D4CA"/>
                  </a:solidFill>
                  <a:latin typeface="方正兰亭超细黑简体" panose="02000000000000000000" pitchFamily="2" charset="-122"/>
                  <a:ea typeface="方正兰亭超细黑简体" panose="02000000000000000000" pitchFamily="2" charset="-122"/>
                </a:rPr>
                <a:t>03</a:t>
              </a:r>
              <a:endParaRPr lang="zh-CN" altLang="en-US" sz="3600" b="1">
                <a:solidFill>
                  <a:srgbClr val="96D4CA"/>
                </a:solidFill>
                <a:latin typeface="方正兰亭超细黑简体" panose="02000000000000000000" pitchFamily="2" charset="-122"/>
                <a:ea typeface="方正兰亭超细黑简体" panose="02000000000000000000" pitchFamily="2" charset="-122"/>
              </a:endParaRPr>
            </a:p>
          </p:txBody>
        </p:sp>
        <p:sp>
          <p:nvSpPr>
            <p:cNvPr id="326" name="文本框 325"/>
            <p:cNvSpPr txBox="1"/>
            <p:nvPr/>
          </p:nvSpPr>
          <p:spPr>
            <a:xfrm>
              <a:off x="6677165" y="1696540"/>
              <a:ext cx="4938920" cy="646331"/>
            </a:xfrm>
            <a:prstGeom prst="rect">
              <a:avLst/>
            </a:prstGeom>
            <a:noFill/>
          </p:spPr>
          <p:txBody>
            <a:bodyPr wrap="square" rtlCol="0">
              <a:spAutoFit/>
            </a:bodyPr>
            <a:lstStyle/>
            <a:p>
              <a:r>
                <a:rPr lang="en-US" altLang="zh-CN">
                  <a:solidFill>
                    <a:schemeClr val="tx1">
                      <a:lumMod val="50000"/>
                      <a:lumOff val="50000"/>
                    </a:schemeClr>
                  </a:solidFill>
                  <a:latin typeface="方正兰亭超细黑简体" panose="02000000000000000000" pitchFamily="2" charset="-122"/>
                  <a:ea typeface="方正兰亭超细黑简体" panose="02000000000000000000" pitchFamily="2" charset="-122"/>
                </a:rPr>
                <a:t>Add your text here and write down your personal ideas thank you very much</a:t>
              </a:r>
              <a:endParaRPr lang="zh-CN" altLang="en-US">
                <a:solidFill>
                  <a:schemeClr val="tx1">
                    <a:lumMod val="50000"/>
                    <a:lumOff val="50000"/>
                  </a:schemeClr>
                </a:solidFill>
                <a:latin typeface="方正兰亭超细黑简体" panose="02000000000000000000" pitchFamily="2" charset="-122"/>
                <a:ea typeface="方正兰亭超细黑简体" panose="02000000000000000000" pitchFamily="2" charset="-122"/>
              </a:endParaRPr>
            </a:p>
          </p:txBody>
        </p:sp>
      </p:grpSp>
      <p:grpSp>
        <p:nvGrpSpPr>
          <p:cNvPr id="327" name="组合 326"/>
          <p:cNvGrpSpPr/>
          <p:nvPr/>
        </p:nvGrpSpPr>
        <p:grpSpPr>
          <a:xfrm>
            <a:off x="6729589" y="5052868"/>
            <a:ext cx="4981121" cy="1208972"/>
            <a:chOff x="6634964" y="1133899"/>
            <a:chExt cx="4981121" cy="1208972"/>
          </a:xfrm>
        </p:grpSpPr>
        <p:sp>
          <p:nvSpPr>
            <p:cNvPr id="328" name="文本框 327"/>
            <p:cNvSpPr txBox="1"/>
            <p:nvPr/>
          </p:nvSpPr>
          <p:spPr>
            <a:xfrm>
              <a:off x="6634964" y="1133899"/>
              <a:ext cx="2480007" cy="646331"/>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OPTION</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3600" b="1">
                  <a:solidFill>
                    <a:srgbClr val="64C0B1"/>
                  </a:solidFill>
                  <a:latin typeface="方正兰亭超细黑简体" panose="02000000000000000000" pitchFamily="2" charset="-122"/>
                  <a:ea typeface="方正兰亭超细黑简体" panose="02000000000000000000" pitchFamily="2" charset="-122"/>
                </a:rPr>
                <a:t>04</a:t>
              </a:r>
              <a:endParaRPr lang="zh-CN" altLang="en-US" sz="3600" b="1">
                <a:solidFill>
                  <a:srgbClr val="64C0B1"/>
                </a:solidFill>
                <a:latin typeface="方正兰亭超细黑简体" panose="02000000000000000000" pitchFamily="2" charset="-122"/>
                <a:ea typeface="方正兰亭超细黑简体" panose="02000000000000000000" pitchFamily="2" charset="-122"/>
              </a:endParaRPr>
            </a:p>
          </p:txBody>
        </p:sp>
        <p:sp>
          <p:nvSpPr>
            <p:cNvPr id="329" name="文本框 328"/>
            <p:cNvSpPr txBox="1"/>
            <p:nvPr/>
          </p:nvSpPr>
          <p:spPr>
            <a:xfrm>
              <a:off x="6677165" y="1696540"/>
              <a:ext cx="4938920" cy="646331"/>
            </a:xfrm>
            <a:prstGeom prst="rect">
              <a:avLst/>
            </a:prstGeom>
            <a:noFill/>
          </p:spPr>
          <p:txBody>
            <a:bodyPr wrap="square" rtlCol="0">
              <a:spAutoFit/>
            </a:bodyPr>
            <a:lstStyle/>
            <a:p>
              <a:r>
                <a:rPr lang="en-US" altLang="zh-CN">
                  <a:solidFill>
                    <a:schemeClr val="tx1">
                      <a:lumMod val="50000"/>
                      <a:lumOff val="50000"/>
                    </a:schemeClr>
                  </a:solidFill>
                  <a:latin typeface="方正兰亭超细黑简体" panose="02000000000000000000" pitchFamily="2" charset="-122"/>
                  <a:ea typeface="方正兰亭超细黑简体" panose="02000000000000000000" pitchFamily="2" charset="-122"/>
                </a:rPr>
                <a:t>Add your text here and write down your personal ideas thank you very much</a:t>
              </a:r>
              <a:endParaRPr lang="zh-CN" altLang="en-US">
                <a:solidFill>
                  <a:schemeClr val="tx1">
                    <a:lumMod val="50000"/>
                    <a:lumOff val="50000"/>
                  </a:schemeClr>
                </a:solidFill>
                <a:latin typeface="方正兰亭超细黑简体" panose="02000000000000000000" pitchFamily="2" charset="-122"/>
                <a:ea typeface="方正兰亭超细黑简体" panose="02000000000000000000" pitchFamily="2" charset="-122"/>
              </a:endParaRPr>
            </a:p>
          </p:txBody>
        </p:sp>
      </p:grpSp>
      <p:sp>
        <p:nvSpPr>
          <p:cNvPr id="330" name="任意多边形 329"/>
          <p:cNvSpPr/>
          <p:nvPr/>
        </p:nvSpPr>
        <p:spPr>
          <a:xfrm rot="14421147">
            <a:off x="9728564" y="-2178543"/>
            <a:ext cx="1463179"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任意多边形 330"/>
          <p:cNvSpPr/>
          <p:nvPr/>
        </p:nvSpPr>
        <p:spPr>
          <a:xfrm rot="18557003">
            <a:off x="8881324" y="5855879"/>
            <a:ext cx="1921863" cy="367220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2" name="组合 331"/>
          <p:cNvGrpSpPr/>
          <p:nvPr/>
        </p:nvGrpSpPr>
        <p:grpSpPr>
          <a:xfrm rot="12277056">
            <a:off x="3703342" y="6255999"/>
            <a:ext cx="1238846" cy="1204002"/>
            <a:chOff x="6559582" y="-631902"/>
            <a:chExt cx="1238846" cy="1204002"/>
          </a:xfrm>
        </p:grpSpPr>
        <p:sp>
          <p:nvSpPr>
            <p:cNvPr id="333" name="任意多边形 332"/>
            <p:cNvSpPr/>
            <p:nvPr/>
          </p:nvSpPr>
          <p:spPr>
            <a:xfrm rot="11940577">
              <a:off x="6559582" y="-631902"/>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任意多边形 333"/>
            <p:cNvSpPr/>
            <p:nvPr/>
          </p:nvSpPr>
          <p:spPr>
            <a:xfrm rot="7873659">
              <a:off x="6956561" y="-466054"/>
              <a:ext cx="479732" cy="1204002"/>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8" name="Oval 360"/>
          <p:cNvSpPr>
            <a:spLocks noChangeArrowheads="1"/>
          </p:cNvSpPr>
          <p:nvPr/>
        </p:nvSpPr>
        <p:spPr bwMode="auto">
          <a:xfrm>
            <a:off x="3515348" y="3875361"/>
            <a:ext cx="879925" cy="882820"/>
          </a:xfrm>
          <a:prstGeom prst="ellipse">
            <a:avLst/>
          </a:prstGeom>
          <a:solidFill>
            <a:schemeClr val="bg1"/>
          </a:solidFill>
          <a:ln>
            <a:noFill/>
          </a:ln>
          <a:effectLst>
            <a:outerShdw blurRad="50800" dist="127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39" name="Freeform 364"/>
          <p:cNvSpPr>
            <a:spLocks/>
          </p:cNvSpPr>
          <p:nvPr/>
        </p:nvSpPr>
        <p:spPr bwMode="auto">
          <a:xfrm>
            <a:off x="4226184" y="4135984"/>
            <a:ext cx="170776" cy="361812"/>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96D4CA"/>
          </a:solidFill>
          <a:ln>
            <a:noFill/>
          </a:ln>
          <a:effectLst/>
        </p:spPr>
        <p:txBody>
          <a:bodyPr vert="horz" wrap="square" lIns="91440" tIns="45720" rIns="91440" bIns="45720" numCol="1" anchor="t" anchorCtr="0" compatLnSpc="1">
            <a:prstTxWarp prst="textNoShape">
              <a:avLst/>
            </a:prstTxWarp>
          </a:bodyPr>
          <a:lstStyle/>
          <a:p>
            <a:r>
              <a:rPr lang="en-US" altLang="zh-CN">
                <a:solidFill>
                  <a:srgbClr val="AA89EB"/>
                </a:solidFill>
              </a:rPr>
              <a:t> </a:t>
            </a:r>
            <a:endParaRPr lang="zh-CN" altLang="en-US">
              <a:solidFill>
                <a:srgbClr val="AA89EB"/>
              </a:solidFill>
            </a:endParaRPr>
          </a:p>
        </p:txBody>
      </p:sp>
      <p:sp>
        <p:nvSpPr>
          <p:cNvPr id="340" name="文本框 339"/>
          <p:cNvSpPr txBox="1"/>
          <p:nvPr/>
        </p:nvSpPr>
        <p:spPr>
          <a:xfrm>
            <a:off x="3547090" y="4128187"/>
            <a:ext cx="767402" cy="369332"/>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b="1">
                <a:solidFill>
                  <a:srgbClr val="96D4CA"/>
                </a:solidFill>
                <a:latin typeface="微软雅黑" panose="020B0503020204020204" pitchFamily="34" charset="-122"/>
                <a:ea typeface="微软雅黑" panose="020B0503020204020204" pitchFamily="34" charset="-122"/>
              </a:rPr>
              <a:t>45%</a:t>
            </a:r>
            <a:endParaRPr lang="zh-CN" altLang="en-US" b="1">
              <a:solidFill>
                <a:srgbClr val="96D4CA"/>
              </a:solidFill>
              <a:latin typeface="微软雅黑" panose="020B0503020204020204" pitchFamily="34" charset="-122"/>
              <a:ea typeface="微软雅黑" panose="020B0503020204020204" pitchFamily="34" charset="-122"/>
            </a:endParaRPr>
          </a:p>
        </p:txBody>
      </p:sp>
      <p:sp>
        <p:nvSpPr>
          <p:cNvPr id="341" name="Oval 360"/>
          <p:cNvSpPr>
            <a:spLocks noChangeArrowheads="1"/>
          </p:cNvSpPr>
          <p:nvPr/>
        </p:nvSpPr>
        <p:spPr bwMode="auto">
          <a:xfrm>
            <a:off x="2120486" y="2492410"/>
            <a:ext cx="879925" cy="882820"/>
          </a:xfrm>
          <a:prstGeom prst="ellipse">
            <a:avLst/>
          </a:prstGeom>
          <a:solidFill>
            <a:schemeClr val="bg1"/>
          </a:solidFill>
          <a:ln>
            <a:noFill/>
          </a:ln>
          <a:effectLst>
            <a:outerShdw blurRad="50800" dist="127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42" name="Freeform 364"/>
          <p:cNvSpPr>
            <a:spLocks/>
          </p:cNvSpPr>
          <p:nvPr/>
        </p:nvSpPr>
        <p:spPr bwMode="auto">
          <a:xfrm>
            <a:off x="2831322" y="2753033"/>
            <a:ext cx="170776" cy="361812"/>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AEEADF"/>
          </a:solidFill>
          <a:ln>
            <a:noFill/>
          </a:ln>
          <a:effectLst/>
        </p:spPr>
        <p:txBody>
          <a:bodyPr vert="horz" wrap="square" lIns="91440" tIns="45720" rIns="91440" bIns="45720" numCol="1" anchor="t" anchorCtr="0" compatLnSpc="1">
            <a:prstTxWarp prst="textNoShape">
              <a:avLst/>
            </a:prstTxWarp>
          </a:bodyPr>
          <a:lstStyle/>
          <a:p>
            <a:r>
              <a:rPr lang="en-US" altLang="zh-CN">
                <a:solidFill>
                  <a:srgbClr val="AA89EB"/>
                </a:solidFill>
              </a:rPr>
              <a:t> </a:t>
            </a:r>
            <a:endParaRPr lang="zh-CN" altLang="en-US">
              <a:solidFill>
                <a:srgbClr val="AA89EB"/>
              </a:solidFill>
            </a:endParaRPr>
          </a:p>
        </p:txBody>
      </p:sp>
      <p:sp>
        <p:nvSpPr>
          <p:cNvPr id="343" name="文本框 342"/>
          <p:cNvSpPr txBox="1"/>
          <p:nvPr/>
        </p:nvSpPr>
        <p:spPr>
          <a:xfrm>
            <a:off x="2152228" y="2745236"/>
            <a:ext cx="767402" cy="369332"/>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b="1">
                <a:solidFill>
                  <a:srgbClr val="AEEADF"/>
                </a:solidFill>
                <a:latin typeface="微软雅黑" panose="020B0503020204020204" pitchFamily="34" charset="-122"/>
                <a:ea typeface="微软雅黑" panose="020B0503020204020204" pitchFamily="34" charset="-122"/>
              </a:rPr>
              <a:t>75%</a:t>
            </a:r>
            <a:endParaRPr lang="zh-CN" altLang="en-US" b="1">
              <a:solidFill>
                <a:srgbClr val="AEEADF"/>
              </a:solidFill>
              <a:latin typeface="微软雅黑" panose="020B0503020204020204" pitchFamily="34" charset="-122"/>
              <a:ea typeface="微软雅黑" panose="020B0503020204020204" pitchFamily="34" charset="-122"/>
            </a:endParaRPr>
          </a:p>
        </p:txBody>
      </p:sp>
      <p:sp>
        <p:nvSpPr>
          <p:cNvPr id="344" name="Oval 360"/>
          <p:cNvSpPr>
            <a:spLocks noChangeArrowheads="1"/>
          </p:cNvSpPr>
          <p:nvPr/>
        </p:nvSpPr>
        <p:spPr bwMode="auto">
          <a:xfrm>
            <a:off x="695146" y="4818410"/>
            <a:ext cx="879925" cy="882820"/>
          </a:xfrm>
          <a:prstGeom prst="ellipse">
            <a:avLst/>
          </a:prstGeom>
          <a:solidFill>
            <a:schemeClr val="bg1"/>
          </a:solidFill>
          <a:ln>
            <a:noFill/>
          </a:ln>
          <a:effectLst>
            <a:outerShdw blurRad="50800" dist="127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rgbClr val="B81D2B"/>
              </a:solidFill>
            </a:endParaRPr>
          </a:p>
        </p:txBody>
      </p:sp>
      <p:sp>
        <p:nvSpPr>
          <p:cNvPr id="345" name="Freeform 364"/>
          <p:cNvSpPr>
            <a:spLocks/>
          </p:cNvSpPr>
          <p:nvPr/>
        </p:nvSpPr>
        <p:spPr bwMode="auto">
          <a:xfrm>
            <a:off x="1405982" y="5079033"/>
            <a:ext cx="170776" cy="361812"/>
          </a:xfrm>
          <a:custGeom>
            <a:avLst/>
            <a:gdLst>
              <a:gd name="T0" fmla="*/ 0 w 25"/>
              <a:gd name="T1" fmla="*/ 26 h 53"/>
              <a:gd name="T2" fmla="*/ 19 w 25"/>
              <a:gd name="T3" fmla="*/ 53 h 53"/>
              <a:gd name="T4" fmla="*/ 25 w 25"/>
              <a:gd name="T5" fmla="*/ 26 h 53"/>
              <a:gd name="T6" fmla="*/ 19 w 25"/>
              <a:gd name="T7" fmla="*/ 0 h 53"/>
              <a:gd name="T8" fmla="*/ 0 w 25"/>
              <a:gd name="T9" fmla="*/ 26 h 53"/>
            </a:gdLst>
            <a:ahLst/>
            <a:cxnLst>
              <a:cxn ang="0">
                <a:pos x="T0" y="T1"/>
              </a:cxn>
              <a:cxn ang="0">
                <a:pos x="T2" y="T3"/>
              </a:cxn>
              <a:cxn ang="0">
                <a:pos x="T4" y="T5"/>
              </a:cxn>
              <a:cxn ang="0">
                <a:pos x="T6" y="T7"/>
              </a:cxn>
              <a:cxn ang="0">
                <a:pos x="T8" y="T9"/>
              </a:cxn>
            </a:cxnLst>
            <a:rect l="0" t="0" r="r" b="b"/>
            <a:pathLst>
              <a:path w="25" h="53">
                <a:moveTo>
                  <a:pt x="0" y="26"/>
                </a:moveTo>
                <a:cubicBezTo>
                  <a:pt x="0" y="37"/>
                  <a:pt x="7" y="46"/>
                  <a:pt x="19" y="53"/>
                </a:cubicBezTo>
                <a:cubicBezTo>
                  <a:pt x="23" y="45"/>
                  <a:pt x="25" y="36"/>
                  <a:pt x="25" y="26"/>
                </a:cubicBezTo>
                <a:cubicBezTo>
                  <a:pt x="25" y="17"/>
                  <a:pt x="23" y="8"/>
                  <a:pt x="19" y="0"/>
                </a:cubicBezTo>
                <a:cubicBezTo>
                  <a:pt x="7" y="7"/>
                  <a:pt x="0" y="16"/>
                  <a:pt x="0" y="26"/>
                </a:cubicBezTo>
              </a:path>
            </a:pathLst>
          </a:custGeom>
          <a:solidFill>
            <a:srgbClr val="D7F5EF"/>
          </a:solidFill>
          <a:ln>
            <a:noFill/>
          </a:ln>
          <a:effectLst/>
        </p:spPr>
        <p:txBody>
          <a:bodyPr vert="horz" wrap="square" lIns="91440" tIns="45720" rIns="91440" bIns="45720" numCol="1" anchor="t" anchorCtr="0" compatLnSpc="1">
            <a:prstTxWarp prst="textNoShape">
              <a:avLst/>
            </a:prstTxWarp>
          </a:bodyPr>
          <a:lstStyle/>
          <a:p>
            <a:r>
              <a:rPr lang="en-US" altLang="zh-CN">
                <a:solidFill>
                  <a:srgbClr val="D7F5EF"/>
                </a:solidFill>
              </a:rPr>
              <a:t> </a:t>
            </a:r>
            <a:endParaRPr lang="zh-CN" altLang="en-US">
              <a:solidFill>
                <a:srgbClr val="D7F5EF"/>
              </a:solidFill>
            </a:endParaRPr>
          </a:p>
        </p:txBody>
      </p:sp>
      <p:sp>
        <p:nvSpPr>
          <p:cNvPr id="346" name="文本框 345"/>
          <p:cNvSpPr txBox="1"/>
          <p:nvPr/>
        </p:nvSpPr>
        <p:spPr>
          <a:xfrm>
            <a:off x="726888" y="5071236"/>
            <a:ext cx="767402" cy="369332"/>
          </a:xfrm>
          <a:prstGeom prst="rect">
            <a:avLst/>
          </a:prstGeom>
          <a:noFill/>
          <a:effectLst>
            <a:outerShdw dist="12700" dir="2700000" algn="tl" rotWithShape="0">
              <a:prstClr val="black">
                <a:alpha val="40000"/>
              </a:prstClr>
            </a:outerShdw>
          </a:effectLst>
        </p:spPr>
        <p:txBody>
          <a:bodyPr wrap="square" rtlCol="0">
            <a:spAutoFit/>
          </a:bodyPr>
          <a:lstStyle/>
          <a:p>
            <a:r>
              <a:rPr lang="en-US" altLang="zh-CN" b="1">
                <a:solidFill>
                  <a:srgbClr val="D7F5EF"/>
                </a:solidFill>
                <a:latin typeface="微软雅黑" panose="020B0503020204020204" pitchFamily="34" charset="-122"/>
                <a:ea typeface="微软雅黑" panose="020B0503020204020204" pitchFamily="34" charset="-122"/>
              </a:rPr>
              <a:t>20%</a:t>
            </a:r>
            <a:endParaRPr lang="zh-CN" altLang="en-US" b="1">
              <a:solidFill>
                <a:srgbClr val="D7F5E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182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09"/>
                                        </p:tgtEl>
                                        <p:attrNameLst>
                                          <p:attrName>style.visibility</p:attrName>
                                        </p:attrNameLst>
                                      </p:cBhvr>
                                      <p:to>
                                        <p:strVal val="visible"/>
                                      </p:to>
                                    </p:set>
                                    <p:animEffect transition="in" filter="fade">
                                      <p:cBhvr>
                                        <p:cTn id="16" dur="500"/>
                                        <p:tgtEl>
                                          <p:spTgt spid="309"/>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345"/>
                                        </p:tgtEl>
                                        <p:attrNameLst>
                                          <p:attrName>style.visibility</p:attrName>
                                        </p:attrNameLst>
                                      </p:cBhvr>
                                      <p:to>
                                        <p:strVal val="visible"/>
                                      </p:to>
                                    </p:set>
                                    <p:animEffect transition="in" filter="fade">
                                      <p:cBhvr>
                                        <p:cTn id="20" dur="1000"/>
                                        <p:tgtEl>
                                          <p:spTgt spid="345"/>
                                        </p:tgtEl>
                                      </p:cBhvr>
                                    </p:animEffect>
                                    <p:anim calcmode="lin" valueType="num">
                                      <p:cBhvr>
                                        <p:cTn id="21" dur="1000" fill="hold"/>
                                        <p:tgtEl>
                                          <p:spTgt spid="345"/>
                                        </p:tgtEl>
                                        <p:attrNameLst>
                                          <p:attrName>ppt_x</p:attrName>
                                        </p:attrNameLst>
                                      </p:cBhvr>
                                      <p:tavLst>
                                        <p:tav tm="0">
                                          <p:val>
                                            <p:strVal val="#ppt_x"/>
                                          </p:val>
                                        </p:tav>
                                        <p:tav tm="100000">
                                          <p:val>
                                            <p:strVal val="#ppt_x"/>
                                          </p:val>
                                        </p:tav>
                                      </p:tavLst>
                                    </p:anim>
                                    <p:anim calcmode="lin" valueType="num">
                                      <p:cBhvr>
                                        <p:cTn id="22" dur="900" decel="100000" fill="hold"/>
                                        <p:tgtEl>
                                          <p:spTgt spid="345"/>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345"/>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344"/>
                                        </p:tgtEl>
                                        <p:attrNameLst>
                                          <p:attrName>style.visibility</p:attrName>
                                        </p:attrNameLst>
                                      </p:cBhvr>
                                      <p:to>
                                        <p:strVal val="visible"/>
                                      </p:to>
                                    </p:set>
                                    <p:animEffect transition="in" filter="fade">
                                      <p:cBhvr>
                                        <p:cTn id="26" dur="1000"/>
                                        <p:tgtEl>
                                          <p:spTgt spid="344"/>
                                        </p:tgtEl>
                                      </p:cBhvr>
                                    </p:animEffect>
                                    <p:anim calcmode="lin" valueType="num">
                                      <p:cBhvr>
                                        <p:cTn id="27" dur="1000" fill="hold"/>
                                        <p:tgtEl>
                                          <p:spTgt spid="344"/>
                                        </p:tgtEl>
                                        <p:attrNameLst>
                                          <p:attrName>ppt_x</p:attrName>
                                        </p:attrNameLst>
                                      </p:cBhvr>
                                      <p:tavLst>
                                        <p:tav tm="0">
                                          <p:val>
                                            <p:strVal val="#ppt_x"/>
                                          </p:val>
                                        </p:tav>
                                        <p:tav tm="100000">
                                          <p:val>
                                            <p:strVal val="#ppt_x"/>
                                          </p:val>
                                        </p:tav>
                                      </p:tavLst>
                                    </p:anim>
                                    <p:anim calcmode="lin" valueType="num">
                                      <p:cBhvr>
                                        <p:cTn id="28" dur="900" decel="100000" fill="hold"/>
                                        <p:tgtEl>
                                          <p:spTgt spid="3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44"/>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0"/>
                                  </p:stCondLst>
                                  <p:childTnLst>
                                    <p:set>
                                      <p:cBhvr>
                                        <p:cTn id="31" dur="1" fill="hold">
                                          <p:stCondLst>
                                            <p:cond delay="0"/>
                                          </p:stCondLst>
                                        </p:cTn>
                                        <p:tgtEl>
                                          <p:spTgt spid="346"/>
                                        </p:tgtEl>
                                        <p:attrNameLst>
                                          <p:attrName>style.visibility</p:attrName>
                                        </p:attrNameLst>
                                      </p:cBhvr>
                                      <p:to>
                                        <p:strVal val="visible"/>
                                      </p:to>
                                    </p:set>
                                    <p:animEffect transition="in" filter="fade">
                                      <p:cBhvr>
                                        <p:cTn id="32" dur="1000"/>
                                        <p:tgtEl>
                                          <p:spTgt spid="346"/>
                                        </p:tgtEl>
                                      </p:cBhvr>
                                    </p:animEffect>
                                    <p:anim calcmode="lin" valueType="num">
                                      <p:cBhvr>
                                        <p:cTn id="33" dur="1000" fill="hold"/>
                                        <p:tgtEl>
                                          <p:spTgt spid="346"/>
                                        </p:tgtEl>
                                        <p:attrNameLst>
                                          <p:attrName>ppt_x</p:attrName>
                                        </p:attrNameLst>
                                      </p:cBhvr>
                                      <p:tavLst>
                                        <p:tav tm="0">
                                          <p:val>
                                            <p:strVal val="#ppt_x"/>
                                          </p:val>
                                        </p:tav>
                                        <p:tav tm="100000">
                                          <p:val>
                                            <p:strVal val="#ppt_x"/>
                                          </p:val>
                                        </p:tav>
                                      </p:tavLst>
                                    </p:anim>
                                    <p:anim calcmode="lin" valueType="num">
                                      <p:cBhvr>
                                        <p:cTn id="34" dur="900" decel="100000" fill="hold"/>
                                        <p:tgtEl>
                                          <p:spTgt spid="34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46"/>
                                        </p:tgtEl>
                                        <p:attrNameLst>
                                          <p:attrName>ppt_y</p:attrName>
                                        </p:attrNameLst>
                                      </p:cBhvr>
                                      <p:tavLst>
                                        <p:tav tm="0">
                                          <p:val>
                                            <p:strVal val="#ppt_y-.03"/>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36"/>
                                        </p:tgtEl>
                                        <p:attrNameLst>
                                          <p:attrName>style.visibility</p:attrName>
                                        </p:attrNameLst>
                                      </p:cBhvr>
                                      <p:to>
                                        <p:strVal val="visible"/>
                                      </p:to>
                                    </p:set>
                                    <p:animEffect transition="in" filter="fade">
                                      <p:cBhvr>
                                        <p:cTn id="39" dur="500"/>
                                        <p:tgtEl>
                                          <p:spTgt spid="236"/>
                                        </p:tgtEl>
                                      </p:cBhvr>
                                    </p:animEffect>
                                  </p:childTnLst>
                                </p:cTn>
                              </p:par>
                              <p:par>
                                <p:cTn id="40" presetID="10" presetClass="entr" presetSubtype="0" fill="hold" nodeType="withEffect">
                                  <p:stCondLst>
                                    <p:cond delay="0"/>
                                  </p:stCondLst>
                                  <p:childTnLst>
                                    <p:set>
                                      <p:cBhvr>
                                        <p:cTn id="41" dur="1" fill="hold">
                                          <p:stCondLst>
                                            <p:cond delay="0"/>
                                          </p:stCondLst>
                                        </p:cTn>
                                        <p:tgtEl>
                                          <p:spTgt spid="235"/>
                                        </p:tgtEl>
                                        <p:attrNameLst>
                                          <p:attrName>style.visibility</p:attrName>
                                        </p:attrNameLst>
                                      </p:cBhvr>
                                      <p:to>
                                        <p:strVal val="visible"/>
                                      </p:to>
                                    </p:set>
                                    <p:animEffect transition="in" filter="fade">
                                      <p:cBhvr>
                                        <p:cTn id="42" dur="500"/>
                                        <p:tgtEl>
                                          <p:spTgt spid="235"/>
                                        </p:tgtEl>
                                      </p:cBhvr>
                                    </p:animEffect>
                                  </p:childTnLst>
                                </p:cTn>
                              </p:par>
                              <p:par>
                                <p:cTn id="43" presetID="10" presetClass="entr" presetSubtype="0" fill="hold" nodeType="withEffect">
                                  <p:stCondLst>
                                    <p:cond delay="0"/>
                                  </p:stCondLst>
                                  <p:childTnLst>
                                    <p:set>
                                      <p:cBhvr>
                                        <p:cTn id="44" dur="1" fill="hold">
                                          <p:stCondLst>
                                            <p:cond delay="0"/>
                                          </p:stCondLst>
                                        </p:cTn>
                                        <p:tgtEl>
                                          <p:spTgt spid="234"/>
                                        </p:tgtEl>
                                        <p:attrNameLst>
                                          <p:attrName>style.visibility</p:attrName>
                                        </p:attrNameLst>
                                      </p:cBhvr>
                                      <p:to>
                                        <p:strVal val="visible"/>
                                      </p:to>
                                    </p:set>
                                    <p:animEffect transition="in" filter="fade">
                                      <p:cBhvr>
                                        <p:cTn id="45" dur="500"/>
                                        <p:tgtEl>
                                          <p:spTgt spid="234"/>
                                        </p:tgtEl>
                                      </p:cBhvr>
                                    </p:animEffect>
                                  </p:childTnLst>
                                </p:cTn>
                              </p:par>
                              <p:par>
                                <p:cTn id="46" presetID="10" presetClass="entr" presetSubtype="0" fill="hold" nodeType="withEffect">
                                  <p:stCondLst>
                                    <p:cond delay="0"/>
                                  </p:stCondLst>
                                  <p:childTnLst>
                                    <p:set>
                                      <p:cBhvr>
                                        <p:cTn id="47" dur="1" fill="hold">
                                          <p:stCondLst>
                                            <p:cond delay="0"/>
                                          </p:stCondLst>
                                        </p:cTn>
                                        <p:tgtEl>
                                          <p:spTgt spid="306"/>
                                        </p:tgtEl>
                                        <p:attrNameLst>
                                          <p:attrName>style.visibility</p:attrName>
                                        </p:attrNameLst>
                                      </p:cBhvr>
                                      <p:to>
                                        <p:strVal val="visible"/>
                                      </p:to>
                                    </p:set>
                                    <p:animEffect transition="in" filter="fade">
                                      <p:cBhvr>
                                        <p:cTn id="48" dur="500"/>
                                        <p:tgtEl>
                                          <p:spTgt spid="306"/>
                                        </p:tgtEl>
                                      </p:cBhvr>
                                    </p:animEffect>
                                  </p:childTnLst>
                                </p:cTn>
                              </p:par>
                            </p:childTnLst>
                          </p:cTn>
                        </p:par>
                        <p:par>
                          <p:cTn id="49" fill="hold">
                            <p:stCondLst>
                              <p:cond delay="2000"/>
                            </p:stCondLst>
                            <p:childTnLst>
                              <p:par>
                                <p:cTn id="50" presetID="37" presetClass="entr" presetSubtype="0" fill="hold" grpId="0" nodeType="afterEffect">
                                  <p:stCondLst>
                                    <p:cond delay="0"/>
                                  </p:stCondLst>
                                  <p:childTnLst>
                                    <p:set>
                                      <p:cBhvr>
                                        <p:cTn id="51" dur="1" fill="hold">
                                          <p:stCondLst>
                                            <p:cond delay="0"/>
                                          </p:stCondLst>
                                        </p:cTn>
                                        <p:tgtEl>
                                          <p:spTgt spid="342"/>
                                        </p:tgtEl>
                                        <p:attrNameLst>
                                          <p:attrName>style.visibility</p:attrName>
                                        </p:attrNameLst>
                                      </p:cBhvr>
                                      <p:to>
                                        <p:strVal val="visible"/>
                                      </p:to>
                                    </p:set>
                                    <p:animEffect transition="in" filter="fade">
                                      <p:cBhvr>
                                        <p:cTn id="52" dur="1000"/>
                                        <p:tgtEl>
                                          <p:spTgt spid="342"/>
                                        </p:tgtEl>
                                      </p:cBhvr>
                                    </p:animEffect>
                                    <p:anim calcmode="lin" valueType="num">
                                      <p:cBhvr>
                                        <p:cTn id="53" dur="1000" fill="hold"/>
                                        <p:tgtEl>
                                          <p:spTgt spid="342"/>
                                        </p:tgtEl>
                                        <p:attrNameLst>
                                          <p:attrName>ppt_x</p:attrName>
                                        </p:attrNameLst>
                                      </p:cBhvr>
                                      <p:tavLst>
                                        <p:tav tm="0">
                                          <p:val>
                                            <p:strVal val="#ppt_x"/>
                                          </p:val>
                                        </p:tav>
                                        <p:tav tm="100000">
                                          <p:val>
                                            <p:strVal val="#ppt_x"/>
                                          </p:val>
                                        </p:tav>
                                      </p:tavLst>
                                    </p:anim>
                                    <p:anim calcmode="lin" valueType="num">
                                      <p:cBhvr>
                                        <p:cTn id="54" dur="900" decel="100000" fill="hold"/>
                                        <p:tgtEl>
                                          <p:spTgt spid="342"/>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342"/>
                                        </p:tgtEl>
                                        <p:attrNameLst>
                                          <p:attrName>ppt_y</p:attrName>
                                        </p:attrNameLst>
                                      </p:cBhvr>
                                      <p:tavLst>
                                        <p:tav tm="0">
                                          <p:val>
                                            <p:strVal val="#ppt_y-.03"/>
                                          </p:val>
                                        </p:tav>
                                        <p:tav tm="100000">
                                          <p:val>
                                            <p:strVal val="#ppt_y"/>
                                          </p:val>
                                        </p:tav>
                                      </p:tavLst>
                                    </p:anim>
                                  </p:childTnLst>
                                </p:cTn>
                              </p:par>
                              <p:par>
                                <p:cTn id="56" presetID="37" presetClass="entr" presetSubtype="0" fill="hold" grpId="0" nodeType="withEffect">
                                  <p:stCondLst>
                                    <p:cond delay="0"/>
                                  </p:stCondLst>
                                  <p:childTnLst>
                                    <p:set>
                                      <p:cBhvr>
                                        <p:cTn id="57" dur="1" fill="hold">
                                          <p:stCondLst>
                                            <p:cond delay="0"/>
                                          </p:stCondLst>
                                        </p:cTn>
                                        <p:tgtEl>
                                          <p:spTgt spid="341"/>
                                        </p:tgtEl>
                                        <p:attrNameLst>
                                          <p:attrName>style.visibility</p:attrName>
                                        </p:attrNameLst>
                                      </p:cBhvr>
                                      <p:to>
                                        <p:strVal val="visible"/>
                                      </p:to>
                                    </p:set>
                                    <p:animEffect transition="in" filter="fade">
                                      <p:cBhvr>
                                        <p:cTn id="58" dur="1000"/>
                                        <p:tgtEl>
                                          <p:spTgt spid="341"/>
                                        </p:tgtEl>
                                      </p:cBhvr>
                                    </p:animEffect>
                                    <p:anim calcmode="lin" valueType="num">
                                      <p:cBhvr>
                                        <p:cTn id="59" dur="1000" fill="hold"/>
                                        <p:tgtEl>
                                          <p:spTgt spid="341"/>
                                        </p:tgtEl>
                                        <p:attrNameLst>
                                          <p:attrName>ppt_x</p:attrName>
                                        </p:attrNameLst>
                                      </p:cBhvr>
                                      <p:tavLst>
                                        <p:tav tm="0">
                                          <p:val>
                                            <p:strVal val="#ppt_x"/>
                                          </p:val>
                                        </p:tav>
                                        <p:tav tm="100000">
                                          <p:val>
                                            <p:strVal val="#ppt_x"/>
                                          </p:val>
                                        </p:tav>
                                      </p:tavLst>
                                    </p:anim>
                                    <p:anim calcmode="lin" valueType="num">
                                      <p:cBhvr>
                                        <p:cTn id="60" dur="900" decel="100000" fill="hold"/>
                                        <p:tgtEl>
                                          <p:spTgt spid="341"/>
                                        </p:tgtEl>
                                        <p:attrNameLst>
                                          <p:attrName>ppt_y</p:attrName>
                                        </p:attrNameLst>
                                      </p:cBhvr>
                                      <p:tavLst>
                                        <p:tav tm="0">
                                          <p:val>
                                            <p:strVal val="#ppt_y+1"/>
                                          </p:val>
                                        </p:tav>
                                        <p:tav tm="100000">
                                          <p:val>
                                            <p:strVal val="#ppt_y-.03"/>
                                          </p:val>
                                        </p:tav>
                                      </p:tavLst>
                                    </p:anim>
                                    <p:anim calcmode="lin" valueType="num">
                                      <p:cBhvr>
                                        <p:cTn id="61" dur="100" accel="100000" fill="hold">
                                          <p:stCondLst>
                                            <p:cond delay="900"/>
                                          </p:stCondLst>
                                        </p:cTn>
                                        <p:tgtEl>
                                          <p:spTgt spid="341"/>
                                        </p:tgtEl>
                                        <p:attrNameLst>
                                          <p:attrName>ppt_y</p:attrName>
                                        </p:attrNameLst>
                                      </p:cBhvr>
                                      <p:tavLst>
                                        <p:tav tm="0">
                                          <p:val>
                                            <p:strVal val="#ppt_y-.03"/>
                                          </p:val>
                                        </p:tav>
                                        <p:tav tm="100000">
                                          <p:val>
                                            <p:strVal val="#ppt_y"/>
                                          </p:val>
                                        </p:tav>
                                      </p:tavLst>
                                    </p:anim>
                                  </p:childTnLst>
                                </p:cTn>
                              </p:par>
                              <p:par>
                                <p:cTn id="62" presetID="37" presetClass="entr" presetSubtype="0" fill="hold" grpId="0" nodeType="withEffect">
                                  <p:stCondLst>
                                    <p:cond delay="0"/>
                                  </p:stCondLst>
                                  <p:childTnLst>
                                    <p:set>
                                      <p:cBhvr>
                                        <p:cTn id="63" dur="1" fill="hold">
                                          <p:stCondLst>
                                            <p:cond delay="0"/>
                                          </p:stCondLst>
                                        </p:cTn>
                                        <p:tgtEl>
                                          <p:spTgt spid="343"/>
                                        </p:tgtEl>
                                        <p:attrNameLst>
                                          <p:attrName>style.visibility</p:attrName>
                                        </p:attrNameLst>
                                      </p:cBhvr>
                                      <p:to>
                                        <p:strVal val="visible"/>
                                      </p:to>
                                    </p:set>
                                    <p:animEffect transition="in" filter="fade">
                                      <p:cBhvr>
                                        <p:cTn id="64" dur="1000"/>
                                        <p:tgtEl>
                                          <p:spTgt spid="343"/>
                                        </p:tgtEl>
                                      </p:cBhvr>
                                    </p:animEffect>
                                    <p:anim calcmode="lin" valueType="num">
                                      <p:cBhvr>
                                        <p:cTn id="65" dur="1000" fill="hold"/>
                                        <p:tgtEl>
                                          <p:spTgt spid="343"/>
                                        </p:tgtEl>
                                        <p:attrNameLst>
                                          <p:attrName>ppt_x</p:attrName>
                                        </p:attrNameLst>
                                      </p:cBhvr>
                                      <p:tavLst>
                                        <p:tav tm="0">
                                          <p:val>
                                            <p:strVal val="#ppt_x"/>
                                          </p:val>
                                        </p:tav>
                                        <p:tav tm="100000">
                                          <p:val>
                                            <p:strVal val="#ppt_x"/>
                                          </p:val>
                                        </p:tav>
                                      </p:tavLst>
                                    </p:anim>
                                    <p:anim calcmode="lin" valueType="num">
                                      <p:cBhvr>
                                        <p:cTn id="66" dur="900" decel="100000" fill="hold"/>
                                        <p:tgtEl>
                                          <p:spTgt spid="343"/>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343"/>
                                        </p:tgtEl>
                                        <p:attrNameLst>
                                          <p:attrName>ppt_y</p:attrName>
                                        </p:attrNameLst>
                                      </p:cBhvr>
                                      <p:tavLst>
                                        <p:tav tm="0">
                                          <p:val>
                                            <p:strVal val="#ppt_y-.03"/>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childTnLst>
                                </p:cTn>
                              </p:par>
                              <p:par>
                                <p:cTn id="72" presetID="10" presetClass="entr" presetSubtype="0" fill="hold"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par>
                                <p:cTn id="75" presetID="10" presetClass="entr" presetSubtype="0"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500"/>
                                        <p:tgtEl>
                                          <p:spTgt spid="20"/>
                                        </p:tgtEl>
                                      </p:cBhvr>
                                    </p:animEffect>
                                  </p:childTnLst>
                                </p:cTn>
                              </p:par>
                              <p:par>
                                <p:cTn id="78" presetID="10" presetClass="entr" presetSubtype="0" fill="hold" nodeType="withEffect">
                                  <p:stCondLst>
                                    <p:cond delay="0"/>
                                  </p:stCondLst>
                                  <p:childTnLst>
                                    <p:set>
                                      <p:cBhvr>
                                        <p:cTn id="79" dur="1" fill="hold">
                                          <p:stCondLst>
                                            <p:cond delay="0"/>
                                          </p:stCondLst>
                                        </p:cTn>
                                        <p:tgtEl>
                                          <p:spTgt spid="310"/>
                                        </p:tgtEl>
                                        <p:attrNameLst>
                                          <p:attrName>style.visibility</p:attrName>
                                        </p:attrNameLst>
                                      </p:cBhvr>
                                      <p:to>
                                        <p:strVal val="visible"/>
                                      </p:to>
                                    </p:set>
                                    <p:animEffect transition="in" filter="fade">
                                      <p:cBhvr>
                                        <p:cTn id="80" dur="500"/>
                                        <p:tgtEl>
                                          <p:spTgt spid="310"/>
                                        </p:tgtEl>
                                      </p:cBhvr>
                                    </p:animEffect>
                                  </p:childTnLst>
                                </p:cTn>
                              </p:par>
                            </p:childTnLst>
                          </p:cTn>
                        </p:par>
                        <p:par>
                          <p:cTn id="81" fill="hold">
                            <p:stCondLst>
                              <p:cond delay="3500"/>
                            </p:stCondLst>
                            <p:childTnLst>
                              <p:par>
                                <p:cTn id="82" presetID="37" presetClass="entr" presetSubtype="0" fill="hold" grpId="1" nodeType="afterEffect">
                                  <p:stCondLst>
                                    <p:cond delay="0"/>
                                  </p:stCondLst>
                                  <p:childTnLst>
                                    <p:set>
                                      <p:cBhvr>
                                        <p:cTn id="83" dur="1" fill="hold">
                                          <p:stCondLst>
                                            <p:cond delay="0"/>
                                          </p:stCondLst>
                                        </p:cTn>
                                        <p:tgtEl>
                                          <p:spTgt spid="338"/>
                                        </p:tgtEl>
                                        <p:attrNameLst>
                                          <p:attrName>style.visibility</p:attrName>
                                        </p:attrNameLst>
                                      </p:cBhvr>
                                      <p:to>
                                        <p:strVal val="visible"/>
                                      </p:to>
                                    </p:set>
                                    <p:animEffect transition="in" filter="fade">
                                      <p:cBhvr>
                                        <p:cTn id="84" dur="1000"/>
                                        <p:tgtEl>
                                          <p:spTgt spid="338"/>
                                        </p:tgtEl>
                                      </p:cBhvr>
                                    </p:animEffect>
                                    <p:anim calcmode="lin" valueType="num">
                                      <p:cBhvr>
                                        <p:cTn id="85" dur="1000" fill="hold"/>
                                        <p:tgtEl>
                                          <p:spTgt spid="338"/>
                                        </p:tgtEl>
                                        <p:attrNameLst>
                                          <p:attrName>ppt_x</p:attrName>
                                        </p:attrNameLst>
                                      </p:cBhvr>
                                      <p:tavLst>
                                        <p:tav tm="0">
                                          <p:val>
                                            <p:strVal val="#ppt_x"/>
                                          </p:val>
                                        </p:tav>
                                        <p:tav tm="100000">
                                          <p:val>
                                            <p:strVal val="#ppt_x"/>
                                          </p:val>
                                        </p:tav>
                                      </p:tavLst>
                                    </p:anim>
                                    <p:anim calcmode="lin" valueType="num">
                                      <p:cBhvr>
                                        <p:cTn id="86" dur="900" decel="100000" fill="hold"/>
                                        <p:tgtEl>
                                          <p:spTgt spid="338"/>
                                        </p:tgtEl>
                                        <p:attrNameLst>
                                          <p:attrName>ppt_y</p:attrName>
                                        </p:attrNameLst>
                                      </p:cBhvr>
                                      <p:tavLst>
                                        <p:tav tm="0">
                                          <p:val>
                                            <p:strVal val="#ppt_y+1"/>
                                          </p:val>
                                        </p:tav>
                                        <p:tav tm="100000">
                                          <p:val>
                                            <p:strVal val="#ppt_y-.03"/>
                                          </p:val>
                                        </p:tav>
                                      </p:tavLst>
                                    </p:anim>
                                    <p:anim calcmode="lin" valueType="num">
                                      <p:cBhvr>
                                        <p:cTn id="87" dur="100" accel="100000" fill="hold">
                                          <p:stCondLst>
                                            <p:cond delay="900"/>
                                          </p:stCondLst>
                                        </p:cTn>
                                        <p:tgtEl>
                                          <p:spTgt spid="338"/>
                                        </p:tgtEl>
                                        <p:attrNameLst>
                                          <p:attrName>ppt_y</p:attrName>
                                        </p:attrNameLst>
                                      </p:cBhvr>
                                      <p:tavLst>
                                        <p:tav tm="0">
                                          <p:val>
                                            <p:strVal val="#ppt_y-.03"/>
                                          </p:val>
                                        </p:tav>
                                        <p:tav tm="100000">
                                          <p:val>
                                            <p:strVal val="#ppt_y"/>
                                          </p:val>
                                        </p:tav>
                                      </p:tavLst>
                                    </p:anim>
                                  </p:childTnLst>
                                </p:cTn>
                              </p:par>
                              <p:par>
                                <p:cTn id="88" presetID="37" presetClass="entr" presetSubtype="0" fill="hold" grpId="0" nodeType="withEffect">
                                  <p:stCondLst>
                                    <p:cond delay="0"/>
                                  </p:stCondLst>
                                  <p:childTnLst>
                                    <p:set>
                                      <p:cBhvr>
                                        <p:cTn id="89" dur="1" fill="hold">
                                          <p:stCondLst>
                                            <p:cond delay="0"/>
                                          </p:stCondLst>
                                        </p:cTn>
                                        <p:tgtEl>
                                          <p:spTgt spid="339"/>
                                        </p:tgtEl>
                                        <p:attrNameLst>
                                          <p:attrName>style.visibility</p:attrName>
                                        </p:attrNameLst>
                                      </p:cBhvr>
                                      <p:to>
                                        <p:strVal val="visible"/>
                                      </p:to>
                                    </p:set>
                                    <p:animEffect transition="in" filter="fade">
                                      <p:cBhvr>
                                        <p:cTn id="90" dur="1000"/>
                                        <p:tgtEl>
                                          <p:spTgt spid="339"/>
                                        </p:tgtEl>
                                      </p:cBhvr>
                                    </p:animEffect>
                                    <p:anim calcmode="lin" valueType="num">
                                      <p:cBhvr>
                                        <p:cTn id="91" dur="1000" fill="hold"/>
                                        <p:tgtEl>
                                          <p:spTgt spid="339"/>
                                        </p:tgtEl>
                                        <p:attrNameLst>
                                          <p:attrName>ppt_x</p:attrName>
                                        </p:attrNameLst>
                                      </p:cBhvr>
                                      <p:tavLst>
                                        <p:tav tm="0">
                                          <p:val>
                                            <p:strVal val="#ppt_x"/>
                                          </p:val>
                                        </p:tav>
                                        <p:tav tm="100000">
                                          <p:val>
                                            <p:strVal val="#ppt_x"/>
                                          </p:val>
                                        </p:tav>
                                      </p:tavLst>
                                    </p:anim>
                                    <p:anim calcmode="lin" valueType="num">
                                      <p:cBhvr>
                                        <p:cTn id="92" dur="900" decel="100000" fill="hold"/>
                                        <p:tgtEl>
                                          <p:spTgt spid="339"/>
                                        </p:tgtEl>
                                        <p:attrNameLst>
                                          <p:attrName>ppt_y</p:attrName>
                                        </p:attrNameLst>
                                      </p:cBhvr>
                                      <p:tavLst>
                                        <p:tav tm="0">
                                          <p:val>
                                            <p:strVal val="#ppt_y+1"/>
                                          </p:val>
                                        </p:tav>
                                        <p:tav tm="100000">
                                          <p:val>
                                            <p:strVal val="#ppt_y-.03"/>
                                          </p:val>
                                        </p:tav>
                                      </p:tavLst>
                                    </p:anim>
                                    <p:anim calcmode="lin" valueType="num">
                                      <p:cBhvr>
                                        <p:cTn id="93" dur="100" accel="100000" fill="hold">
                                          <p:stCondLst>
                                            <p:cond delay="900"/>
                                          </p:stCondLst>
                                        </p:cTn>
                                        <p:tgtEl>
                                          <p:spTgt spid="339"/>
                                        </p:tgtEl>
                                        <p:attrNameLst>
                                          <p:attrName>ppt_y</p:attrName>
                                        </p:attrNameLst>
                                      </p:cBhvr>
                                      <p:tavLst>
                                        <p:tav tm="0">
                                          <p:val>
                                            <p:strVal val="#ppt_y-.03"/>
                                          </p:val>
                                        </p:tav>
                                        <p:tav tm="100000">
                                          <p:val>
                                            <p:strVal val="#ppt_y"/>
                                          </p:val>
                                        </p:tav>
                                      </p:tavLst>
                                    </p:anim>
                                  </p:childTnLst>
                                </p:cTn>
                              </p:par>
                              <p:par>
                                <p:cTn id="94" presetID="37" presetClass="entr" presetSubtype="0" fill="hold" grpId="0" nodeType="withEffect">
                                  <p:stCondLst>
                                    <p:cond delay="0"/>
                                  </p:stCondLst>
                                  <p:childTnLst>
                                    <p:set>
                                      <p:cBhvr>
                                        <p:cTn id="95" dur="1" fill="hold">
                                          <p:stCondLst>
                                            <p:cond delay="0"/>
                                          </p:stCondLst>
                                        </p:cTn>
                                        <p:tgtEl>
                                          <p:spTgt spid="340"/>
                                        </p:tgtEl>
                                        <p:attrNameLst>
                                          <p:attrName>style.visibility</p:attrName>
                                        </p:attrNameLst>
                                      </p:cBhvr>
                                      <p:to>
                                        <p:strVal val="visible"/>
                                      </p:to>
                                    </p:set>
                                    <p:animEffect transition="in" filter="fade">
                                      <p:cBhvr>
                                        <p:cTn id="96" dur="1000"/>
                                        <p:tgtEl>
                                          <p:spTgt spid="340"/>
                                        </p:tgtEl>
                                      </p:cBhvr>
                                    </p:animEffect>
                                    <p:anim calcmode="lin" valueType="num">
                                      <p:cBhvr>
                                        <p:cTn id="97" dur="1000" fill="hold"/>
                                        <p:tgtEl>
                                          <p:spTgt spid="340"/>
                                        </p:tgtEl>
                                        <p:attrNameLst>
                                          <p:attrName>ppt_x</p:attrName>
                                        </p:attrNameLst>
                                      </p:cBhvr>
                                      <p:tavLst>
                                        <p:tav tm="0">
                                          <p:val>
                                            <p:strVal val="#ppt_x"/>
                                          </p:val>
                                        </p:tav>
                                        <p:tav tm="100000">
                                          <p:val>
                                            <p:strVal val="#ppt_x"/>
                                          </p:val>
                                        </p:tav>
                                      </p:tavLst>
                                    </p:anim>
                                    <p:anim calcmode="lin" valueType="num">
                                      <p:cBhvr>
                                        <p:cTn id="98" dur="900" decel="100000" fill="hold"/>
                                        <p:tgtEl>
                                          <p:spTgt spid="340"/>
                                        </p:tgtEl>
                                        <p:attrNameLst>
                                          <p:attrName>ppt_y</p:attrName>
                                        </p:attrNameLst>
                                      </p:cBhvr>
                                      <p:tavLst>
                                        <p:tav tm="0">
                                          <p:val>
                                            <p:strVal val="#ppt_y+1"/>
                                          </p:val>
                                        </p:tav>
                                        <p:tav tm="100000">
                                          <p:val>
                                            <p:strVal val="#ppt_y-.03"/>
                                          </p:val>
                                        </p:tav>
                                      </p:tavLst>
                                    </p:anim>
                                    <p:anim calcmode="lin" valueType="num">
                                      <p:cBhvr>
                                        <p:cTn id="99" dur="100" accel="100000" fill="hold">
                                          <p:stCondLst>
                                            <p:cond delay="900"/>
                                          </p:stCondLst>
                                        </p:cTn>
                                        <p:tgtEl>
                                          <p:spTgt spid="340"/>
                                        </p:tgtEl>
                                        <p:attrNameLst>
                                          <p:attrName>ppt_y</p:attrName>
                                        </p:attrNameLst>
                                      </p:cBhvr>
                                      <p:tavLst>
                                        <p:tav tm="0">
                                          <p:val>
                                            <p:strVal val="#ppt_y-.03"/>
                                          </p:val>
                                        </p:tav>
                                        <p:tav tm="100000">
                                          <p:val>
                                            <p:strVal val="#ppt_y"/>
                                          </p:val>
                                        </p:tav>
                                      </p:tavLst>
                                    </p:anim>
                                  </p:childTnLst>
                                </p:cTn>
                              </p:par>
                            </p:childTnLst>
                          </p:cTn>
                        </p:par>
                        <p:par>
                          <p:cTn id="100" fill="hold">
                            <p:stCondLst>
                              <p:cond delay="4500"/>
                            </p:stCondLst>
                            <p:childTnLst>
                              <p:par>
                                <p:cTn id="101" presetID="10" presetClass="entr" presetSubtype="0" fill="hold"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500"/>
                                        <p:tgtEl>
                                          <p:spTgt spid="23"/>
                                        </p:tgtEl>
                                      </p:cBhvr>
                                    </p:animEffect>
                                  </p:childTnLst>
                                </p:cTn>
                              </p:par>
                              <p:par>
                                <p:cTn id="104" presetID="10" presetClass="entr" presetSubtype="0" fill="hold" nodeType="with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500"/>
                                        <p:tgtEl>
                                          <p:spTgt spid="24"/>
                                        </p:tgtEl>
                                      </p:cBhvr>
                                    </p:animEffect>
                                  </p:childTnLst>
                                </p:cTn>
                              </p:par>
                              <p:par>
                                <p:cTn id="107" presetID="10" presetClass="entr" presetSubtype="0" fill="hold" nodeType="withEffect">
                                  <p:stCondLst>
                                    <p:cond delay="0"/>
                                  </p:stCondLst>
                                  <p:childTnLst>
                                    <p:set>
                                      <p:cBhvr>
                                        <p:cTn id="108" dur="1" fill="hold">
                                          <p:stCondLst>
                                            <p:cond delay="0"/>
                                          </p:stCondLst>
                                        </p:cTn>
                                        <p:tgtEl>
                                          <p:spTgt spid="315"/>
                                        </p:tgtEl>
                                        <p:attrNameLst>
                                          <p:attrName>style.visibility</p:attrName>
                                        </p:attrNameLst>
                                      </p:cBhvr>
                                      <p:to>
                                        <p:strVal val="visible"/>
                                      </p:to>
                                    </p:set>
                                    <p:animEffect transition="in" filter="fade">
                                      <p:cBhvr>
                                        <p:cTn id="109" dur="500"/>
                                        <p:tgtEl>
                                          <p:spTgt spid="315"/>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500"/>
                                        <p:tgtEl>
                                          <p:spTgt spid="25"/>
                                        </p:tgtEl>
                                      </p:cBhvr>
                                    </p:animEffect>
                                  </p:childTnLst>
                                </p:cTn>
                              </p:par>
                            </p:childTnLst>
                          </p:cTn>
                        </p:par>
                        <p:par>
                          <p:cTn id="113" fill="hold">
                            <p:stCondLst>
                              <p:cond delay="5000"/>
                            </p:stCondLst>
                            <p:childTnLst>
                              <p:par>
                                <p:cTn id="114" presetID="37" presetClass="entr" presetSubtype="0" fill="hold" nodeType="afterEffect">
                                  <p:stCondLst>
                                    <p:cond delay="0"/>
                                  </p:stCondLst>
                                  <p:childTnLst>
                                    <p:set>
                                      <p:cBhvr>
                                        <p:cTn id="115" dur="1" fill="hold">
                                          <p:stCondLst>
                                            <p:cond delay="0"/>
                                          </p:stCondLst>
                                        </p:cTn>
                                        <p:tgtEl>
                                          <p:spTgt spid="26"/>
                                        </p:tgtEl>
                                        <p:attrNameLst>
                                          <p:attrName>style.visibility</p:attrName>
                                        </p:attrNameLst>
                                      </p:cBhvr>
                                      <p:to>
                                        <p:strVal val="visible"/>
                                      </p:to>
                                    </p:set>
                                    <p:animEffect transition="in" filter="fade">
                                      <p:cBhvr>
                                        <p:cTn id="116" dur="1000"/>
                                        <p:tgtEl>
                                          <p:spTgt spid="26"/>
                                        </p:tgtEl>
                                      </p:cBhvr>
                                    </p:animEffect>
                                    <p:anim calcmode="lin" valueType="num">
                                      <p:cBhvr>
                                        <p:cTn id="117" dur="1000" fill="hold"/>
                                        <p:tgtEl>
                                          <p:spTgt spid="26"/>
                                        </p:tgtEl>
                                        <p:attrNameLst>
                                          <p:attrName>ppt_x</p:attrName>
                                        </p:attrNameLst>
                                      </p:cBhvr>
                                      <p:tavLst>
                                        <p:tav tm="0">
                                          <p:val>
                                            <p:strVal val="#ppt_x"/>
                                          </p:val>
                                        </p:tav>
                                        <p:tav tm="100000">
                                          <p:val>
                                            <p:strVal val="#ppt_x"/>
                                          </p:val>
                                        </p:tav>
                                      </p:tavLst>
                                    </p:anim>
                                    <p:anim calcmode="lin" valueType="num">
                                      <p:cBhvr>
                                        <p:cTn id="118" dur="900" decel="100000" fill="hold"/>
                                        <p:tgtEl>
                                          <p:spTgt spid="26"/>
                                        </p:tgtEl>
                                        <p:attrNameLst>
                                          <p:attrName>ppt_y</p:attrName>
                                        </p:attrNameLst>
                                      </p:cBhvr>
                                      <p:tavLst>
                                        <p:tav tm="0">
                                          <p:val>
                                            <p:strVal val="#ppt_y+1"/>
                                          </p:val>
                                        </p:tav>
                                        <p:tav tm="100000">
                                          <p:val>
                                            <p:strVal val="#ppt_y-.03"/>
                                          </p:val>
                                        </p:tav>
                                      </p:tavLst>
                                    </p:anim>
                                    <p:anim calcmode="lin" valueType="num">
                                      <p:cBhvr>
                                        <p:cTn id="119"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2" presetClass="entr" presetSubtype="8" fill="hold" nodeType="clickEffect">
                                  <p:stCondLst>
                                    <p:cond delay="0"/>
                                  </p:stCondLst>
                                  <p:childTnLst>
                                    <p:set>
                                      <p:cBhvr>
                                        <p:cTn id="123" dur="1" fill="hold">
                                          <p:stCondLst>
                                            <p:cond delay="0"/>
                                          </p:stCondLst>
                                        </p:cTn>
                                        <p:tgtEl>
                                          <p:spTgt spid="318"/>
                                        </p:tgtEl>
                                        <p:attrNameLst>
                                          <p:attrName>style.visibility</p:attrName>
                                        </p:attrNameLst>
                                      </p:cBhvr>
                                      <p:to>
                                        <p:strVal val="visible"/>
                                      </p:to>
                                    </p:set>
                                    <p:animEffect transition="in" filter="wipe(left)">
                                      <p:cBhvr>
                                        <p:cTn id="124" dur="500"/>
                                        <p:tgtEl>
                                          <p:spTgt spid="318"/>
                                        </p:tgtEl>
                                      </p:cBhvr>
                                    </p:animEffect>
                                  </p:childTnLst>
                                </p:cTn>
                              </p:par>
                            </p:childTnLst>
                          </p:cTn>
                        </p:par>
                        <p:par>
                          <p:cTn id="125" fill="hold">
                            <p:stCondLst>
                              <p:cond delay="500"/>
                            </p:stCondLst>
                            <p:childTnLst>
                              <p:par>
                                <p:cTn id="126" presetID="22" presetClass="entr" presetSubtype="8" fill="hold" nodeType="afterEffect">
                                  <p:stCondLst>
                                    <p:cond delay="0"/>
                                  </p:stCondLst>
                                  <p:childTnLst>
                                    <p:set>
                                      <p:cBhvr>
                                        <p:cTn id="127" dur="1" fill="hold">
                                          <p:stCondLst>
                                            <p:cond delay="0"/>
                                          </p:stCondLst>
                                        </p:cTn>
                                        <p:tgtEl>
                                          <p:spTgt spid="321"/>
                                        </p:tgtEl>
                                        <p:attrNameLst>
                                          <p:attrName>style.visibility</p:attrName>
                                        </p:attrNameLst>
                                      </p:cBhvr>
                                      <p:to>
                                        <p:strVal val="visible"/>
                                      </p:to>
                                    </p:set>
                                    <p:animEffect transition="in" filter="wipe(left)">
                                      <p:cBhvr>
                                        <p:cTn id="128" dur="500"/>
                                        <p:tgtEl>
                                          <p:spTgt spid="321"/>
                                        </p:tgtEl>
                                      </p:cBhvr>
                                    </p:animEffect>
                                  </p:childTnLst>
                                </p:cTn>
                              </p:par>
                            </p:childTnLst>
                          </p:cTn>
                        </p:par>
                        <p:par>
                          <p:cTn id="129" fill="hold">
                            <p:stCondLst>
                              <p:cond delay="1000"/>
                            </p:stCondLst>
                            <p:childTnLst>
                              <p:par>
                                <p:cTn id="130" presetID="22" presetClass="entr" presetSubtype="8" fill="hold" nodeType="afterEffect">
                                  <p:stCondLst>
                                    <p:cond delay="0"/>
                                  </p:stCondLst>
                                  <p:childTnLst>
                                    <p:set>
                                      <p:cBhvr>
                                        <p:cTn id="131" dur="1" fill="hold">
                                          <p:stCondLst>
                                            <p:cond delay="0"/>
                                          </p:stCondLst>
                                        </p:cTn>
                                        <p:tgtEl>
                                          <p:spTgt spid="324"/>
                                        </p:tgtEl>
                                        <p:attrNameLst>
                                          <p:attrName>style.visibility</p:attrName>
                                        </p:attrNameLst>
                                      </p:cBhvr>
                                      <p:to>
                                        <p:strVal val="visible"/>
                                      </p:to>
                                    </p:set>
                                    <p:animEffect transition="in" filter="wipe(left)">
                                      <p:cBhvr>
                                        <p:cTn id="132" dur="500"/>
                                        <p:tgtEl>
                                          <p:spTgt spid="324"/>
                                        </p:tgtEl>
                                      </p:cBhvr>
                                    </p:animEffect>
                                  </p:childTnLst>
                                </p:cTn>
                              </p:par>
                            </p:childTnLst>
                          </p:cTn>
                        </p:par>
                        <p:par>
                          <p:cTn id="133" fill="hold">
                            <p:stCondLst>
                              <p:cond delay="1500"/>
                            </p:stCondLst>
                            <p:childTnLst>
                              <p:par>
                                <p:cTn id="134" presetID="22" presetClass="entr" presetSubtype="8" fill="hold" nodeType="afterEffect">
                                  <p:stCondLst>
                                    <p:cond delay="0"/>
                                  </p:stCondLst>
                                  <p:childTnLst>
                                    <p:set>
                                      <p:cBhvr>
                                        <p:cTn id="135" dur="1" fill="hold">
                                          <p:stCondLst>
                                            <p:cond delay="0"/>
                                          </p:stCondLst>
                                        </p:cTn>
                                        <p:tgtEl>
                                          <p:spTgt spid="327"/>
                                        </p:tgtEl>
                                        <p:attrNameLst>
                                          <p:attrName>style.visibility</p:attrName>
                                        </p:attrNameLst>
                                      </p:cBhvr>
                                      <p:to>
                                        <p:strVal val="visible"/>
                                      </p:to>
                                    </p:set>
                                    <p:animEffect transition="in" filter="wipe(left)">
                                      <p:cBhvr>
                                        <p:cTn id="136" dur="500"/>
                                        <p:tgtEl>
                                          <p:spTgt spid="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 grpId="0" animBg="1"/>
      <p:bldP spid="17" grpId="0" animBg="1"/>
      <p:bldP spid="21" grpId="0" animBg="1"/>
      <p:bldP spid="25" grpId="0" animBg="1"/>
      <p:bldP spid="309" grpId="0" animBg="1"/>
      <p:bldP spid="338" grpId="1" animBg="1"/>
      <p:bldP spid="339" grpId="0" animBg="1"/>
      <p:bldP spid="340" grpId="0"/>
      <p:bldP spid="341" grpId="0" animBg="1"/>
      <p:bldP spid="342" grpId="0" animBg="1"/>
      <p:bldP spid="343" grpId="0"/>
      <p:bldP spid="344" grpId="0" animBg="1"/>
      <p:bldP spid="345" grpId="0" animBg="1"/>
      <p:bldP spid="3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chemeClr val="bg1">
                <a:lumMod val="95000"/>
              </a:schemeClr>
            </a:gs>
          </a:gsLst>
          <a:lin ang="2700000" scaled="1"/>
          <a:tileRect/>
        </a:gradFill>
        <a:effectLst/>
      </p:bgPr>
    </p:bg>
    <p:spTree>
      <p:nvGrpSpPr>
        <p:cNvPr id="1" name=""/>
        <p:cNvGrpSpPr/>
        <p:nvPr/>
      </p:nvGrpSpPr>
      <p:grpSpPr>
        <a:xfrm>
          <a:off x="0" y="0"/>
          <a:ext cx="0" cy="0"/>
          <a:chOff x="0" y="0"/>
          <a:chExt cx="0" cy="0"/>
        </a:xfrm>
      </p:grpSpPr>
      <p:grpSp>
        <p:nvGrpSpPr>
          <p:cNvPr id="46" name="花1"/>
          <p:cNvGrpSpPr/>
          <p:nvPr/>
        </p:nvGrpSpPr>
        <p:grpSpPr>
          <a:xfrm rot="5400000">
            <a:off x="-1700592" y="2266627"/>
            <a:ext cx="4298715" cy="2444455"/>
            <a:chOff x="1859121" y="3429000"/>
            <a:chExt cx="8526317" cy="4848472"/>
          </a:xfrm>
        </p:grpSpPr>
        <p:sp>
          <p:nvSpPr>
            <p:cNvPr id="81" name="任意多边形 80"/>
            <p:cNvSpPr/>
            <p:nvPr/>
          </p:nvSpPr>
          <p:spPr>
            <a:xfrm>
              <a:off x="5088193" y="3429000"/>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rot="19862953">
              <a:off x="4038181" y="3686122"/>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rot="1791145">
              <a:off x="6081931" y="3648293"/>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任意多边形 83"/>
            <p:cNvSpPr/>
            <p:nvPr/>
          </p:nvSpPr>
          <p:spPr>
            <a:xfrm rot="3361456">
              <a:off x="6916490" y="437746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rot="18029728">
              <a:off x="3346961" y="437777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rot="4636883">
              <a:off x="7193652" y="5085686"/>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16978576">
              <a:off x="3035293" y="5077119"/>
              <a:ext cx="2015614" cy="4367958"/>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6600">
                  <a:srgbClr val="ADB5DD">
                    <a:alpha val="35000"/>
                  </a:srgbClr>
                </a:gs>
                <a:gs pos="0">
                  <a:srgbClr val="C1FFEF">
                    <a:alpha val="49804"/>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花2"/>
          <p:cNvGrpSpPr/>
          <p:nvPr/>
        </p:nvGrpSpPr>
        <p:grpSpPr>
          <a:xfrm rot="5400000">
            <a:off x="-2454144" y="1596537"/>
            <a:ext cx="6552326" cy="3770642"/>
            <a:chOff x="-389727" y="1373451"/>
            <a:chExt cx="12996258" cy="7478907"/>
          </a:xfrm>
        </p:grpSpPr>
        <p:sp>
          <p:nvSpPr>
            <p:cNvPr id="73" name="任意多边形 72"/>
            <p:cNvSpPr/>
            <p:nvPr/>
          </p:nvSpPr>
          <p:spPr>
            <a:xfrm rot="20738027">
              <a:off x="4131678" y="139801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rot="852536">
              <a:off x="5736820" y="1373451"/>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7000">
                  <a:srgbClr val="9FB7DD">
                    <a:alpha val="20000"/>
                  </a:srgbClr>
                </a:gs>
                <a:gs pos="0">
                  <a:srgbClr val="A1DBB3">
                    <a:alpha val="50000"/>
                  </a:srgbClr>
                </a:gs>
                <a:gs pos="100000">
                  <a:srgbClr val="6E7DC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rot="2517796">
              <a:off x="7178662" y="208005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rot="19054139">
              <a:off x="2747823" y="2122596"/>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53000">
                  <a:srgbClr val="86A4D4">
                    <a:alpha val="20000"/>
                  </a:srgbClr>
                </a:gs>
                <a:gs pos="0">
                  <a:srgbClr val="85D19D">
                    <a:alpha val="60000"/>
                  </a:srgbClr>
                </a:gs>
                <a:gs pos="100000">
                  <a:srgbClr val="8E7D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rot="17559371">
              <a:off x="1848075" y="350163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rot="4135283">
              <a:off x="8014973" y="3462129"/>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09ECE">
                    <a:alpha val="50000"/>
                  </a:srgbClr>
                </a:gs>
                <a:gs pos="100000">
                  <a:srgbClr val="8E7ECC">
                    <a:alpha val="2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rot="5400000">
              <a:off x="8188487" y="4434313"/>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7100">
                  <a:srgbClr val="9EB3DC">
                    <a:alpha val="20000"/>
                  </a:srgbClr>
                </a:gs>
                <a:gs pos="100000">
                  <a:srgbClr val="8E7BC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rot="16372431">
              <a:off x="1708674" y="4330668"/>
              <a:ext cx="2319644" cy="651644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10600">
                  <a:srgbClr val="9DB0DB">
                    <a:alpha val="20000"/>
                  </a:srgbClr>
                </a:gs>
                <a:gs pos="100000">
                  <a:srgbClr val="8D75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花3"/>
          <p:cNvGrpSpPr/>
          <p:nvPr/>
        </p:nvGrpSpPr>
        <p:grpSpPr>
          <a:xfrm rot="5400000">
            <a:off x="-3203438" y="830511"/>
            <a:ext cx="9389700" cy="5361773"/>
            <a:chOff x="-3145042" y="-1532231"/>
            <a:chExt cx="18624069" cy="10634847"/>
          </a:xfrm>
        </p:grpSpPr>
        <p:sp>
          <p:nvSpPr>
            <p:cNvPr id="66" name="任意多边形 65"/>
            <p:cNvSpPr/>
            <p:nvPr/>
          </p:nvSpPr>
          <p:spPr>
            <a:xfrm rot="1690499">
              <a:off x="6526961" y="-940137"/>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339025" y="-1532231"/>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2CAB3">
                    <a:alpha val="2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rot="19892438">
              <a:off x="2131972" y="-936972"/>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50BBD4">
                    <a:alpha val="30000"/>
                  </a:srgbClr>
                </a:gs>
                <a:gs pos="0">
                  <a:srgbClr val="75FFBA">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rot="3302765">
              <a:off x="8173152" y="550986"/>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rot="18136260">
              <a:off x="672304" y="621968"/>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47000">
                  <a:srgbClr val="229DD4">
                    <a:alpha val="29804"/>
                  </a:srgbClr>
                </a:gs>
                <a:gs pos="0">
                  <a:srgbClr val="75FFBA">
                    <a:alpha val="1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rot="16617164">
              <a:off x="-280759" y="2629710"/>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rot="5131813">
              <a:off x="9063400" y="2686989"/>
              <a:ext cx="3551344" cy="927991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0">
                  <a:srgbClr val="86A4D4">
                    <a:alpha val="20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花4"/>
          <p:cNvGrpSpPr/>
          <p:nvPr/>
        </p:nvGrpSpPr>
        <p:grpSpPr>
          <a:xfrm rot="5400000">
            <a:off x="-3671988" y="93848"/>
            <a:ext cx="11514278" cy="6743327"/>
            <a:chOff x="-5343060" y="-4080015"/>
            <a:chExt cx="22838079" cy="13375101"/>
          </a:xfrm>
        </p:grpSpPr>
        <p:sp>
          <p:nvSpPr>
            <p:cNvPr id="60" name="任意多边形 59"/>
            <p:cNvSpPr/>
            <p:nvPr/>
          </p:nvSpPr>
          <p:spPr>
            <a:xfrm rot="20648648">
              <a:off x="2646809" y="-3991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rot="1075034">
              <a:off x="6054006" y="-4080015"/>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5AF878">
                    <a:alpha val="2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492382">
              <a:off x="8262931" y="-2612376"/>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18948373">
              <a:off x="216173" y="-261237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4080311">
              <a:off x="9747971" y="-477004"/>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17262051">
              <a:off x="-1182648" y="-62449"/>
              <a:ext cx="3586635" cy="1190746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A80D0">
                    <a:alpha val="14902"/>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rot="5400000">
            <a:off x="-1370285" y="2528024"/>
            <a:ext cx="3111450" cy="1878175"/>
            <a:chOff x="2993439" y="4630880"/>
            <a:chExt cx="6171429" cy="3725279"/>
          </a:xfrm>
        </p:grpSpPr>
        <p:sp>
          <p:nvSpPr>
            <p:cNvPr id="51" name="任意多边形 50"/>
            <p:cNvSpPr/>
            <p:nvPr/>
          </p:nvSpPr>
          <p:spPr>
            <a:xfrm>
              <a:off x="5805166" y="4630880"/>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rot="1072922">
              <a:off x="6319816" y="47299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rot="20479144">
              <a:off x="5292991" y="475134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rot="1888215">
              <a:off x="6682185" y="499253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rot="19502102">
              <a:off x="4898947" y="4998212"/>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rot="2750473">
              <a:off x="6921793" y="5260766"/>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3552967">
              <a:off x="7188231" y="5502371"/>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rot="18615097">
              <a:off x="4571391" y="5292408"/>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7950328">
              <a:off x="4374749" y="5584427"/>
              <a:ext cx="595327" cy="3357947"/>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文本框 87"/>
          <p:cNvSpPr txBox="1"/>
          <p:nvPr/>
        </p:nvSpPr>
        <p:spPr>
          <a:xfrm>
            <a:off x="3635106" y="2837225"/>
            <a:ext cx="6898692" cy="1200329"/>
          </a:xfrm>
          <a:prstGeom prst="rect">
            <a:avLst/>
          </a:prstGeom>
          <a:noFill/>
        </p:spPr>
        <p:txBody>
          <a:bodyPr wrap="square" rtlCol="0">
            <a:spAutoFit/>
          </a:bodyPr>
          <a:lstStyle/>
          <a:p>
            <a:r>
              <a:rPr lang="en-US" altLang="zh-CN" sz="7200" b="1">
                <a:latin typeface="方正兰亭超细黑简体" panose="02000000000000000000" pitchFamily="2" charset="-122"/>
                <a:ea typeface="方正兰亭超细黑简体" panose="02000000000000000000" pitchFamily="2" charset="-122"/>
              </a:rPr>
              <a:t>PART THREE</a:t>
            </a:r>
            <a:endParaRPr lang="zh-CN" altLang="en-US" sz="7200" b="1">
              <a:latin typeface="方正兰亭超细黑简体" panose="02000000000000000000" pitchFamily="2" charset="-122"/>
              <a:ea typeface="方正兰亭超细黑简体" panose="02000000000000000000" pitchFamily="2" charset="-122"/>
            </a:endParaRPr>
          </a:p>
        </p:txBody>
      </p:sp>
      <p:grpSp>
        <p:nvGrpSpPr>
          <p:cNvPr id="89" name="组合 88"/>
          <p:cNvGrpSpPr/>
          <p:nvPr/>
        </p:nvGrpSpPr>
        <p:grpSpPr>
          <a:xfrm flipH="1">
            <a:off x="10088794" y="2292165"/>
            <a:ext cx="1540436" cy="1201662"/>
            <a:chOff x="491004" y="4154674"/>
            <a:chExt cx="945409" cy="740056"/>
          </a:xfrm>
        </p:grpSpPr>
        <p:grpSp>
          <p:nvGrpSpPr>
            <p:cNvPr id="90" name="组合 89"/>
            <p:cNvGrpSpPr/>
            <p:nvPr/>
          </p:nvGrpSpPr>
          <p:grpSpPr>
            <a:xfrm>
              <a:off x="491004" y="4154674"/>
              <a:ext cx="945409" cy="629359"/>
              <a:chOff x="427929" y="2964755"/>
              <a:chExt cx="945409" cy="629359"/>
            </a:xfrm>
          </p:grpSpPr>
          <p:sp>
            <p:nvSpPr>
              <p:cNvPr id="92" name="任意多边形 91"/>
              <p:cNvSpPr/>
              <p:nvPr/>
            </p:nvSpPr>
            <p:spPr>
              <a:xfrm rot="18453518">
                <a:off x="712286" y="2680398"/>
                <a:ext cx="376696" cy="94540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rot="16200000">
                <a:off x="719645" y="3042462"/>
                <a:ext cx="314355" cy="788949"/>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任意多边形 90"/>
            <p:cNvSpPr/>
            <p:nvPr/>
          </p:nvSpPr>
          <p:spPr>
            <a:xfrm rot="14363807">
              <a:off x="970960" y="4493742"/>
              <a:ext cx="228500" cy="573475"/>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gradFill>
              <a:gsLst>
                <a:gs pos="31000">
                  <a:srgbClr val="09D1AB">
                    <a:alpha val="15000"/>
                  </a:srgbClr>
                </a:gs>
                <a:gs pos="100000">
                  <a:srgbClr val="6E7DC3">
                    <a:alpha val="5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8" name="任意多边形 97"/>
          <p:cNvSpPr/>
          <p:nvPr/>
        </p:nvSpPr>
        <p:spPr>
          <a:xfrm rot="3325521">
            <a:off x="5815419" y="-1770215"/>
            <a:ext cx="1890999" cy="316595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AF8F2">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rot="6930194">
            <a:off x="9027708" y="5333493"/>
            <a:ext cx="1199897" cy="3165950"/>
          </a:xfrm>
          <a:custGeom>
            <a:avLst/>
            <a:gdLst>
              <a:gd name="connsiteX0" fmla="*/ 1007807 w 2015614"/>
              <a:gd name="connsiteY0" fmla="*/ 0 h 4367958"/>
              <a:gd name="connsiteX1" fmla="*/ 1173272 w 2015614"/>
              <a:gd name="connsiteY1" fmla="*/ 150385 h 4367958"/>
              <a:gd name="connsiteX2" fmla="*/ 2015614 w 2015614"/>
              <a:gd name="connsiteY2" fmla="*/ 2183979 h 4367958"/>
              <a:gd name="connsiteX3" fmla="*/ 1173272 w 2015614"/>
              <a:gd name="connsiteY3" fmla="*/ 4217573 h 4367958"/>
              <a:gd name="connsiteX4" fmla="*/ 1007808 w 2015614"/>
              <a:gd name="connsiteY4" fmla="*/ 4367958 h 4367958"/>
              <a:gd name="connsiteX5" fmla="*/ 842342 w 2015614"/>
              <a:gd name="connsiteY5" fmla="*/ 4217572 h 4367958"/>
              <a:gd name="connsiteX6" fmla="*/ 0 w 2015614"/>
              <a:gd name="connsiteY6" fmla="*/ 2183978 h 4367958"/>
              <a:gd name="connsiteX7" fmla="*/ 842342 w 2015614"/>
              <a:gd name="connsiteY7" fmla="*/ 150384 h 4367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5614" h="4367958">
                <a:moveTo>
                  <a:pt x="1007807" y="0"/>
                </a:moveTo>
                <a:lnTo>
                  <a:pt x="1173272" y="150385"/>
                </a:lnTo>
                <a:cubicBezTo>
                  <a:pt x="1693714" y="670827"/>
                  <a:pt x="2015614" y="1389811"/>
                  <a:pt x="2015614" y="2183979"/>
                </a:cubicBezTo>
                <a:cubicBezTo>
                  <a:pt x="2015614" y="2978147"/>
                  <a:pt x="1693714" y="3697131"/>
                  <a:pt x="1173272" y="4217573"/>
                </a:cubicBezTo>
                <a:lnTo>
                  <a:pt x="1007808" y="4367958"/>
                </a:lnTo>
                <a:lnTo>
                  <a:pt x="842342" y="4217572"/>
                </a:lnTo>
                <a:cubicBezTo>
                  <a:pt x="321900" y="3697130"/>
                  <a:pt x="0" y="2978146"/>
                  <a:pt x="0" y="2183978"/>
                </a:cubicBezTo>
                <a:cubicBezTo>
                  <a:pt x="0" y="1389810"/>
                  <a:pt x="321900" y="670826"/>
                  <a:pt x="842342" y="150384"/>
                </a:cubicBezTo>
                <a:close/>
              </a:path>
            </a:pathLst>
          </a:custGeom>
          <a:solidFill>
            <a:srgbClr val="D3FADA">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4850595" y="3860050"/>
            <a:ext cx="5067141" cy="523220"/>
          </a:xfrm>
          <a:prstGeom prst="rect">
            <a:avLst/>
          </a:prstGeom>
          <a:noFill/>
        </p:spPr>
        <p:txBody>
          <a:bodyPr wrap="square" rtlCol="0">
            <a:spAutoFit/>
          </a:bodyPr>
          <a:lstStyle/>
          <a:p>
            <a:r>
              <a:rPr lang="en-US" altLang="zh-CN" sz="2800" b="1">
                <a:latin typeface="方正兰亭超细黑简体" panose="02000000000000000000" pitchFamily="2" charset="-122"/>
                <a:ea typeface="方正兰亭超细黑简体" panose="02000000000000000000" pitchFamily="2" charset="-122"/>
              </a:rPr>
              <a:t>ADD YOUR TEXT HERE</a:t>
            </a:r>
            <a:endParaRPr lang="zh-CN" altLang="en-US" sz="2800" b="1">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27331877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500"/>
                                        <p:tgtEl>
                                          <p:spTgt spid="4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88"/>
                                        </p:tgtEl>
                                        <p:attrNameLst>
                                          <p:attrName>style.visibility</p:attrName>
                                        </p:attrNameLst>
                                      </p:cBhvr>
                                      <p:to>
                                        <p:strVal val="visible"/>
                                      </p:to>
                                    </p:set>
                                    <p:animEffect transition="in" filter="fade">
                                      <p:cBhvr>
                                        <p:cTn id="28" dur="500"/>
                                        <p:tgtEl>
                                          <p:spTgt spid="88"/>
                                        </p:tgtEl>
                                      </p:cBhvr>
                                    </p:animEffect>
                                  </p:childTnLst>
                                </p:cTn>
                              </p:par>
                              <p:par>
                                <p:cTn id="29" presetID="10" presetClass="entr" presetSubtype="0"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Effect transition="in" filter="fade">
                                      <p:cBhvr>
                                        <p:cTn id="31" dur="500"/>
                                        <p:tgtEl>
                                          <p:spTgt spid="89"/>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00"/>
                                        </p:tgtEl>
                                        <p:attrNameLst>
                                          <p:attrName>style.visibility</p:attrName>
                                        </p:attrNameLst>
                                      </p:cBhvr>
                                      <p:to>
                                        <p:strVal val="visible"/>
                                      </p:to>
                                    </p:set>
                                    <p:animEffect transition="in" filter="fade">
                                      <p:cBhvr>
                                        <p:cTn id="3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10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TotalTime>
  <Words>855</Words>
  <Application>Microsoft Office PowerPoint</Application>
  <PresentationFormat>宽屏</PresentationFormat>
  <Paragraphs>95</Paragraphs>
  <Slides>18</Slides>
  <Notes>0</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18</vt:i4>
      </vt:variant>
    </vt:vector>
  </HeadingPairs>
  <TitlesOfParts>
    <vt:vector size="28" baseType="lpstr">
      <vt:lpstr>微软雅黑</vt:lpstr>
      <vt:lpstr>Arial</vt:lpstr>
      <vt:lpstr>宋体</vt:lpstr>
      <vt:lpstr>Calibri Light</vt:lpstr>
      <vt:lpstr>微软雅黑 Light</vt:lpstr>
      <vt:lpstr>方正兰亭超细黑简体</vt:lpstr>
      <vt:lpstr>Segoe UI Semilight</vt:lpstr>
      <vt:lpstr>Calibri</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观海PPT</dc:creator>
  <cp:keywords>51PPT模板网</cp:keywords>
  <dc:description>www.51pptmoban.com</dc:description>
  <cp:lastModifiedBy>阳光 男孩</cp:lastModifiedBy>
  <cp:revision>82</cp:revision>
  <dcterms:created xsi:type="dcterms:W3CDTF">2015-03-01T01:28:44Z</dcterms:created>
  <dcterms:modified xsi:type="dcterms:W3CDTF">2019-11-25T12:46:01Z</dcterms:modified>
</cp:coreProperties>
</file>