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heme/themeOverride2.xml" ContentType="application/vnd.openxmlformats-officedocument.themeOverr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heme/themeOverride3.xml" ContentType="application/vnd.openxmlformats-officedocument.themeOverr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heme/themeOverride4.xml" ContentType="application/vnd.openxmlformats-officedocument.themeOverr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heme/themeOverride5.xml" ContentType="application/vnd.openxmlformats-officedocument.themeOverr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Override6.xml" ContentType="application/vnd.openxmlformats-officedocument.themeOverr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heme/themeOverride7.xml" ContentType="application/vnd.openxmlformats-officedocument.themeOverr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heme/themeOverride8.xml" ContentType="application/vnd.openxmlformats-officedocument.themeOverr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heme/themeOverride9.xml" ContentType="application/vnd.openxmlformats-officedocument.themeOverr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heme/themeOverride10.xml" ContentType="application/vnd.openxmlformats-officedocument.themeOverrid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heme/themeOverride11.xml" ContentType="application/vnd.openxmlformats-officedocument.themeOverr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heme/themeOverride12.xml" ContentType="application/vnd.openxmlformats-officedocument.themeOverr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heme/themeOverride13.xml" ContentType="application/vnd.openxmlformats-officedocument.themeOverr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heme/themeOverride14.xml" ContentType="application/vnd.openxmlformats-officedocument.themeOverrid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heme/themeOverride15.xml" ContentType="application/vnd.openxmlformats-officedocument.themeOverride+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heme/themeOverride16.xml" ContentType="application/vnd.openxmlformats-officedocument.themeOverride+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heme/themeOverride17.xml" ContentType="application/vnd.openxmlformats-officedocument.themeOverride+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EB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2358" y="134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58E3AC-B393-41F7-91E6-31A0F4DFD8E4}" type="datetimeFigureOut">
              <a:rPr lang="zh-CN" altLang="en-US" smtClean="0"/>
              <a:t>2019/11/25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D797A7-A7A2-4705-844B-1E146B333E5F}" type="slidenum">
              <a:rPr lang="zh-CN" altLang="en-US" smtClean="0"/>
              <a:t>‹#›</a:t>
            </a:fld>
            <a:endParaRPr lang="zh-CN" altLang="en-US"/>
          </a:p>
        </p:txBody>
      </p:sp>
    </p:spTree>
    <p:extLst>
      <p:ext uri="{BB962C8B-B14F-4D97-AF65-F5344CB8AC3E}">
        <p14:creationId xmlns:p14="http://schemas.microsoft.com/office/powerpoint/2010/main" val="213515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a:p>
        </p:txBody>
      </p:sp>
    </p:spTree>
    <p:extLst>
      <p:ext uri="{BB962C8B-B14F-4D97-AF65-F5344CB8AC3E}">
        <p14:creationId xmlns:p14="http://schemas.microsoft.com/office/powerpoint/2010/main" val="3596129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a:p>
        </p:txBody>
      </p:sp>
    </p:spTree>
    <p:extLst>
      <p:ext uri="{BB962C8B-B14F-4D97-AF65-F5344CB8AC3E}">
        <p14:creationId xmlns:p14="http://schemas.microsoft.com/office/powerpoint/2010/main" val="3115182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a:p>
        </p:txBody>
      </p:sp>
    </p:spTree>
    <p:extLst>
      <p:ext uri="{BB962C8B-B14F-4D97-AF65-F5344CB8AC3E}">
        <p14:creationId xmlns:p14="http://schemas.microsoft.com/office/powerpoint/2010/main" val="3942817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a:p>
        </p:txBody>
      </p:sp>
    </p:spTree>
    <p:extLst>
      <p:ext uri="{BB962C8B-B14F-4D97-AF65-F5344CB8AC3E}">
        <p14:creationId xmlns:p14="http://schemas.microsoft.com/office/powerpoint/2010/main" val="1688351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a:p>
        </p:txBody>
      </p:sp>
    </p:spTree>
    <p:extLst>
      <p:ext uri="{BB962C8B-B14F-4D97-AF65-F5344CB8AC3E}">
        <p14:creationId xmlns:p14="http://schemas.microsoft.com/office/powerpoint/2010/main" val="1426214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a:p>
        </p:txBody>
      </p:sp>
    </p:spTree>
    <p:extLst>
      <p:ext uri="{BB962C8B-B14F-4D97-AF65-F5344CB8AC3E}">
        <p14:creationId xmlns:p14="http://schemas.microsoft.com/office/powerpoint/2010/main" val="709719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8712796" y="3932855"/>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dirty="0"/>
          </a:p>
        </p:txBody>
      </p:sp>
    </p:spTree>
    <p:extLst>
      <p:ext uri="{BB962C8B-B14F-4D97-AF65-F5344CB8AC3E}">
        <p14:creationId xmlns:p14="http://schemas.microsoft.com/office/powerpoint/2010/main" val="4237260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a:p>
        </p:txBody>
      </p:sp>
    </p:spTree>
    <p:extLst>
      <p:ext uri="{BB962C8B-B14F-4D97-AF65-F5344CB8AC3E}">
        <p14:creationId xmlns:p14="http://schemas.microsoft.com/office/powerpoint/2010/main" val="1716902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a:p>
        </p:txBody>
      </p:sp>
    </p:spTree>
    <p:extLst>
      <p:ext uri="{BB962C8B-B14F-4D97-AF65-F5344CB8AC3E}">
        <p14:creationId xmlns:p14="http://schemas.microsoft.com/office/powerpoint/2010/main" val="31230066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a:p>
        </p:txBody>
      </p:sp>
    </p:spTree>
    <p:extLst>
      <p:ext uri="{BB962C8B-B14F-4D97-AF65-F5344CB8AC3E}">
        <p14:creationId xmlns:p14="http://schemas.microsoft.com/office/powerpoint/2010/main" val="620449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8129CEC-897C-4DA4-A490-CBBF09B8166D}" type="datetimeFigureOut">
              <a:rPr lang="zh-CN" altLang="en-US" smtClean="0"/>
              <a:t>2019/11/25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4869C51-BD3A-490D-86C4-B5AD06BD0C99}" type="slidenum">
              <a:rPr lang="zh-CN" altLang="en-US" smtClean="0"/>
              <a:t>‹#›</a:t>
            </a:fld>
            <a:endParaRPr lang="zh-CN" altLang="en-US"/>
          </a:p>
        </p:txBody>
      </p:sp>
    </p:spTree>
    <p:extLst>
      <p:ext uri="{BB962C8B-B14F-4D97-AF65-F5344CB8AC3E}">
        <p14:creationId xmlns:p14="http://schemas.microsoft.com/office/powerpoint/2010/main" val="4021862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777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image" Target="../media/image13.jpeg"/><Relationship Id="rId21" Type="http://schemas.openxmlformats.org/officeDocument/2006/relationships/tags" Target="../tags/tag21.xml"/><Relationship Id="rId34" Type="http://schemas.openxmlformats.org/officeDocument/2006/relationships/image" Target="../media/image8.png"/><Relationship Id="rId42" Type="http://schemas.openxmlformats.org/officeDocument/2006/relationships/image" Target="../media/image16.jpeg"/><Relationship Id="rId7" Type="http://schemas.openxmlformats.org/officeDocument/2006/relationships/tags" Target="../tags/tag7.xml"/><Relationship Id="rId2" Type="http://schemas.openxmlformats.org/officeDocument/2006/relationships/tags" Target="../tags/tag2.xml"/><Relationship Id="rId16" Type="http://schemas.openxmlformats.org/officeDocument/2006/relationships/tags" Target="../tags/tag16.xml"/><Relationship Id="rId29" Type="http://schemas.openxmlformats.org/officeDocument/2006/relationships/image" Target="../media/image3.png"/><Relationship Id="rId1" Type="http://schemas.openxmlformats.org/officeDocument/2006/relationships/themeOverride" Target="../theme/themeOverride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image" Target="../media/image6.png"/><Relationship Id="rId37" Type="http://schemas.openxmlformats.org/officeDocument/2006/relationships/image" Target="../media/image11.jpeg"/><Relationship Id="rId40" Type="http://schemas.openxmlformats.org/officeDocument/2006/relationships/image" Target="../media/image14.jpeg"/><Relationship Id="rId45" Type="http://schemas.openxmlformats.org/officeDocument/2006/relationships/image" Target="../media/image19.pn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image" Target="../media/image2.png"/><Relationship Id="rId36" Type="http://schemas.openxmlformats.org/officeDocument/2006/relationships/image" Target="../media/image10.jpeg"/><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image" Target="../media/image5.png"/><Relationship Id="rId44" Type="http://schemas.openxmlformats.org/officeDocument/2006/relationships/image" Target="../media/image18.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slideLayout" Target="../slideLayouts/slideLayout7.xml"/><Relationship Id="rId30" Type="http://schemas.openxmlformats.org/officeDocument/2006/relationships/image" Target="../media/image4.png"/><Relationship Id="rId35" Type="http://schemas.openxmlformats.org/officeDocument/2006/relationships/image" Target="../media/image9.png"/><Relationship Id="rId43" Type="http://schemas.openxmlformats.org/officeDocument/2006/relationships/image" Target="../media/image17.png"/><Relationship Id="rId8" Type="http://schemas.openxmlformats.org/officeDocument/2006/relationships/tags" Target="../tags/tag8.xml"/><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image" Target="../media/image7.png"/><Relationship Id="rId38" Type="http://schemas.openxmlformats.org/officeDocument/2006/relationships/image" Target="../media/image12.jpeg"/><Relationship Id="rId46" Type="http://schemas.openxmlformats.org/officeDocument/2006/relationships/image" Target="../media/image20.png"/><Relationship Id="rId20" Type="http://schemas.openxmlformats.org/officeDocument/2006/relationships/tags" Target="../tags/tag20.xml"/><Relationship Id="rId41" Type="http://schemas.openxmlformats.org/officeDocument/2006/relationships/image" Target="../media/image15.png"/></Relationships>
</file>

<file path=ppt/slides/_rels/slide10.xml.rels><?xml version="1.0" encoding="UTF-8" standalone="yes"?>
<Relationships xmlns="http://schemas.openxmlformats.org/package/2006/relationships"><Relationship Id="rId13" Type="http://schemas.openxmlformats.org/officeDocument/2006/relationships/tags" Target="../tags/tag187.xml"/><Relationship Id="rId18" Type="http://schemas.openxmlformats.org/officeDocument/2006/relationships/tags" Target="../tags/tag192.xml"/><Relationship Id="rId26" Type="http://schemas.openxmlformats.org/officeDocument/2006/relationships/image" Target="../media/image95.jpeg"/><Relationship Id="rId3" Type="http://schemas.openxmlformats.org/officeDocument/2006/relationships/tags" Target="../tags/tag177.xml"/><Relationship Id="rId21" Type="http://schemas.openxmlformats.org/officeDocument/2006/relationships/slideLayout" Target="../slideLayouts/slideLayout7.xml"/><Relationship Id="rId7" Type="http://schemas.openxmlformats.org/officeDocument/2006/relationships/tags" Target="../tags/tag181.xml"/><Relationship Id="rId12" Type="http://schemas.openxmlformats.org/officeDocument/2006/relationships/tags" Target="../tags/tag186.xml"/><Relationship Id="rId17" Type="http://schemas.openxmlformats.org/officeDocument/2006/relationships/tags" Target="../tags/tag191.xml"/><Relationship Id="rId25" Type="http://schemas.openxmlformats.org/officeDocument/2006/relationships/image" Target="../media/image94.jpeg"/><Relationship Id="rId33" Type="http://schemas.openxmlformats.org/officeDocument/2006/relationships/image" Target="../media/image36.png"/><Relationship Id="rId2" Type="http://schemas.openxmlformats.org/officeDocument/2006/relationships/tags" Target="../tags/tag176.xml"/><Relationship Id="rId16" Type="http://schemas.openxmlformats.org/officeDocument/2006/relationships/tags" Target="../tags/tag190.xml"/><Relationship Id="rId20" Type="http://schemas.openxmlformats.org/officeDocument/2006/relationships/tags" Target="../tags/tag194.xml"/><Relationship Id="rId29" Type="http://schemas.openxmlformats.org/officeDocument/2006/relationships/image" Target="../media/image56.png"/><Relationship Id="rId1" Type="http://schemas.openxmlformats.org/officeDocument/2006/relationships/themeOverride" Target="../theme/themeOverride10.xml"/><Relationship Id="rId6" Type="http://schemas.openxmlformats.org/officeDocument/2006/relationships/tags" Target="../tags/tag180.xml"/><Relationship Id="rId11" Type="http://schemas.openxmlformats.org/officeDocument/2006/relationships/tags" Target="../tags/tag185.xml"/><Relationship Id="rId24" Type="http://schemas.openxmlformats.org/officeDocument/2006/relationships/image" Target="../media/image93.jpeg"/><Relationship Id="rId32" Type="http://schemas.openxmlformats.org/officeDocument/2006/relationships/image" Target="../media/image84.png"/><Relationship Id="rId5" Type="http://schemas.openxmlformats.org/officeDocument/2006/relationships/tags" Target="../tags/tag179.xml"/><Relationship Id="rId15" Type="http://schemas.openxmlformats.org/officeDocument/2006/relationships/tags" Target="../tags/tag189.xml"/><Relationship Id="rId23" Type="http://schemas.openxmlformats.org/officeDocument/2006/relationships/image" Target="../media/image77.png"/><Relationship Id="rId28" Type="http://schemas.openxmlformats.org/officeDocument/2006/relationships/image" Target="../media/image97.jpeg"/><Relationship Id="rId10" Type="http://schemas.openxmlformats.org/officeDocument/2006/relationships/tags" Target="../tags/tag184.xml"/><Relationship Id="rId19" Type="http://schemas.openxmlformats.org/officeDocument/2006/relationships/tags" Target="../tags/tag193.xml"/><Relationship Id="rId31" Type="http://schemas.openxmlformats.org/officeDocument/2006/relationships/image" Target="../media/image98.png"/><Relationship Id="rId4" Type="http://schemas.openxmlformats.org/officeDocument/2006/relationships/tags" Target="../tags/tag178.xml"/><Relationship Id="rId9" Type="http://schemas.openxmlformats.org/officeDocument/2006/relationships/tags" Target="../tags/tag183.xml"/><Relationship Id="rId14" Type="http://schemas.openxmlformats.org/officeDocument/2006/relationships/tags" Target="../tags/tag188.xml"/><Relationship Id="rId22" Type="http://schemas.openxmlformats.org/officeDocument/2006/relationships/image" Target="../media/image50.png"/><Relationship Id="rId27" Type="http://schemas.openxmlformats.org/officeDocument/2006/relationships/image" Target="../media/image96.jpeg"/><Relationship Id="rId30" Type="http://schemas.openxmlformats.org/officeDocument/2006/relationships/image" Target="../media/image37.png"/><Relationship Id="rId8" Type="http://schemas.openxmlformats.org/officeDocument/2006/relationships/tags" Target="../tags/tag182.xml"/></Relationships>
</file>

<file path=ppt/slides/_rels/slide11.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tags" Target="../tags/tag206.xml"/><Relationship Id="rId18" Type="http://schemas.openxmlformats.org/officeDocument/2006/relationships/tags" Target="../tags/tag211.xml"/><Relationship Id="rId26" Type="http://schemas.openxmlformats.org/officeDocument/2006/relationships/image" Target="../media/image82.png"/><Relationship Id="rId3" Type="http://schemas.openxmlformats.org/officeDocument/2006/relationships/tags" Target="../tags/tag196.xml"/><Relationship Id="rId21" Type="http://schemas.openxmlformats.org/officeDocument/2006/relationships/image" Target="../media/image100.jpeg"/><Relationship Id="rId7" Type="http://schemas.openxmlformats.org/officeDocument/2006/relationships/tags" Target="../tags/tag200.xml"/><Relationship Id="rId12" Type="http://schemas.openxmlformats.org/officeDocument/2006/relationships/tags" Target="../tags/tag205.xml"/><Relationship Id="rId17" Type="http://schemas.openxmlformats.org/officeDocument/2006/relationships/tags" Target="../tags/tag210.xml"/><Relationship Id="rId25" Type="http://schemas.openxmlformats.org/officeDocument/2006/relationships/image" Target="../media/image37.png"/><Relationship Id="rId2" Type="http://schemas.openxmlformats.org/officeDocument/2006/relationships/tags" Target="../tags/tag195.xml"/><Relationship Id="rId16" Type="http://schemas.openxmlformats.org/officeDocument/2006/relationships/tags" Target="../tags/tag209.xml"/><Relationship Id="rId20" Type="http://schemas.openxmlformats.org/officeDocument/2006/relationships/image" Target="../media/image99.jpeg"/><Relationship Id="rId29" Type="http://schemas.openxmlformats.org/officeDocument/2006/relationships/image" Target="../media/image104.png"/><Relationship Id="rId1" Type="http://schemas.openxmlformats.org/officeDocument/2006/relationships/themeOverride" Target="../theme/themeOverride11.xml"/><Relationship Id="rId6" Type="http://schemas.openxmlformats.org/officeDocument/2006/relationships/tags" Target="../tags/tag199.xml"/><Relationship Id="rId11" Type="http://schemas.openxmlformats.org/officeDocument/2006/relationships/tags" Target="../tags/tag204.xml"/><Relationship Id="rId24" Type="http://schemas.openxmlformats.org/officeDocument/2006/relationships/image" Target="../media/image91.png"/><Relationship Id="rId5" Type="http://schemas.openxmlformats.org/officeDocument/2006/relationships/tags" Target="../tags/tag198.xml"/><Relationship Id="rId15" Type="http://schemas.openxmlformats.org/officeDocument/2006/relationships/tags" Target="../tags/tag208.xml"/><Relationship Id="rId23" Type="http://schemas.openxmlformats.org/officeDocument/2006/relationships/image" Target="../media/image45.png"/><Relationship Id="rId28" Type="http://schemas.openxmlformats.org/officeDocument/2006/relationships/image" Target="../media/image103.png"/><Relationship Id="rId10" Type="http://schemas.openxmlformats.org/officeDocument/2006/relationships/tags" Target="../tags/tag203.xml"/><Relationship Id="rId19" Type="http://schemas.openxmlformats.org/officeDocument/2006/relationships/slideLayout" Target="../slideLayouts/slideLayout7.xml"/><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tags" Target="../tags/tag207.xml"/><Relationship Id="rId22" Type="http://schemas.openxmlformats.org/officeDocument/2006/relationships/image" Target="../media/image101.jpeg"/><Relationship Id="rId27" Type="http://schemas.openxmlformats.org/officeDocument/2006/relationships/image" Target="../media/image102.png"/></Relationships>
</file>

<file path=ppt/slides/_rels/slide12.xml.rels><?xml version="1.0" encoding="UTF-8" standalone="yes"?>
<Relationships xmlns="http://schemas.openxmlformats.org/package/2006/relationships"><Relationship Id="rId8" Type="http://schemas.openxmlformats.org/officeDocument/2006/relationships/tags" Target="../tags/tag218.xml"/><Relationship Id="rId13" Type="http://schemas.openxmlformats.org/officeDocument/2006/relationships/tags" Target="../tags/tag223.xml"/><Relationship Id="rId18" Type="http://schemas.openxmlformats.org/officeDocument/2006/relationships/slideLayout" Target="../slideLayouts/slideLayout7.xml"/><Relationship Id="rId26" Type="http://schemas.openxmlformats.org/officeDocument/2006/relationships/image" Target="../media/image111.png"/><Relationship Id="rId3" Type="http://schemas.openxmlformats.org/officeDocument/2006/relationships/tags" Target="../tags/tag213.xml"/><Relationship Id="rId21" Type="http://schemas.openxmlformats.org/officeDocument/2006/relationships/image" Target="../media/image107.png"/><Relationship Id="rId7" Type="http://schemas.openxmlformats.org/officeDocument/2006/relationships/tags" Target="../tags/tag217.xml"/><Relationship Id="rId12" Type="http://schemas.openxmlformats.org/officeDocument/2006/relationships/tags" Target="../tags/tag222.xml"/><Relationship Id="rId17" Type="http://schemas.openxmlformats.org/officeDocument/2006/relationships/tags" Target="../tags/tag227.xml"/><Relationship Id="rId25" Type="http://schemas.openxmlformats.org/officeDocument/2006/relationships/image" Target="../media/image103.png"/><Relationship Id="rId2" Type="http://schemas.openxmlformats.org/officeDocument/2006/relationships/tags" Target="../tags/tag212.xml"/><Relationship Id="rId16" Type="http://schemas.openxmlformats.org/officeDocument/2006/relationships/tags" Target="../tags/tag226.xml"/><Relationship Id="rId20" Type="http://schemas.openxmlformats.org/officeDocument/2006/relationships/image" Target="../media/image106.jpeg"/><Relationship Id="rId1" Type="http://schemas.openxmlformats.org/officeDocument/2006/relationships/themeOverride" Target="../theme/themeOverride12.xml"/><Relationship Id="rId6" Type="http://schemas.openxmlformats.org/officeDocument/2006/relationships/tags" Target="../tags/tag216.xml"/><Relationship Id="rId11" Type="http://schemas.openxmlformats.org/officeDocument/2006/relationships/tags" Target="../tags/tag221.xml"/><Relationship Id="rId24" Type="http://schemas.openxmlformats.org/officeDocument/2006/relationships/image" Target="../media/image110.png"/><Relationship Id="rId5" Type="http://schemas.openxmlformats.org/officeDocument/2006/relationships/tags" Target="../tags/tag215.xml"/><Relationship Id="rId15" Type="http://schemas.openxmlformats.org/officeDocument/2006/relationships/tags" Target="../tags/tag225.xml"/><Relationship Id="rId23" Type="http://schemas.openxmlformats.org/officeDocument/2006/relationships/image" Target="../media/image109.png"/><Relationship Id="rId10" Type="http://schemas.openxmlformats.org/officeDocument/2006/relationships/tags" Target="../tags/tag220.xml"/><Relationship Id="rId19" Type="http://schemas.openxmlformats.org/officeDocument/2006/relationships/image" Target="../media/image105.jpeg"/><Relationship Id="rId4" Type="http://schemas.openxmlformats.org/officeDocument/2006/relationships/tags" Target="../tags/tag214.xml"/><Relationship Id="rId9" Type="http://schemas.openxmlformats.org/officeDocument/2006/relationships/tags" Target="../tags/tag219.xml"/><Relationship Id="rId14" Type="http://schemas.openxmlformats.org/officeDocument/2006/relationships/tags" Target="../tags/tag224.xml"/><Relationship Id="rId22" Type="http://schemas.openxmlformats.org/officeDocument/2006/relationships/image" Target="../media/image108.png"/><Relationship Id="rId27" Type="http://schemas.openxmlformats.org/officeDocument/2006/relationships/image" Target="../media/image112.png"/></Relationships>
</file>

<file path=ppt/slides/_rels/slide13.xml.rels><?xml version="1.0" encoding="UTF-8" standalone="yes"?>
<Relationships xmlns="http://schemas.openxmlformats.org/package/2006/relationships"><Relationship Id="rId8" Type="http://schemas.openxmlformats.org/officeDocument/2006/relationships/tags" Target="../tags/tag234.xml"/><Relationship Id="rId13" Type="http://schemas.openxmlformats.org/officeDocument/2006/relationships/tags" Target="../tags/tag239.xml"/><Relationship Id="rId18" Type="http://schemas.openxmlformats.org/officeDocument/2006/relationships/tags" Target="../tags/tag244.xml"/><Relationship Id="rId26" Type="http://schemas.openxmlformats.org/officeDocument/2006/relationships/image" Target="../media/image116.png"/><Relationship Id="rId3" Type="http://schemas.openxmlformats.org/officeDocument/2006/relationships/tags" Target="../tags/tag229.xml"/><Relationship Id="rId21" Type="http://schemas.openxmlformats.org/officeDocument/2006/relationships/tags" Target="../tags/tag247.xml"/><Relationship Id="rId7" Type="http://schemas.openxmlformats.org/officeDocument/2006/relationships/tags" Target="../tags/tag233.xml"/><Relationship Id="rId12" Type="http://schemas.openxmlformats.org/officeDocument/2006/relationships/tags" Target="../tags/tag238.xml"/><Relationship Id="rId17" Type="http://schemas.openxmlformats.org/officeDocument/2006/relationships/tags" Target="../tags/tag243.xml"/><Relationship Id="rId25" Type="http://schemas.openxmlformats.org/officeDocument/2006/relationships/image" Target="../media/image115.jpeg"/><Relationship Id="rId2" Type="http://schemas.openxmlformats.org/officeDocument/2006/relationships/tags" Target="../tags/tag228.xml"/><Relationship Id="rId16" Type="http://schemas.openxmlformats.org/officeDocument/2006/relationships/tags" Target="../tags/tag242.xml"/><Relationship Id="rId20" Type="http://schemas.openxmlformats.org/officeDocument/2006/relationships/tags" Target="../tags/tag246.xml"/><Relationship Id="rId29" Type="http://schemas.openxmlformats.org/officeDocument/2006/relationships/image" Target="../media/image98.png"/><Relationship Id="rId1" Type="http://schemas.openxmlformats.org/officeDocument/2006/relationships/themeOverride" Target="../theme/themeOverride13.xml"/><Relationship Id="rId6" Type="http://schemas.openxmlformats.org/officeDocument/2006/relationships/tags" Target="../tags/tag232.xml"/><Relationship Id="rId11" Type="http://schemas.openxmlformats.org/officeDocument/2006/relationships/tags" Target="../tags/tag237.xml"/><Relationship Id="rId24" Type="http://schemas.openxmlformats.org/officeDocument/2006/relationships/image" Target="../media/image114.jpeg"/><Relationship Id="rId32" Type="http://schemas.openxmlformats.org/officeDocument/2006/relationships/image" Target="../media/image118.png"/><Relationship Id="rId5" Type="http://schemas.openxmlformats.org/officeDocument/2006/relationships/tags" Target="../tags/tag231.xml"/><Relationship Id="rId15" Type="http://schemas.openxmlformats.org/officeDocument/2006/relationships/tags" Target="../tags/tag241.xml"/><Relationship Id="rId23" Type="http://schemas.openxmlformats.org/officeDocument/2006/relationships/image" Target="../media/image113.jpeg"/><Relationship Id="rId28" Type="http://schemas.openxmlformats.org/officeDocument/2006/relationships/image" Target="../media/image37.png"/><Relationship Id="rId10" Type="http://schemas.openxmlformats.org/officeDocument/2006/relationships/tags" Target="../tags/tag236.xml"/><Relationship Id="rId19" Type="http://schemas.openxmlformats.org/officeDocument/2006/relationships/tags" Target="../tags/tag245.xml"/><Relationship Id="rId31" Type="http://schemas.openxmlformats.org/officeDocument/2006/relationships/image" Target="../media/image44.png"/><Relationship Id="rId4" Type="http://schemas.openxmlformats.org/officeDocument/2006/relationships/tags" Target="../tags/tag230.xml"/><Relationship Id="rId9" Type="http://schemas.openxmlformats.org/officeDocument/2006/relationships/tags" Target="../tags/tag235.xml"/><Relationship Id="rId14" Type="http://schemas.openxmlformats.org/officeDocument/2006/relationships/tags" Target="../tags/tag240.xml"/><Relationship Id="rId22" Type="http://schemas.openxmlformats.org/officeDocument/2006/relationships/slideLayout" Target="../slideLayouts/slideLayout7.xml"/><Relationship Id="rId27" Type="http://schemas.openxmlformats.org/officeDocument/2006/relationships/image" Target="../media/image117.png"/><Relationship Id="rId30" Type="http://schemas.openxmlformats.org/officeDocument/2006/relationships/image" Target="../media/image43.png"/></Relationships>
</file>

<file path=ppt/slides/_rels/slide14.xml.rels><?xml version="1.0" encoding="UTF-8" standalone="yes"?>
<Relationships xmlns="http://schemas.openxmlformats.org/package/2006/relationships"><Relationship Id="rId8" Type="http://schemas.openxmlformats.org/officeDocument/2006/relationships/tags" Target="../tags/tag254.xml"/><Relationship Id="rId13" Type="http://schemas.openxmlformats.org/officeDocument/2006/relationships/tags" Target="../tags/tag259.xml"/><Relationship Id="rId18" Type="http://schemas.openxmlformats.org/officeDocument/2006/relationships/tags" Target="../tags/tag264.xml"/><Relationship Id="rId26" Type="http://schemas.openxmlformats.org/officeDocument/2006/relationships/image" Target="../media/image36.png"/><Relationship Id="rId3" Type="http://schemas.openxmlformats.org/officeDocument/2006/relationships/tags" Target="../tags/tag249.xml"/><Relationship Id="rId21" Type="http://schemas.openxmlformats.org/officeDocument/2006/relationships/image" Target="../media/image120.jpeg"/><Relationship Id="rId7" Type="http://schemas.openxmlformats.org/officeDocument/2006/relationships/tags" Target="../tags/tag253.xml"/><Relationship Id="rId12" Type="http://schemas.openxmlformats.org/officeDocument/2006/relationships/tags" Target="../tags/tag258.xml"/><Relationship Id="rId17" Type="http://schemas.openxmlformats.org/officeDocument/2006/relationships/tags" Target="../tags/tag263.xml"/><Relationship Id="rId25" Type="http://schemas.openxmlformats.org/officeDocument/2006/relationships/image" Target="../media/image54.png"/><Relationship Id="rId2" Type="http://schemas.openxmlformats.org/officeDocument/2006/relationships/tags" Target="../tags/tag248.xml"/><Relationship Id="rId16" Type="http://schemas.openxmlformats.org/officeDocument/2006/relationships/tags" Target="../tags/tag262.xml"/><Relationship Id="rId20" Type="http://schemas.openxmlformats.org/officeDocument/2006/relationships/image" Target="../media/image119.jpeg"/><Relationship Id="rId1" Type="http://schemas.openxmlformats.org/officeDocument/2006/relationships/themeOverride" Target="../theme/themeOverride14.xml"/><Relationship Id="rId6" Type="http://schemas.openxmlformats.org/officeDocument/2006/relationships/tags" Target="../tags/tag252.xml"/><Relationship Id="rId11" Type="http://schemas.openxmlformats.org/officeDocument/2006/relationships/tags" Target="../tags/tag257.xml"/><Relationship Id="rId24" Type="http://schemas.openxmlformats.org/officeDocument/2006/relationships/image" Target="../media/image93.jpeg"/><Relationship Id="rId5" Type="http://schemas.openxmlformats.org/officeDocument/2006/relationships/tags" Target="../tags/tag251.xml"/><Relationship Id="rId15" Type="http://schemas.openxmlformats.org/officeDocument/2006/relationships/tags" Target="../tags/tag261.xml"/><Relationship Id="rId23" Type="http://schemas.openxmlformats.org/officeDocument/2006/relationships/image" Target="../media/image122.jpeg"/><Relationship Id="rId10" Type="http://schemas.openxmlformats.org/officeDocument/2006/relationships/tags" Target="../tags/tag256.xml"/><Relationship Id="rId19" Type="http://schemas.openxmlformats.org/officeDocument/2006/relationships/slideLayout" Target="../slideLayouts/slideLayout7.xml"/><Relationship Id="rId4" Type="http://schemas.openxmlformats.org/officeDocument/2006/relationships/tags" Target="../tags/tag250.xml"/><Relationship Id="rId9" Type="http://schemas.openxmlformats.org/officeDocument/2006/relationships/tags" Target="../tags/tag255.xml"/><Relationship Id="rId14" Type="http://schemas.openxmlformats.org/officeDocument/2006/relationships/tags" Target="../tags/tag260.xml"/><Relationship Id="rId22" Type="http://schemas.openxmlformats.org/officeDocument/2006/relationships/image" Target="../media/image121.jpeg"/><Relationship Id="rId27" Type="http://schemas.openxmlformats.org/officeDocument/2006/relationships/image" Target="../media/image50.png"/></Relationships>
</file>

<file path=ppt/slides/_rels/slide15.xml.rels><?xml version="1.0" encoding="UTF-8" standalone="yes"?>
<Relationships xmlns="http://schemas.openxmlformats.org/package/2006/relationships"><Relationship Id="rId8" Type="http://schemas.openxmlformats.org/officeDocument/2006/relationships/tags" Target="../tags/tag271.xml"/><Relationship Id="rId13" Type="http://schemas.openxmlformats.org/officeDocument/2006/relationships/tags" Target="../tags/tag276.xml"/><Relationship Id="rId18" Type="http://schemas.openxmlformats.org/officeDocument/2006/relationships/tags" Target="../tags/tag281.xml"/><Relationship Id="rId26" Type="http://schemas.openxmlformats.org/officeDocument/2006/relationships/image" Target="../media/image58.png"/><Relationship Id="rId3" Type="http://schemas.openxmlformats.org/officeDocument/2006/relationships/tags" Target="../tags/tag266.xml"/><Relationship Id="rId21" Type="http://schemas.openxmlformats.org/officeDocument/2006/relationships/image" Target="../media/image124.jpeg"/><Relationship Id="rId7" Type="http://schemas.openxmlformats.org/officeDocument/2006/relationships/tags" Target="../tags/tag270.xml"/><Relationship Id="rId12" Type="http://schemas.openxmlformats.org/officeDocument/2006/relationships/tags" Target="../tags/tag275.xml"/><Relationship Id="rId17" Type="http://schemas.openxmlformats.org/officeDocument/2006/relationships/tags" Target="../tags/tag280.xml"/><Relationship Id="rId25" Type="http://schemas.openxmlformats.org/officeDocument/2006/relationships/image" Target="../media/image37.png"/><Relationship Id="rId2" Type="http://schemas.openxmlformats.org/officeDocument/2006/relationships/tags" Target="../tags/tag265.xml"/><Relationship Id="rId16" Type="http://schemas.openxmlformats.org/officeDocument/2006/relationships/tags" Target="../tags/tag279.xml"/><Relationship Id="rId20" Type="http://schemas.openxmlformats.org/officeDocument/2006/relationships/image" Target="../media/image123.jpeg"/><Relationship Id="rId29" Type="http://schemas.openxmlformats.org/officeDocument/2006/relationships/image" Target="../media/image66.png"/><Relationship Id="rId1" Type="http://schemas.openxmlformats.org/officeDocument/2006/relationships/themeOverride" Target="../theme/themeOverride15.xml"/><Relationship Id="rId6" Type="http://schemas.openxmlformats.org/officeDocument/2006/relationships/tags" Target="../tags/tag269.xml"/><Relationship Id="rId11" Type="http://schemas.openxmlformats.org/officeDocument/2006/relationships/tags" Target="../tags/tag274.xml"/><Relationship Id="rId24" Type="http://schemas.openxmlformats.org/officeDocument/2006/relationships/image" Target="../media/image127.png"/><Relationship Id="rId5" Type="http://schemas.openxmlformats.org/officeDocument/2006/relationships/tags" Target="../tags/tag268.xml"/><Relationship Id="rId15" Type="http://schemas.openxmlformats.org/officeDocument/2006/relationships/tags" Target="../tags/tag278.xml"/><Relationship Id="rId23" Type="http://schemas.openxmlformats.org/officeDocument/2006/relationships/image" Target="../media/image126.png"/><Relationship Id="rId28" Type="http://schemas.openxmlformats.org/officeDocument/2006/relationships/image" Target="../media/image103.png"/><Relationship Id="rId10" Type="http://schemas.openxmlformats.org/officeDocument/2006/relationships/tags" Target="../tags/tag273.xml"/><Relationship Id="rId19" Type="http://schemas.openxmlformats.org/officeDocument/2006/relationships/slideLayout" Target="../slideLayouts/slideLayout7.xml"/><Relationship Id="rId4" Type="http://schemas.openxmlformats.org/officeDocument/2006/relationships/tags" Target="../tags/tag267.xml"/><Relationship Id="rId9" Type="http://schemas.openxmlformats.org/officeDocument/2006/relationships/tags" Target="../tags/tag272.xml"/><Relationship Id="rId14" Type="http://schemas.openxmlformats.org/officeDocument/2006/relationships/tags" Target="../tags/tag277.xml"/><Relationship Id="rId22" Type="http://schemas.openxmlformats.org/officeDocument/2006/relationships/image" Target="../media/image125.jpeg"/><Relationship Id="rId27" Type="http://schemas.openxmlformats.org/officeDocument/2006/relationships/image" Target="../media/image128.png"/></Relationships>
</file>

<file path=ppt/slides/_rels/slide16.xml.rels><?xml version="1.0" encoding="UTF-8" standalone="yes"?>
<Relationships xmlns="http://schemas.openxmlformats.org/package/2006/relationships"><Relationship Id="rId13" Type="http://schemas.openxmlformats.org/officeDocument/2006/relationships/tags" Target="../tags/tag293.xml"/><Relationship Id="rId18" Type="http://schemas.openxmlformats.org/officeDocument/2006/relationships/tags" Target="../tags/tag298.xml"/><Relationship Id="rId26" Type="http://schemas.openxmlformats.org/officeDocument/2006/relationships/image" Target="../media/image132.jpeg"/><Relationship Id="rId3" Type="http://schemas.openxmlformats.org/officeDocument/2006/relationships/tags" Target="../tags/tag283.xml"/><Relationship Id="rId21" Type="http://schemas.openxmlformats.org/officeDocument/2006/relationships/tags" Target="../tags/tag301.xml"/><Relationship Id="rId34" Type="http://schemas.openxmlformats.org/officeDocument/2006/relationships/image" Target="../media/image64.png"/><Relationship Id="rId7" Type="http://schemas.openxmlformats.org/officeDocument/2006/relationships/tags" Target="../tags/tag287.xml"/><Relationship Id="rId12" Type="http://schemas.openxmlformats.org/officeDocument/2006/relationships/tags" Target="../tags/tag292.xml"/><Relationship Id="rId17" Type="http://schemas.openxmlformats.org/officeDocument/2006/relationships/tags" Target="../tags/tag297.xml"/><Relationship Id="rId25" Type="http://schemas.openxmlformats.org/officeDocument/2006/relationships/image" Target="../media/image131.jpeg"/><Relationship Id="rId33" Type="http://schemas.openxmlformats.org/officeDocument/2006/relationships/image" Target="../media/image89.png"/><Relationship Id="rId2" Type="http://schemas.openxmlformats.org/officeDocument/2006/relationships/tags" Target="../tags/tag282.xml"/><Relationship Id="rId16" Type="http://schemas.openxmlformats.org/officeDocument/2006/relationships/tags" Target="../tags/tag296.xml"/><Relationship Id="rId20" Type="http://schemas.openxmlformats.org/officeDocument/2006/relationships/tags" Target="../tags/tag300.xml"/><Relationship Id="rId29" Type="http://schemas.openxmlformats.org/officeDocument/2006/relationships/image" Target="../media/image134.png"/><Relationship Id="rId1" Type="http://schemas.openxmlformats.org/officeDocument/2006/relationships/themeOverride" Target="../theme/themeOverride16.xml"/><Relationship Id="rId6" Type="http://schemas.openxmlformats.org/officeDocument/2006/relationships/tags" Target="../tags/tag286.xml"/><Relationship Id="rId11" Type="http://schemas.openxmlformats.org/officeDocument/2006/relationships/tags" Target="../tags/tag291.xml"/><Relationship Id="rId24" Type="http://schemas.openxmlformats.org/officeDocument/2006/relationships/image" Target="../media/image130.jpeg"/><Relationship Id="rId32" Type="http://schemas.openxmlformats.org/officeDocument/2006/relationships/image" Target="../media/image66.png"/><Relationship Id="rId5" Type="http://schemas.openxmlformats.org/officeDocument/2006/relationships/tags" Target="../tags/tag285.xml"/><Relationship Id="rId15" Type="http://schemas.openxmlformats.org/officeDocument/2006/relationships/tags" Target="../tags/tag295.xml"/><Relationship Id="rId23" Type="http://schemas.openxmlformats.org/officeDocument/2006/relationships/image" Target="../media/image129.jpeg"/><Relationship Id="rId28" Type="http://schemas.openxmlformats.org/officeDocument/2006/relationships/image" Target="../media/image44.png"/><Relationship Id="rId10" Type="http://schemas.openxmlformats.org/officeDocument/2006/relationships/tags" Target="../tags/tag290.xml"/><Relationship Id="rId19" Type="http://schemas.openxmlformats.org/officeDocument/2006/relationships/tags" Target="../tags/tag299.xml"/><Relationship Id="rId31" Type="http://schemas.openxmlformats.org/officeDocument/2006/relationships/image" Target="../media/image82.png"/><Relationship Id="rId4" Type="http://schemas.openxmlformats.org/officeDocument/2006/relationships/tags" Target="../tags/tag284.xml"/><Relationship Id="rId9" Type="http://schemas.openxmlformats.org/officeDocument/2006/relationships/tags" Target="../tags/tag289.xml"/><Relationship Id="rId14" Type="http://schemas.openxmlformats.org/officeDocument/2006/relationships/tags" Target="../tags/tag294.xml"/><Relationship Id="rId22" Type="http://schemas.openxmlformats.org/officeDocument/2006/relationships/slideLayout" Target="../slideLayouts/slideLayout7.xml"/><Relationship Id="rId27" Type="http://schemas.openxmlformats.org/officeDocument/2006/relationships/image" Target="../media/image133.png"/><Relationship Id="rId30" Type="http://schemas.openxmlformats.org/officeDocument/2006/relationships/image" Target="../media/image37.png"/><Relationship Id="rId8" Type="http://schemas.openxmlformats.org/officeDocument/2006/relationships/tags" Target="../tags/tag288.xml"/></Relationships>
</file>

<file path=ppt/slides/_rels/slide17.xml.rels><?xml version="1.0" encoding="UTF-8" standalone="yes"?>
<Relationships xmlns="http://schemas.openxmlformats.org/package/2006/relationships"><Relationship Id="rId13" Type="http://schemas.openxmlformats.org/officeDocument/2006/relationships/tags" Target="../tags/tag313.xml"/><Relationship Id="rId18" Type="http://schemas.openxmlformats.org/officeDocument/2006/relationships/tags" Target="../tags/tag318.xml"/><Relationship Id="rId26" Type="http://schemas.openxmlformats.org/officeDocument/2006/relationships/image" Target="../media/image136.jpeg"/><Relationship Id="rId21" Type="http://schemas.openxmlformats.org/officeDocument/2006/relationships/tags" Target="../tags/tag321.xml"/><Relationship Id="rId34" Type="http://schemas.openxmlformats.org/officeDocument/2006/relationships/image" Target="../media/image54.png"/><Relationship Id="rId7" Type="http://schemas.openxmlformats.org/officeDocument/2006/relationships/tags" Target="../tags/tag307.xml"/><Relationship Id="rId12" Type="http://schemas.openxmlformats.org/officeDocument/2006/relationships/tags" Target="../tags/tag312.xml"/><Relationship Id="rId17" Type="http://schemas.openxmlformats.org/officeDocument/2006/relationships/tags" Target="../tags/tag317.xml"/><Relationship Id="rId25" Type="http://schemas.openxmlformats.org/officeDocument/2006/relationships/image" Target="../media/image135.jpeg"/><Relationship Id="rId33" Type="http://schemas.openxmlformats.org/officeDocument/2006/relationships/image" Target="../media/image140.jpeg"/><Relationship Id="rId2" Type="http://schemas.openxmlformats.org/officeDocument/2006/relationships/tags" Target="../tags/tag302.xml"/><Relationship Id="rId16" Type="http://schemas.openxmlformats.org/officeDocument/2006/relationships/tags" Target="../tags/tag316.xml"/><Relationship Id="rId20" Type="http://schemas.openxmlformats.org/officeDocument/2006/relationships/tags" Target="../tags/tag320.xml"/><Relationship Id="rId29" Type="http://schemas.openxmlformats.org/officeDocument/2006/relationships/image" Target="../media/image89.png"/><Relationship Id="rId1" Type="http://schemas.openxmlformats.org/officeDocument/2006/relationships/themeOverride" Target="../theme/themeOverride17.xml"/><Relationship Id="rId6" Type="http://schemas.openxmlformats.org/officeDocument/2006/relationships/tags" Target="../tags/tag306.xml"/><Relationship Id="rId11" Type="http://schemas.openxmlformats.org/officeDocument/2006/relationships/tags" Target="../tags/tag311.xml"/><Relationship Id="rId24" Type="http://schemas.openxmlformats.org/officeDocument/2006/relationships/slideLayout" Target="../slideLayouts/slideLayout7.xml"/><Relationship Id="rId32" Type="http://schemas.openxmlformats.org/officeDocument/2006/relationships/image" Target="../media/image139.jpeg"/><Relationship Id="rId37" Type="http://schemas.openxmlformats.org/officeDocument/2006/relationships/image" Target="../media/image143.png"/><Relationship Id="rId5" Type="http://schemas.openxmlformats.org/officeDocument/2006/relationships/tags" Target="../tags/tag305.xml"/><Relationship Id="rId15" Type="http://schemas.openxmlformats.org/officeDocument/2006/relationships/tags" Target="../tags/tag315.xml"/><Relationship Id="rId23" Type="http://schemas.openxmlformats.org/officeDocument/2006/relationships/tags" Target="../tags/tag323.xml"/><Relationship Id="rId28" Type="http://schemas.openxmlformats.org/officeDocument/2006/relationships/image" Target="../media/image37.png"/><Relationship Id="rId36" Type="http://schemas.openxmlformats.org/officeDocument/2006/relationships/image" Target="../media/image142.png"/><Relationship Id="rId10" Type="http://schemas.openxmlformats.org/officeDocument/2006/relationships/tags" Target="../tags/tag310.xml"/><Relationship Id="rId19" Type="http://schemas.openxmlformats.org/officeDocument/2006/relationships/tags" Target="../tags/tag319.xml"/><Relationship Id="rId31" Type="http://schemas.openxmlformats.org/officeDocument/2006/relationships/image" Target="../media/image138.png"/><Relationship Id="rId4" Type="http://schemas.openxmlformats.org/officeDocument/2006/relationships/tags" Target="../tags/tag304.xml"/><Relationship Id="rId9" Type="http://schemas.openxmlformats.org/officeDocument/2006/relationships/tags" Target="../tags/tag309.xml"/><Relationship Id="rId14" Type="http://schemas.openxmlformats.org/officeDocument/2006/relationships/tags" Target="../tags/tag314.xml"/><Relationship Id="rId22" Type="http://schemas.openxmlformats.org/officeDocument/2006/relationships/tags" Target="../tags/tag322.xml"/><Relationship Id="rId27" Type="http://schemas.openxmlformats.org/officeDocument/2006/relationships/image" Target="../media/image137.jpeg"/><Relationship Id="rId30" Type="http://schemas.openxmlformats.org/officeDocument/2006/relationships/image" Target="../media/image50.png"/><Relationship Id="rId35" Type="http://schemas.openxmlformats.org/officeDocument/2006/relationships/image" Target="../media/image141.png"/><Relationship Id="rId8" Type="http://schemas.openxmlformats.org/officeDocument/2006/relationships/tags" Target="../tags/tag308.xml"/><Relationship Id="rId3" Type="http://schemas.openxmlformats.org/officeDocument/2006/relationships/tags" Target="../tags/tag303.xml"/></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38.xml"/><Relationship Id="rId18" Type="http://schemas.openxmlformats.org/officeDocument/2006/relationships/tags" Target="../tags/tag43.xml"/><Relationship Id="rId26" Type="http://schemas.openxmlformats.org/officeDocument/2006/relationships/image" Target="../media/image23.jpeg"/><Relationship Id="rId3" Type="http://schemas.openxmlformats.org/officeDocument/2006/relationships/tags" Target="../tags/tag28.xml"/><Relationship Id="rId21" Type="http://schemas.openxmlformats.org/officeDocument/2006/relationships/tags" Target="../tags/tag46.xml"/><Relationship Id="rId34" Type="http://schemas.openxmlformats.org/officeDocument/2006/relationships/image" Target="../media/image31.png"/><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tags" Target="../tags/tag42.xml"/><Relationship Id="rId25" Type="http://schemas.openxmlformats.org/officeDocument/2006/relationships/image" Target="../media/image22.jpeg"/><Relationship Id="rId33" Type="http://schemas.openxmlformats.org/officeDocument/2006/relationships/image" Target="../media/image30.png"/><Relationship Id="rId2" Type="http://schemas.openxmlformats.org/officeDocument/2006/relationships/tags" Target="../tags/tag27.xml"/><Relationship Id="rId16" Type="http://schemas.openxmlformats.org/officeDocument/2006/relationships/tags" Target="../tags/tag41.xml"/><Relationship Id="rId20" Type="http://schemas.openxmlformats.org/officeDocument/2006/relationships/tags" Target="../tags/tag45.xml"/><Relationship Id="rId29" Type="http://schemas.openxmlformats.org/officeDocument/2006/relationships/image" Target="../media/image26.png"/><Relationship Id="rId1" Type="http://schemas.openxmlformats.org/officeDocument/2006/relationships/themeOverride" Target="../theme/themeOverride2.xml"/><Relationship Id="rId6" Type="http://schemas.openxmlformats.org/officeDocument/2006/relationships/tags" Target="../tags/tag31.xml"/><Relationship Id="rId11" Type="http://schemas.openxmlformats.org/officeDocument/2006/relationships/tags" Target="../tags/tag36.xml"/><Relationship Id="rId24" Type="http://schemas.openxmlformats.org/officeDocument/2006/relationships/image" Target="../media/image21.jpeg"/><Relationship Id="rId32" Type="http://schemas.openxmlformats.org/officeDocument/2006/relationships/image" Target="../media/image29.png"/><Relationship Id="rId5" Type="http://schemas.openxmlformats.org/officeDocument/2006/relationships/tags" Target="../tags/tag30.xml"/><Relationship Id="rId15" Type="http://schemas.openxmlformats.org/officeDocument/2006/relationships/tags" Target="../tags/tag40.xml"/><Relationship Id="rId23" Type="http://schemas.openxmlformats.org/officeDocument/2006/relationships/slideLayout" Target="../slideLayouts/slideLayout7.xml"/><Relationship Id="rId28" Type="http://schemas.openxmlformats.org/officeDocument/2006/relationships/image" Target="../media/image25.jpeg"/><Relationship Id="rId10" Type="http://schemas.openxmlformats.org/officeDocument/2006/relationships/tags" Target="../tags/tag35.xml"/><Relationship Id="rId19" Type="http://schemas.openxmlformats.org/officeDocument/2006/relationships/tags" Target="../tags/tag44.xml"/><Relationship Id="rId31" Type="http://schemas.openxmlformats.org/officeDocument/2006/relationships/image" Target="../media/image28.png"/><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 Id="rId22" Type="http://schemas.openxmlformats.org/officeDocument/2006/relationships/tags" Target="../tags/tag47.xml"/><Relationship Id="rId27" Type="http://schemas.openxmlformats.org/officeDocument/2006/relationships/image" Target="../media/image24.jpeg"/><Relationship Id="rId30" Type="http://schemas.openxmlformats.org/officeDocument/2006/relationships/image" Target="../media/image27.png"/><Relationship Id="rId8" Type="http://schemas.openxmlformats.org/officeDocument/2006/relationships/tags" Target="../tags/tag33.xml"/></Relationships>
</file>

<file path=ppt/slides/_rels/slide3.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18" Type="http://schemas.openxmlformats.org/officeDocument/2006/relationships/image" Target="../media/image33.jpeg"/><Relationship Id="rId3" Type="http://schemas.openxmlformats.org/officeDocument/2006/relationships/tags" Target="../tags/tag49.xml"/><Relationship Id="rId21" Type="http://schemas.openxmlformats.org/officeDocument/2006/relationships/image" Target="../media/image29.png"/><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image" Target="../media/image32.jpeg"/><Relationship Id="rId2" Type="http://schemas.openxmlformats.org/officeDocument/2006/relationships/tags" Target="../tags/tag48.xml"/><Relationship Id="rId16" Type="http://schemas.openxmlformats.org/officeDocument/2006/relationships/image" Target="../media/image3.png"/><Relationship Id="rId20" Type="http://schemas.openxmlformats.org/officeDocument/2006/relationships/image" Target="../media/image35.jpeg"/><Relationship Id="rId1" Type="http://schemas.openxmlformats.org/officeDocument/2006/relationships/themeOverride" Target="../theme/themeOverride3.xml"/><Relationship Id="rId6" Type="http://schemas.openxmlformats.org/officeDocument/2006/relationships/tags" Target="../tags/tag52.xml"/><Relationship Id="rId11" Type="http://schemas.openxmlformats.org/officeDocument/2006/relationships/tags" Target="../tags/tag57.xml"/><Relationship Id="rId24" Type="http://schemas.openxmlformats.org/officeDocument/2006/relationships/image" Target="../media/image38.png"/><Relationship Id="rId5" Type="http://schemas.openxmlformats.org/officeDocument/2006/relationships/tags" Target="../tags/tag51.xml"/><Relationship Id="rId15" Type="http://schemas.openxmlformats.org/officeDocument/2006/relationships/slideLayout" Target="../slideLayouts/slideLayout7.xml"/><Relationship Id="rId23" Type="http://schemas.openxmlformats.org/officeDocument/2006/relationships/image" Target="../media/image37.png"/><Relationship Id="rId10" Type="http://schemas.openxmlformats.org/officeDocument/2006/relationships/tags" Target="../tags/tag56.xml"/><Relationship Id="rId19" Type="http://schemas.openxmlformats.org/officeDocument/2006/relationships/image" Target="../media/image34.jpeg"/><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 Id="rId22" Type="http://schemas.openxmlformats.org/officeDocument/2006/relationships/image" Target="../media/image36.png"/></Relationships>
</file>

<file path=ppt/slides/_rels/slide4.xml.rels><?xml version="1.0" encoding="UTF-8" standalone="yes"?>
<Relationships xmlns="http://schemas.openxmlformats.org/package/2006/relationships"><Relationship Id="rId13" Type="http://schemas.openxmlformats.org/officeDocument/2006/relationships/tags" Target="../tags/tag72.xml"/><Relationship Id="rId18" Type="http://schemas.openxmlformats.org/officeDocument/2006/relationships/tags" Target="../tags/tag77.xml"/><Relationship Id="rId26" Type="http://schemas.openxmlformats.org/officeDocument/2006/relationships/image" Target="../media/image41.jpeg"/><Relationship Id="rId3" Type="http://schemas.openxmlformats.org/officeDocument/2006/relationships/tags" Target="../tags/tag62.xml"/><Relationship Id="rId21" Type="http://schemas.openxmlformats.org/officeDocument/2006/relationships/tags" Target="../tags/tag80.xml"/><Relationship Id="rId34" Type="http://schemas.openxmlformats.org/officeDocument/2006/relationships/image" Target="../media/image48.png"/><Relationship Id="rId7" Type="http://schemas.openxmlformats.org/officeDocument/2006/relationships/tags" Target="../tags/tag66.xml"/><Relationship Id="rId12" Type="http://schemas.openxmlformats.org/officeDocument/2006/relationships/tags" Target="../tags/tag71.xml"/><Relationship Id="rId17" Type="http://schemas.openxmlformats.org/officeDocument/2006/relationships/tags" Target="../tags/tag76.xml"/><Relationship Id="rId25" Type="http://schemas.openxmlformats.org/officeDocument/2006/relationships/image" Target="../media/image40.jpeg"/><Relationship Id="rId33" Type="http://schemas.openxmlformats.org/officeDocument/2006/relationships/image" Target="../media/image47.png"/><Relationship Id="rId2" Type="http://schemas.openxmlformats.org/officeDocument/2006/relationships/tags" Target="../tags/tag61.xml"/><Relationship Id="rId16" Type="http://schemas.openxmlformats.org/officeDocument/2006/relationships/tags" Target="../tags/tag75.xml"/><Relationship Id="rId20" Type="http://schemas.openxmlformats.org/officeDocument/2006/relationships/tags" Target="../tags/tag79.xml"/><Relationship Id="rId29" Type="http://schemas.openxmlformats.org/officeDocument/2006/relationships/image" Target="../media/image44.png"/><Relationship Id="rId1" Type="http://schemas.openxmlformats.org/officeDocument/2006/relationships/themeOverride" Target="../theme/themeOverride4.xml"/><Relationship Id="rId6" Type="http://schemas.openxmlformats.org/officeDocument/2006/relationships/tags" Target="../tags/tag65.xml"/><Relationship Id="rId11" Type="http://schemas.openxmlformats.org/officeDocument/2006/relationships/tags" Target="../tags/tag70.xml"/><Relationship Id="rId24" Type="http://schemas.openxmlformats.org/officeDocument/2006/relationships/image" Target="../media/image39.png"/><Relationship Id="rId32" Type="http://schemas.openxmlformats.org/officeDocument/2006/relationships/image" Target="../media/image46.png"/><Relationship Id="rId5" Type="http://schemas.openxmlformats.org/officeDocument/2006/relationships/tags" Target="../tags/tag64.xml"/><Relationship Id="rId15" Type="http://schemas.openxmlformats.org/officeDocument/2006/relationships/tags" Target="../tags/tag74.xml"/><Relationship Id="rId23" Type="http://schemas.openxmlformats.org/officeDocument/2006/relationships/image" Target="../media/image2.png"/><Relationship Id="rId28" Type="http://schemas.openxmlformats.org/officeDocument/2006/relationships/image" Target="../media/image43.png"/><Relationship Id="rId10" Type="http://schemas.openxmlformats.org/officeDocument/2006/relationships/tags" Target="../tags/tag69.xml"/><Relationship Id="rId19" Type="http://schemas.openxmlformats.org/officeDocument/2006/relationships/tags" Target="../tags/tag78.xml"/><Relationship Id="rId31" Type="http://schemas.openxmlformats.org/officeDocument/2006/relationships/image" Target="../media/image37.png"/><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tags" Target="../tags/tag73.xml"/><Relationship Id="rId22" Type="http://schemas.openxmlformats.org/officeDocument/2006/relationships/slideLayout" Target="../slideLayouts/slideLayout7.xml"/><Relationship Id="rId27" Type="http://schemas.openxmlformats.org/officeDocument/2006/relationships/image" Target="../media/image42.png"/><Relationship Id="rId30" Type="http://schemas.openxmlformats.org/officeDocument/2006/relationships/image" Target="../media/image45.png"/><Relationship Id="rId35" Type="http://schemas.openxmlformats.org/officeDocument/2006/relationships/image" Target="../media/image49.png"/><Relationship Id="rId8" Type="http://schemas.openxmlformats.org/officeDocument/2006/relationships/tags" Target="../tags/tag67.xml"/></Relationships>
</file>

<file path=ppt/slides/_rels/slide5.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18" Type="http://schemas.openxmlformats.org/officeDocument/2006/relationships/tags" Target="../tags/tag97.xml"/><Relationship Id="rId26" Type="http://schemas.openxmlformats.org/officeDocument/2006/relationships/image" Target="../media/image36.png"/><Relationship Id="rId3" Type="http://schemas.openxmlformats.org/officeDocument/2006/relationships/tags" Target="../tags/tag82.xml"/><Relationship Id="rId21" Type="http://schemas.openxmlformats.org/officeDocument/2006/relationships/image" Target="../media/image50.png"/><Relationship Id="rId7" Type="http://schemas.openxmlformats.org/officeDocument/2006/relationships/tags" Target="../tags/tag86.xml"/><Relationship Id="rId12" Type="http://schemas.openxmlformats.org/officeDocument/2006/relationships/tags" Target="../tags/tag91.xml"/><Relationship Id="rId17" Type="http://schemas.openxmlformats.org/officeDocument/2006/relationships/tags" Target="../tags/tag96.xml"/><Relationship Id="rId25" Type="http://schemas.openxmlformats.org/officeDocument/2006/relationships/image" Target="../media/image54.png"/><Relationship Id="rId2" Type="http://schemas.openxmlformats.org/officeDocument/2006/relationships/tags" Target="../tags/tag81.xml"/><Relationship Id="rId16" Type="http://schemas.openxmlformats.org/officeDocument/2006/relationships/tags" Target="../tags/tag95.xml"/><Relationship Id="rId20" Type="http://schemas.openxmlformats.org/officeDocument/2006/relationships/slideLayout" Target="../slideLayouts/slideLayout7.xml"/><Relationship Id="rId29" Type="http://schemas.openxmlformats.org/officeDocument/2006/relationships/image" Target="../media/image57.png"/><Relationship Id="rId1" Type="http://schemas.openxmlformats.org/officeDocument/2006/relationships/themeOverride" Target="../theme/themeOverride5.xml"/><Relationship Id="rId6" Type="http://schemas.openxmlformats.org/officeDocument/2006/relationships/tags" Target="../tags/tag85.xml"/><Relationship Id="rId11" Type="http://schemas.openxmlformats.org/officeDocument/2006/relationships/tags" Target="../tags/tag90.xml"/><Relationship Id="rId24" Type="http://schemas.openxmlformats.org/officeDocument/2006/relationships/image" Target="../media/image53.jpeg"/><Relationship Id="rId5" Type="http://schemas.openxmlformats.org/officeDocument/2006/relationships/tags" Target="../tags/tag84.xml"/><Relationship Id="rId15" Type="http://schemas.openxmlformats.org/officeDocument/2006/relationships/tags" Target="../tags/tag94.xml"/><Relationship Id="rId23" Type="http://schemas.openxmlformats.org/officeDocument/2006/relationships/image" Target="../media/image52.jpeg"/><Relationship Id="rId28" Type="http://schemas.openxmlformats.org/officeDocument/2006/relationships/image" Target="../media/image56.png"/><Relationship Id="rId10" Type="http://schemas.openxmlformats.org/officeDocument/2006/relationships/tags" Target="../tags/tag89.xml"/><Relationship Id="rId19" Type="http://schemas.openxmlformats.org/officeDocument/2006/relationships/tags" Target="../tags/tag98.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 Id="rId22" Type="http://schemas.openxmlformats.org/officeDocument/2006/relationships/image" Target="../media/image51.jpeg"/><Relationship Id="rId27" Type="http://schemas.openxmlformats.org/officeDocument/2006/relationships/image" Target="../media/image55.jpeg"/><Relationship Id="rId30" Type="http://schemas.openxmlformats.org/officeDocument/2006/relationships/image" Target="../media/image58.png"/></Relationships>
</file>

<file path=ppt/slides/_rels/slide6.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tags" Target="../tags/tag110.xml"/><Relationship Id="rId18" Type="http://schemas.openxmlformats.org/officeDocument/2006/relationships/tags" Target="../tags/tag115.xml"/><Relationship Id="rId26" Type="http://schemas.openxmlformats.org/officeDocument/2006/relationships/image" Target="../media/image19.png"/><Relationship Id="rId3" Type="http://schemas.openxmlformats.org/officeDocument/2006/relationships/tags" Target="../tags/tag100.xml"/><Relationship Id="rId21" Type="http://schemas.openxmlformats.org/officeDocument/2006/relationships/image" Target="../media/image3.png"/><Relationship Id="rId7" Type="http://schemas.openxmlformats.org/officeDocument/2006/relationships/tags" Target="../tags/tag104.xml"/><Relationship Id="rId12" Type="http://schemas.openxmlformats.org/officeDocument/2006/relationships/tags" Target="../tags/tag109.xml"/><Relationship Id="rId17" Type="http://schemas.openxmlformats.org/officeDocument/2006/relationships/tags" Target="../tags/tag114.xml"/><Relationship Id="rId25" Type="http://schemas.openxmlformats.org/officeDocument/2006/relationships/image" Target="../media/image18.png"/><Relationship Id="rId2" Type="http://schemas.openxmlformats.org/officeDocument/2006/relationships/tags" Target="../tags/tag99.xml"/><Relationship Id="rId16" Type="http://schemas.openxmlformats.org/officeDocument/2006/relationships/tags" Target="../tags/tag113.xml"/><Relationship Id="rId20" Type="http://schemas.openxmlformats.org/officeDocument/2006/relationships/slideLayout" Target="../slideLayouts/slideLayout7.xml"/><Relationship Id="rId29" Type="http://schemas.openxmlformats.org/officeDocument/2006/relationships/image" Target="../media/image62.png"/><Relationship Id="rId1" Type="http://schemas.openxmlformats.org/officeDocument/2006/relationships/themeOverride" Target="../theme/themeOverride6.xml"/><Relationship Id="rId6" Type="http://schemas.openxmlformats.org/officeDocument/2006/relationships/tags" Target="../tags/tag103.xml"/><Relationship Id="rId11" Type="http://schemas.openxmlformats.org/officeDocument/2006/relationships/tags" Target="../tags/tag108.xml"/><Relationship Id="rId24" Type="http://schemas.openxmlformats.org/officeDocument/2006/relationships/image" Target="../media/image61.jpeg"/><Relationship Id="rId32" Type="http://schemas.openxmlformats.org/officeDocument/2006/relationships/image" Target="../media/image65.png"/><Relationship Id="rId5" Type="http://schemas.openxmlformats.org/officeDocument/2006/relationships/tags" Target="../tags/tag102.xml"/><Relationship Id="rId15" Type="http://schemas.openxmlformats.org/officeDocument/2006/relationships/tags" Target="../tags/tag112.xml"/><Relationship Id="rId23" Type="http://schemas.openxmlformats.org/officeDocument/2006/relationships/image" Target="../media/image60.jpeg"/><Relationship Id="rId28" Type="http://schemas.openxmlformats.org/officeDocument/2006/relationships/image" Target="../media/image2.png"/><Relationship Id="rId10" Type="http://schemas.openxmlformats.org/officeDocument/2006/relationships/tags" Target="../tags/tag107.xml"/><Relationship Id="rId19" Type="http://schemas.openxmlformats.org/officeDocument/2006/relationships/tags" Target="../tags/tag116.xml"/><Relationship Id="rId31" Type="http://schemas.openxmlformats.org/officeDocument/2006/relationships/image" Target="../media/image64.png"/><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tags" Target="../tags/tag111.xml"/><Relationship Id="rId22" Type="http://schemas.openxmlformats.org/officeDocument/2006/relationships/image" Target="../media/image59.jpeg"/><Relationship Id="rId27" Type="http://schemas.openxmlformats.org/officeDocument/2006/relationships/image" Target="../media/image20.png"/><Relationship Id="rId30" Type="http://schemas.openxmlformats.org/officeDocument/2006/relationships/image" Target="../media/image63.png"/></Relationships>
</file>

<file path=ppt/slides/_rels/slide7.xml.rels><?xml version="1.0" encoding="UTF-8" standalone="yes"?>
<Relationships xmlns="http://schemas.openxmlformats.org/package/2006/relationships"><Relationship Id="rId8" Type="http://schemas.openxmlformats.org/officeDocument/2006/relationships/tags" Target="../tags/tag123.xml"/><Relationship Id="rId13" Type="http://schemas.openxmlformats.org/officeDocument/2006/relationships/tags" Target="../tags/tag128.xml"/><Relationship Id="rId18" Type="http://schemas.openxmlformats.org/officeDocument/2006/relationships/tags" Target="../tags/tag133.xml"/><Relationship Id="rId26" Type="http://schemas.openxmlformats.org/officeDocument/2006/relationships/image" Target="../media/image69.jpeg"/><Relationship Id="rId3" Type="http://schemas.openxmlformats.org/officeDocument/2006/relationships/tags" Target="../tags/tag118.xml"/><Relationship Id="rId21" Type="http://schemas.openxmlformats.org/officeDocument/2006/relationships/slideLayout" Target="../slideLayouts/slideLayout7.xml"/><Relationship Id="rId7" Type="http://schemas.openxmlformats.org/officeDocument/2006/relationships/tags" Target="../tags/tag122.xml"/><Relationship Id="rId12" Type="http://schemas.openxmlformats.org/officeDocument/2006/relationships/tags" Target="../tags/tag127.xml"/><Relationship Id="rId17" Type="http://schemas.openxmlformats.org/officeDocument/2006/relationships/tags" Target="../tags/tag132.xml"/><Relationship Id="rId25" Type="http://schemas.openxmlformats.org/officeDocument/2006/relationships/image" Target="../media/image68.jpeg"/><Relationship Id="rId2" Type="http://schemas.openxmlformats.org/officeDocument/2006/relationships/tags" Target="../tags/tag117.xml"/><Relationship Id="rId16" Type="http://schemas.openxmlformats.org/officeDocument/2006/relationships/tags" Target="../tags/tag131.xml"/><Relationship Id="rId20" Type="http://schemas.openxmlformats.org/officeDocument/2006/relationships/tags" Target="../tags/tag135.xml"/><Relationship Id="rId29" Type="http://schemas.openxmlformats.org/officeDocument/2006/relationships/image" Target="../media/image72.png"/><Relationship Id="rId1" Type="http://schemas.openxmlformats.org/officeDocument/2006/relationships/themeOverride" Target="../theme/themeOverride7.xml"/><Relationship Id="rId6" Type="http://schemas.openxmlformats.org/officeDocument/2006/relationships/tags" Target="../tags/tag121.xml"/><Relationship Id="rId11" Type="http://schemas.openxmlformats.org/officeDocument/2006/relationships/tags" Target="../tags/tag126.xml"/><Relationship Id="rId24" Type="http://schemas.openxmlformats.org/officeDocument/2006/relationships/image" Target="../media/image67.jpeg"/><Relationship Id="rId32" Type="http://schemas.openxmlformats.org/officeDocument/2006/relationships/image" Target="../media/image75.png"/><Relationship Id="rId5" Type="http://schemas.openxmlformats.org/officeDocument/2006/relationships/tags" Target="../tags/tag120.xml"/><Relationship Id="rId15" Type="http://schemas.openxmlformats.org/officeDocument/2006/relationships/tags" Target="../tags/tag130.xml"/><Relationship Id="rId23" Type="http://schemas.openxmlformats.org/officeDocument/2006/relationships/image" Target="../media/image66.png"/><Relationship Id="rId28" Type="http://schemas.openxmlformats.org/officeDocument/2006/relationships/image" Target="../media/image71.png"/><Relationship Id="rId10" Type="http://schemas.openxmlformats.org/officeDocument/2006/relationships/tags" Target="../tags/tag125.xml"/><Relationship Id="rId19" Type="http://schemas.openxmlformats.org/officeDocument/2006/relationships/tags" Target="../tags/tag134.xml"/><Relationship Id="rId31" Type="http://schemas.openxmlformats.org/officeDocument/2006/relationships/image" Target="../media/image74.png"/><Relationship Id="rId4" Type="http://schemas.openxmlformats.org/officeDocument/2006/relationships/tags" Target="../tags/tag119.xml"/><Relationship Id="rId9" Type="http://schemas.openxmlformats.org/officeDocument/2006/relationships/tags" Target="../tags/tag124.xml"/><Relationship Id="rId14" Type="http://schemas.openxmlformats.org/officeDocument/2006/relationships/tags" Target="../tags/tag129.xml"/><Relationship Id="rId22" Type="http://schemas.openxmlformats.org/officeDocument/2006/relationships/image" Target="../media/image50.png"/><Relationship Id="rId27" Type="http://schemas.openxmlformats.org/officeDocument/2006/relationships/image" Target="../media/image70.png"/><Relationship Id="rId30" Type="http://schemas.openxmlformats.org/officeDocument/2006/relationships/image" Target="../media/image73.png"/></Relationships>
</file>

<file path=ppt/slides/_rels/slide8.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18" Type="http://schemas.openxmlformats.org/officeDocument/2006/relationships/tags" Target="../tags/tag152.xml"/><Relationship Id="rId26" Type="http://schemas.openxmlformats.org/officeDocument/2006/relationships/image" Target="../media/image80.jpeg"/><Relationship Id="rId3" Type="http://schemas.openxmlformats.org/officeDocument/2006/relationships/tags" Target="../tags/tag137.xml"/><Relationship Id="rId21" Type="http://schemas.openxmlformats.org/officeDocument/2006/relationships/image" Target="../media/image66.png"/><Relationship Id="rId7" Type="http://schemas.openxmlformats.org/officeDocument/2006/relationships/tags" Target="../tags/tag141.xml"/><Relationship Id="rId12" Type="http://schemas.openxmlformats.org/officeDocument/2006/relationships/tags" Target="../tags/tag146.xml"/><Relationship Id="rId17" Type="http://schemas.openxmlformats.org/officeDocument/2006/relationships/tags" Target="../tags/tag151.xml"/><Relationship Id="rId25" Type="http://schemas.openxmlformats.org/officeDocument/2006/relationships/image" Target="../media/image79.jpeg"/><Relationship Id="rId2" Type="http://schemas.openxmlformats.org/officeDocument/2006/relationships/tags" Target="../tags/tag136.xml"/><Relationship Id="rId16" Type="http://schemas.openxmlformats.org/officeDocument/2006/relationships/tags" Target="../tags/tag150.xml"/><Relationship Id="rId20" Type="http://schemas.openxmlformats.org/officeDocument/2006/relationships/slideLayout" Target="../slideLayouts/slideLayout7.xml"/><Relationship Id="rId29" Type="http://schemas.openxmlformats.org/officeDocument/2006/relationships/image" Target="../media/image82.png"/><Relationship Id="rId1" Type="http://schemas.openxmlformats.org/officeDocument/2006/relationships/themeOverride" Target="../theme/themeOverride8.xml"/><Relationship Id="rId6" Type="http://schemas.openxmlformats.org/officeDocument/2006/relationships/tags" Target="../tags/tag140.xml"/><Relationship Id="rId11" Type="http://schemas.openxmlformats.org/officeDocument/2006/relationships/tags" Target="../tags/tag145.xml"/><Relationship Id="rId24" Type="http://schemas.openxmlformats.org/officeDocument/2006/relationships/image" Target="../media/image78.jpeg"/><Relationship Id="rId32" Type="http://schemas.openxmlformats.org/officeDocument/2006/relationships/image" Target="../media/image84.png"/><Relationship Id="rId5" Type="http://schemas.openxmlformats.org/officeDocument/2006/relationships/tags" Target="../tags/tag139.xml"/><Relationship Id="rId15" Type="http://schemas.openxmlformats.org/officeDocument/2006/relationships/tags" Target="../tags/tag149.xml"/><Relationship Id="rId23" Type="http://schemas.openxmlformats.org/officeDocument/2006/relationships/image" Target="../media/image77.png"/><Relationship Id="rId28" Type="http://schemas.openxmlformats.org/officeDocument/2006/relationships/image" Target="../media/image37.png"/><Relationship Id="rId10" Type="http://schemas.openxmlformats.org/officeDocument/2006/relationships/tags" Target="../tags/tag144.xml"/><Relationship Id="rId19" Type="http://schemas.openxmlformats.org/officeDocument/2006/relationships/tags" Target="../tags/tag153.xml"/><Relationship Id="rId31" Type="http://schemas.openxmlformats.org/officeDocument/2006/relationships/image" Target="../media/image83.png"/><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8.xml"/><Relationship Id="rId22" Type="http://schemas.openxmlformats.org/officeDocument/2006/relationships/image" Target="../media/image76.png"/><Relationship Id="rId27" Type="http://schemas.openxmlformats.org/officeDocument/2006/relationships/image" Target="../media/image81.jpeg"/><Relationship Id="rId30" Type="http://schemas.openxmlformats.org/officeDocument/2006/relationships/image" Target="../media/image50.png"/></Relationships>
</file>

<file path=ppt/slides/_rels/slide9.xml.rels><?xml version="1.0" encoding="UTF-8" standalone="yes"?>
<Relationships xmlns="http://schemas.openxmlformats.org/package/2006/relationships"><Relationship Id="rId13" Type="http://schemas.openxmlformats.org/officeDocument/2006/relationships/tags" Target="../tags/tag165.xml"/><Relationship Id="rId18" Type="http://schemas.openxmlformats.org/officeDocument/2006/relationships/tags" Target="../tags/tag170.xml"/><Relationship Id="rId26" Type="http://schemas.openxmlformats.org/officeDocument/2006/relationships/image" Target="../media/image77.png"/><Relationship Id="rId39" Type="http://schemas.openxmlformats.org/officeDocument/2006/relationships/image" Target="../media/image92.png"/><Relationship Id="rId21" Type="http://schemas.openxmlformats.org/officeDocument/2006/relationships/tags" Target="../tags/tag173.xml"/><Relationship Id="rId34" Type="http://schemas.openxmlformats.org/officeDocument/2006/relationships/image" Target="../media/image37.png"/><Relationship Id="rId7" Type="http://schemas.openxmlformats.org/officeDocument/2006/relationships/tags" Target="../tags/tag159.xml"/><Relationship Id="rId12" Type="http://schemas.openxmlformats.org/officeDocument/2006/relationships/tags" Target="../tags/tag164.xml"/><Relationship Id="rId17" Type="http://schemas.openxmlformats.org/officeDocument/2006/relationships/tags" Target="../tags/tag169.xml"/><Relationship Id="rId25" Type="http://schemas.openxmlformats.org/officeDocument/2006/relationships/image" Target="../media/image50.png"/><Relationship Id="rId33" Type="http://schemas.openxmlformats.org/officeDocument/2006/relationships/image" Target="../media/image45.png"/><Relationship Id="rId38" Type="http://schemas.openxmlformats.org/officeDocument/2006/relationships/image" Target="../media/image91.png"/><Relationship Id="rId2" Type="http://schemas.openxmlformats.org/officeDocument/2006/relationships/tags" Target="../tags/tag154.xml"/><Relationship Id="rId16" Type="http://schemas.openxmlformats.org/officeDocument/2006/relationships/tags" Target="../tags/tag168.xml"/><Relationship Id="rId20" Type="http://schemas.openxmlformats.org/officeDocument/2006/relationships/tags" Target="../tags/tag172.xml"/><Relationship Id="rId29" Type="http://schemas.openxmlformats.org/officeDocument/2006/relationships/image" Target="../media/image87.jpeg"/><Relationship Id="rId1" Type="http://schemas.openxmlformats.org/officeDocument/2006/relationships/themeOverride" Target="../theme/themeOverride9.xml"/><Relationship Id="rId6" Type="http://schemas.openxmlformats.org/officeDocument/2006/relationships/tags" Target="../tags/tag158.xml"/><Relationship Id="rId11" Type="http://schemas.openxmlformats.org/officeDocument/2006/relationships/tags" Target="../tags/tag163.xml"/><Relationship Id="rId24" Type="http://schemas.openxmlformats.org/officeDocument/2006/relationships/slideLayout" Target="../slideLayouts/slideLayout7.xml"/><Relationship Id="rId32" Type="http://schemas.openxmlformats.org/officeDocument/2006/relationships/image" Target="../media/image44.png"/><Relationship Id="rId37" Type="http://schemas.openxmlformats.org/officeDocument/2006/relationships/image" Target="../media/image90.png"/><Relationship Id="rId40" Type="http://schemas.openxmlformats.org/officeDocument/2006/relationships/image" Target="../media/image84.png"/><Relationship Id="rId5" Type="http://schemas.openxmlformats.org/officeDocument/2006/relationships/tags" Target="../tags/tag157.xml"/><Relationship Id="rId15" Type="http://schemas.openxmlformats.org/officeDocument/2006/relationships/tags" Target="../tags/tag167.xml"/><Relationship Id="rId23" Type="http://schemas.openxmlformats.org/officeDocument/2006/relationships/tags" Target="../tags/tag175.xml"/><Relationship Id="rId28" Type="http://schemas.openxmlformats.org/officeDocument/2006/relationships/image" Target="../media/image86.jpeg"/><Relationship Id="rId36" Type="http://schemas.openxmlformats.org/officeDocument/2006/relationships/image" Target="../media/image89.png"/><Relationship Id="rId10" Type="http://schemas.openxmlformats.org/officeDocument/2006/relationships/tags" Target="../tags/tag162.xml"/><Relationship Id="rId19" Type="http://schemas.openxmlformats.org/officeDocument/2006/relationships/tags" Target="../tags/tag171.xml"/><Relationship Id="rId31" Type="http://schemas.openxmlformats.org/officeDocument/2006/relationships/image" Target="../media/image43.png"/><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tags" Target="../tags/tag166.xml"/><Relationship Id="rId22" Type="http://schemas.openxmlformats.org/officeDocument/2006/relationships/tags" Target="../tags/tag174.xml"/><Relationship Id="rId27" Type="http://schemas.openxmlformats.org/officeDocument/2006/relationships/image" Target="../media/image85.jpeg"/><Relationship Id="rId30" Type="http://schemas.openxmlformats.org/officeDocument/2006/relationships/image" Target="../media/image88.jpeg"/><Relationship Id="rId35" Type="http://schemas.openxmlformats.org/officeDocument/2006/relationships/image" Target="../media/image82.png"/><Relationship Id="rId8" Type="http://schemas.openxmlformats.org/officeDocument/2006/relationships/tags" Target="../tags/tag160.xml"/><Relationship Id="rId3" Type="http://schemas.openxmlformats.org/officeDocument/2006/relationships/tags" Target="../tags/tag1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custDataLst>
              <p:tags r:id="rId3"/>
            </p:custDataLst>
          </p:nvPr>
        </p:nvGrpSpPr>
        <p:grpSpPr>
          <a:xfrm>
            <a:off x="10325699" y="184653"/>
            <a:ext cx="1299078" cy="954152"/>
            <a:chOff x="7696642" y="399415"/>
            <a:chExt cx="1299078" cy="954152"/>
          </a:xfrm>
        </p:grpSpPr>
        <p:pic>
          <p:nvPicPr>
            <p:cNvPr id="42" name="图片 41"/>
            <p:cNvPicPr>
              <a:picLocks noChangeAspect="1"/>
            </p:cNvPicPr>
            <p:nvPr/>
          </p:nvPicPr>
          <p:blipFill rotWithShape="1">
            <a:blip r:embed="rId28" cstate="screen">
              <a:extLst>
                <a:ext uri="{28A0092B-C50C-407E-A947-70E740481C1C}">
                  <a14:useLocalDpi xmlns:a14="http://schemas.microsoft.com/office/drawing/2010/main"/>
                </a:ext>
              </a:extLst>
            </a:blip>
            <a:srcRect/>
            <a:stretch/>
          </p:blipFill>
          <p:spPr>
            <a:xfrm>
              <a:off x="8455388" y="399415"/>
              <a:ext cx="540332" cy="551103"/>
            </a:xfrm>
            <a:prstGeom prst="rect">
              <a:avLst/>
            </a:prstGeom>
          </p:spPr>
        </p:pic>
        <p:pic>
          <p:nvPicPr>
            <p:cNvPr id="43" name="图片 42"/>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7696642" y="695814"/>
              <a:ext cx="896053" cy="657753"/>
            </a:xfrm>
            <a:prstGeom prst="rect">
              <a:avLst/>
            </a:prstGeom>
          </p:spPr>
        </p:pic>
      </p:grpSp>
      <p:pic>
        <p:nvPicPr>
          <p:cNvPr id="34" name="图片 33"/>
          <p:cNvPicPr>
            <a:picLocks noChangeAspect="1"/>
          </p:cNvPicPr>
          <p:nvPr>
            <p:custDataLst>
              <p:tags r:id="rId4"/>
            </p:custDataLst>
          </p:nvPr>
        </p:nvPicPr>
        <p:blipFill>
          <a:blip r:embed="rId30" cstate="screen">
            <a:extLst>
              <a:ext uri="{28A0092B-C50C-407E-A947-70E740481C1C}">
                <a14:useLocalDpi xmlns:a14="http://schemas.microsoft.com/office/drawing/2010/main"/>
              </a:ext>
            </a:extLst>
          </a:blip>
          <a:stretch>
            <a:fillRect/>
          </a:stretch>
        </p:blipFill>
        <p:spPr>
          <a:xfrm>
            <a:off x="9385081" y="5832905"/>
            <a:ext cx="509478" cy="539099"/>
          </a:xfrm>
          <a:prstGeom prst="rect">
            <a:avLst/>
          </a:prstGeom>
        </p:spPr>
      </p:pic>
      <p:grpSp>
        <p:nvGrpSpPr>
          <p:cNvPr id="4" name="组合 3"/>
          <p:cNvGrpSpPr/>
          <p:nvPr>
            <p:custDataLst>
              <p:tags r:id="rId5"/>
            </p:custDataLst>
          </p:nvPr>
        </p:nvGrpSpPr>
        <p:grpSpPr>
          <a:xfrm>
            <a:off x="6726883" y="6349181"/>
            <a:ext cx="722270" cy="508821"/>
            <a:chOff x="5202883" y="6035768"/>
            <a:chExt cx="1167158" cy="822233"/>
          </a:xfrm>
        </p:grpSpPr>
        <p:pic>
          <p:nvPicPr>
            <p:cNvPr id="47" name="图片 46"/>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5202883" y="6081954"/>
              <a:ext cx="576083" cy="564123"/>
            </a:xfrm>
            <a:prstGeom prst="rect">
              <a:avLst/>
            </a:prstGeom>
          </p:spPr>
        </p:pic>
        <p:pic>
          <p:nvPicPr>
            <p:cNvPr id="48" name="图片 47"/>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a:off x="5828641" y="6035768"/>
              <a:ext cx="359460" cy="426394"/>
            </a:xfrm>
            <a:prstGeom prst="rect">
              <a:avLst/>
            </a:prstGeom>
          </p:spPr>
        </p:pic>
        <p:pic>
          <p:nvPicPr>
            <p:cNvPr id="3" name="图片 2"/>
            <p:cNvPicPr>
              <a:picLocks noChangeAspect="1"/>
            </p:cNvPicPr>
            <p:nvPr/>
          </p:nvPicPr>
          <p:blipFill rotWithShape="1">
            <a:blip r:embed="rId33" cstate="screen">
              <a:extLst>
                <a:ext uri="{28A0092B-C50C-407E-A947-70E740481C1C}">
                  <a14:useLocalDpi xmlns:a14="http://schemas.microsoft.com/office/drawing/2010/main"/>
                </a:ext>
              </a:extLst>
            </a:blip>
            <a:srcRect/>
            <a:stretch/>
          </p:blipFill>
          <p:spPr>
            <a:xfrm>
              <a:off x="5633604" y="6359103"/>
              <a:ext cx="736437" cy="498898"/>
            </a:xfrm>
            <a:prstGeom prst="rect">
              <a:avLst/>
            </a:prstGeom>
          </p:spPr>
        </p:pic>
      </p:grpSp>
      <p:pic>
        <p:nvPicPr>
          <p:cNvPr id="37" name="图片 36"/>
          <p:cNvPicPr>
            <a:picLocks noChangeAspect="1"/>
          </p:cNvPicPr>
          <p:nvPr>
            <p:custDataLst>
              <p:tags r:id="rId6"/>
            </p:custDataLst>
          </p:nvPr>
        </p:nvPicPr>
        <p:blipFill>
          <a:blip r:embed="rId34" cstate="screen">
            <a:extLst>
              <a:ext uri="{28A0092B-C50C-407E-A947-70E740481C1C}">
                <a14:useLocalDpi xmlns:a14="http://schemas.microsoft.com/office/drawing/2010/main"/>
              </a:ext>
            </a:extLst>
          </a:blip>
          <a:stretch>
            <a:fillRect/>
          </a:stretch>
        </p:blipFill>
        <p:spPr>
          <a:xfrm>
            <a:off x="2271593" y="517666"/>
            <a:ext cx="960641" cy="953843"/>
          </a:xfrm>
          <a:prstGeom prst="rect">
            <a:avLst/>
          </a:prstGeom>
        </p:spPr>
      </p:pic>
      <p:pic>
        <p:nvPicPr>
          <p:cNvPr id="38" name="图片 37"/>
          <p:cNvPicPr>
            <a:picLocks noChangeAspect="1"/>
          </p:cNvPicPr>
          <p:nvPr>
            <p:custDataLst>
              <p:tags r:id="rId7"/>
            </p:custDataLst>
          </p:nvPr>
        </p:nvPicPr>
        <p:blipFill>
          <a:blip r:embed="rId35" cstate="screen">
            <a:extLst>
              <a:ext uri="{28A0092B-C50C-407E-A947-70E740481C1C}">
                <a14:useLocalDpi xmlns:a14="http://schemas.microsoft.com/office/drawing/2010/main"/>
              </a:ext>
            </a:extLst>
          </a:blip>
          <a:stretch>
            <a:fillRect/>
          </a:stretch>
        </p:blipFill>
        <p:spPr>
          <a:xfrm>
            <a:off x="3088880" y="40544"/>
            <a:ext cx="1859804" cy="1846643"/>
          </a:xfrm>
          <a:prstGeom prst="rect">
            <a:avLst/>
          </a:prstGeom>
        </p:spPr>
      </p:pic>
      <p:grpSp>
        <p:nvGrpSpPr>
          <p:cNvPr id="15" name="组合 14"/>
          <p:cNvGrpSpPr/>
          <p:nvPr/>
        </p:nvGrpSpPr>
        <p:grpSpPr>
          <a:xfrm>
            <a:off x="1021309" y="3042081"/>
            <a:ext cx="2145324" cy="2590798"/>
            <a:chOff x="2355626" y="3245011"/>
            <a:chExt cx="2145324" cy="2590798"/>
          </a:xfrm>
        </p:grpSpPr>
        <p:sp>
          <p:nvSpPr>
            <p:cNvPr id="30" name="矩形 29"/>
            <p:cNvSpPr/>
            <p:nvPr>
              <p:custDataLst>
                <p:tags r:id="rId25"/>
              </p:custDataLst>
            </p:nvPr>
          </p:nvSpPr>
          <p:spPr>
            <a:xfrm rot="19081365">
              <a:off x="2355626" y="3245011"/>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Img3"/>
            <p:cNvSpPr/>
            <p:nvPr>
              <p:custDataLst>
                <p:tags r:id="rId26"/>
              </p:custDataLst>
            </p:nvPr>
          </p:nvSpPr>
          <p:spPr>
            <a:xfrm rot="19081365">
              <a:off x="2362633" y="3357685"/>
              <a:ext cx="1970815" cy="2194392"/>
            </a:xfrm>
            <a:prstGeom prst="rect">
              <a:avLst/>
            </a:prstGeom>
            <a:blipFill dpi="0" rotWithShape="1">
              <a:blip r:embed="rId36" cstate="screen">
                <a:extLst>
                  <a:ext uri="{28A0092B-C50C-407E-A947-70E740481C1C}">
                    <a14:useLocalDpi xmlns:a14="http://schemas.microsoft.com/office/drawing/2010/main"/>
                  </a:ext>
                </a:extLst>
              </a:blip>
              <a:srcRect/>
              <a:stretch>
                <a:fillRect b="2698"/>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7215373" y="1977795"/>
            <a:ext cx="2145324" cy="2590798"/>
            <a:chOff x="6849868" y="2178465"/>
            <a:chExt cx="2145324" cy="2590798"/>
          </a:xfrm>
        </p:grpSpPr>
        <p:sp>
          <p:nvSpPr>
            <p:cNvPr id="27" name="矩形 26"/>
            <p:cNvSpPr/>
            <p:nvPr>
              <p:custDataLst>
                <p:tags r:id="rId23"/>
              </p:custDataLst>
            </p:nvPr>
          </p:nvSpPr>
          <p:spPr>
            <a:xfrm rot="1087523">
              <a:off x="6849868" y="2178465"/>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KSO_Img6"/>
            <p:cNvSpPr/>
            <p:nvPr>
              <p:custDataLst>
                <p:tags r:id="rId24"/>
              </p:custDataLst>
            </p:nvPr>
          </p:nvSpPr>
          <p:spPr>
            <a:xfrm rot="1087523">
              <a:off x="7006985" y="2284322"/>
              <a:ext cx="1951200" cy="2037600"/>
            </a:xfrm>
            <a:prstGeom prst="rect">
              <a:avLst/>
            </a:prstGeom>
            <a:blipFill dpi="0" rotWithShape="1">
              <a:blip r:embed="rId37"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644213" y="1627033"/>
            <a:ext cx="2145324" cy="2590798"/>
            <a:chOff x="4551142" y="2409657"/>
            <a:chExt cx="2145324" cy="2590798"/>
          </a:xfrm>
        </p:grpSpPr>
        <p:sp>
          <p:nvSpPr>
            <p:cNvPr id="24" name="矩形 23"/>
            <p:cNvSpPr/>
            <p:nvPr>
              <p:custDataLst>
                <p:tags r:id="rId21"/>
              </p:custDataLst>
            </p:nvPr>
          </p:nvSpPr>
          <p:spPr>
            <a:xfrm rot="20281589">
              <a:off x="4551142" y="2409657"/>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Img5"/>
            <p:cNvSpPr/>
            <p:nvPr>
              <p:custDataLst>
                <p:tags r:id="rId22"/>
              </p:custDataLst>
            </p:nvPr>
          </p:nvSpPr>
          <p:spPr>
            <a:xfrm rot="20281589">
              <a:off x="4586218" y="2521176"/>
              <a:ext cx="1951200" cy="2037600"/>
            </a:xfrm>
            <a:prstGeom prst="rect">
              <a:avLst/>
            </a:prstGeom>
            <a:blipFill dpi="0" rotWithShape="1">
              <a:blip r:embed="rId38"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5486546" y="3299027"/>
            <a:ext cx="2145324" cy="2590798"/>
            <a:chOff x="5808200" y="2862893"/>
            <a:chExt cx="2145324" cy="2590798"/>
          </a:xfrm>
        </p:grpSpPr>
        <p:sp>
          <p:nvSpPr>
            <p:cNvPr id="7" name="矩形 6"/>
            <p:cNvSpPr/>
            <p:nvPr>
              <p:custDataLst>
                <p:tags r:id="rId19"/>
              </p:custDataLst>
            </p:nvPr>
          </p:nvSpPr>
          <p:spPr>
            <a:xfrm>
              <a:off x="5808200" y="2862893"/>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4"/>
            <p:cNvSpPr/>
            <p:nvPr>
              <p:custDataLst>
                <p:tags r:id="rId20"/>
              </p:custDataLst>
            </p:nvPr>
          </p:nvSpPr>
          <p:spPr>
            <a:xfrm>
              <a:off x="5912209" y="2964428"/>
              <a:ext cx="1951200" cy="2037600"/>
            </a:xfrm>
            <a:prstGeom prst="rect">
              <a:avLst/>
            </a:prstGeom>
            <a:blipFill dpi="0" rotWithShape="1">
              <a:blip r:embed="rId39"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261379" y="3123963"/>
            <a:ext cx="2145324" cy="2590798"/>
            <a:chOff x="9023000" y="2968044"/>
            <a:chExt cx="2145324" cy="2590798"/>
          </a:xfrm>
        </p:grpSpPr>
        <p:sp>
          <p:nvSpPr>
            <p:cNvPr id="10" name="矩形 9"/>
            <p:cNvSpPr/>
            <p:nvPr>
              <p:custDataLst>
                <p:tags r:id="rId17"/>
              </p:custDataLst>
            </p:nvPr>
          </p:nvSpPr>
          <p:spPr>
            <a:xfrm rot="1087523">
              <a:off x="9023000" y="2968044"/>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Img2"/>
            <p:cNvSpPr/>
            <p:nvPr>
              <p:custDataLst>
                <p:tags r:id="rId18"/>
              </p:custDataLst>
            </p:nvPr>
          </p:nvSpPr>
          <p:spPr>
            <a:xfrm rot="1087523">
              <a:off x="9180118" y="3082692"/>
              <a:ext cx="1951200" cy="2037600"/>
            </a:xfrm>
            <a:prstGeom prst="rect">
              <a:avLst/>
            </a:prstGeom>
            <a:blipFill dpi="0" rotWithShape="1">
              <a:blip r:embed="rId40"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p:cNvPicPr>
            <a:picLocks noChangeAspect="1"/>
          </p:cNvPicPr>
          <p:nvPr>
            <p:custDataLst>
              <p:tags r:id="rId8"/>
            </p:custDataLst>
          </p:nvPr>
        </p:nvPicPr>
        <p:blipFill>
          <a:blip r:embed="rId41" cstate="screen">
            <a:extLst>
              <a:ext uri="{28A0092B-C50C-407E-A947-70E740481C1C}">
                <a14:useLocalDpi xmlns:a14="http://schemas.microsoft.com/office/drawing/2010/main"/>
              </a:ext>
            </a:extLst>
          </a:blip>
          <a:stretch>
            <a:fillRect/>
          </a:stretch>
        </p:blipFill>
        <p:spPr>
          <a:xfrm>
            <a:off x="11074073" y="2469022"/>
            <a:ext cx="361851" cy="333851"/>
          </a:xfrm>
          <a:prstGeom prst="rect">
            <a:avLst/>
          </a:prstGeom>
        </p:spPr>
      </p:pic>
      <p:pic>
        <p:nvPicPr>
          <p:cNvPr id="17" name="图片 16"/>
          <p:cNvPicPr>
            <a:picLocks noChangeAspect="1"/>
          </p:cNvPicPr>
          <p:nvPr>
            <p:custDataLst>
              <p:tags r:id="rId9"/>
            </p:custDataLst>
          </p:nvPr>
        </p:nvPicPr>
        <p:blipFill>
          <a:blip r:embed="rId41" cstate="screen">
            <a:extLst>
              <a:ext uri="{28A0092B-C50C-407E-A947-70E740481C1C}">
                <a14:useLocalDpi xmlns:a14="http://schemas.microsoft.com/office/drawing/2010/main"/>
              </a:ext>
            </a:extLst>
          </a:blip>
          <a:stretch>
            <a:fillRect/>
          </a:stretch>
        </p:blipFill>
        <p:spPr>
          <a:xfrm>
            <a:off x="7584665" y="1249494"/>
            <a:ext cx="361851" cy="333851"/>
          </a:xfrm>
          <a:prstGeom prst="rect">
            <a:avLst/>
          </a:prstGeom>
        </p:spPr>
      </p:pic>
      <p:grpSp>
        <p:nvGrpSpPr>
          <p:cNvPr id="13" name="组合 12"/>
          <p:cNvGrpSpPr/>
          <p:nvPr/>
        </p:nvGrpSpPr>
        <p:grpSpPr>
          <a:xfrm>
            <a:off x="2958906" y="3473864"/>
            <a:ext cx="2145324" cy="2590798"/>
            <a:chOff x="3869118" y="3055164"/>
            <a:chExt cx="2145324" cy="2590798"/>
          </a:xfrm>
        </p:grpSpPr>
        <p:sp>
          <p:nvSpPr>
            <p:cNvPr id="21" name="矩形 20"/>
            <p:cNvSpPr/>
            <p:nvPr>
              <p:custDataLst>
                <p:tags r:id="rId15"/>
              </p:custDataLst>
            </p:nvPr>
          </p:nvSpPr>
          <p:spPr>
            <a:xfrm rot="20281589">
              <a:off x="3869118" y="3055164"/>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KSO_Img1"/>
            <p:cNvSpPr/>
            <p:nvPr>
              <p:custDataLst>
                <p:tags r:id="rId16"/>
              </p:custDataLst>
            </p:nvPr>
          </p:nvSpPr>
          <p:spPr>
            <a:xfrm rot="20281589">
              <a:off x="3884115" y="3153829"/>
              <a:ext cx="1980312" cy="2036488"/>
            </a:xfrm>
            <a:prstGeom prst="rect">
              <a:avLst/>
            </a:prstGeom>
            <a:blipFill dpi="0" rotWithShape="1">
              <a:blip r:embed="rId42"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custDataLst>
              <p:tags r:id="rId10"/>
            </p:custDataLst>
          </p:nvPr>
        </p:nvPicPr>
        <p:blipFill>
          <a:blip r:embed="rId43" cstate="screen">
            <a:extLst>
              <a:ext uri="{28A0092B-C50C-407E-A947-70E740481C1C}">
                <a14:useLocalDpi xmlns:a14="http://schemas.microsoft.com/office/drawing/2010/main"/>
              </a:ext>
            </a:extLst>
          </a:blip>
          <a:stretch>
            <a:fillRect/>
          </a:stretch>
        </p:blipFill>
        <p:spPr>
          <a:xfrm>
            <a:off x="859774" y="5068848"/>
            <a:ext cx="1864995" cy="1480422"/>
          </a:xfrm>
          <a:prstGeom prst="rect">
            <a:avLst/>
          </a:prstGeom>
        </p:spPr>
      </p:pic>
      <p:pic>
        <p:nvPicPr>
          <p:cNvPr id="39" name="图片 38"/>
          <p:cNvPicPr>
            <a:picLocks noChangeAspect="1"/>
          </p:cNvPicPr>
          <p:nvPr>
            <p:custDataLst>
              <p:tags r:id="rId11"/>
            </p:custDataLst>
          </p:nvPr>
        </p:nvPicPr>
        <p:blipFill>
          <a:blip r:embed="rId44" cstate="screen">
            <a:extLst>
              <a:ext uri="{28A0092B-C50C-407E-A947-70E740481C1C}">
                <a14:useLocalDpi xmlns:a14="http://schemas.microsoft.com/office/drawing/2010/main"/>
              </a:ext>
            </a:extLst>
          </a:blip>
          <a:stretch>
            <a:fillRect/>
          </a:stretch>
        </p:blipFill>
        <p:spPr>
          <a:xfrm>
            <a:off x="9600434" y="1375932"/>
            <a:ext cx="468171" cy="464858"/>
          </a:xfrm>
          <a:prstGeom prst="rect">
            <a:avLst/>
          </a:prstGeom>
        </p:spPr>
      </p:pic>
      <p:pic>
        <p:nvPicPr>
          <p:cNvPr id="40" name="图片 39"/>
          <p:cNvPicPr>
            <a:picLocks noChangeAspect="1"/>
          </p:cNvPicPr>
          <p:nvPr>
            <p:custDataLst>
              <p:tags r:id="rId12"/>
            </p:custDataLst>
          </p:nvPr>
        </p:nvPicPr>
        <p:blipFill>
          <a:blip r:embed="rId45" cstate="screen">
            <a:extLst>
              <a:ext uri="{28A0092B-C50C-407E-A947-70E740481C1C}">
                <a14:useLocalDpi xmlns:a14="http://schemas.microsoft.com/office/drawing/2010/main"/>
              </a:ext>
            </a:extLst>
          </a:blip>
          <a:stretch>
            <a:fillRect/>
          </a:stretch>
        </p:blipFill>
        <p:spPr>
          <a:xfrm>
            <a:off x="10067041" y="985295"/>
            <a:ext cx="258658" cy="256828"/>
          </a:xfrm>
          <a:prstGeom prst="rect">
            <a:avLst/>
          </a:prstGeom>
        </p:spPr>
      </p:pic>
      <p:pic>
        <p:nvPicPr>
          <p:cNvPr id="41" name="图片 40"/>
          <p:cNvPicPr>
            <a:picLocks noChangeAspect="1"/>
          </p:cNvPicPr>
          <p:nvPr>
            <p:custDataLst>
              <p:tags r:id="rId13"/>
            </p:custDataLst>
          </p:nvPr>
        </p:nvPicPr>
        <p:blipFill>
          <a:blip r:embed="rId46" cstate="screen">
            <a:extLst>
              <a:ext uri="{28A0092B-C50C-407E-A947-70E740481C1C}">
                <a14:useLocalDpi xmlns:a14="http://schemas.microsoft.com/office/drawing/2010/main"/>
              </a:ext>
            </a:extLst>
          </a:blip>
          <a:stretch>
            <a:fillRect/>
          </a:stretch>
        </p:blipFill>
        <p:spPr>
          <a:xfrm>
            <a:off x="9809946" y="661729"/>
            <a:ext cx="208500" cy="207025"/>
          </a:xfrm>
          <a:prstGeom prst="rect">
            <a:avLst/>
          </a:prstGeom>
        </p:spPr>
      </p:pic>
      <p:grpSp>
        <p:nvGrpSpPr>
          <p:cNvPr id="12" name="组合 11"/>
          <p:cNvGrpSpPr/>
          <p:nvPr>
            <p:custDataLst>
              <p:tags r:id="rId14"/>
            </p:custDataLst>
          </p:nvPr>
        </p:nvGrpSpPr>
        <p:grpSpPr>
          <a:xfrm>
            <a:off x="439887" y="375795"/>
            <a:ext cx="3863299" cy="1839048"/>
            <a:chOff x="278335" y="340247"/>
            <a:chExt cx="3863299" cy="1839048"/>
          </a:xfrm>
        </p:grpSpPr>
        <p:sp>
          <p:nvSpPr>
            <p:cNvPr id="44" name="文本框 43"/>
            <p:cNvSpPr txBox="1"/>
            <p:nvPr/>
          </p:nvSpPr>
          <p:spPr>
            <a:xfrm>
              <a:off x="747756" y="1471409"/>
              <a:ext cx="3393878" cy="707886"/>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4000" dirty="0"/>
                <a:t>THE SEASIDE</a:t>
              </a:r>
            </a:p>
          </p:txBody>
        </p:sp>
        <p:sp>
          <p:nvSpPr>
            <p:cNvPr id="45" name="文本框 44"/>
            <p:cNvSpPr txBox="1"/>
            <p:nvPr/>
          </p:nvSpPr>
          <p:spPr>
            <a:xfrm>
              <a:off x="278335" y="340247"/>
              <a:ext cx="2916183" cy="923330"/>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5400" dirty="0"/>
                <a:t>TRAVEL</a:t>
              </a:r>
            </a:p>
          </p:txBody>
        </p:sp>
        <p:sp>
          <p:nvSpPr>
            <p:cNvPr id="46" name="文本框 45"/>
            <p:cNvSpPr txBox="1"/>
            <p:nvPr/>
          </p:nvSpPr>
          <p:spPr>
            <a:xfrm>
              <a:off x="2707564" y="1064926"/>
              <a:ext cx="595035" cy="461665"/>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2400" dirty="0"/>
                <a:t>TO</a:t>
              </a:r>
            </a:p>
          </p:txBody>
        </p:sp>
      </p:grpSp>
    </p:spTree>
    <p:custDataLst>
      <p:tags r:id="rId2"/>
    </p:custDataLst>
    <p:extLst>
      <p:ext uri="{BB962C8B-B14F-4D97-AF65-F5344CB8AC3E}">
        <p14:creationId xmlns:p14="http://schemas.microsoft.com/office/powerpoint/2010/main" val="33930107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6" dur="1000" fill="hold"/>
                                        <p:tgtEl>
                                          <p:spTgt spid="15"/>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5"/>
                                        </p:tgtEl>
                                      </p:cBhvr>
                                    </p:animEffect>
                                  </p:childTnLst>
                                </p:cTn>
                              </p:par>
                            </p:childTnLst>
                          </p:cTn>
                        </p:par>
                        <p:par>
                          <p:cTn id="21" fill="hold">
                            <p:stCondLst>
                              <p:cond delay="1500"/>
                            </p:stCondLst>
                            <p:childTnLst>
                              <p:par>
                                <p:cTn id="22" presetID="25"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3"/>
                                        </p:tgtEl>
                                      </p:cBhvr>
                                    </p:animEffect>
                                  </p:childTnLst>
                                </p:cTn>
                              </p:par>
                            </p:childTnLst>
                          </p:cTn>
                        </p:par>
                        <p:par>
                          <p:cTn id="32" fill="hold">
                            <p:stCondLst>
                              <p:cond delay="2500"/>
                            </p:stCondLst>
                            <p:childTnLst>
                              <p:par>
                                <p:cTn id="33" presetID="25"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38" dur="1000" fill="hold"/>
                                        <p:tgtEl>
                                          <p:spTgt spid="20"/>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20"/>
                                        </p:tgtEl>
                                      </p:cBhvr>
                                    </p:animEffect>
                                  </p:childTnLst>
                                </p:cTn>
                              </p:par>
                            </p:childTnLst>
                          </p:cTn>
                        </p:par>
                        <p:par>
                          <p:cTn id="43" fill="hold">
                            <p:stCondLst>
                              <p:cond delay="3500"/>
                            </p:stCondLst>
                            <p:childTnLst>
                              <p:par>
                                <p:cTn id="44" presetID="25" presetClass="entr" presetSubtype="0"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9" dur="1000" fill="hold"/>
                                        <p:tgtEl>
                                          <p:spTgt spid="9"/>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9"/>
                                        </p:tgtEl>
                                      </p:cBhvr>
                                    </p:animEffect>
                                  </p:childTnLst>
                                </p:cTn>
                              </p:par>
                            </p:childTnLst>
                          </p:cTn>
                        </p:par>
                        <p:par>
                          <p:cTn id="54" fill="hold">
                            <p:stCondLst>
                              <p:cond delay="4500"/>
                            </p:stCondLst>
                            <p:childTnLst>
                              <p:par>
                                <p:cTn id="55" presetID="25" presetClass="entr" presetSubtype="0"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60" dur="1000" fill="hold"/>
                                        <p:tgtEl>
                                          <p:spTgt spid="6"/>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6"/>
                                        </p:tgtEl>
                                      </p:cBhvr>
                                    </p:animEffect>
                                  </p:childTnLst>
                                </p:cTn>
                              </p:par>
                            </p:childTnLst>
                          </p:cTn>
                        </p:par>
                        <p:par>
                          <p:cTn id="65" fill="hold">
                            <p:stCondLst>
                              <p:cond delay="5500"/>
                            </p:stCondLst>
                            <p:childTnLst>
                              <p:par>
                                <p:cTn id="66" presetID="25" presetClass="entr" presetSubtype="0"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p:cTn id="68"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69"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70"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71" dur="1000" fill="hold"/>
                                        <p:tgtEl>
                                          <p:spTgt spid="5"/>
                                        </p:tgtEl>
                                        <p:attrNameLst>
                                          <p:attrName>ppt_h</p:attrName>
                                        </p:attrNameLst>
                                      </p:cBhvr>
                                      <p:tavLst>
                                        <p:tav tm="0">
                                          <p:val>
                                            <p:strVal val="#ppt_h"/>
                                          </p:val>
                                        </p:tav>
                                        <p:tav tm="100000">
                                          <p:val>
                                            <p:strVal val="#ppt_h"/>
                                          </p:val>
                                        </p:tav>
                                      </p:tavLst>
                                    </p:anim>
                                    <p:anim calcmode="lin" valueType="num">
                                      <p:cBhvr>
                                        <p:cTn id="72"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73"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74"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75"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3"/>
            </p:custDataLst>
          </p:nvPr>
        </p:nvGrpSpPr>
        <p:grpSpPr>
          <a:xfrm>
            <a:off x="6675041" y="273005"/>
            <a:ext cx="4891752" cy="883268"/>
            <a:chOff x="263235" y="949622"/>
            <a:chExt cx="4891752" cy="883268"/>
          </a:xfrm>
        </p:grpSpPr>
        <p:pic>
          <p:nvPicPr>
            <p:cNvPr id="33" name="图片 32"/>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4062404" y="949622"/>
              <a:ext cx="1092583" cy="802017"/>
            </a:xfrm>
            <a:prstGeom prst="rect">
              <a:avLst/>
            </a:prstGeom>
          </p:spPr>
        </p:pic>
        <p:pic>
          <p:nvPicPr>
            <p:cNvPr id="34" name="图片 33"/>
            <p:cNvPicPr>
              <a:picLocks noChangeAspect="1"/>
            </p:cNvPicPr>
            <p:nvPr/>
          </p:nvPicPr>
          <p:blipFill rotWithShape="1">
            <a:blip r:embed="rId23" cstate="screen">
              <a:extLst>
                <a:ext uri="{28A0092B-C50C-407E-A947-70E740481C1C}">
                  <a14:useLocalDpi xmlns:a14="http://schemas.microsoft.com/office/drawing/2010/main"/>
                </a:ext>
              </a:extLst>
            </a:blip>
            <a:srcRect b="-3993"/>
            <a:stretch/>
          </p:blipFill>
          <p:spPr>
            <a:xfrm>
              <a:off x="263235" y="1224433"/>
              <a:ext cx="605100" cy="608457"/>
            </a:xfrm>
            <a:prstGeom prst="rect">
              <a:avLst/>
            </a:prstGeom>
          </p:spPr>
        </p:pic>
      </p:grpSp>
      <p:grpSp>
        <p:nvGrpSpPr>
          <p:cNvPr id="6" name="组合 5"/>
          <p:cNvGrpSpPr/>
          <p:nvPr/>
        </p:nvGrpSpPr>
        <p:grpSpPr>
          <a:xfrm>
            <a:off x="4049603" y="1809094"/>
            <a:ext cx="6535213" cy="3835530"/>
            <a:chOff x="3694537" y="1914391"/>
            <a:chExt cx="6535213" cy="3835530"/>
          </a:xfrm>
        </p:grpSpPr>
        <p:sp>
          <p:nvSpPr>
            <p:cNvPr id="19" name="矩形 18"/>
            <p:cNvSpPr/>
            <p:nvPr>
              <p:custDataLst>
                <p:tags r:id="rId19"/>
              </p:custDataLst>
            </p:nvPr>
          </p:nvSpPr>
          <p:spPr>
            <a:xfrm rot="15621117">
              <a:off x="5044379" y="564549"/>
              <a:ext cx="3835530" cy="6535213"/>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Img1"/>
            <p:cNvSpPr/>
            <p:nvPr>
              <p:custDataLst>
                <p:tags r:id="rId20"/>
              </p:custDataLst>
            </p:nvPr>
          </p:nvSpPr>
          <p:spPr>
            <a:xfrm rot="21001948">
              <a:off x="3839934" y="2036684"/>
              <a:ext cx="6268461" cy="3582046"/>
            </a:xfrm>
            <a:prstGeom prst="rect">
              <a:avLst/>
            </a:prstGeom>
            <a:blipFill dpi="0" rotWithShape="1">
              <a:blip r:embed="rId24"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 name="组合 11"/>
          <p:cNvGrpSpPr/>
          <p:nvPr/>
        </p:nvGrpSpPr>
        <p:grpSpPr>
          <a:xfrm>
            <a:off x="2956914" y="1717956"/>
            <a:ext cx="1765062" cy="2131575"/>
            <a:chOff x="2699941" y="1996716"/>
            <a:chExt cx="1765062" cy="2131575"/>
          </a:xfrm>
        </p:grpSpPr>
        <p:sp>
          <p:nvSpPr>
            <p:cNvPr id="7" name="矩形 6"/>
            <p:cNvSpPr/>
            <p:nvPr>
              <p:custDataLst>
                <p:tags r:id="rId17"/>
              </p:custDataLst>
            </p:nvPr>
          </p:nvSpPr>
          <p:spPr>
            <a:xfrm>
              <a:off x="2699941" y="1996716"/>
              <a:ext cx="1765062" cy="2131575"/>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5"/>
            <p:cNvSpPr/>
            <p:nvPr>
              <p:custDataLst>
                <p:tags r:id="rId18"/>
              </p:custDataLst>
            </p:nvPr>
          </p:nvSpPr>
          <p:spPr>
            <a:xfrm>
              <a:off x="2768995" y="2072923"/>
              <a:ext cx="1616687" cy="1742458"/>
            </a:xfrm>
            <a:prstGeom prst="rect">
              <a:avLst/>
            </a:prstGeom>
            <a:blipFill dpi="0" rotWithShape="1">
              <a:blip r:embed="rId25"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356402" y="2222590"/>
            <a:ext cx="1881154" cy="2271774"/>
            <a:chOff x="1884017" y="2632723"/>
            <a:chExt cx="1881154" cy="2271774"/>
          </a:xfrm>
        </p:grpSpPr>
        <p:sp>
          <p:nvSpPr>
            <p:cNvPr id="4" name="矩形 3"/>
            <p:cNvSpPr/>
            <p:nvPr>
              <p:custDataLst>
                <p:tags r:id="rId15"/>
              </p:custDataLst>
            </p:nvPr>
          </p:nvSpPr>
          <p:spPr>
            <a:xfrm rot="20566870">
              <a:off x="1884017" y="2632723"/>
              <a:ext cx="1881154" cy="2271774"/>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4"/>
            <p:cNvSpPr/>
            <p:nvPr>
              <p:custDataLst>
                <p:tags r:id="rId16"/>
              </p:custDataLst>
            </p:nvPr>
          </p:nvSpPr>
          <p:spPr>
            <a:xfrm rot="20566870">
              <a:off x="1919971" y="2702254"/>
              <a:ext cx="1726212" cy="1860505"/>
            </a:xfrm>
            <a:prstGeom prst="rect">
              <a:avLst/>
            </a:prstGeom>
            <a:blipFill dpi="0" rotWithShape="1">
              <a:blip r:embed="rId26"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2032937" y="3315672"/>
            <a:ext cx="1881154" cy="2271774"/>
            <a:chOff x="2333392" y="3345927"/>
            <a:chExt cx="1881154" cy="2271774"/>
          </a:xfrm>
        </p:grpSpPr>
        <p:sp>
          <p:nvSpPr>
            <p:cNvPr id="16" name="矩形 15"/>
            <p:cNvSpPr/>
            <p:nvPr>
              <p:custDataLst>
                <p:tags r:id="rId13"/>
              </p:custDataLst>
            </p:nvPr>
          </p:nvSpPr>
          <p:spPr>
            <a:xfrm rot="1322247">
              <a:off x="2333392" y="3345927"/>
              <a:ext cx="1881154" cy="2271774"/>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KSO_Img3"/>
            <p:cNvSpPr/>
            <p:nvPr>
              <p:custDataLst>
                <p:tags r:id="rId14"/>
              </p:custDataLst>
            </p:nvPr>
          </p:nvSpPr>
          <p:spPr>
            <a:xfrm rot="1322247">
              <a:off x="2465227" y="3440457"/>
              <a:ext cx="1721311" cy="1855223"/>
            </a:xfrm>
            <a:prstGeom prst="rect">
              <a:avLst/>
            </a:prstGeom>
            <a:blipFill dpi="0" rotWithShape="1">
              <a:blip r:embed="rId27"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2338931" y="4316924"/>
            <a:ext cx="1881154" cy="2271774"/>
            <a:chOff x="2058579" y="4139675"/>
            <a:chExt cx="1881154" cy="2271774"/>
          </a:xfrm>
        </p:grpSpPr>
        <p:sp>
          <p:nvSpPr>
            <p:cNvPr id="26" name="矩形 25"/>
            <p:cNvSpPr/>
            <p:nvPr>
              <p:custDataLst>
                <p:tags r:id="rId11"/>
              </p:custDataLst>
            </p:nvPr>
          </p:nvSpPr>
          <p:spPr>
            <a:xfrm rot="20533229">
              <a:off x="2058579" y="4139675"/>
              <a:ext cx="1881154" cy="2271774"/>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Img2"/>
            <p:cNvSpPr/>
            <p:nvPr>
              <p:custDataLst>
                <p:tags r:id="rId12"/>
              </p:custDataLst>
            </p:nvPr>
          </p:nvSpPr>
          <p:spPr>
            <a:xfrm rot="20533229">
              <a:off x="2095109" y="4223762"/>
              <a:ext cx="1724190" cy="1841378"/>
            </a:xfrm>
            <a:prstGeom prst="rect">
              <a:avLst/>
            </a:prstGeom>
            <a:blipFill dpi="0" rotWithShape="1">
              <a:blip r:embed="rId28"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p:custDataLst>
              <p:tags r:id="rId4"/>
            </p:custDataLst>
          </p:nvPr>
        </p:nvPicPr>
        <p:blipFill rotWithShape="1">
          <a:blip r:embed="rId29" cstate="screen">
            <a:extLst>
              <a:ext uri="{28A0092B-C50C-407E-A947-70E740481C1C}">
                <a14:useLocalDpi xmlns:a14="http://schemas.microsoft.com/office/drawing/2010/main"/>
              </a:ext>
            </a:extLst>
          </a:blip>
          <a:srcRect/>
          <a:stretch/>
        </p:blipFill>
        <p:spPr>
          <a:xfrm>
            <a:off x="9971982" y="4792193"/>
            <a:ext cx="2049916" cy="2071614"/>
          </a:xfrm>
          <a:prstGeom prst="rect">
            <a:avLst/>
          </a:prstGeom>
        </p:spPr>
      </p:pic>
      <p:sp>
        <p:nvSpPr>
          <p:cNvPr id="29" name="文本框 28"/>
          <p:cNvSpPr txBox="1"/>
          <p:nvPr>
            <p:custDataLst>
              <p:tags r:id="rId5"/>
            </p:custDataLst>
          </p:nvPr>
        </p:nvSpPr>
        <p:spPr>
          <a:xfrm>
            <a:off x="399227" y="140012"/>
            <a:ext cx="2339102"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HELLO,</a:t>
            </a:r>
            <a:endParaRPr lang="zh-CN" altLang="en-US" dirty="0"/>
          </a:p>
        </p:txBody>
      </p:sp>
      <p:sp>
        <p:nvSpPr>
          <p:cNvPr id="30" name="文本框 29"/>
          <p:cNvSpPr txBox="1"/>
          <p:nvPr>
            <p:custDataLst>
              <p:tags r:id="rId6"/>
            </p:custDataLst>
          </p:nvPr>
        </p:nvSpPr>
        <p:spPr>
          <a:xfrm>
            <a:off x="1868585" y="792833"/>
            <a:ext cx="3187091"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SUMMER~</a:t>
            </a:r>
            <a:endParaRPr lang="zh-CN" altLang="en-US" dirty="0"/>
          </a:p>
        </p:txBody>
      </p:sp>
      <p:pic>
        <p:nvPicPr>
          <p:cNvPr id="31" name="图片 30"/>
          <p:cNvPicPr>
            <a:picLocks noChangeAspect="1"/>
          </p:cNvPicPr>
          <p:nvPr>
            <p:custDataLst>
              <p:tags r:id="rId7"/>
            </p:custDataLst>
          </p:nvPr>
        </p:nvPicPr>
        <p:blipFill>
          <a:blip r:embed="rId30" cstate="screen">
            <a:extLst>
              <a:ext uri="{28A0092B-C50C-407E-A947-70E740481C1C}">
                <a14:useLocalDpi xmlns:a14="http://schemas.microsoft.com/office/drawing/2010/main"/>
              </a:ext>
            </a:extLst>
          </a:blip>
          <a:stretch>
            <a:fillRect/>
          </a:stretch>
        </p:blipFill>
        <p:spPr>
          <a:xfrm>
            <a:off x="4220085" y="190001"/>
            <a:ext cx="732682" cy="727497"/>
          </a:xfrm>
          <a:prstGeom prst="rect">
            <a:avLst/>
          </a:prstGeom>
        </p:spPr>
      </p:pic>
      <p:pic>
        <p:nvPicPr>
          <p:cNvPr id="32" name="图片 31"/>
          <p:cNvPicPr>
            <a:picLocks noChangeAspect="1"/>
          </p:cNvPicPr>
          <p:nvPr>
            <p:custDataLst>
              <p:tags r:id="rId8"/>
            </p:custDataLst>
          </p:nvPr>
        </p:nvPicPr>
        <p:blipFill>
          <a:blip r:embed="rId31" cstate="screen">
            <a:extLst>
              <a:ext uri="{28A0092B-C50C-407E-A947-70E740481C1C}">
                <a14:useLocalDpi xmlns:a14="http://schemas.microsoft.com/office/drawing/2010/main"/>
              </a:ext>
            </a:extLst>
          </a:blip>
          <a:stretch>
            <a:fillRect/>
          </a:stretch>
        </p:blipFill>
        <p:spPr>
          <a:xfrm flipV="1">
            <a:off x="5278781" y="854429"/>
            <a:ext cx="261022" cy="259175"/>
          </a:xfrm>
          <a:prstGeom prst="rect">
            <a:avLst/>
          </a:prstGeom>
        </p:spPr>
      </p:pic>
      <p:pic>
        <p:nvPicPr>
          <p:cNvPr id="35" name="图片 34"/>
          <p:cNvPicPr>
            <a:picLocks noChangeAspect="1"/>
          </p:cNvPicPr>
          <p:nvPr>
            <p:custDataLst>
              <p:tags r:id="rId9"/>
            </p:custDataLst>
          </p:nvPr>
        </p:nvPicPr>
        <p:blipFill>
          <a:blip r:embed="rId32" cstate="screen">
            <a:extLst>
              <a:ext uri="{28A0092B-C50C-407E-A947-70E740481C1C}">
                <a14:useLocalDpi xmlns:a14="http://schemas.microsoft.com/office/drawing/2010/main"/>
              </a:ext>
            </a:extLst>
          </a:blip>
          <a:stretch>
            <a:fillRect/>
          </a:stretch>
        </p:blipFill>
        <p:spPr>
          <a:xfrm>
            <a:off x="256981" y="1046075"/>
            <a:ext cx="925543" cy="918993"/>
          </a:xfrm>
          <a:prstGeom prst="rect">
            <a:avLst/>
          </a:prstGeom>
        </p:spPr>
      </p:pic>
      <p:pic>
        <p:nvPicPr>
          <p:cNvPr id="36" name="图片 35"/>
          <p:cNvPicPr>
            <a:picLocks noChangeAspect="1"/>
          </p:cNvPicPr>
          <p:nvPr>
            <p:custDataLst>
              <p:tags r:id="rId10"/>
            </p:custDataLst>
          </p:nvPr>
        </p:nvPicPr>
        <p:blipFill rotWithShape="1">
          <a:blip r:embed="rId33" cstate="screen">
            <a:extLst>
              <a:ext uri="{28A0092B-C50C-407E-A947-70E740481C1C}">
                <a14:useLocalDpi xmlns:a14="http://schemas.microsoft.com/office/drawing/2010/main"/>
              </a:ext>
            </a:extLst>
          </a:blip>
          <a:srcRect b="-15011"/>
          <a:stretch/>
        </p:blipFill>
        <p:spPr>
          <a:xfrm>
            <a:off x="700559" y="5408209"/>
            <a:ext cx="679605" cy="721135"/>
          </a:xfrm>
          <a:prstGeom prst="rect">
            <a:avLst/>
          </a:prstGeom>
        </p:spPr>
      </p:pic>
    </p:spTree>
    <p:custDataLst>
      <p:tags r:id="rId2"/>
    </p:custDataLst>
    <p:extLst>
      <p:ext uri="{BB962C8B-B14F-4D97-AF65-F5344CB8AC3E}">
        <p14:creationId xmlns:p14="http://schemas.microsoft.com/office/powerpoint/2010/main" val="32143201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31"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434179" y="1976616"/>
            <a:ext cx="2703646" cy="3265053"/>
            <a:chOff x="3399693" y="2628178"/>
            <a:chExt cx="2703646" cy="3265053"/>
          </a:xfrm>
        </p:grpSpPr>
        <p:sp>
          <p:nvSpPr>
            <p:cNvPr id="7" name="矩形 6"/>
            <p:cNvSpPr/>
            <p:nvPr>
              <p:custDataLst>
                <p:tags r:id="rId17"/>
              </p:custDataLst>
            </p:nvPr>
          </p:nvSpPr>
          <p:spPr>
            <a:xfrm>
              <a:off x="3399693" y="2628178"/>
              <a:ext cx="2703646" cy="3265053"/>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2"/>
            <p:cNvSpPr/>
            <p:nvPr>
              <p:custDataLst>
                <p:tags r:id="rId18"/>
              </p:custDataLst>
            </p:nvPr>
          </p:nvSpPr>
          <p:spPr>
            <a:xfrm>
              <a:off x="3489142" y="2727399"/>
              <a:ext cx="2524559" cy="2674889"/>
            </a:xfrm>
            <a:prstGeom prst="rect">
              <a:avLst/>
            </a:prstGeom>
            <a:blipFill dpi="0" rotWithShape="1">
              <a:blip r:embed="rId20"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739712" y="3528524"/>
            <a:ext cx="1517091" cy="1832112"/>
            <a:chOff x="2581246" y="3774218"/>
            <a:chExt cx="1517091" cy="1832112"/>
          </a:xfrm>
        </p:grpSpPr>
        <p:sp>
          <p:nvSpPr>
            <p:cNvPr id="13" name="矩形 12"/>
            <p:cNvSpPr/>
            <p:nvPr>
              <p:custDataLst>
                <p:tags r:id="rId15"/>
              </p:custDataLst>
            </p:nvPr>
          </p:nvSpPr>
          <p:spPr>
            <a:xfrm rot="20505397">
              <a:off x="2581246" y="3774218"/>
              <a:ext cx="1517091" cy="1832112"/>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Img3"/>
            <p:cNvSpPr/>
            <p:nvPr>
              <p:custDataLst>
                <p:tags r:id="rId16"/>
              </p:custDataLst>
            </p:nvPr>
          </p:nvSpPr>
          <p:spPr>
            <a:xfrm rot="20505397">
              <a:off x="2605335" y="3837534"/>
              <a:ext cx="1403446" cy="1512628"/>
            </a:xfrm>
            <a:prstGeom prst="rect">
              <a:avLst/>
            </a:prstGeom>
            <a:blipFill dpi="0" rotWithShape="1">
              <a:blip r:embed="rId21"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695525" y="657842"/>
            <a:ext cx="4062763" cy="4906389"/>
            <a:chOff x="6191999" y="1903939"/>
            <a:chExt cx="3268349" cy="3947016"/>
          </a:xfrm>
        </p:grpSpPr>
        <p:sp>
          <p:nvSpPr>
            <p:cNvPr id="4" name="矩形 3"/>
            <p:cNvSpPr/>
            <p:nvPr>
              <p:custDataLst>
                <p:tags r:id="rId13"/>
              </p:custDataLst>
            </p:nvPr>
          </p:nvSpPr>
          <p:spPr>
            <a:xfrm rot="619978">
              <a:off x="6191999" y="1903939"/>
              <a:ext cx="3268349" cy="394701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1"/>
            <p:cNvSpPr/>
            <p:nvPr>
              <p:custDataLst>
                <p:tags r:id="rId14"/>
              </p:custDataLst>
            </p:nvPr>
          </p:nvSpPr>
          <p:spPr>
            <a:xfrm rot="619978">
              <a:off x="6357946" y="2027154"/>
              <a:ext cx="3027514" cy="3212153"/>
            </a:xfrm>
            <a:prstGeom prst="rect">
              <a:avLst/>
            </a:prstGeom>
            <a:blipFill dpi="0" rotWithShape="1">
              <a:blip r:embed="rId22"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custDataLst>
              <p:tags r:id="rId3"/>
            </p:custDataLst>
          </p:nvPr>
        </p:nvSpPr>
        <p:spPr>
          <a:xfrm>
            <a:off x="2397691" y="5758864"/>
            <a:ext cx="8183027" cy="461665"/>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pic>
        <p:nvPicPr>
          <p:cNvPr id="16" name="图片 15"/>
          <p:cNvPicPr>
            <a:picLocks noChangeAspect="1"/>
          </p:cNvPicPr>
          <p:nvPr>
            <p:custDataLst>
              <p:tags r:id="rId4"/>
            </p:custDataLst>
          </p:nvPr>
        </p:nvPicPr>
        <p:blipFill>
          <a:blip r:embed="rId23" cstate="screen">
            <a:extLst>
              <a:ext uri="{28A0092B-C50C-407E-A947-70E740481C1C}">
                <a14:useLocalDpi xmlns:a14="http://schemas.microsoft.com/office/drawing/2010/main"/>
              </a:ext>
            </a:extLst>
          </a:blip>
          <a:stretch>
            <a:fillRect/>
          </a:stretch>
        </p:blipFill>
        <p:spPr>
          <a:xfrm>
            <a:off x="991421" y="6189519"/>
            <a:ext cx="267967" cy="287816"/>
          </a:xfrm>
          <a:prstGeom prst="rect">
            <a:avLst/>
          </a:prstGeom>
        </p:spPr>
      </p:pic>
      <p:pic>
        <p:nvPicPr>
          <p:cNvPr id="17" name="图片 16"/>
          <p:cNvPicPr>
            <a:picLocks noChangeAspect="1"/>
          </p:cNvPicPr>
          <p:nvPr>
            <p:custDataLst>
              <p:tags r:id="rId5"/>
            </p:custDataLst>
          </p:nvPr>
        </p:nvPicPr>
        <p:blipFill rotWithShape="1">
          <a:blip r:embed="rId24" cstate="screen">
            <a:extLst>
              <a:ext uri="{28A0092B-C50C-407E-A947-70E740481C1C}">
                <a14:useLocalDpi xmlns:a14="http://schemas.microsoft.com/office/drawing/2010/main"/>
              </a:ext>
            </a:extLst>
          </a:blip>
          <a:srcRect b="-1122"/>
          <a:stretch/>
        </p:blipFill>
        <p:spPr>
          <a:xfrm>
            <a:off x="1457251" y="5540824"/>
            <a:ext cx="825615" cy="843479"/>
          </a:xfrm>
          <a:prstGeom prst="rect">
            <a:avLst/>
          </a:prstGeom>
        </p:spPr>
      </p:pic>
      <p:pic>
        <p:nvPicPr>
          <p:cNvPr id="20" name="图片 19"/>
          <p:cNvPicPr>
            <a:picLocks noChangeAspect="1"/>
          </p:cNvPicPr>
          <p:nvPr>
            <p:custDataLst>
              <p:tags r:id="rId6"/>
            </p:custDataLst>
          </p:nvPr>
        </p:nvPicPr>
        <p:blipFill>
          <a:blip r:embed="rId25" cstate="screen">
            <a:extLst>
              <a:ext uri="{28A0092B-C50C-407E-A947-70E740481C1C}">
                <a14:useLocalDpi xmlns:a14="http://schemas.microsoft.com/office/drawing/2010/main"/>
              </a:ext>
            </a:extLst>
          </a:blip>
          <a:stretch>
            <a:fillRect/>
          </a:stretch>
        </p:blipFill>
        <p:spPr>
          <a:xfrm>
            <a:off x="4821286" y="657842"/>
            <a:ext cx="732682" cy="727497"/>
          </a:xfrm>
          <a:prstGeom prst="rect">
            <a:avLst/>
          </a:prstGeom>
        </p:spPr>
      </p:pic>
      <p:pic>
        <p:nvPicPr>
          <p:cNvPr id="21" name="图片 20"/>
          <p:cNvPicPr>
            <a:picLocks noChangeAspect="1"/>
          </p:cNvPicPr>
          <p:nvPr>
            <p:custDataLst>
              <p:tags r:id="rId7"/>
            </p:custDataLst>
          </p:nvPr>
        </p:nvPicPr>
        <p:blipFill>
          <a:blip r:embed="rId26" cstate="screen">
            <a:extLst>
              <a:ext uri="{28A0092B-C50C-407E-A947-70E740481C1C}">
                <a14:useLocalDpi xmlns:a14="http://schemas.microsoft.com/office/drawing/2010/main"/>
              </a:ext>
            </a:extLst>
          </a:blip>
          <a:stretch>
            <a:fillRect/>
          </a:stretch>
        </p:blipFill>
        <p:spPr>
          <a:xfrm>
            <a:off x="5366962" y="223239"/>
            <a:ext cx="385214" cy="382488"/>
          </a:xfrm>
          <a:prstGeom prst="rect">
            <a:avLst/>
          </a:prstGeom>
        </p:spPr>
      </p:pic>
      <p:pic>
        <p:nvPicPr>
          <p:cNvPr id="25" name="图片 24"/>
          <p:cNvPicPr>
            <a:picLocks noChangeAspect="1"/>
          </p:cNvPicPr>
          <p:nvPr>
            <p:custDataLst>
              <p:tags r:id="rId8"/>
            </p:custDataLst>
          </p:nvPr>
        </p:nvPicPr>
        <p:blipFill>
          <a:blip r:embed="rId27" cstate="screen">
            <a:extLst>
              <a:ext uri="{28A0092B-C50C-407E-A947-70E740481C1C}">
                <a14:useLocalDpi xmlns:a14="http://schemas.microsoft.com/office/drawing/2010/main"/>
              </a:ext>
            </a:extLst>
          </a:blip>
          <a:stretch>
            <a:fillRect/>
          </a:stretch>
        </p:blipFill>
        <p:spPr>
          <a:xfrm flipV="1">
            <a:off x="855187" y="1308463"/>
            <a:ext cx="220711" cy="248904"/>
          </a:xfrm>
          <a:prstGeom prst="rect">
            <a:avLst/>
          </a:prstGeom>
        </p:spPr>
      </p:pic>
      <p:pic>
        <p:nvPicPr>
          <p:cNvPr id="26" name="图片 25"/>
          <p:cNvPicPr>
            <a:picLocks noChangeAspect="1"/>
          </p:cNvPicPr>
          <p:nvPr>
            <p:custDataLst>
              <p:tags r:id="rId9"/>
            </p:custDataLst>
          </p:nvPr>
        </p:nvPicPr>
        <p:blipFill>
          <a:blip r:embed="rId28" cstate="screen">
            <a:extLst>
              <a:ext uri="{28A0092B-C50C-407E-A947-70E740481C1C}">
                <a14:useLocalDpi xmlns:a14="http://schemas.microsoft.com/office/drawing/2010/main"/>
              </a:ext>
            </a:extLst>
          </a:blip>
          <a:stretch>
            <a:fillRect/>
          </a:stretch>
        </p:blipFill>
        <p:spPr>
          <a:xfrm>
            <a:off x="3381551" y="24970"/>
            <a:ext cx="847549" cy="1203663"/>
          </a:xfrm>
          <a:prstGeom prst="rect">
            <a:avLst/>
          </a:prstGeom>
        </p:spPr>
      </p:pic>
      <p:sp>
        <p:nvSpPr>
          <p:cNvPr id="18" name="文本框 17"/>
          <p:cNvSpPr txBox="1"/>
          <p:nvPr>
            <p:custDataLst>
              <p:tags r:id="rId10"/>
            </p:custDataLst>
          </p:nvPr>
        </p:nvSpPr>
        <p:spPr>
          <a:xfrm>
            <a:off x="621856" y="220552"/>
            <a:ext cx="2339102"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HELLO,</a:t>
            </a:r>
            <a:endParaRPr lang="zh-CN" altLang="en-US" dirty="0"/>
          </a:p>
        </p:txBody>
      </p:sp>
      <p:sp>
        <p:nvSpPr>
          <p:cNvPr id="19" name="文本框 18"/>
          <p:cNvSpPr txBox="1"/>
          <p:nvPr>
            <p:custDataLst>
              <p:tags r:id="rId11"/>
            </p:custDataLst>
          </p:nvPr>
        </p:nvSpPr>
        <p:spPr>
          <a:xfrm>
            <a:off x="2126382" y="811829"/>
            <a:ext cx="3187091"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SUMMER~</a:t>
            </a:r>
            <a:endParaRPr lang="zh-CN" altLang="en-US" dirty="0"/>
          </a:p>
        </p:txBody>
      </p:sp>
      <p:pic>
        <p:nvPicPr>
          <p:cNvPr id="28" name="图片 27"/>
          <p:cNvPicPr>
            <a:picLocks noChangeAspect="1"/>
          </p:cNvPicPr>
          <p:nvPr>
            <p:custDataLst>
              <p:tags r:id="rId12"/>
            </p:custDataLst>
          </p:nvPr>
        </p:nvPicPr>
        <p:blipFill>
          <a:blip r:embed="rId29" cstate="screen">
            <a:extLst>
              <a:ext uri="{28A0092B-C50C-407E-A947-70E740481C1C}">
                <a14:useLocalDpi xmlns:a14="http://schemas.microsoft.com/office/drawing/2010/main"/>
              </a:ext>
            </a:extLst>
          </a:blip>
          <a:stretch>
            <a:fillRect/>
          </a:stretch>
        </p:blipFill>
        <p:spPr>
          <a:xfrm>
            <a:off x="890687" y="1632113"/>
            <a:ext cx="484148" cy="480722"/>
          </a:xfrm>
          <a:prstGeom prst="rect">
            <a:avLst/>
          </a:prstGeom>
        </p:spPr>
      </p:pic>
    </p:spTree>
    <p:custDataLst>
      <p:tags r:id="rId2"/>
    </p:custDataLst>
    <p:extLst>
      <p:ext uri="{BB962C8B-B14F-4D97-AF65-F5344CB8AC3E}">
        <p14:creationId xmlns:p14="http://schemas.microsoft.com/office/powerpoint/2010/main" val="7874996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900" decel="100000" fill="hold"/>
                                        <p:tgtEl>
                                          <p:spTgt spid="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227065" y="1599762"/>
            <a:ext cx="3356918" cy="4053976"/>
            <a:chOff x="5619353" y="1776317"/>
            <a:chExt cx="3356918" cy="4053976"/>
          </a:xfrm>
        </p:grpSpPr>
        <p:sp>
          <p:nvSpPr>
            <p:cNvPr id="4" name="矩形 3"/>
            <p:cNvSpPr/>
            <p:nvPr>
              <p:custDataLst>
                <p:tags r:id="rId16"/>
              </p:custDataLst>
            </p:nvPr>
          </p:nvSpPr>
          <p:spPr>
            <a:xfrm rot="1250924">
              <a:off x="5619353" y="1776317"/>
              <a:ext cx="3356918" cy="405397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1"/>
            <p:cNvSpPr/>
            <p:nvPr>
              <p:custDataLst>
                <p:tags r:id="rId17"/>
              </p:custDataLst>
            </p:nvPr>
          </p:nvSpPr>
          <p:spPr>
            <a:xfrm rot="1250924">
              <a:off x="5832212" y="1913203"/>
              <a:ext cx="3096405" cy="3337291"/>
            </a:xfrm>
            <a:prstGeom prst="rect">
              <a:avLst/>
            </a:prstGeom>
            <a:blipFill dpi="0" rotWithShape="1">
              <a:blip r:embed="rId19"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531533" y="2541726"/>
            <a:ext cx="2468554" cy="2981146"/>
            <a:chOff x="2847660" y="2643086"/>
            <a:chExt cx="2468554" cy="2981146"/>
          </a:xfrm>
        </p:grpSpPr>
        <p:sp>
          <p:nvSpPr>
            <p:cNvPr id="7" name="矩形 6"/>
            <p:cNvSpPr/>
            <p:nvPr>
              <p:custDataLst>
                <p:tags r:id="rId14"/>
              </p:custDataLst>
            </p:nvPr>
          </p:nvSpPr>
          <p:spPr>
            <a:xfrm rot="20246710">
              <a:off x="2847660" y="2643086"/>
              <a:ext cx="2468554" cy="298114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2"/>
            <p:cNvSpPr/>
            <p:nvPr>
              <p:custDataLst>
                <p:tags r:id="rId15"/>
              </p:custDataLst>
            </p:nvPr>
          </p:nvSpPr>
          <p:spPr>
            <a:xfrm rot="20246710">
              <a:off x="2892137" y="2754798"/>
              <a:ext cx="2258824" cy="2434550"/>
            </a:xfrm>
            <a:prstGeom prst="rect">
              <a:avLst/>
            </a:prstGeom>
            <a:blipFill dpi="0" rotWithShape="1">
              <a:blip r:embed="rId20"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custDataLst>
              <p:tags r:id="rId3"/>
            </p:custDataLst>
          </p:nvPr>
        </p:nvSpPr>
        <p:spPr>
          <a:xfrm>
            <a:off x="2370331" y="5847373"/>
            <a:ext cx="8551669" cy="461665"/>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sp>
        <p:nvSpPr>
          <p:cNvPr id="22" name="文本框 21"/>
          <p:cNvSpPr txBox="1"/>
          <p:nvPr>
            <p:custDataLst>
              <p:tags r:id="rId4"/>
            </p:custDataLst>
          </p:nvPr>
        </p:nvSpPr>
        <p:spPr>
          <a:xfrm>
            <a:off x="1339439" y="406692"/>
            <a:ext cx="6082114"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ENJOY THE BEAUTY</a:t>
            </a:r>
          </a:p>
        </p:txBody>
      </p:sp>
      <p:sp>
        <p:nvSpPr>
          <p:cNvPr id="23" name="文本框 22"/>
          <p:cNvSpPr txBox="1"/>
          <p:nvPr>
            <p:custDataLst>
              <p:tags r:id="rId5"/>
            </p:custDataLst>
          </p:nvPr>
        </p:nvSpPr>
        <p:spPr>
          <a:xfrm>
            <a:off x="7266947" y="782781"/>
            <a:ext cx="2868093" cy="584775"/>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3200" dirty="0"/>
              <a:t>OF NATURE…</a:t>
            </a:r>
            <a:endParaRPr lang="zh-CN" altLang="en-US" sz="3200" dirty="0"/>
          </a:p>
        </p:txBody>
      </p:sp>
      <p:pic>
        <p:nvPicPr>
          <p:cNvPr id="24" name="图片 23"/>
          <p:cNvPicPr>
            <a:picLocks noChangeAspect="1"/>
          </p:cNvPicPr>
          <p:nvPr>
            <p:custDataLst>
              <p:tags r:id="rId6"/>
            </p:custDataLst>
          </p:nvPr>
        </p:nvPicPr>
        <p:blipFill>
          <a:blip r:embed="rId21" cstate="screen">
            <a:extLst>
              <a:ext uri="{28A0092B-C50C-407E-A947-70E740481C1C}">
                <a14:useLocalDpi xmlns:a14="http://schemas.microsoft.com/office/drawing/2010/main"/>
              </a:ext>
            </a:extLst>
          </a:blip>
          <a:stretch>
            <a:fillRect/>
          </a:stretch>
        </p:blipFill>
        <p:spPr>
          <a:xfrm>
            <a:off x="1136010" y="5522872"/>
            <a:ext cx="610239" cy="723870"/>
          </a:xfrm>
          <a:prstGeom prst="rect">
            <a:avLst/>
          </a:prstGeom>
        </p:spPr>
      </p:pic>
      <p:pic>
        <p:nvPicPr>
          <p:cNvPr id="25" name="图片 24"/>
          <p:cNvPicPr>
            <a:picLocks noChangeAspect="1"/>
          </p:cNvPicPr>
          <p:nvPr>
            <p:custDataLst>
              <p:tags r:id="rId7"/>
            </p:custDataLst>
          </p:nvPr>
        </p:nvPicPr>
        <p:blipFill>
          <a:blip r:embed="rId22" cstate="screen">
            <a:extLst>
              <a:ext uri="{28A0092B-C50C-407E-A947-70E740481C1C}">
                <a14:useLocalDpi xmlns:a14="http://schemas.microsoft.com/office/drawing/2010/main"/>
              </a:ext>
            </a:extLst>
          </a:blip>
          <a:stretch>
            <a:fillRect/>
          </a:stretch>
        </p:blipFill>
        <p:spPr>
          <a:xfrm>
            <a:off x="1800656" y="6079647"/>
            <a:ext cx="290019" cy="259327"/>
          </a:xfrm>
          <a:prstGeom prst="rect">
            <a:avLst/>
          </a:prstGeom>
        </p:spPr>
      </p:pic>
      <p:pic>
        <p:nvPicPr>
          <p:cNvPr id="17" name="图片 16"/>
          <p:cNvPicPr>
            <a:picLocks noChangeAspect="1"/>
          </p:cNvPicPr>
          <p:nvPr>
            <p:custDataLst>
              <p:tags r:id="rId8"/>
            </p:custDataLst>
          </p:nvPr>
        </p:nvPicPr>
        <p:blipFill>
          <a:blip r:embed="rId23" cstate="screen">
            <a:extLst>
              <a:ext uri="{28A0092B-C50C-407E-A947-70E740481C1C}">
                <a14:useLocalDpi xmlns:a14="http://schemas.microsoft.com/office/drawing/2010/main"/>
              </a:ext>
            </a:extLst>
          </a:blip>
          <a:stretch>
            <a:fillRect/>
          </a:stretch>
        </p:blipFill>
        <p:spPr>
          <a:xfrm>
            <a:off x="1470957" y="1165051"/>
            <a:ext cx="863749" cy="857636"/>
          </a:xfrm>
          <a:prstGeom prst="rect">
            <a:avLst/>
          </a:prstGeom>
        </p:spPr>
      </p:pic>
      <p:pic>
        <p:nvPicPr>
          <p:cNvPr id="18" name="图片 17"/>
          <p:cNvPicPr>
            <a:picLocks noChangeAspect="1"/>
          </p:cNvPicPr>
          <p:nvPr>
            <p:custDataLst>
              <p:tags r:id="rId9"/>
            </p:custDataLst>
          </p:nvPr>
        </p:nvPicPr>
        <p:blipFill>
          <a:blip r:embed="rId24" cstate="screen">
            <a:extLst>
              <a:ext uri="{28A0092B-C50C-407E-A947-70E740481C1C}">
                <a14:useLocalDpi xmlns:a14="http://schemas.microsoft.com/office/drawing/2010/main"/>
              </a:ext>
            </a:extLst>
          </a:blip>
          <a:stretch>
            <a:fillRect/>
          </a:stretch>
        </p:blipFill>
        <p:spPr>
          <a:xfrm>
            <a:off x="3765810" y="1172590"/>
            <a:ext cx="863625" cy="633949"/>
          </a:xfrm>
          <a:prstGeom prst="rect">
            <a:avLst/>
          </a:prstGeom>
        </p:spPr>
      </p:pic>
      <p:pic>
        <p:nvPicPr>
          <p:cNvPr id="19" name="图片 18"/>
          <p:cNvPicPr>
            <a:picLocks noChangeAspect="1"/>
          </p:cNvPicPr>
          <p:nvPr>
            <p:custDataLst>
              <p:tags r:id="rId10"/>
            </p:custDataLst>
          </p:nvPr>
        </p:nvPicPr>
        <p:blipFill>
          <a:blip r:embed="rId25" cstate="screen">
            <a:extLst>
              <a:ext uri="{28A0092B-C50C-407E-A947-70E740481C1C}">
                <a14:useLocalDpi xmlns:a14="http://schemas.microsoft.com/office/drawing/2010/main"/>
              </a:ext>
            </a:extLst>
          </a:blip>
          <a:stretch>
            <a:fillRect/>
          </a:stretch>
        </p:blipFill>
        <p:spPr>
          <a:xfrm>
            <a:off x="526604" y="220712"/>
            <a:ext cx="847549" cy="1203663"/>
          </a:xfrm>
          <a:prstGeom prst="rect">
            <a:avLst/>
          </a:prstGeom>
        </p:spPr>
      </p:pic>
      <p:pic>
        <p:nvPicPr>
          <p:cNvPr id="20" name="图片 19"/>
          <p:cNvPicPr>
            <a:picLocks noChangeAspect="1"/>
          </p:cNvPicPr>
          <p:nvPr>
            <p:custDataLst>
              <p:tags r:id="rId11"/>
            </p:custDataLst>
          </p:nvPr>
        </p:nvPicPr>
        <p:blipFill>
          <a:blip r:embed="rId26" cstate="screen">
            <a:extLst>
              <a:ext uri="{28A0092B-C50C-407E-A947-70E740481C1C}">
                <a14:useLocalDpi xmlns:a14="http://schemas.microsoft.com/office/drawing/2010/main"/>
              </a:ext>
            </a:extLst>
          </a:blip>
          <a:stretch>
            <a:fillRect/>
          </a:stretch>
        </p:blipFill>
        <p:spPr>
          <a:xfrm>
            <a:off x="4572272" y="125483"/>
            <a:ext cx="368606" cy="365997"/>
          </a:xfrm>
          <a:prstGeom prst="rect">
            <a:avLst/>
          </a:prstGeom>
        </p:spPr>
      </p:pic>
      <p:pic>
        <p:nvPicPr>
          <p:cNvPr id="26" name="图片 25"/>
          <p:cNvPicPr>
            <a:picLocks noChangeAspect="1"/>
          </p:cNvPicPr>
          <p:nvPr>
            <p:custDataLst>
              <p:tags r:id="rId12"/>
            </p:custDataLst>
          </p:nvPr>
        </p:nvPicPr>
        <p:blipFill>
          <a:blip r:embed="rId27" cstate="screen">
            <a:extLst>
              <a:ext uri="{28A0092B-C50C-407E-A947-70E740481C1C}">
                <a14:useLocalDpi xmlns:a14="http://schemas.microsoft.com/office/drawing/2010/main"/>
              </a:ext>
            </a:extLst>
          </a:blip>
          <a:stretch>
            <a:fillRect/>
          </a:stretch>
        </p:blipFill>
        <p:spPr>
          <a:xfrm>
            <a:off x="8867382" y="927761"/>
            <a:ext cx="324971" cy="322672"/>
          </a:xfrm>
          <a:prstGeom prst="rect">
            <a:avLst/>
          </a:prstGeom>
        </p:spPr>
      </p:pic>
      <p:pic>
        <p:nvPicPr>
          <p:cNvPr id="27" name="图片 26"/>
          <p:cNvPicPr>
            <a:picLocks noChangeAspect="1"/>
          </p:cNvPicPr>
          <p:nvPr>
            <p:custDataLst>
              <p:tags r:id="rId13"/>
            </p:custDataLst>
          </p:nvPr>
        </p:nvPicPr>
        <p:blipFill>
          <a:blip r:embed="rId26" cstate="screen">
            <a:extLst>
              <a:ext uri="{28A0092B-C50C-407E-A947-70E740481C1C}">
                <a14:useLocalDpi xmlns:a14="http://schemas.microsoft.com/office/drawing/2010/main"/>
              </a:ext>
            </a:extLst>
          </a:blip>
          <a:stretch>
            <a:fillRect/>
          </a:stretch>
        </p:blipFill>
        <p:spPr>
          <a:xfrm>
            <a:off x="2479715" y="1215084"/>
            <a:ext cx="368606" cy="365997"/>
          </a:xfrm>
          <a:prstGeom prst="rect">
            <a:avLst/>
          </a:prstGeom>
        </p:spPr>
      </p:pic>
    </p:spTree>
    <p:custDataLst>
      <p:tags r:id="rId2"/>
    </p:custDataLst>
    <p:extLst>
      <p:ext uri="{BB962C8B-B14F-4D97-AF65-F5344CB8AC3E}">
        <p14:creationId xmlns:p14="http://schemas.microsoft.com/office/powerpoint/2010/main" val="27341383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randombar(horizontal)">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434320" y="1948814"/>
            <a:ext cx="1513688" cy="1828002"/>
            <a:chOff x="2434320" y="1948814"/>
            <a:chExt cx="1513688" cy="1828002"/>
          </a:xfrm>
        </p:grpSpPr>
        <p:sp>
          <p:nvSpPr>
            <p:cNvPr id="22" name="任意多边形 21"/>
            <p:cNvSpPr/>
            <p:nvPr>
              <p:custDataLst>
                <p:tags r:id="rId20"/>
              </p:custDataLst>
            </p:nvPr>
          </p:nvSpPr>
          <p:spPr>
            <a:xfrm rot="1280573">
              <a:off x="2434320" y="1948814"/>
              <a:ext cx="1513688" cy="1828002"/>
            </a:xfrm>
            <a:custGeom>
              <a:avLst/>
              <a:gdLst>
                <a:gd name="connsiteX0" fmla="*/ 0 w 4305108"/>
                <a:gd name="connsiteY0" fmla="*/ 0 h 5199056"/>
                <a:gd name="connsiteX1" fmla="*/ 4305108 w 4305108"/>
                <a:gd name="connsiteY1" fmla="*/ 0 h 5199056"/>
                <a:gd name="connsiteX2" fmla="*/ 4305108 w 4305108"/>
                <a:gd name="connsiteY2" fmla="*/ 3720317 h 5199056"/>
                <a:gd name="connsiteX3" fmla="*/ 520710 w 4305108"/>
                <a:gd name="connsiteY3" fmla="*/ 5199056 h 5199056"/>
                <a:gd name="connsiteX4" fmla="*/ 0 w 4305108"/>
                <a:gd name="connsiteY4" fmla="*/ 5199056 h 5199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108" h="5199056">
                  <a:moveTo>
                    <a:pt x="0" y="0"/>
                  </a:moveTo>
                  <a:lnTo>
                    <a:pt x="4305108" y="0"/>
                  </a:lnTo>
                  <a:lnTo>
                    <a:pt x="4305108" y="3720317"/>
                  </a:lnTo>
                  <a:lnTo>
                    <a:pt x="520710" y="5199056"/>
                  </a:lnTo>
                  <a:lnTo>
                    <a:pt x="0" y="5199056"/>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KSO_Img3"/>
            <p:cNvSpPr/>
            <p:nvPr>
              <p:custDataLst>
                <p:tags r:id="rId21"/>
              </p:custDataLst>
            </p:nvPr>
          </p:nvSpPr>
          <p:spPr>
            <a:xfrm rot="1280573">
              <a:off x="2534142" y="2026424"/>
              <a:ext cx="1386251" cy="1494094"/>
            </a:xfrm>
            <a:custGeom>
              <a:avLst/>
              <a:gdLst>
                <a:gd name="connsiteX0" fmla="*/ 0 w 3728919"/>
                <a:gd name="connsiteY0" fmla="*/ 0 h 4019011"/>
                <a:gd name="connsiteX1" fmla="*/ 3728919 w 3728919"/>
                <a:gd name="connsiteY1" fmla="*/ 0 h 4019011"/>
                <a:gd name="connsiteX2" fmla="*/ 3728919 w 3728919"/>
                <a:gd name="connsiteY2" fmla="*/ 3519818 h 4019011"/>
                <a:gd name="connsiteX3" fmla="*/ 2451380 w 3728919"/>
                <a:gd name="connsiteY3" fmla="*/ 4019011 h 4019011"/>
                <a:gd name="connsiteX4" fmla="*/ 0 w 3728919"/>
                <a:gd name="connsiteY4" fmla="*/ 4019011 h 4019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8919" h="4019011">
                  <a:moveTo>
                    <a:pt x="0" y="0"/>
                  </a:moveTo>
                  <a:lnTo>
                    <a:pt x="3728919" y="0"/>
                  </a:lnTo>
                  <a:lnTo>
                    <a:pt x="3728919" y="3519818"/>
                  </a:lnTo>
                  <a:lnTo>
                    <a:pt x="2451380" y="4019011"/>
                  </a:lnTo>
                  <a:lnTo>
                    <a:pt x="0" y="4019011"/>
                  </a:lnTo>
                  <a:close/>
                </a:path>
              </a:pathLst>
            </a:custGeom>
            <a:blipFill dpi="0" rotWithShape="1">
              <a:blip r:embed="rId23"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1" name="矩形 20"/>
          <p:cNvSpPr/>
          <p:nvPr>
            <p:custDataLst>
              <p:tags r:id="rId3"/>
            </p:custDataLst>
          </p:nvPr>
        </p:nvSpPr>
        <p:spPr>
          <a:xfrm rot="10800000" flipH="1" flipV="1">
            <a:off x="1692956" y="3551785"/>
            <a:ext cx="2876168" cy="7548"/>
          </a:xfrm>
          <a:prstGeom prst="rect">
            <a:avLst/>
          </a:prstGeom>
          <a:gradFill>
            <a:gsLst>
              <a:gs pos="49628">
                <a:srgbClr val="503D00"/>
              </a:gs>
              <a:gs pos="2000">
                <a:sysClr val="window" lastClr="FFFFFF">
                  <a:lumMod val="95000"/>
                  <a:alpha val="0"/>
                </a:sysClr>
              </a:gs>
              <a:gs pos="100000">
                <a:sysClr val="window" lastClr="FFFFFF">
                  <a:lumMod val="95000"/>
                  <a:alpha val="0"/>
                </a:sysClr>
              </a:gs>
            </a:gsLst>
            <a:lin ang="10800000" scaled="1"/>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nvGrpSpPr>
          <p:cNvPr id="4" name="组合 3"/>
          <p:cNvGrpSpPr/>
          <p:nvPr/>
        </p:nvGrpSpPr>
        <p:grpSpPr>
          <a:xfrm>
            <a:off x="4137111" y="2104535"/>
            <a:ext cx="2535848" cy="3062412"/>
            <a:chOff x="4137111" y="2104535"/>
            <a:chExt cx="2535848" cy="3062412"/>
          </a:xfrm>
        </p:grpSpPr>
        <p:sp>
          <p:nvSpPr>
            <p:cNvPr id="15" name="任意多边形 14"/>
            <p:cNvSpPr/>
            <p:nvPr>
              <p:custDataLst>
                <p:tags r:id="rId18"/>
              </p:custDataLst>
            </p:nvPr>
          </p:nvSpPr>
          <p:spPr>
            <a:xfrm rot="1280573">
              <a:off x="4137111" y="2104535"/>
              <a:ext cx="2535848" cy="3062412"/>
            </a:xfrm>
            <a:custGeom>
              <a:avLst/>
              <a:gdLst>
                <a:gd name="connsiteX0" fmla="*/ 0 w 4305108"/>
                <a:gd name="connsiteY0" fmla="*/ 0 h 5199056"/>
                <a:gd name="connsiteX1" fmla="*/ 4305108 w 4305108"/>
                <a:gd name="connsiteY1" fmla="*/ 0 h 5199056"/>
                <a:gd name="connsiteX2" fmla="*/ 4305108 w 4305108"/>
                <a:gd name="connsiteY2" fmla="*/ 3720317 h 5199056"/>
                <a:gd name="connsiteX3" fmla="*/ 520710 w 4305108"/>
                <a:gd name="connsiteY3" fmla="*/ 5199056 h 5199056"/>
                <a:gd name="connsiteX4" fmla="*/ 0 w 4305108"/>
                <a:gd name="connsiteY4" fmla="*/ 5199056 h 5199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108" h="5199056">
                  <a:moveTo>
                    <a:pt x="0" y="0"/>
                  </a:moveTo>
                  <a:lnTo>
                    <a:pt x="4305108" y="0"/>
                  </a:lnTo>
                  <a:lnTo>
                    <a:pt x="4305108" y="3720317"/>
                  </a:lnTo>
                  <a:lnTo>
                    <a:pt x="520710" y="5199056"/>
                  </a:lnTo>
                  <a:lnTo>
                    <a:pt x="0" y="5199056"/>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KSO_Img2"/>
            <p:cNvSpPr/>
            <p:nvPr>
              <p:custDataLst>
                <p:tags r:id="rId19"/>
              </p:custDataLst>
            </p:nvPr>
          </p:nvSpPr>
          <p:spPr>
            <a:xfrm rot="1280573">
              <a:off x="4311875" y="2219415"/>
              <a:ext cx="2319984" cy="2500467"/>
            </a:xfrm>
            <a:custGeom>
              <a:avLst/>
              <a:gdLst>
                <a:gd name="connsiteX0" fmla="*/ 0 w 3728919"/>
                <a:gd name="connsiteY0" fmla="*/ 0 h 4019011"/>
                <a:gd name="connsiteX1" fmla="*/ 3728919 w 3728919"/>
                <a:gd name="connsiteY1" fmla="*/ 0 h 4019011"/>
                <a:gd name="connsiteX2" fmla="*/ 3728919 w 3728919"/>
                <a:gd name="connsiteY2" fmla="*/ 3519818 h 4019011"/>
                <a:gd name="connsiteX3" fmla="*/ 2451380 w 3728919"/>
                <a:gd name="connsiteY3" fmla="*/ 4019011 h 4019011"/>
                <a:gd name="connsiteX4" fmla="*/ 0 w 3728919"/>
                <a:gd name="connsiteY4" fmla="*/ 4019011 h 4019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8919" h="4019011">
                  <a:moveTo>
                    <a:pt x="0" y="0"/>
                  </a:moveTo>
                  <a:lnTo>
                    <a:pt x="3728919" y="0"/>
                  </a:lnTo>
                  <a:lnTo>
                    <a:pt x="3728919" y="3519818"/>
                  </a:lnTo>
                  <a:lnTo>
                    <a:pt x="2451380" y="4019011"/>
                  </a:lnTo>
                  <a:lnTo>
                    <a:pt x="0" y="4019011"/>
                  </a:lnTo>
                  <a:close/>
                </a:path>
              </a:pathLst>
            </a:custGeom>
            <a:blipFill dpi="0" rotWithShape="1">
              <a:blip r:embed="rId24"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4" name="矩形 13"/>
          <p:cNvSpPr/>
          <p:nvPr>
            <p:custDataLst>
              <p:tags r:id="rId4"/>
            </p:custDataLst>
          </p:nvPr>
        </p:nvSpPr>
        <p:spPr>
          <a:xfrm rot="10800000" flipH="1" flipV="1">
            <a:off x="2876759" y="4749281"/>
            <a:ext cx="4818382" cy="12645"/>
          </a:xfrm>
          <a:prstGeom prst="rect">
            <a:avLst/>
          </a:prstGeom>
          <a:gradFill>
            <a:gsLst>
              <a:gs pos="49628">
                <a:srgbClr val="503D00"/>
              </a:gs>
              <a:gs pos="2000">
                <a:sysClr val="window" lastClr="FFFFFF">
                  <a:lumMod val="95000"/>
                  <a:alpha val="0"/>
                </a:sysClr>
              </a:gs>
              <a:gs pos="100000">
                <a:sysClr val="window" lastClr="FFFFFF">
                  <a:lumMod val="95000"/>
                  <a:alpha val="0"/>
                </a:sysClr>
              </a:gs>
            </a:gsLst>
            <a:lin ang="10800000" scaled="1"/>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nvGrpSpPr>
          <p:cNvPr id="3" name="组合 2"/>
          <p:cNvGrpSpPr/>
          <p:nvPr/>
        </p:nvGrpSpPr>
        <p:grpSpPr>
          <a:xfrm>
            <a:off x="7183856" y="1864518"/>
            <a:ext cx="3548644" cy="4359447"/>
            <a:chOff x="7183856" y="1864518"/>
            <a:chExt cx="3548644" cy="4359447"/>
          </a:xfrm>
        </p:grpSpPr>
        <p:sp>
          <p:nvSpPr>
            <p:cNvPr id="27" name="任意多边形 26"/>
            <p:cNvSpPr/>
            <p:nvPr>
              <p:custDataLst>
                <p:tags r:id="rId16"/>
              </p:custDataLst>
            </p:nvPr>
          </p:nvSpPr>
          <p:spPr>
            <a:xfrm rot="1280573">
              <a:off x="7183856" y="1864518"/>
              <a:ext cx="3533236" cy="4359447"/>
            </a:xfrm>
            <a:custGeom>
              <a:avLst/>
              <a:gdLst>
                <a:gd name="connsiteX0" fmla="*/ 0 w 3609865"/>
                <a:gd name="connsiteY0" fmla="*/ 0 h 4359447"/>
                <a:gd name="connsiteX1" fmla="*/ 2824967 w 3609865"/>
                <a:gd name="connsiteY1" fmla="*/ 0 h 4359447"/>
                <a:gd name="connsiteX2" fmla="*/ 3609865 w 3609865"/>
                <a:gd name="connsiteY2" fmla="*/ 2008716 h 4359447"/>
                <a:gd name="connsiteX3" fmla="*/ 3609865 w 3609865"/>
                <a:gd name="connsiteY3" fmla="*/ 3119513 h 4359447"/>
                <a:gd name="connsiteX4" fmla="*/ 436619 w 3609865"/>
                <a:gd name="connsiteY4" fmla="*/ 4359447 h 4359447"/>
                <a:gd name="connsiteX5" fmla="*/ 0 w 3609865"/>
                <a:gd name="connsiteY5" fmla="*/ 4359447 h 435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9865" h="4359447">
                  <a:moveTo>
                    <a:pt x="0" y="0"/>
                  </a:moveTo>
                  <a:lnTo>
                    <a:pt x="2824967" y="0"/>
                  </a:lnTo>
                  <a:lnTo>
                    <a:pt x="3609865" y="2008716"/>
                  </a:lnTo>
                  <a:lnTo>
                    <a:pt x="3609865" y="3119513"/>
                  </a:lnTo>
                  <a:lnTo>
                    <a:pt x="436619" y="4359447"/>
                  </a:lnTo>
                  <a:lnTo>
                    <a:pt x="0" y="4359447"/>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KSO_Img1"/>
            <p:cNvSpPr/>
            <p:nvPr>
              <p:custDataLst>
                <p:tags r:id="rId17"/>
              </p:custDataLst>
            </p:nvPr>
          </p:nvSpPr>
          <p:spPr>
            <a:xfrm rot="1280573">
              <a:off x="7409554" y="1998609"/>
              <a:ext cx="3322946" cy="3506914"/>
            </a:xfrm>
            <a:custGeom>
              <a:avLst/>
              <a:gdLst>
                <a:gd name="connsiteX0" fmla="*/ 0 w 3313480"/>
                <a:gd name="connsiteY0" fmla="*/ 0 h 3496924"/>
                <a:gd name="connsiteX1" fmla="*/ 2685339 w 3313480"/>
                <a:gd name="connsiteY1" fmla="*/ 0 h 3496924"/>
                <a:gd name="connsiteX2" fmla="*/ 3313480 w 3313480"/>
                <a:gd name="connsiteY2" fmla="*/ 1607542 h 3496924"/>
                <a:gd name="connsiteX3" fmla="*/ 3313480 w 3313480"/>
                <a:gd name="connsiteY3" fmla="*/ 3062578 h 3496924"/>
                <a:gd name="connsiteX4" fmla="*/ 2178272 w 3313480"/>
                <a:gd name="connsiteY4" fmla="*/ 3496924 h 3496924"/>
                <a:gd name="connsiteX5" fmla="*/ 0 w 3313480"/>
                <a:gd name="connsiteY5" fmla="*/ 3496924 h 34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3480" h="3496924">
                  <a:moveTo>
                    <a:pt x="0" y="0"/>
                  </a:moveTo>
                  <a:lnTo>
                    <a:pt x="2685339" y="0"/>
                  </a:lnTo>
                  <a:lnTo>
                    <a:pt x="3313480" y="1607542"/>
                  </a:lnTo>
                  <a:lnTo>
                    <a:pt x="3313480" y="3062578"/>
                  </a:lnTo>
                  <a:lnTo>
                    <a:pt x="2178272" y="3496924"/>
                  </a:lnTo>
                  <a:lnTo>
                    <a:pt x="0" y="3496924"/>
                  </a:lnTo>
                  <a:close/>
                </a:path>
              </a:pathLst>
            </a:custGeom>
            <a:blipFill dpi="0" rotWithShape="1">
              <a:blip r:embed="rId25"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 name="矩形 7"/>
          <p:cNvSpPr/>
          <p:nvPr>
            <p:custDataLst>
              <p:tags r:id="rId5"/>
            </p:custDataLst>
          </p:nvPr>
        </p:nvSpPr>
        <p:spPr>
          <a:xfrm rot="10800000" flipH="1" flipV="1">
            <a:off x="4513188" y="5585138"/>
            <a:ext cx="6859129" cy="18000"/>
          </a:xfrm>
          <a:prstGeom prst="rect">
            <a:avLst/>
          </a:prstGeom>
          <a:gradFill>
            <a:gsLst>
              <a:gs pos="49628">
                <a:srgbClr val="503D00"/>
              </a:gs>
              <a:gs pos="2000">
                <a:sysClr val="window" lastClr="FFFFFF">
                  <a:lumMod val="95000"/>
                  <a:alpha val="0"/>
                </a:sysClr>
              </a:gs>
              <a:gs pos="100000">
                <a:sysClr val="window" lastClr="FFFFFF">
                  <a:lumMod val="95000"/>
                  <a:alpha val="0"/>
                </a:sysClr>
              </a:gs>
            </a:gsLst>
            <a:lin ang="10800000" scaled="1"/>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pic>
        <p:nvPicPr>
          <p:cNvPr id="30" name="图片 29"/>
          <p:cNvPicPr>
            <a:picLocks noChangeAspect="1"/>
          </p:cNvPicPr>
          <p:nvPr>
            <p:custDataLst>
              <p:tags r:id="rId6"/>
            </p:custDataLst>
          </p:nvPr>
        </p:nvPicPr>
        <p:blipFill>
          <a:blip r:embed="rId26" cstate="screen">
            <a:extLst>
              <a:ext uri="{28A0092B-C50C-407E-A947-70E740481C1C}">
                <a14:useLocalDpi xmlns:a14="http://schemas.microsoft.com/office/drawing/2010/main"/>
              </a:ext>
            </a:extLst>
          </a:blip>
          <a:stretch>
            <a:fillRect/>
          </a:stretch>
        </p:blipFill>
        <p:spPr>
          <a:xfrm>
            <a:off x="764155" y="4954014"/>
            <a:ext cx="1222050" cy="1413775"/>
          </a:xfrm>
          <a:prstGeom prst="rect">
            <a:avLst/>
          </a:prstGeom>
        </p:spPr>
      </p:pic>
      <p:sp>
        <p:nvSpPr>
          <p:cNvPr id="31" name="文本框 30"/>
          <p:cNvSpPr txBox="1"/>
          <p:nvPr>
            <p:custDataLst>
              <p:tags r:id="rId7"/>
            </p:custDataLst>
          </p:nvPr>
        </p:nvSpPr>
        <p:spPr>
          <a:xfrm>
            <a:off x="2359831" y="5938622"/>
            <a:ext cx="8493010" cy="461665"/>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sp>
        <p:nvSpPr>
          <p:cNvPr id="32" name="文本框 31"/>
          <p:cNvSpPr txBox="1"/>
          <p:nvPr>
            <p:custDataLst>
              <p:tags r:id="rId8"/>
            </p:custDataLst>
          </p:nvPr>
        </p:nvSpPr>
        <p:spPr>
          <a:xfrm>
            <a:off x="593525" y="223991"/>
            <a:ext cx="4334841" cy="769441"/>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4400" dirty="0"/>
              <a:t>ENJOY THE JOY</a:t>
            </a:r>
            <a:endParaRPr lang="zh-CN" altLang="en-US" sz="4400" dirty="0"/>
          </a:p>
        </p:txBody>
      </p:sp>
      <p:sp>
        <p:nvSpPr>
          <p:cNvPr id="33" name="文本框 32"/>
          <p:cNvSpPr txBox="1"/>
          <p:nvPr>
            <p:custDataLst>
              <p:tags r:id="rId9"/>
            </p:custDataLst>
          </p:nvPr>
        </p:nvSpPr>
        <p:spPr>
          <a:xfrm>
            <a:off x="3481657" y="847458"/>
            <a:ext cx="3288080"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OF WATER</a:t>
            </a:r>
            <a:endParaRPr lang="zh-CN" altLang="en-US" dirty="0"/>
          </a:p>
        </p:txBody>
      </p:sp>
      <p:pic>
        <p:nvPicPr>
          <p:cNvPr id="34" name="图片 33"/>
          <p:cNvPicPr>
            <a:picLocks noChangeAspect="1"/>
          </p:cNvPicPr>
          <p:nvPr>
            <p:custDataLst>
              <p:tags r:id="rId10"/>
            </p:custDataLst>
          </p:nvPr>
        </p:nvPicPr>
        <p:blipFill rotWithShape="1">
          <a:blip r:embed="rId27" cstate="screen">
            <a:extLst>
              <a:ext uri="{28A0092B-C50C-407E-A947-70E740481C1C}">
                <a14:useLocalDpi xmlns:a14="http://schemas.microsoft.com/office/drawing/2010/main"/>
              </a:ext>
            </a:extLst>
          </a:blip>
          <a:srcRect/>
          <a:stretch/>
        </p:blipFill>
        <p:spPr>
          <a:xfrm>
            <a:off x="2591298" y="902518"/>
            <a:ext cx="628324" cy="640849"/>
          </a:xfrm>
          <a:prstGeom prst="rect">
            <a:avLst/>
          </a:prstGeom>
        </p:spPr>
      </p:pic>
      <p:pic>
        <p:nvPicPr>
          <p:cNvPr id="35" name="图片 34"/>
          <p:cNvPicPr>
            <a:picLocks noChangeAspect="1"/>
          </p:cNvPicPr>
          <p:nvPr>
            <p:custDataLst>
              <p:tags r:id="rId11"/>
            </p:custDataLst>
          </p:nvPr>
        </p:nvPicPr>
        <p:blipFill>
          <a:blip r:embed="rId28" cstate="screen">
            <a:extLst>
              <a:ext uri="{28A0092B-C50C-407E-A947-70E740481C1C}">
                <a14:useLocalDpi xmlns:a14="http://schemas.microsoft.com/office/drawing/2010/main"/>
              </a:ext>
            </a:extLst>
          </a:blip>
          <a:stretch>
            <a:fillRect/>
          </a:stretch>
        </p:blipFill>
        <p:spPr>
          <a:xfrm>
            <a:off x="4917610" y="150154"/>
            <a:ext cx="732682" cy="727497"/>
          </a:xfrm>
          <a:prstGeom prst="rect">
            <a:avLst/>
          </a:prstGeom>
        </p:spPr>
      </p:pic>
      <p:pic>
        <p:nvPicPr>
          <p:cNvPr id="36" name="图片 35"/>
          <p:cNvPicPr>
            <a:picLocks noChangeAspect="1"/>
          </p:cNvPicPr>
          <p:nvPr>
            <p:custDataLst>
              <p:tags r:id="rId12"/>
            </p:custDataLst>
          </p:nvPr>
        </p:nvPicPr>
        <p:blipFill>
          <a:blip r:embed="rId29" cstate="screen">
            <a:extLst>
              <a:ext uri="{28A0092B-C50C-407E-A947-70E740481C1C}">
                <a14:useLocalDpi xmlns:a14="http://schemas.microsoft.com/office/drawing/2010/main"/>
              </a:ext>
            </a:extLst>
          </a:blip>
          <a:stretch>
            <a:fillRect/>
          </a:stretch>
        </p:blipFill>
        <p:spPr>
          <a:xfrm flipV="1">
            <a:off x="5976306" y="814582"/>
            <a:ext cx="261022" cy="259175"/>
          </a:xfrm>
          <a:prstGeom prst="rect">
            <a:avLst/>
          </a:prstGeom>
        </p:spPr>
      </p:pic>
      <p:pic>
        <p:nvPicPr>
          <p:cNvPr id="37" name="图片 36"/>
          <p:cNvPicPr>
            <a:picLocks noChangeAspect="1"/>
          </p:cNvPicPr>
          <p:nvPr>
            <p:custDataLst>
              <p:tags r:id="rId13"/>
            </p:custDataLst>
          </p:nvPr>
        </p:nvPicPr>
        <p:blipFill>
          <a:blip r:embed="rId30" cstate="screen">
            <a:extLst>
              <a:ext uri="{28A0092B-C50C-407E-A947-70E740481C1C}">
                <a14:useLocalDpi xmlns:a14="http://schemas.microsoft.com/office/drawing/2010/main"/>
              </a:ext>
            </a:extLst>
          </a:blip>
          <a:stretch>
            <a:fillRect/>
          </a:stretch>
        </p:blipFill>
        <p:spPr>
          <a:xfrm>
            <a:off x="1791636" y="6424154"/>
            <a:ext cx="289128" cy="266326"/>
          </a:xfrm>
          <a:prstGeom prst="rect">
            <a:avLst/>
          </a:prstGeom>
        </p:spPr>
      </p:pic>
      <p:pic>
        <p:nvPicPr>
          <p:cNvPr id="38" name="图片 37"/>
          <p:cNvPicPr>
            <a:picLocks noChangeAspect="1"/>
          </p:cNvPicPr>
          <p:nvPr>
            <p:custDataLst>
              <p:tags r:id="rId14"/>
            </p:custDataLst>
          </p:nvPr>
        </p:nvPicPr>
        <p:blipFill>
          <a:blip r:embed="rId31" cstate="screen">
            <a:extLst>
              <a:ext uri="{28A0092B-C50C-407E-A947-70E740481C1C}">
                <a14:useLocalDpi xmlns:a14="http://schemas.microsoft.com/office/drawing/2010/main"/>
              </a:ext>
            </a:extLst>
          </a:blip>
          <a:stretch>
            <a:fillRect/>
          </a:stretch>
        </p:blipFill>
        <p:spPr>
          <a:xfrm flipH="1">
            <a:off x="2003131" y="6274882"/>
            <a:ext cx="175492" cy="161652"/>
          </a:xfrm>
          <a:prstGeom prst="rect">
            <a:avLst/>
          </a:prstGeom>
        </p:spPr>
      </p:pic>
      <p:pic>
        <p:nvPicPr>
          <p:cNvPr id="29" name="图片 28"/>
          <p:cNvPicPr>
            <a:picLocks noChangeAspect="1"/>
          </p:cNvPicPr>
          <p:nvPr>
            <p:custDataLst>
              <p:tags r:id="rId15"/>
            </p:custDataLst>
          </p:nvPr>
        </p:nvPicPr>
        <p:blipFill>
          <a:blip r:embed="rId32" cstate="screen">
            <a:extLst>
              <a:ext uri="{28A0092B-C50C-407E-A947-70E740481C1C}">
                <a14:useLocalDpi xmlns:a14="http://schemas.microsoft.com/office/drawing/2010/main"/>
              </a:ext>
            </a:extLst>
          </a:blip>
          <a:stretch>
            <a:fillRect/>
          </a:stretch>
        </p:blipFill>
        <p:spPr>
          <a:xfrm>
            <a:off x="9806819" y="337294"/>
            <a:ext cx="678496" cy="853712"/>
          </a:xfrm>
          <a:prstGeom prst="rect">
            <a:avLst/>
          </a:prstGeom>
        </p:spPr>
      </p:pic>
    </p:spTree>
    <p:custDataLst>
      <p:tags r:id="rId2"/>
    </p:custDataLst>
    <p:extLst>
      <p:ext uri="{BB962C8B-B14F-4D97-AF65-F5344CB8AC3E}">
        <p14:creationId xmlns:p14="http://schemas.microsoft.com/office/powerpoint/2010/main" val="11612567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500"/>
                            </p:stCondLst>
                            <p:childTnLst>
                              <p:par>
                                <p:cTn id="15" presetID="1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p:tgtEl>
                                          <p:spTgt spid="5"/>
                                        </p:tgtEl>
                                        <p:attrNameLst>
                                          <p:attrName>ppt_y</p:attrName>
                                        </p:attrNameLst>
                                      </p:cBhvr>
                                      <p:tavLst>
                                        <p:tav tm="0">
                                          <p:val>
                                            <p:strVal val="#ppt_y+#ppt_h*1.125000"/>
                                          </p:val>
                                        </p:tav>
                                        <p:tav tm="100000">
                                          <p:val>
                                            <p:strVal val="#ppt_y"/>
                                          </p:val>
                                        </p:tav>
                                      </p:tavLst>
                                    </p:anim>
                                    <p:animEffect transition="in" filter="wipe(up)">
                                      <p:cBhvr>
                                        <p:cTn id="18" dur="1000"/>
                                        <p:tgtEl>
                                          <p:spTgt spid="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p:tgtEl>
                                          <p:spTgt spid="4"/>
                                        </p:tgtEl>
                                        <p:attrNameLst>
                                          <p:attrName>ppt_y</p:attrName>
                                        </p:attrNameLst>
                                      </p:cBhvr>
                                      <p:tavLst>
                                        <p:tav tm="0">
                                          <p:val>
                                            <p:strVal val="#ppt_y+#ppt_h*1.125000"/>
                                          </p:val>
                                        </p:tav>
                                        <p:tav tm="100000">
                                          <p:val>
                                            <p:strVal val="#ppt_y"/>
                                          </p:val>
                                        </p:tav>
                                      </p:tavLst>
                                    </p:anim>
                                    <p:animEffect transition="in" filter="wipe(up)">
                                      <p:cBhvr>
                                        <p:cTn id="23" dur="1000"/>
                                        <p:tgtEl>
                                          <p:spTgt spid="4"/>
                                        </p:tgtEl>
                                      </p:cBhvr>
                                    </p:animEffect>
                                  </p:childTnLst>
                                </p:cTn>
                              </p:par>
                            </p:childTnLst>
                          </p:cTn>
                        </p:par>
                        <p:par>
                          <p:cTn id="24" fill="hold">
                            <p:stCondLst>
                              <p:cond delay="2500"/>
                            </p:stCondLst>
                            <p:childTnLst>
                              <p:par>
                                <p:cTn id="25" presetID="1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000"/>
                                        <p:tgtEl>
                                          <p:spTgt spid="3"/>
                                        </p:tgtEl>
                                        <p:attrNameLst>
                                          <p:attrName>ppt_y</p:attrName>
                                        </p:attrNameLst>
                                      </p:cBhvr>
                                      <p:tavLst>
                                        <p:tav tm="0">
                                          <p:val>
                                            <p:strVal val="#ppt_y+#ppt_h*1.125000"/>
                                          </p:val>
                                        </p:tav>
                                        <p:tav tm="100000">
                                          <p:val>
                                            <p:strVal val="#ppt_y"/>
                                          </p:val>
                                        </p:tav>
                                      </p:tavLst>
                                    </p:anim>
                                    <p:animEffect transition="in" filter="wipe(up)">
                                      <p:cBhvr>
                                        <p:cTn id="28" dur="1000"/>
                                        <p:tgtEl>
                                          <p:spTgt spid="3"/>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par>
                                <p:cTn id="39" presetID="10"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animBg="1"/>
      <p:bldP spid="8" grpId="0" animBg="1"/>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87069" y="560994"/>
            <a:ext cx="3960528" cy="1701524"/>
            <a:chOff x="6758788" y="1007890"/>
            <a:chExt cx="2986209" cy="1282937"/>
          </a:xfrm>
        </p:grpSpPr>
        <p:sp>
          <p:nvSpPr>
            <p:cNvPr id="7" name="矩形 6"/>
            <p:cNvSpPr/>
            <p:nvPr>
              <p:custDataLst>
                <p:tags r:id="rId11"/>
              </p:custDataLst>
            </p:nvPr>
          </p:nvSpPr>
          <p:spPr>
            <a:xfrm rot="2945364">
              <a:off x="8660616" y="1186807"/>
              <a:ext cx="982386" cy="118637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5"/>
            <p:cNvSpPr/>
            <p:nvPr>
              <p:custDataLst>
                <p:tags r:id="rId12"/>
              </p:custDataLst>
            </p:nvPr>
          </p:nvSpPr>
          <p:spPr>
            <a:xfrm rot="2945364">
              <a:off x="8756103" y="1261432"/>
              <a:ext cx="885600" cy="954000"/>
            </a:xfrm>
            <a:prstGeom prst="rect">
              <a:avLst/>
            </a:prstGeom>
            <a:blipFill dpi="0" rotWithShape="1">
              <a:blip r:embed="rId20"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13"/>
              </p:custDataLst>
            </p:nvPr>
          </p:nvSpPr>
          <p:spPr>
            <a:xfrm rot="898711">
              <a:off x="8131689" y="1099942"/>
              <a:ext cx="982385" cy="1186377"/>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Img4"/>
            <p:cNvSpPr/>
            <p:nvPr>
              <p:custDataLst>
                <p:tags r:id="rId14"/>
              </p:custDataLst>
            </p:nvPr>
          </p:nvSpPr>
          <p:spPr>
            <a:xfrm rot="898711">
              <a:off x="8201765" y="1150769"/>
              <a:ext cx="885600" cy="954000"/>
            </a:xfrm>
            <a:prstGeom prst="rect">
              <a:avLst/>
            </a:prstGeom>
            <a:blipFill dpi="0" rotWithShape="1">
              <a:blip r:embed="rId21"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15"/>
              </p:custDataLst>
            </p:nvPr>
          </p:nvSpPr>
          <p:spPr>
            <a:xfrm rot="20925495">
              <a:off x="7504473" y="1007890"/>
              <a:ext cx="982385" cy="1186377"/>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Img3"/>
            <p:cNvSpPr/>
            <p:nvPr>
              <p:custDataLst>
                <p:tags r:id="rId16"/>
              </p:custDataLst>
            </p:nvPr>
          </p:nvSpPr>
          <p:spPr>
            <a:xfrm rot="20925495">
              <a:off x="7536605" y="1058055"/>
              <a:ext cx="885600" cy="954000"/>
            </a:xfrm>
            <a:prstGeom prst="rect">
              <a:avLst/>
            </a:prstGeom>
            <a:blipFill dpi="0" rotWithShape="1">
              <a:blip r:embed="rId22"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7"/>
              </p:custDataLst>
            </p:nvPr>
          </p:nvSpPr>
          <p:spPr>
            <a:xfrm rot="18718989">
              <a:off x="6860783" y="1206446"/>
              <a:ext cx="982386" cy="118637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KSO_Img2"/>
            <p:cNvSpPr/>
            <p:nvPr>
              <p:custDataLst>
                <p:tags r:id="rId18"/>
              </p:custDataLst>
            </p:nvPr>
          </p:nvSpPr>
          <p:spPr>
            <a:xfrm rot="18718989">
              <a:off x="6856821" y="1279233"/>
              <a:ext cx="884162" cy="952945"/>
            </a:xfrm>
            <a:prstGeom prst="rect">
              <a:avLst/>
            </a:prstGeom>
            <a:blipFill dpi="0" rotWithShape="1">
              <a:blip r:embed="rId23"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21168643">
            <a:off x="2747053" y="2036291"/>
            <a:ext cx="6129366" cy="3597338"/>
            <a:chOff x="2747053" y="2036291"/>
            <a:chExt cx="6129366" cy="3597338"/>
          </a:xfrm>
        </p:grpSpPr>
        <p:sp>
          <p:nvSpPr>
            <p:cNvPr id="4" name="矩形 3"/>
            <p:cNvSpPr/>
            <p:nvPr>
              <p:custDataLst>
                <p:tags r:id="rId9"/>
              </p:custDataLst>
            </p:nvPr>
          </p:nvSpPr>
          <p:spPr>
            <a:xfrm rot="16939968">
              <a:off x="4013067" y="770277"/>
              <a:ext cx="3597338" cy="612936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1"/>
            <p:cNvSpPr/>
            <p:nvPr>
              <p:custDataLst>
                <p:tags r:id="rId10"/>
              </p:custDataLst>
            </p:nvPr>
          </p:nvSpPr>
          <p:spPr>
            <a:xfrm rot="750227">
              <a:off x="2851672" y="2148485"/>
              <a:ext cx="5904000" cy="3362400"/>
            </a:xfrm>
            <a:prstGeom prst="rect">
              <a:avLst/>
            </a:prstGeom>
            <a:blipFill dpi="0" rotWithShape="1">
              <a:blip r:embed="rId24"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9" name="组合 8"/>
          <p:cNvGrpSpPr/>
          <p:nvPr/>
        </p:nvGrpSpPr>
        <p:grpSpPr>
          <a:xfrm>
            <a:off x="1022141" y="5279019"/>
            <a:ext cx="1350632" cy="1068527"/>
            <a:chOff x="1022141" y="5279019"/>
            <a:chExt cx="1350632" cy="1068527"/>
          </a:xfrm>
        </p:grpSpPr>
        <p:pic>
          <p:nvPicPr>
            <p:cNvPr id="26" name="图片 25"/>
            <p:cNvPicPr>
              <a:picLocks noChangeAspect="1"/>
            </p:cNvPicPr>
            <p:nvPr>
              <p:custDataLst>
                <p:tags r:id="rId7"/>
              </p:custDataLst>
            </p:nvPr>
          </p:nvPicPr>
          <p:blipFill>
            <a:blip r:embed="rId25" cstate="screen">
              <a:extLst>
                <a:ext uri="{28A0092B-C50C-407E-A947-70E740481C1C}">
                  <a14:useLocalDpi xmlns:a14="http://schemas.microsoft.com/office/drawing/2010/main"/>
                </a:ext>
              </a:extLst>
            </a:blip>
            <a:stretch>
              <a:fillRect/>
            </a:stretch>
          </p:blipFill>
          <p:spPr>
            <a:xfrm>
              <a:off x="1022141" y="5651850"/>
              <a:ext cx="710446" cy="695696"/>
            </a:xfrm>
            <a:prstGeom prst="rect">
              <a:avLst/>
            </a:prstGeom>
          </p:spPr>
        </p:pic>
        <p:pic>
          <p:nvPicPr>
            <p:cNvPr id="27" name="图片 26"/>
            <p:cNvPicPr>
              <a:picLocks noChangeAspect="1"/>
            </p:cNvPicPr>
            <p:nvPr>
              <p:custDataLst>
                <p:tags r:id="rId8"/>
              </p:custDataLst>
            </p:nvPr>
          </p:nvPicPr>
          <p:blipFill rotWithShape="1">
            <a:blip r:embed="rId26" cstate="screen">
              <a:extLst>
                <a:ext uri="{28A0092B-C50C-407E-A947-70E740481C1C}">
                  <a14:useLocalDpi xmlns:a14="http://schemas.microsoft.com/office/drawing/2010/main"/>
                </a:ext>
              </a:extLst>
            </a:blip>
            <a:srcRect b="-15011"/>
            <a:stretch/>
          </p:blipFill>
          <p:spPr>
            <a:xfrm>
              <a:off x="1589526" y="5279019"/>
              <a:ext cx="783247" cy="831111"/>
            </a:xfrm>
            <a:prstGeom prst="rect">
              <a:avLst/>
            </a:prstGeom>
          </p:spPr>
        </p:pic>
      </p:grpSp>
      <p:sp>
        <p:nvSpPr>
          <p:cNvPr id="28" name="文本框 27"/>
          <p:cNvSpPr txBox="1"/>
          <p:nvPr>
            <p:custDataLst>
              <p:tags r:id="rId3"/>
            </p:custDataLst>
          </p:nvPr>
        </p:nvSpPr>
        <p:spPr>
          <a:xfrm>
            <a:off x="2548000" y="6011014"/>
            <a:ext cx="8996300" cy="461665"/>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The sea water is the bright incomparable sky-blue, the sodium hyposulfite is steady like spring early morning is  same. </a:t>
            </a:r>
            <a:endParaRPr lang="zh-CN" altLang="en-US" dirty="0"/>
          </a:p>
        </p:txBody>
      </p:sp>
      <p:sp>
        <p:nvSpPr>
          <p:cNvPr id="29" name="文本框 28"/>
          <p:cNvSpPr txBox="1"/>
          <p:nvPr>
            <p:custDataLst>
              <p:tags r:id="rId4"/>
            </p:custDataLst>
          </p:nvPr>
        </p:nvSpPr>
        <p:spPr>
          <a:xfrm>
            <a:off x="766795" y="145496"/>
            <a:ext cx="2339102"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HELLO,</a:t>
            </a:r>
            <a:endParaRPr lang="zh-CN" altLang="en-US" dirty="0"/>
          </a:p>
        </p:txBody>
      </p:sp>
      <p:sp>
        <p:nvSpPr>
          <p:cNvPr id="30" name="文本框 29"/>
          <p:cNvSpPr txBox="1"/>
          <p:nvPr>
            <p:custDataLst>
              <p:tags r:id="rId5"/>
            </p:custDataLst>
          </p:nvPr>
        </p:nvSpPr>
        <p:spPr>
          <a:xfrm>
            <a:off x="2453579" y="718243"/>
            <a:ext cx="3187091"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SUMMER~</a:t>
            </a:r>
            <a:endParaRPr lang="zh-CN" altLang="en-US" dirty="0"/>
          </a:p>
        </p:txBody>
      </p:sp>
      <p:pic>
        <p:nvPicPr>
          <p:cNvPr id="31" name="图片 30"/>
          <p:cNvPicPr>
            <a:picLocks noChangeAspect="1"/>
          </p:cNvPicPr>
          <p:nvPr>
            <p:custDataLst>
              <p:tags r:id="rId6"/>
            </p:custDataLst>
          </p:nvPr>
        </p:nvPicPr>
        <p:blipFill>
          <a:blip r:embed="rId27" cstate="screen">
            <a:extLst>
              <a:ext uri="{28A0092B-C50C-407E-A947-70E740481C1C}">
                <a14:useLocalDpi xmlns:a14="http://schemas.microsoft.com/office/drawing/2010/main"/>
              </a:ext>
            </a:extLst>
          </a:blip>
          <a:stretch>
            <a:fillRect/>
          </a:stretch>
        </p:blipFill>
        <p:spPr>
          <a:xfrm>
            <a:off x="668443" y="889914"/>
            <a:ext cx="1092583" cy="802017"/>
          </a:xfrm>
          <a:prstGeom prst="rect">
            <a:avLst/>
          </a:prstGeom>
        </p:spPr>
      </p:pic>
    </p:spTree>
    <p:custDataLst>
      <p:tags r:id="rId2"/>
    </p:custDataLst>
    <p:extLst>
      <p:ext uri="{BB962C8B-B14F-4D97-AF65-F5344CB8AC3E}">
        <p14:creationId xmlns:p14="http://schemas.microsoft.com/office/powerpoint/2010/main" val="20475695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58440" y="1922239"/>
            <a:ext cx="2835620" cy="3424432"/>
            <a:chOff x="2578905" y="2167949"/>
            <a:chExt cx="2835620" cy="3424432"/>
          </a:xfrm>
        </p:grpSpPr>
        <p:sp>
          <p:nvSpPr>
            <p:cNvPr id="10" name="矩形 9"/>
            <p:cNvSpPr/>
            <p:nvPr>
              <p:custDataLst>
                <p:tags r:id="rId17"/>
              </p:custDataLst>
            </p:nvPr>
          </p:nvSpPr>
          <p:spPr>
            <a:xfrm rot="20740978">
              <a:off x="2578905" y="2167949"/>
              <a:ext cx="2835620" cy="3424432"/>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Img2"/>
            <p:cNvSpPr/>
            <p:nvPr>
              <p:custDataLst>
                <p:tags r:id="rId18"/>
              </p:custDataLst>
            </p:nvPr>
          </p:nvSpPr>
          <p:spPr>
            <a:xfrm rot="20740978">
              <a:off x="2634035" y="2265728"/>
              <a:ext cx="2638090" cy="2843321"/>
            </a:xfrm>
            <a:prstGeom prst="rect">
              <a:avLst/>
            </a:prstGeom>
            <a:blipFill dpi="0" rotWithShape="1">
              <a:blip r:embed="rId20"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759109" y="1886282"/>
            <a:ext cx="2835620" cy="3424432"/>
            <a:chOff x="6530652" y="2141793"/>
            <a:chExt cx="2835620" cy="3424432"/>
          </a:xfrm>
        </p:grpSpPr>
        <p:sp>
          <p:nvSpPr>
            <p:cNvPr id="4" name="矩形 3"/>
            <p:cNvSpPr/>
            <p:nvPr>
              <p:custDataLst>
                <p:tags r:id="rId15"/>
              </p:custDataLst>
            </p:nvPr>
          </p:nvSpPr>
          <p:spPr>
            <a:xfrm rot="1250924">
              <a:off x="6530652" y="2141793"/>
              <a:ext cx="2835620" cy="3424432"/>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3"/>
            <p:cNvSpPr/>
            <p:nvPr>
              <p:custDataLst>
                <p:tags r:id="rId16"/>
              </p:custDataLst>
            </p:nvPr>
          </p:nvSpPr>
          <p:spPr>
            <a:xfrm rot="1250924">
              <a:off x="6698214" y="2253005"/>
              <a:ext cx="2644537" cy="2850270"/>
            </a:xfrm>
            <a:prstGeom prst="rect">
              <a:avLst/>
            </a:prstGeom>
            <a:blipFill dpi="0" rotWithShape="1">
              <a:blip r:embed="rId21"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4434845" y="1941825"/>
            <a:ext cx="2835620" cy="3424432"/>
            <a:chOff x="4740650" y="2254481"/>
            <a:chExt cx="2835620" cy="3424432"/>
          </a:xfrm>
        </p:grpSpPr>
        <p:sp>
          <p:nvSpPr>
            <p:cNvPr id="7" name="矩形 6"/>
            <p:cNvSpPr/>
            <p:nvPr>
              <p:custDataLst>
                <p:tags r:id="rId13"/>
              </p:custDataLst>
            </p:nvPr>
          </p:nvSpPr>
          <p:spPr>
            <a:xfrm rot="1186725">
              <a:off x="4740650" y="2254481"/>
              <a:ext cx="2835620" cy="3424432"/>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1"/>
            <p:cNvSpPr/>
            <p:nvPr>
              <p:custDataLst>
                <p:tags r:id="rId14"/>
              </p:custDataLst>
            </p:nvPr>
          </p:nvSpPr>
          <p:spPr>
            <a:xfrm rot="1186725">
              <a:off x="4903818" y="2364379"/>
              <a:ext cx="2647150" cy="2816157"/>
            </a:xfrm>
            <a:prstGeom prst="rect">
              <a:avLst/>
            </a:prstGeom>
            <a:blipFill dpi="0" rotWithShape="1">
              <a:blip r:embed="rId22"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custDataLst>
              <p:tags r:id="rId3"/>
            </p:custDataLst>
          </p:nvPr>
        </p:nvSpPr>
        <p:spPr>
          <a:xfrm>
            <a:off x="639696" y="285667"/>
            <a:ext cx="2339102"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HELLO,</a:t>
            </a:r>
            <a:endParaRPr lang="zh-CN" altLang="en-US" dirty="0"/>
          </a:p>
        </p:txBody>
      </p:sp>
      <p:sp>
        <p:nvSpPr>
          <p:cNvPr id="20" name="文本框 19"/>
          <p:cNvSpPr txBox="1"/>
          <p:nvPr>
            <p:custDataLst>
              <p:tags r:id="rId4"/>
            </p:custDataLst>
          </p:nvPr>
        </p:nvSpPr>
        <p:spPr>
          <a:xfrm>
            <a:off x="2576250" y="832985"/>
            <a:ext cx="3187091"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SUMMER~</a:t>
            </a:r>
            <a:endParaRPr lang="zh-CN" altLang="en-US" dirty="0"/>
          </a:p>
        </p:txBody>
      </p:sp>
      <p:sp>
        <p:nvSpPr>
          <p:cNvPr id="21" name="文本框 20"/>
          <p:cNvSpPr txBox="1"/>
          <p:nvPr>
            <p:custDataLst>
              <p:tags r:id="rId5"/>
            </p:custDataLst>
          </p:nvPr>
        </p:nvSpPr>
        <p:spPr>
          <a:xfrm>
            <a:off x="2861152" y="5836199"/>
            <a:ext cx="8234861" cy="461665"/>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pic>
        <p:nvPicPr>
          <p:cNvPr id="22" name="图片 21"/>
          <p:cNvPicPr>
            <a:picLocks noChangeAspect="1"/>
          </p:cNvPicPr>
          <p:nvPr>
            <p:custDataLst>
              <p:tags r:id="rId6"/>
            </p:custDataLst>
          </p:nvPr>
        </p:nvPicPr>
        <p:blipFill>
          <a:blip r:embed="rId23" cstate="screen">
            <a:extLst>
              <a:ext uri="{28A0092B-C50C-407E-A947-70E740481C1C}">
                <a14:useLocalDpi xmlns:a14="http://schemas.microsoft.com/office/drawing/2010/main"/>
              </a:ext>
            </a:extLst>
          </a:blip>
          <a:stretch>
            <a:fillRect/>
          </a:stretch>
        </p:blipFill>
        <p:spPr>
          <a:xfrm>
            <a:off x="1835212" y="5545352"/>
            <a:ext cx="805736" cy="715342"/>
          </a:xfrm>
          <a:prstGeom prst="rect">
            <a:avLst/>
          </a:prstGeom>
          <a:effectLst>
            <a:outerShdw blurRad="76200" dir="18900000" sy="23000" kx="-1200000" algn="bl" rotWithShape="0">
              <a:prstClr val="black">
                <a:alpha val="20000"/>
              </a:prstClr>
            </a:outerShdw>
          </a:effectLst>
        </p:spPr>
      </p:pic>
      <p:pic>
        <p:nvPicPr>
          <p:cNvPr id="24" name="图片 23"/>
          <p:cNvPicPr>
            <a:picLocks noChangeAspect="1"/>
          </p:cNvPicPr>
          <p:nvPr>
            <p:custDataLst>
              <p:tags r:id="rId7"/>
            </p:custDataLst>
          </p:nvPr>
        </p:nvPicPr>
        <p:blipFill>
          <a:blip r:embed="rId24" cstate="screen">
            <a:extLst>
              <a:ext uri="{28A0092B-C50C-407E-A947-70E740481C1C}">
                <a14:useLocalDpi xmlns:a14="http://schemas.microsoft.com/office/drawing/2010/main"/>
              </a:ext>
            </a:extLst>
          </a:blip>
          <a:stretch>
            <a:fillRect/>
          </a:stretch>
        </p:blipFill>
        <p:spPr>
          <a:xfrm>
            <a:off x="1065767" y="6260695"/>
            <a:ext cx="199667" cy="214457"/>
          </a:xfrm>
          <a:prstGeom prst="rect">
            <a:avLst/>
          </a:prstGeom>
        </p:spPr>
      </p:pic>
      <p:pic>
        <p:nvPicPr>
          <p:cNvPr id="25" name="图片 24"/>
          <p:cNvPicPr>
            <a:picLocks noChangeAspect="1"/>
          </p:cNvPicPr>
          <p:nvPr>
            <p:custDataLst>
              <p:tags r:id="rId8"/>
            </p:custDataLst>
          </p:nvPr>
        </p:nvPicPr>
        <p:blipFill>
          <a:blip r:embed="rId25" cstate="screen">
            <a:extLst>
              <a:ext uri="{28A0092B-C50C-407E-A947-70E740481C1C}">
                <a14:useLocalDpi xmlns:a14="http://schemas.microsoft.com/office/drawing/2010/main"/>
              </a:ext>
            </a:extLst>
          </a:blip>
          <a:stretch>
            <a:fillRect/>
          </a:stretch>
        </p:blipFill>
        <p:spPr>
          <a:xfrm>
            <a:off x="8887774" y="960913"/>
            <a:ext cx="732682" cy="727497"/>
          </a:xfrm>
          <a:prstGeom prst="rect">
            <a:avLst/>
          </a:prstGeom>
        </p:spPr>
      </p:pic>
      <p:pic>
        <p:nvPicPr>
          <p:cNvPr id="26" name="图片 25"/>
          <p:cNvPicPr>
            <a:picLocks noChangeAspect="1"/>
          </p:cNvPicPr>
          <p:nvPr>
            <p:custDataLst>
              <p:tags r:id="rId9"/>
            </p:custDataLst>
          </p:nvPr>
        </p:nvPicPr>
        <p:blipFill>
          <a:blip r:embed="rId26" cstate="screen">
            <a:extLst>
              <a:ext uri="{28A0092B-C50C-407E-A947-70E740481C1C}">
                <a14:useLocalDpi xmlns:a14="http://schemas.microsoft.com/office/drawing/2010/main"/>
              </a:ext>
            </a:extLst>
          </a:blip>
          <a:stretch>
            <a:fillRect/>
          </a:stretch>
        </p:blipFill>
        <p:spPr>
          <a:xfrm>
            <a:off x="9787536" y="589314"/>
            <a:ext cx="369768" cy="367151"/>
          </a:xfrm>
          <a:prstGeom prst="rect">
            <a:avLst/>
          </a:prstGeom>
        </p:spPr>
      </p:pic>
      <p:pic>
        <p:nvPicPr>
          <p:cNvPr id="27" name="图片 26"/>
          <p:cNvPicPr>
            <a:picLocks noChangeAspect="1"/>
          </p:cNvPicPr>
          <p:nvPr>
            <p:custDataLst>
              <p:tags r:id="rId10"/>
            </p:custDataLst>
          </p:nvPr>
        </p:nvPicPr>
        <p:blipFill>
          <a:blip r:embed="rId27" cstate="screen">
            <a:extLst>
              <a:ext uri="{28A0092B-C50C-407E-A947-70E740481C1C}">
                <a14:useLocalDpi xmlns:a14="http://schemas.microsoft.com/office/drawing/2010/main"/>
              </a:ext>
            </a:extLst>
          </a:blip>
          <a:stretch>
            <a:fillRect/>
          </a:stretch>
        </p:blipFill>
        <p:spPr>
          <a:xfrm>
            <a:off x="1614174" y="6196811"/>
            <a:ext cx="221038" cy="249273"/>
          </a:xfrm>
          <a:prstGeom prst="rect">
            <a:avLst/>
          </a:prstGeom>
        </p:spPr>
      </p:pic>
      <p:pic>
        <p:nvPicPr>
          <p:cNvPr id="23" name="图片 22"/>
          <p:cNvPicPr>
            <a:picLocks noChangeAspect="1"/>
          </p:cNvPicPr>
          <p:nvPr>
            <p:custDataLst>
              <p:tags r:id="rId11"/>
            </p:custDataLst>
          </p:nvPr>
        </p:nvPicPr>
        <p:blipFill>
          <a:blip r:embed="rId28" cstate="screen">
            <a:extLst>
              <a:ext uri="{28A0092B-C50C-407E-A947-70E740481C1C}">
                <a14:useLocalDpi xmlns:a14="http://schemas.microsoft.com/office/drawing/2010/main"/>
              </a:ext>
            </a:extLst>
          </a:blip>
          <a:stretch>
            <a:fillRect/>
          </a:stretch>
        </p:blipFill>
        <p:spPr>
          <a:xfrm>
            <a:off x="10719850" y="157134"/>
            <a:ext cx="847549" cy="1203663"/>
          </a:xfrm>
          <a:prstGeom prst="rect">
            <a:avLst/>
          </a:prstGeom>
        </p:spPr>
      </p:pic>
      <p:pic>
        <p:nvPicPr>
          <p:cNvPr id="28" name="图片 27"/>
          <p:cNvPicPr>
            <a:picLocks noChangeAspect="1"/>
          </p:cNvPicPr>
          <p:nvPr>
            <p:custDataLst>
              <p:tags r:id="rId12"/>
            </p:custDataLst>
          </p:nvPr>
        </p:nvPicPr>
        <p:blipFill>
          <a:blip r:embed="rId29" cstate="screen">
            <a:extLst>
              <a:ext uri="{28A0092B-C50C-407E-A947-70E740481C1C}">
                <a14:useLocalDpi xmlns:a14="http://schemas.microsoft.com/office/drawing/2010/main"/>
              </a:ext>
            </a:extLst>
          </a:blip>
          <a:stretch>
            <a:fillRect/>
          </a:stretch>
        </p:blipFill>
        <p:spPr>
          <a:xfrm>
            <a:off x="10594729" y="1159186"/>
            <a:ext cx="197842" cy="137707"/>
          </a:xfrm>
          <a:prstGeom prst="rect">
            <a:avLst/>
          </a:prstGeom>
        </p:spPr>
      </p:pic>
    </p:spTree>
    <p:custDataLst>
      <p:tags r:id="rId2"/>
    </p:custDataLst>
    <p:extLst>
      <p:ext uri="{BB962C8B-B14F-4D97-AF65-F5344CB8AC3E}">
        <p14:creationId xmlns:p14="http://schemas.microsoft.com/office/powerpoint/2010/main" val="38436604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36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49" presetClass="entr" presetSubtype="0" decel="10000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360"/>
                                          </p:val>
                                        </p:tav>
                                        <p:tav tm="100000">
                                          <p:val>
                                            <p:fltVal val="0"/>
                                          </p:val>
                                        </p:tav>
                                      </p:tavLst>
                                    </p:anim>
                                    <p:animEffect transition="in" filter="fade">
                                      <p:cBhvr>
                                        <p:cTn id="17" dur="1000"/>
                                        <p:tgtEl>
                                          <p:spTgt spid="6"/>
                                        </p:tgtEl>
                                      </p:cBhvr>
                                    </p:animEffect>
                                  </p:childTnLst>
                                </p:cTn>
                              </p:par>
                            </p:childTnLst>
                          </p:cTn>
                        </p:par>
                        <p:par>
                          <p:cTn id="18" fill="hold">
                            <p:stCondLst>
                              <p:cond delay="2000"/>
                            </p:stCondLst>
                            <p:childTnLst>
                              <p:par>
                                <p:cTn id="19" presetID="49" presetClass="entr" presetSubtype="0" decel="10000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360"/>
                                          </p:val>
                                        </p:tav>
                                        <p:tav tm="100000">
                                          <p:val>
                                            <p:fltVal val="0"/>
                                          </p:val>
                                        </p:tav>
                                      </p:tavLst>
                                    </p:anim>
                                    <p:animEffect transition="in" filter="fade">
                                      <p:cBhvr>
                                        <p:cTn id="24" dur="1000"/>
                                        <p:tgtEl>
                                          <p:spTgt spid="3"/>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001235" y="1806982"/>
            <a:ext cx="3517394" cy="4247775"/>
            <a:chOff x="6039224" y="1723867"/>
            <a:chExt cx="3517394" cy="4247775"/>
          </a:xfrm>
        </p:grpSpPr>
        <p:sp>
          <p:nvSpPr>
            <p:cNvPr id="4" name="矩形 3"/>
            <p:cNvSpPr/>
            <p:nvPr>
              <p:custDataLst>
                <p:tags r:id="rId20"/>
              </p:custDataLst>
            </p:nvPr>
          </p:nvSpPr>
          <p:spPr>
            <a:xfrm rot="1250924">
              <a:off x="6039224" y="1723867"/>
              <a:ext cx="3517394" cy="4247775"/>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1"/>
            <p:cNvSpPr/>
            <p:nvPr>
              <p:custDataLst>
                <p:tags r:id="rId21"/>
              </p:custDataLst>
            </p:nvPr>
          </p:nvSpPr>
          <p:spPr>
            <a:xfrm rot="1250924">
              <a:off x="6235163" y="1853646"/>
              <a:ext cx="3309207" cy="3499021"/>
            </a:xfrm>
            <a:prstGeom prst="rect">
              <a:avLst/>
            </a:prstGeom>
            <a:blipFill dpi="0" rotWithShape="1">
              <a:blip r:embed="rId23"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899830" y="1691070"/>
            <a:ext cx="1785855" cy="2156684"/>
            <a:chOff x="2909932" y="1535663"/>
            <a:chExt cx="1513688" cy="1828002"/>
          </a:xfrm>
        </p:grpSpPr>
        <p:sp>
          <p:nvSpPr>
            <p:cNvPr id="11" name="任意多边形 10"/>
            <p:cNvSpPr/>
            <p:nvPr>
              <p:custDataLst>
                <p:tags r:id="rId18"/>
              </p:custDataLst>
            </p:nvPr>
          </p:nvSpPr>
          <p:spPr>
            <a:xfrm rot="1280573">
              <a:off x="2909932" y="1535663"/>
              <a:ext cx="1513688" cy="1828002"/>
            </a:xfrm>
            <a:custGeom>
              <a:avLst/>
              <a:gdLst>
                <a:gd name="connsiteX0" fmla="*/ 0 w 4305108"/>
                <a:gd name="connsiteY0" fmla="*/ 0 h 5199056"/>
                <a:gd name="connsiteX1" fmla="*/ 4305108 w 4305108"/>
                <a:gd name="connsiteY1" fmla="*/ 0 h 5199056"/>
                <a:gd name="connsiteX2" fmla="*/ 4305108 w 4305108"/>
                <a:gd name="connsiteY2" fmla="*/ 3720317 h 5199056"/>
                <a:gd name="connsiteX3" fmla="*/ 520710 w 4305108"/>
                <a:gd name="connsiteY3" fmla="*/ 5199056 h 5199056"/>
                <a:gd name="connsiteX4" fmla="*/ 0 w 4305108"/>
                <a:gd name="connsiteY4" fmla="*/ 5199056 h 5199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108" h="5199056">
                  <a:moveTo>
                    <a:pt x="0" y="0"/>
                  </a:moveTo>
                  <a:lnTo>
                    <a:pt x="4305108" y="0"/>
                  </a:lnTo>
                  <a:lnTo>
                    <a:pt x="4305108" y="3720317"/>
                  </a:lnTo>
                  <a:lnTo>
                    <a:pt x="520710" y="5199056"/>
                  </a:lnTo>
                  <a:lnTo>
                    <a:pt x="0" y="5199056"/>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KSO_Img4"/>
            <p:cNvSpPr/>
            <p:nvPr>
              <p:custDataLst>
                <p:tags r:id="rId19"/>
              </p:custDataLst>
            </p:nvPr>
          </p:nvSpPr>
          <p:spPr>
            <a:xfrm rot="1280573">
              <a:off x="3001867" y="1607031"/>
              <a:ext cx="1397935" cy="1506687"/>
            </a:xfrm>
            <a:custGeom>
              <a:avLst/>
              <a:gdLst>
                <a:gd name="connsiteX0" fmla="*/ 0 w 3728919"/>
                <a:gd name="connsiteY0" fmla="*/ 0 h 4019011"/>
                <a:gd name="connsiteX1" fmla="*/ 3728919 w 3728919"/>
                <a:gd name="connsiteY1" fmla="*/ 0 h 4019011"/>
                <a:gd name="connsiteX2" fmla="*/ 3728919 w 3728919"/>
                <a:gd name="connsiteY2" fmla="*/ 3519818 h 4019011"/>
                <a:gd name="connsiteX3" fmla="*/ 2451380 w 3728919"/>
                <a:gd name="connsiteY3" fmla="*/ 4019011 h 4019011"/>
                <a:gd name="connsiteX4" fmla="*/ 0 w 3728919"/>
                <a:gd name="connsiteY4" fmla="*/ 4019011 h 4019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8919" h="4019011">
                  <a:moveTo>
                    <a:pt x="0" y="0"/>
                  </a:moveTo>
                  <a:lnTo>
                    <a:pt x="3728919" y="0"/>
                  </a:lnTo>
                  <a:lnTo>
                    <a:pt x="3728919" y="3519818"/>
                  </a:lnTo>
                  <a:lnTo>
                    <a:pt x="2451380" y="4019011"/>
                  </a:lnTo>
                  <a:lnTo>
                    <a:pt x="0" y="4019011"/>
                  </a:lnTo>
                  <a:close/>
                </a:path>
              </a:pathLst>
            </a:custGeom>
            <a:blipFill dpi="0" rotWithShape="1">
              <a:blip r:embed="rId24"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 name="组合 6"/>
          <p:cNvGrpSpPr/>
          <p:nvPr/>
        </p:nvGrpSpPr>
        <p:grpSpPr>
          <a:xfrm>
            <a:off x="2388389" y="3165924"/>
            <a:ext cx="1785855" cy="2156684"/>
            <a:chOff x="3413608" y="2870745"/>
            <a:chExt cx="1513688" cy="1828002"/>
          </a:xfrm>
        </p:grpSpPr>
        <p:sp>
          <p:nvSpPr>
            <p:cNvPr id="25" name="任意多边形 24"/>
            <p:cNvSpPr/>
            <p:nvPr>
              <p:custDataLst>
                <p:tags r:id="rId16"/>
              </p:custDataLst>
            </p:nvPr>
          </p:nvSpPr>
          <p:spPr>
            <a:xfrm rot="1280573">
              <a:off x="3413608" y="2870745"/>
              <a:ext cx="1513688" cy="1828002"/>
            </a:xfrm>
            <a:custGeom>
              <a:avLst/>
              <a:gdLst>
                <a:gd name="connsiteX0" fmla="*/ 0 w 4305108"/>
                <a:gd name="connsiteY0" fmla="*/ 0 h 5199056"/>
                <a:gd name="connsiteX1" fmla="*/ 4305108 w 4305108"/>
                <a:gd name="connsiteY1" fmla="*/ 0 h 5199056"/>
                <a:gd name="connsiteX2" fmla="*/ 4305108 w 4305108"/>
                <a:gd name="connsiteY2" fmla="*/ 3720317 h 5199056"/>
                <a:gd name="connsiteX3" fmla="*/ 520710 w 4305108"/>
                <a:gd name="connsiteY3" fmla="*/ 5199056 h 5199056"/>
                <a:gd name="connsiteX4" fmla="*/ 0 w 4305108"/>
                <a:gd name="connsiteY4" fmla="*/ 5199056 h 5199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108" h="5199056">
                  <a:moveTo>
                    <a:pt x="0" y="0"/>
                  </a:moveTo>
                  <a:lnTo>
                    <a:pt x="4305108" y="0"/>
                  </a:lnTo>
                  <a:lnTo>
                    <a:pt x="4305108" y="3720317"/>
                  </a:lnTo>
                  <a:lnTo>
                    <a:pt x="520710" y="5199056"/>
                  </a:lnTo>
                  <a:lnTo>
                    <a:pt x="0" y="5199056"/>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KSO_Img3"/>
            <p:cNvSpPr/>
            <p:nvPr>
              <p:custDataLst>
                <p:tags r:id="rId17"/>
              </p:custDataLst>
            </p:nvPr>
          </p:nvSpPr>
          <p:spPr>
            <a:xfrm rot="1280573">
              <a:off x="3512947" y="2941304"/>
              <a:ext cx="1385360" cy="1493134"/>
            </a:xfrm>
            <a:custGeom>
              <a:avLst/>
              <a:gdLst>
                <a:gd name="connsiteX0" fmla="*/ 0 w 3728919"/>
                <a:gd name="connsiteY0" fmla="*/ 0 h 4019011"/>
                <a:gd name="connsiteX1" fmla="*/ 3728919 w 3728919"/>
                <a:gd name="connsiteY1" fmla="*/ 0 h 4019011"/>
                <a:gd name="connsiteX2" fmla="*/ 3728919 w 3728919"/>
                <a:gd name="connsiteY2" fmla="*/ 3519818 h 4019011"/>
                <a:gd name="connsiteX3" fmla="*/ 2451380 w 3728919"/>
                <a:gd name="connsiteY3" fmla="*/ 4019011 h 4019011"/>
                <a:gd name="connsiteX4" fmla="*/ 0 w 3728919"/>
                <a:gd name="connsiteY4" fmla="*/ 4019011 h 4019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8919" h="4019011">
                  <a:moveTo>
                    <a:pt x="0" y="0"/>
                  </a:moveTo>
                  <a:lnTo>
                    <a:pt x="3728919" y="0"/>
                  </a:lnTo>
                  <a:lnTo>
                    <a:pt x="3728919" y="3519818"/>
                  </a:lnTo>
                  <a:lnTo>
                    <a:pt x="2451380" y="4019011"/>
                  </a:lnTo>
                  <a:lnTo>
                    <a:pt x="0" y="4019011"/>
                  </a:lnTo>
                  <a:close/>
                </a:path>
              </a:pathLst>
            </a:custGeom>
            <a:blipFill dpi="0" rotWithShape="1">
              <a:blip r:embed="rId25"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6" name="组合 5"/>
          <p:cNvGrpSpPr/>
          <p:nvPr/>
        </p:nvGrpSpPr>
        <p:grpSpPr>
          <a:xfrm>
            <a:off x="4689372" y="2713697"/>
            <a:ext cx="1785855" cy="2156684"/>
            <a:chOff x="4088719" y="3948670"/>
            <a:chExt cx="1513688" cy="1828002"/>
          </a:xfrm>
        </p:grpSpPr>
        <p:sp>
          <p:nvSpPr>
            <p:cNvPr id="32" name="任意多边形 31"/>
            <p:cNvSpPr/>
            <p:nvPr>
              <p:custDataLst>
                <p:tags r:id="rId14"/>
              </p:custDataLst>
            </p:nvPr>
          </p:nvSpPr>
          <p:spPr>
            <a:xfrm rot="1280573">
              <a:off x="4088719" y="3948670"/>
              <a:ext cx="1513688" cy="1828002"/>
            </a:xfrm>
            <a:custGeom>
              <a:avLst/>
              <a:gdLst>
                <a:gd name="connsiteX0" fmla="*/ 0 w 4305108"/>
                <a:gd name="connsiteY0" fmla="*/ 0 h 5199056"/>
                <a:gd name="connsiteX1" fmla="*/ 4305108 w 4305108"/>
                <a:gd name="connsiteY1" fmla="*/ 0 h 5199056"/>
                <a:gd name="connsiteX2" fmla="*/ 4305108 w 4305108"/>
                <a:gd name="connsiteY2" fmla="*/ 3720317 h 5199056"/>
                <a:gd name="connsiteX3" fmla="*/ 520710 w 4305108"/>
                <a:gd name="connsiteY3" fmla="*/ 5199056 h 5199056"/>
                <a:gd name="connsiteX4" fmla="*/ 0 w 4305108"/>
                <a:gd name="connsiteY4" fmla="*/ 5199056 h 5199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108" h="5199056">
                  <a:moveTo>
                    <a:pt x="0" y="0"/>
                  </a:moveTo>
                  <a:lnTo>
                    <a:pt x="4305108" y="0"/>
                  </a:lnTo>
                  <a:lnTo>
                    <a:pt x="4305108" y="3720317"/>
                  </a:lnTo>
                  <a:lnTo>
                    <a:pt x="520710" y="5199056"/>
                  </a:lnTo>
                  <a:lnTo>
                    <a:pt x="0" y="5199056"/>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KSO_Img2"/>
            <p:cNvSpPr/>
            <p:nvPr>
              <p:custDataLst>
                <p:tags r:id="rId15"/>
              </p:custDataLst>
            </p:nvPr>
          </p:nvSpPr>
          <p:spPr>
            <a:xfrm rot="1280573">
              <a:off x="4198415" y="4031096"/>
              <a:ext cx="1379291" cy="1463107"/>
            </a:xfrm>
            <a:custGeom>
              <a:avLst/>
              <a:gdLst>
                <a:gd name="connsiteX0" fmla="*/ 0 w 3728919"/>
                <a:gd name="connsiteY0" fmla="*/ 0 h 4019011"/>
                <a:gd name="connsiteX1" fmla="*/ 3728919 w 3728919"/>
                <a:gd name="connsiteY1" fmla="*/ 0 h 4019011"/>
                <a:gd name="connsiteX2" fmla="*/ 3728919 w 3728919"/>
                <a:gd name="connsiteY2" fmla="*/ 3519818 h 4019011"/>
                <a:gd name="connsiteX3" fmla="*/ 2451380 w 3728919"/>
                <a:gd name="connsiteY3" fmla="*/ 4019011 h 4019011"/>
                <a:gd name="connsiteX4" fmla="*/ 0 w 3728919"/>
                <a:gd name="connsiteY4" fmla="*/ 4019011 h 4019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8919" h="4019011">
                  <a:moveTo>
                    <a:pt x="0" y="0"/>
                  </a:moveTo>
                  <a:lnTo>
                    <a:pt x="3728919" y="0"/>
                  </a:lnTo>
                  <a:lnTo>
                    <a:pt x="3728919" y="3519818"/>
                  </a:lnTo>
                  <a:lnTo>
                    <a:pt x="2451380" y="4019011"/>
                  </a:lnTo>
                  <a:lnTo>
                    <a:pt x="0" y="4019011"/>
                  </a:lnTo>
                  <a:close/>
                </a:path>
              </a:pathLst>
            </a:custGeom>
            <a:blipFill dpi="0" rotWithShape="1">
              <a:blip r:embed="rId26"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 name="组合 12"/>
          <p:cNvGrpSpPr/>
          <p:nvPr/>
        </p:nvGrpSpPr>
        <p:grpSpPr>
          <a:xfrm>
            <a:off x="925303" y="5581269"/>
            <a:ext cx="10371838" cy="964655"/>
            <a:chOff x="925303" y="5581269"/>
            <a:chExt cx="10371838" cy="964655"/>
          </a:xfrm>
        </p:grpSpPr>
        <p:pic>
          <p:nvPicPr>
            <p:cNvPr id="37" name="图片 36"/>
            <p:cNvPicPr>
              <a:picLocks noChangeAspect="1"/>
            </p:cNvPicPr>
            <p:nvPr>
              <p:custDataLst>
                <p:tags r:id="rId10"/>
              </p:custDataLst>
            </p:nvPr>
          </p:nvPicPr>
          <p:blipFill>
            <a:blip r:embed="rId27" cstate="screen">
              <a:extLst>
                <a:ext uri="{28A0092B-C50C-407E-A947-70E740481C1C}">
                  <a14:useLocalDpi xmlns:a14="http://schemas.microsoft.com/office/drawing/2010/main"/>
                </a:ext>
              </a:extLst>
            </a:blip>
            <a:stretch>
              <a:fillRect/>
            </a:stretch>
          </p:blipFill>
          <p:spPr>
            <a:xfrm>
              <a:off x="1500211" y="5581269"/>
              <a:ext cx="833836" cy="964655"/>
            </a:xfrm>
            <a:prstGeom prst="rect">
              <a:avLst/>
            </a:prstGeom>
          </p:spPr>
        </p:pic>
        <p:sp>
          <p:nvSpPr>
            <p:cNvPr id="38" name="文本框 37"/>
            <p:cNvSpPr txBox="1"/>
            <p:nvPr>
              <p:custDataLst>
                <p:tags r:id="rId11"/>
              </p:custDataLst>
            </p:nvPr>
          </p:nvSpPr>
          <p:spPr>
            <a:xfrm>
              <a:off x="2629187" y="6003629"/>
              <a:ext cx="8667954" cy="461665"/>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pic>
          <p:nvPicPr>
            <p:cNvPr id="39" name="图片 38"/>
            <p:cNvPicPr>
              <a:picLocks noChangeAspect="1"/>
            </p:cNvPicPr>
            <p:nvPr>
              <p:custDataLst>
                <p:tags r:id="rId12"/>
              </p:custDataLst>
            </p:nvPr>
          </p:nvPicPr>
          <p:blipFill>
            <a:blip r:embed="rId28" cstate="screen">
              <a:extLst>
                <a:ext uri="{28A0092B-C50C-407E-A947-70E740481C1C}">
                  <a14:useLocalDpi xmlns:a14="http://schemas.microsoft.com/office/drawing/2010/main"/>
                </a:ext>
              </a:extLst>
            </a:blip>
            <a:stretch>
              <a:fillRect/>
            </a:stretch>
          </p:blipFill>
          <p:spPr>
            <a:xfrm flipH="1">
              <a:off x="1127373" y="6209798"/>
              <a:ext cx="175492" cy="161652"/>
            </a:xfrm>
            <a:prstGeom prst="rect">
              <a:avLst/>
            </a:prstGeom>
          </p:spPr>
        </p:pic>
        <p:pic>
          <p:nvPicPr>
            <p:cNvPr id="40" name="图片 39"/>
            <p:cNvPicPr>
              <a:picLocks noChangeAspect="1"/>
            </p:cNvPicPr>
            <p:nvPr>
              <p:custDataLst>
                <p:tags r:id="rId13"/>
              </p:custDataLst>
            </p:nvPr>
          </p:nvPicPr>
          <p:blipFill>
            <a:blip r:embed="rId29" cstate="screen">
              <a:extLst>
                <a:ext uri="{28A0092B-C50C-407E-A947-70E740481C1C}">
                  <a14:useLocalDpi xmlns:a14="http://schemas.microsoft.com/office/drawing/2010/main"/>
                </a:ext>
              </a:extLst>
            </a:blip>
            <a:stretch>
              <a:fillRect/>
            </a:stretch>
          </p:blipFill>
          <p:spPr>
            <a:xfrm flipH="1">
              <a:off x="925303" y="6445497"/>
              <a:ext cx="107976" cy="99461"/>
            </a:xfrm>
            <a:prstGeom prst="rect">
              <a:avLst/>
            </a:prstGeom>
          </p:spPr>
        </p:pic>
      </p:grpSp>
      <p:sp>
        <p:nvSpPr>
          <p:cNvPr id="43" name="文本框 42"/>
          <p:cNvSpPr txBox="1"/>
          <p:nvPr>
            <p:custDataLst>
              <p:tags r:id="rId3"/>
            </p:custDataLst>
          </p:nvPr>
        </p:nvSpPr>
        <p:spPr>
          <a:xfrm>
            <a:off x="1158746" y="138965"/>
            <a:ext cx="2339102"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HELLO,</a:t>
            </a:r>
            <a:endParaRPr lang="zh-CN" altLang="en-US" dirty="0"/>
          </a:p>
        </p:txBody>
      </p:sp>
      <p:sp>
        <p:nvSpPr>
          <p:cNvPr id="44" name="文本框 43"/>
          <p:cNvSpPr txBox="1"/>
          <p:nvPr>
            <p:custDataLst>
              <p:tags r:id="rId4"/>
            </p:custDataLst>
          </p:nvPr>
        </p:nvSpPr>
        <p:spPr>
          <a:xfrm>
            <a:off x="2696061" y="720504"/>
            <a:ext cx="3187091"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SUMMER~</a:t>
            </a:r>
            <a:endParaRPr lang="zh-CN" altLang="en-US" dirty="0"/>
          </a:p>
        </p:txBody>
      </p:sp>
      <p:pic>
        <p:nvPicPr>
          <p:cNvPr id="45" name="图片 44"/>
          <p:cNvPicPr>
            <a:picLocks noChangeAspect="1"/>
          </p:cNvPicPr>
          <p:nvPr>
            <p:custDataLst>
              <p:tags r:id="rId5"/>
            </p:custDataLst>
          </p:nvPr>
        </p:nvPicPr>
        <p:blipFill>
          <a:blip r:embed="rId30" cstate="screen">
            <a:extLst>
              <a:ext uri="{28A0092B-C50C-407E-A947-70E740481C1C}">
                <a14:useLocalDpi xmlns:a14="http://schemas.microsoft.com/office/drawing/2010/main"/>
              </a:ext>
            </a:extLst>
          </a:blip>
          <a:stretch>
            <a:fillRect/>
          </a:stretch>
        </p:blipFill>
        <p:spPr>
          <a:xfrm>
            <a:off x="9018930" y="899766"/>
            <a:ext cx="732682" cy="727497"/>
          </a:xfrm>
          <a:prstGeom prst="rect">
            <a:avLst/>
          </a:prstGeom>
        </p:spPr>
      </p:pic>
      <p:pic>
        <p:nvPicPr>
          <p:cNvPr id="46" name="图片 45"/>
          <p:cNvPicPr>
            <a:picLocks noChangeAspect="1"/>
          </p:cNvPicPr>
          <p:nvPr>
            <p:custDataLst>
              <p:tags r:id="rId6"/>
            </p:custDataLst>
          </p:nvPr>
        </p:nvPicPr>
        <p:blipFill>
          <a:blip r:embed="rId31" cstate="screen">
            <a:extLst>
              <a:ext uri="{28A0092B-C50C-407E-A947-70E740481C1C}">
                <a14:useLocalDpi xmlns:a14="http://schemas.microsoft.com/office/drawing/2010/main"/>
              </a:ext>
            </a:extLst>
          </a:blip>
          <a:stretch>
            <a:fillRect/>
          </a:stretch>
        </p:blipFill>
        <p:spPr>
          <a:xfrm>
            <a:off x="9564606" y="465163"/>
            <a:ext cx="385214" cy="382488"/>
          </a:xfrm>
          <a:prstGeom prst="rect">
            <a:avLst/>
          </a:prstGeom>
        </p:spPr>
      </p:pic>
      <p:pic>
        <p:nvPicPr>
          <p:cNvPr id="47" name="图片 46"/>
          <p:cNvPicPr>
            <a:picLocks noChangeAspect="1"/>
          </p:cNvPicPr>
          <p:nvPr>
            <p:custDataLst>
              <p:tags r:id="rId7"/>
            </p:custDataLst>
          </p:nvPr>
        </p:nvPicPr>
        <p:blipFill>
          <a:blip r:embed="rId32" cstate="screen">
            <a:extLst>
              <a:ext uri="{28A0092B-C50C-407E-A947-70E740481C1C}">
                <a14:useLocalDpi xmlns:a14="http://schemas.microsoft.com/office/drawing/2010/main"/>
              </a:ext>
            </a:extLst>
          </a:blip>
          <a:stretch>
            <a:fillRect/>
          </a:stretch>
        </p:blipFill>
        <p:spPr>
          <a:xfrm>
            <a:off x="10725885" y="1098039"/>
            <a:ext cx="197842" cy="137707"/>
          </a:xfrm>
          <a:prstGeom prst="rect">
            <a:avLst/>
          </a:prstGeom>
        </p:spPr>
      </p:pic>
      <p:pic>
        <p:nvPicPr>
          <p:cNvPr id="48" name="图片 47"/>
          <p:cNvPicPr>
            <a:picLocks noChangeAspect="1"/>
          </p:cNvPicPr>
          <p:nvPr>
            <p:custDataLst>
              <p:tags r:id="rId8"/>
            </p:custDataLst>
          </p:nvPr>
        </p:nvPicPr>
        <p:blipFill rotWithShape="1">
          <a:blip r:embed="rId33" cstate="screen">
            <a:extLst>
              <a:ext uri="{28A0092B-C50C-407E-A947-70E740481C1C}">
                <a14:useLocalDpi xmlns:a14="http://schemas.microsoft.com/office/drawing/2010/main"/>
              </a:ext>
            </a:extLst>
          </a:blip>
          <a:srcRect/>
          <a:stretch/>
        </p:blipFill>
        <p:spPr>
          <a:xfrm>
            <a:off x="11168841" y="443648"/>
            <a:ext cx="542889" cy="553711"/>
          </a:xfrm>
          <a:prstGeom prst="rect">
            <a:avLst/>
          </a:prstGeom>
        </p:spPr>
      </p:pic>
      <p:pic>
        <p:nvPicPr>
          <p:cNvPr id="41" name="图片 40"/>
          <p:cNvPicPr>
            <a:picLocks noChangeAspect="1"/>
          </p:cNvPicPr>
          <p:nvPr>
            <p:custDataLst>
              <p:tags r:id="rId9"/>
            </p:custDataLst>
          </p:nvPr>
        </p:nvPicPr>
        <p:blipFill>
          <a:blip r:embed="rId34" cstate="screen">
            <a:extLst>
              <a:ext uri="{28A0092B-C50C-407E-A947-70E740481C1C}">
                <a14:useLocalDpi xmlns:a14="http://schemas.microsoft.com/office/drawing/2010/main"/>
              </a:ext>
            </a:extLst>
          </a:blip>
          <a:stretch>
            <a:fillRect/>
          </a:stretch>
        </p:blipFill>
        <p:spPr>
          <a:xfrm>
            <a:off x="586053" y="417551"/>
            <a:ext cx="787850" cy="991306"/>
          </a:xfrm>
          <a:prstGeom prst="rect">
            <a:avLst/>
          </a:prstGeom>
        </p:spPr>
      </p:pic>
    </p:spTree>
    <p:custDataLst>
      <p:tags r:id="rId2"/>
    </p:custDataLst>
    <p:extLst>
      <p:ext uri="{BB962C8B-B14F-4D97-AF65-F5344CB8AC3E}">
        <p14:creationId xmlns:p14="http://schemas.microsoft.com/office/powerpoint/2010/main" val="28339345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p:tgtEl>
                                          <p:spTgt spid="8"/>
                                        </p:tgtEl>
                                        <p:attrNameLst>
                                          <p:attrName>ppt_y</p:attrName>
                                        </p:attrNameLst>
                                      </p:cBhvr>
                                      <p:tavLst>
                                        <p:tav tm="0">
                                          <p:val>
                                            <p:strVal val="#ppt_y+#ppt_h*1.125000"/>
                                          </p:val>
                                        </p:tav>
                                        <p:tav tm="100000">
                                          <p:val>
                                            <p:strVal val="#ppt_y"/>
                                          </p:val>
                                        </p:tav>
                                      </p:tavLst>
                                    </p:anim>
                                    <p:animEffect transition="in" filter="wipe(up)">
                                      <p:cBhvr>
                                        <p:cTn id="8" dur="1000"/>
                                        <p:tgtEl>
                                          <p:spTgt spid="8"/>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p:tgtEl>
                                          <p:spTgt spid="7"/>
                                        </p:tgtEl>
                                        <p:attrNameLst>
                                          <p:attrName>ppt_y</p:attrName>
                                        </p:attrNameLst>
                                      </p:cBhvr>
                                      <p:tavLst>
                                        <p:tav tm="0">
                                          <p:val>
                                            <p:strVal val="#ppt_y+#ppt_h*1.125000"/>
                                          </p:val>
                                        </p:tav>
                                        <p:tav tm="100000">
                                          <p:val>
                                            <p:strVal val="#ppt_y"/>
                                          </p:val>
                                        </p:tav>
                                      </p:tavLst>
                                    </p:anim>
                                    <p:animEffect transition="in" filter="wipe(up)">
                                      <p:cBhvr>
                                        <p:cTn id="13" dur="1000"/>
                                        <p:tgtEl>
                                          <p:spTgt spid="7"/>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000"/>
                                        <p:tgtEl>
                                          <p:spTgt spid="6"/>
                                        </p:tgtEl>
                                        <p:attrNameLst>
                                          <p:attrName>ppt_y</p:attrName>
                                        </p:attrNameLst>
                                      </p:cBhvr>
                                      <p:tavLst>
                                        <p:tav tm="0">
                                          <p:val>
                                            <p:strVal val="#ppt_y+#ppt_h*1.125000"/>
                                          </p:val>
                                        </p:tav>
                                        <p:tav tm="100000">
                                          <p:val>
                                            <p:strVal val="#ppt_y"/>
                                          </p:val>
                                        </p:tav>
                                      </p:tavLst>
                                    </p:anim>
                                    <p:animEffect transition="in" filter="wipe(up)">
                                      <p:cBhvr>
                                        <p:cTn id="18" dur="1000"/>
                                        <p:tgtEl>
                                          <p:spTgt spid="6"/>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p:tgtEl>
                                          <p:spTgt spid="3"/>
                                        </p:tgtEl>
                                        <p:attrNameLst>
                                          <p:attrName>ppt_y</p:attrName>
                                        </p:attrNameLst>
                                      </p:cBhvr>
                                      <p:tavLst>
                                        <p:tav tm="0">
                                          <p:val>
                                            <p:strVal val="#ppt_y+#ppt_h*1.125000"/>
                                          </p:val>
                                        </p:tav>
                                        <p:tav tm="100000">
                                          <p:val>
                                            <p:strVal val="#ppt_y"/>
                                          </p:val>
                                        </p:tav>
                                      </p:tavLst>
                                    </p:anim>
                                    <p:animEffect transition="in" filter="wipe(up)">
                                      <p:cBhvr>
                                        <p:cTn id="23" dur="1000"/>
                                        <p:tgtEl>
                                          <p:spTgt spid="3"/>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724711" y="1479612"/>
            <a:ext cx="1350068" cy="1630407"/>
            <a:chOff x="8967988" y="1917996"/>
            <a:chExt cx="1072650" cy="1295384"/>
          </a:xfrm>
        </p:grpSpPr>
        <p:sp>
          <p:nvSpPr>
            <p:cNvPr id="16" name="矩形 15"/>
            <p:cNvSpPr/>
            <p:nvPr>
              <p:custDataLst>
                <p:tags r:id="rId22"/>
              </p:custDataLst>
            </p:nvPr>
          </p:nvSpPr>
          <p:spPr>
            <a:xfrm rot="1416921">
              <a:off x="8967988" y="1917996"/>
              <a:ext cx="1072650" cy="1295384"/>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KSO_Img5"/>
            <p:cNvSpPr/>
            <p:nvPr>
              <p:custDataLst>
                <p:tags r:id="rId23"/>
              </p:custDataLst>
            </p:nvPr>
          </p:nvSpPr>
          <p:spPr>
            <a:xfrm rot="1416921">
              <a:off x="9044942" y="1968406"/>
              <a:ext cx="972000" cy="1062971"/>
            </a:xfrm>
            <a:prstGeom prst="rect">
              <a:avLst/>
            </a:prstGeom>
            <a:blipFill dpi="0" rotWithShape="1">
              <a:blip r:embed="rId25"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015454" y="1880312"/>
            <a:ext cx="1817888" cy="2195370"/>
            <a:chOff x="7614843" y="1962835"/>
            <a:chExt cx="1444341" cy="1744256"/>
          </a:xfrm>
        </p:grpSpPr>
        <p:sp>
          <p:nvSpPr>
            <p:cNvPr id="13" name="矩形 12"/>
            <p:cNvSpPr/>
            <p:nvPr>
              <p:custDataLst>
                <p:tags r:id="rId20"/>
              </p:custDataLst>
            </p:nvPr>
          </p:nvSpPr>
          <p:spPr>
            <a:xfrm rot="1416921">
              <a:off x="7614843" y="1962835"/>
              <a:ext cx="1444341" cy="174425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Img4"/>
            <p:cNvSpPr/>
            <p:nvPr>
              <p:custDataLst>
                <p:tags r:id="rId21"/>
              </p:custDataLst>
            </p:nvPr>
          </p:nvSpPr>
          <p:spPr>
            <a:xfrm rot="1416921">
              <a:off x="7714967" y="2029176"/>
              <a:ext cx="1324483" cy="1427521"/>
            </a:xfrm>
            <a:prstGeom prst="rect">
              <a:avLst/>
            </a:prstGeom>
            <a:blipFill dpi="0" rotWithShape="1">
              <a:blip r:embed="rId26"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5885976" y="1940122"/>
            <a:ext cx="2242183" cy="2707770"/>
            <a:chOff x="6035194" y="2071721"/>
            <a:chExt cx="1781450" cy="2151366"/>
          </a:xfrm>
        </p:grpSpPr>
        <p:sp>
          <p:nvSpPr>
            <p:cNvPr id="10" name="矩形 9"/>
            <p:cNvSpPr/>
            <p:nvPr>
              <p:custDataLst>
                <p:tags r:id="rId18"/>
              </p:custDataLst>
            </p:nvPr>
          </p:nvSpPr>
          <p:spPr>
            <a:xfrm rot="1416921">
              <a:off x="6035194" y="2071721"/>
              <a:ext cx="1781450" cy="215136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Img3"/>
            <p:cNvSpPr/>
            <p:nvPr>
              <p:custDataLst>
                <p:tags r:id="rId19"/>
              </p:custDataLst>
            </p:nvPr>
          </p:nvSpPr>
          <p:spPr>
            <a:xfrm rot="1416921">
              <a:off x="6159696" y="2148620"/>
              <a:ext cx="1641890" cy="1768935"/>
            </a:xfrm>
            <a:prstGeom prst="rect">
              <a:avLst/>
            </a:prstGeom>
            <a:blipFill dpi="0" rotWithShape="1">
              <a:blip r:embed="rId27"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图片 36"/>
          <p:cNvPicPr>
            <a:picLocks noChangeAspect="1"/>
          </p:cNvPicPr>
          <p:nvPr>
            <p:custDataLst>
              <p:tags r:id="rId3"/>
            </p:custDataLst>
          </p:nvPr>
        </p:nvPicPr>
        <p:blipFill>
          <a:blip r:embed="rId28" cstate="screen">
            <a:extLst>
              <a:ext uri="{28A0092B-C50C-407E-A947-70E740481C1C}">
                <a14:useLocalDpi xmlns:a14="http://schemas.microsoft.com/office/drawing/2010/main"/>
              </a:ext>
            </a:extLst>
          </a:blip>
          <a:stretch>
            <a:fillRect/>
          </a:stretch>
        </p:blipFill>
        <p:spPr>
          <a:xfrm>
            <a:off x="6034149" y="543719"/>
            <a:ext cx="732682" cy="727497"/>
          </a:xfrm>
          <a:prstGeom prst="rect">
            <a:avLst/>
          </a:prstGeom>
        </p:spPr>
      </p:pic>
      <p:pic>
        <p:nvPicPr>
          <p:cNvPr id="38" name="图片 37"/>
          <p:cNvPicPr>
            <a:picLocks noChangeAspect="1"/>
          </p:cNvPicPr>
          <p:nvPr>
            <p:custDataLst>
              <p:tags r:id="rId4"/>
            </p:custDataLst>
          </p:nvPr>
        </p:nvPicPr>
        <p:blipFill rotWithShape="1">
          <a:blip r:embed="rId29" cstate="screen">
            <a:extLst>
              <a:ext uri="{28A0092B-C50C-407E-A947-70E740481C1C}">
                <a14:useLocalDpi xmlns:a14="http://schemas.microsoft.com/office/drawing/2010/main"/>
              </a:ext>
            </a:extLst>
          </a:blip>
          <a:srcRect/>
          <a:stretch/>
        </p:blipFill>
        <p:spPr>
          <a:xfrm>
            <a:off x="11079288" y="522802"/>
            <a:ext cx="542889" cy="553711"/>
          </a:xfrm>
          <a:prstGeom prst="rect">
            <a:avLst/>
          </a:prstGeom>
        </p:spPr>
      </p:pic>
      <p:pic>
        <p:nvPicPr>
          <p:cNvPr id="39" name="图片 38"/>
          <p:cNvPicPr>
            <a:picLocks noChangeAspect="1"/>
          </p:cNvPicPr>
          <p:nvPr>
            <p:custDataLst>
              <p:tags r:id="rId5"/>
            </p:custDataLst>
          </p:nvPr>
        </p:nvPicPr>
        <p:blipFill>
          <a:blip r:embed="rId30" cstate="screen">
            <a:extLst>
              <a:ext uri="{28A0092B-C50C-407E-A947-70E740481C1C}">
                <a14:useLocalDpi xmlns:a14="http://schemas.microsoft.com/office/drawing/2010/main"/>
              </a:ext>
            </a:extLst>
          </a:blip>
          <a:stretch>
            <a:fillRect/>
          </a:stretch>
        </p:blipFill>
        <p:spPr>
          <a:xfrm>
            <a:off x="10104354" y="571321"/>
            <a:ext cx="1092583" cy="802017"/>
          </a:xfrm>
          <a:prstGeom prst="rect">
            <a:avLst/>
          </a:prstGeom>
        </p:spPr>
      </p:pic>
      <p:pic>
        <p:nvPicPr>
          <p:cNvPr id="40" name="图片 39"/>
          <p:cNvPicPr>
            <a:picLocks noChangeAspect="1"/>
          </p:cNvPicPr>
          <p:nvPr>
            <p:custDataLst>
              <p:tags r:id="rId6"/>
            </p:custDataLst>
          </p:nvPr>
        </p:nvPicPr>
        <p:blipFill>
          <a:blip r:embed="rId31" cstate="screen">
            <a:extLst>
              <a:ext uri="{28A0092B-C50C-407E-A947-70E740481C1C}">
                <a14:useLocalDpi xmlns:a14="http://schemas.microsoft.com/office/drawing/2010/main"/>
              </a:ext>
            </a:extLst>
          </a:blip>
          <a:stretch>
            <a:fillRect/>
          </a:stretch>
        </p:blipFill>
        <p:spPr>
          <a:xfrm>
            <a:off x="8004663" y="407996"/>
            <a:ext cx="470554" cy="467224"/>
          </a:xfrm>
          <a:prstGeom prst="rect">
            <a:avLst/>
          </a:prstGeom>
        </p:spPr>
      </p:pic>
      <p:grpSp>
        <p:nvGrpSpPr>
          <p:cNvPr id="18" name="组合 17"/>
          <p:cNvGrpSpPr/>
          <p:nvPr/>
        </p:nvGrpSpPr>
        <p:grpSpPr>
          <a:xfrm>
            <a:off x="3929132" y="2140972"/>
            <a:ext cx="2732113" cy="3299431"/>
            <a:chOff x="4253464" y="2581799"/>
            <a:chExt cx="2170707" cy="2621450"/>
          </a:xfrm>
        </p:grpSpPr>
        <p:sp>
          <p:nvSpPr>
            <p:cNvPr id="7" name="矩形 6"/>
            <p:cNvSpPr/>
            <p:nvPr>
              <p:custDataLst>
                <p:tags r:id="rId16"/>
              </p:custDataLst>
            </p:nvPr>
          </p:nvSpPr>
          <p:spPr>
            <a:xfrm rot="1416921">
              <a:off x="4253464" y="2581799"/>
              <a:ext cx="2170707" cy="2621450"/>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2"/>
            <p:cNvSpPr/>
            <p:nvPr>
              <p:custDataLst>
                <p:tags r:id="rId17"/>
              </p:custDataLst>
            </p:nvPr>
          </p:nvSpPr>
          <p:spPr>
            <a:xfrm rot="1416921">
              <a:off x="4402713" y="2683818"/>
              <a:ext cx="1992153" cy="2147133"/>
            </a:xfrm>
            <a:prstGeom prst="rect">
              <a:avLst/>
            </a:prstGeom>
            <a:blipFill dpi="0" rotWithShape="1">
              <a:blip r:embed="rId32"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1051785" y="2416989"/>
            <a:ext cx="3095772" cy="3738603"/>
            <a:chOff x="2264416" y="3019033"/>
            <a:chExt cx="2459640" cy="2970380"/>
          </a:xfrm>
        </p:grpSpPr>
        <p:sp>
          <p:nvSpPr>
            <p:cNvPr id="4" name="矩形 3"/>
            <p:cNvSpPr/>
            <p:nvPr>
              <p:custDataLst>
                <p:tags r:id="rId14"/>
              </p:custDataLst>
            </p:nvPr>
          </p:nvSpPr>
          <p:spPr>
            <a:xfrm rot="1416921">
              <a:off x="2264416" y="3019033"/>
              <a:ext cx="2459640" cy="2970380"/>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1"/>
            <p:cNvSpPr/>
            <p:nvPr>
              <p:custDataLst>
                <p:tags r:id="rId15"/>
              </p:custDataLst>
            </p:nvPr>
          </p:nvSpPr>
          <p:spPr>
            <a:xfrm rot="1416921">
              <a:off x="2418859" y="3125047"/>
              <a:ext cx="2277797" cy="2475853"/>
            </a:xfrm>
            <a:prstGeom prst="rect">
              <a:avLst/>
            </a:prstGeom>
            <a:blipFill dpi="0" rotWithShape="1">
              <a:blip r:embed="rId33"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4218495" y="5802848"/>
            <a:ext cx="7619030" cy="696414"/>
            <a:chOff x="4218495" y="5802848"/>
            <a:chExt cx="7619030" cy="696414"/>
          </a:xfrm>
        </p:grpSpPr>
        <p:pic>
          <p:nvPicPr>
            <p:cNvPr id="42" name="图片 41"/>
            <p:cNvPicPr>
              <a:picLocks noChangeAspect="1"/>
            </p:cNvPicPr>
            <p:nvPr>
              <p:custDataLst>
                <p:tags r:id="rId12"/>
              </p:custDataLst>
            </p:nvPr>
          </p:nvPicPr>
          <p:blipFill>
            <a:blip r:embed="rId34" cstate="screen">
              <a:extLst>
                <a:ext uri="{28A0092B-C50C-407E-A947-70E740481C1C}">
                  <a14:useLocalDpi xmlns:a14="http://schemas.microsoft.com/office/drawing/2010/main"/>
                </a:ext>
              </a:extLst>
            </a:blip>
            <a:stretch>
              <a:fillRect/>
            </a:stretch>
          </p:blipFill>
          <p:spPr>
            <a:xfrm>
              <a:off x="4218495" y="5803566"/>
              <a:ext cx="710446" cy="695696"/>
            </a:xfrm>
            <a:prstGeom prst="rect">
              <a:avLst/>
            </a:prstGeom>
          </p:spPr>
        </p:pic>
        <p:sp>
          <p:nvSpPr>
            <p:cNvPr id="41" name="文本框 40"/>
            <p:cNvSpPr txBox="1"/>
            <p:nvPr>
              <p:custDataLst>
                <p:tags r:id="rId13"/>
              </p:custDataLst>
            </p:nvPr>
          </p:nvSpPr>
          <p:spPr>
            <a:xfrm>
              <a:off x="5112909" y="5802848"/>
              <a:ext cx="6724616" cy="646331"/>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 The sea water is the bright incomparable sky-blue, </a:t>
              </a:r>
              <a:endParaRPr lang="zh-CN" altLang="en-US" dirty="0"/>
            </a:p>
          </p:txBody>
        </p:sp>
      </p:grpSp>
      <p:pic>
        <p:nvPicPr>
          <p:cNvPr id="43" name="图片 42"/>
          <p:cNvPicPr>
            <a:picLocks noChangeAspect="1"/>
          </p:cNvPicPr>
          <p:nvPr>
            <p:custDataLst>
              <p:tags r:id="rId7"/>
            </p:custDataLst>
          </p:nvPr>
        </p:nvPicPr>
        <p:blipFill>
          <a:blip r:embed="rId35" cstate="screen">
            <a:extLst>
              <a:ext uri="{28A0092B-C50C-407E-A947-70E740481C1C}">
                <a14:useLocalDpi xmlns:a14="http://schemas.microsoft.com/office/drawing/2010/main"/>
              </a:ext>
            </a:extLst>
          </a:blip>
          <a:stretch>
            <a:fillRect/>
          </a:stretch>
        </p:blipFill>
        <p:spPr>
          <a:xfrm>
            <a:off x="341488" y="1368615"/>
            <a:ext cx="884204" cy="877946"/>
          </a:xfrm>
          <a:prstGeom prst="rect">
            <a:avLst/>
          </a:prstGeom>
        </p:spPr>
      </p:pic>
      <p:pic>
        <p:nvPicPr>
          <p:cNvPr id="44" name="图片 43"/>
          <p:cNvPicPr>
            <a:picLocks noChangeAspect="1"/>
          </p:cNvPicPr>
          <p:nvPr>
            <p:custDataLst>
              <p:tags r:id="rId8"/>
            </p:custDataLst>
          </p:nvPr>
        </p:nvPicPr>
        <p:blipFill>
          <a:blip r:embed="rId36" cstate="screen">
            <a:extLst>
              <a:ext uri="{28A0092B-C50C-407E-A947-70E740481C1C}">
                <a14:useLocalDpi xmlns:a14="http://schemas.microsoft.com/office/drawing/2010/main"/>
              </a:ext>
            </a:extLst>
          </a:blip>
          <a:stretch>
            <a:fillRect/>
          </a:stretch>
        </p:blipFill>
        <p:spPr>
          <a:xfrm>
            <a:off x="3288092" y="663866"/>
            <a:ext cx="250316" cy="262796"/>
          </a:xfrm>
          <a:prstGeom prst="rect">
            <a:avLst/>
          </a:prstGeom>
        </p:spPr>
      </p:pic>
      <p:pic>
        <p:nvPicPr>
          <p:cNvPr id="45" name="图片 44"/>
          <p:cNvPicPr>
            <a:picLocks noChangeAspect="1"/>
          </p:cNvPicPr>
          <p:nvPr>
            <p:custDataLst>
              <p:tags r:id="rId9"/>
            </p:custDataLst>
          </p:nvPr>
        </p:nvPicPr>
        <p:blipFill rotWithShape="1">
          <a:blip r:embed="rId37" cstate="screen">
            <a:extLst>
              <a:ext uri="{28A0092B-C50C-407E-A947-70E740481C1C}">
                <a14:useLocalDpi xmlns:a14="http://schemas.microsoft.com/office/drawing/2010/main"/>
              </a:ext>
            </a:extLst>
          </a:blip>
          <a:srcRect/>
          <a:stretch/>
        </p:blipFill>
        <p:spPr>
          <a:xfrm>
            <a:off x="644216" y="948355"/>
            <a:ext cx="500992" cy="300669"/>
          </a:xfrm>
          <a:prstGeom prst="rect">
            <a:avLst/>
          </a:prstGeom>
        </p:spPr>
      </p:pic>
      <p:sp>
        <p:nvSpPr>
          <p:cNvPr id="36" name="文本框 35"/>
          <p:cNvSpPr txBox="1"/>
          <p:nvPr>
            <p:custDataLst>
              <p:tags r:id="rId10"/>
            </p:custDataLst>
          </p:nvPr>
        </p:nvSpPr>
        <p:spPr>
          <a:xfrm>
            <a:off x="2967021" y="833526"/>
            <a:ext cx="3187091" cy="830997"/>
          </a:xfrm>
          <a:prstGeom prst="rect">
            <a:avLst/>
          </a:prstGeom>
          <a:noFill/>
        </p:spPr>
        <p:txBody>
          <a:bodyPr wrap="none" rtlCol="0">
            <a:spAutoFit/>
          </a:bodyPr>
          <a:lstStyle/>
          <a:p>
            <a:r>
              <a:rPr lang="en-US" altLang="zh-CN" sz="4800" dirty="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rPr>
              <a:t>SUMMER~</a:t>
            </a:r>
            <a:endParaRPr lang="zh-CN" altLang="en-US" sz="4800" dirty="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endParaRPr>
          </a:p>
        </p:txBody>
      </p:sp>
      <p:sp>
        <p:nvSpPr>
          <p:cNvPr id="35" name="文本框 34"/>
          <p:cNvSpPr txBox="1"/>
          <p:nvPr>
            <p:custDataLst>
              <p:tags r:id="rId11"/>
            </p:custDataLst>
          </p:nvPr>
        </p:nvSpPr>
        <p:spPr>
          <a:xfrm>
            <a:off x="1030467" y="180700"/>
            <a:ext cx="2339102"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HELLO,</a:t>
            </a:r>
            <a:endParaRPr lang="zh-CN" altLang="en-US" dirty="0"/>
          </a:p>
        </p:txBody>
      </p:sp>
    </p:spTree>
    <p:custDataLst>
      <p:tags r:id="rId2"/>
    </p:custDataLst>
    <p:extLst>
      <p:ext uri="{BB962C8B-B14F-4D97-AF65-F5344CB8AC3E}">
        <p14:creationId xmlns:p14="http://schemas.microsoft.com/office/powerpoint/2010/main" val="12957558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 dur="1000" fill="hold"/>
                                        <p:tgtEl>
                                          <p:spTgt spid="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21" dur="1000" fill="hold"/>
                                        <p:tgtEl>
                                          <p:spTgt spid="1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8"/>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2" dur="1000" fill="hold"/>
                                        <p:tgtEl>
                                          <p:spTgt spid="9"/>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9"/>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43" dur="1000" fill="hold"/>
                                        <p:tgtEl>
                                          <p:spTgt spid="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54" dur="1000" fill="hold"/>
                                        <p:tgtEl>
                                          <p:spTgt spid="3"/>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42461" y="2673458"/>
            <a:ext cx="503535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991590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192837" y="4196806"/>
            <a:ext cx="1567732" cy="1770076"/>
            <a:chOff x="8192837" y="4196806"/>
            <a:chExt cx="1567732" cy="1770076"/>
          </a:xfrm>
        </p:grpSpPr>
        <p:sp>
          <p:nvSpPr>
            <p:cNvPr id="18" name="矩形 17"/>
            <p:cNvSpPr/>
            <p:nvPr>
              <p:custDataLst>
                <p:tags r:id="rId21"/>
              </p:custDataLst>
            </p:nvPr>
          </p:nvSpPr>
          <p:spPr>
            <a:xfrm rot="1422240">
              <a:off x="8192837" y="4196806"/>
              <a:ext cx="1567732" cy="177007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KSO_Img5"/>
            <p:cNvSpPr/>
            <p:nvPr>
              <p:custDataLst>
                <p:tags r:id="rId22"/>
              </p:custDataLst>
            </p:nvPr>
          </p:nvSpPr>
          <p:spPr>
            <a:xfrm rot="1422240">
              <a:off x="8316728" y="4288820"/>
              <a:ext cx="1416953" cy="1389600"/>
            </a:xfrm>
            <a:prstGeom prst="rect">
              <a:avLst/>
            </a:prstGeom>
            <a:blipFill dpi="0" rotWithShape="1">
              <a:blip r:embed="rId24"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088026" y="1272784"/>
            <a:ext cx="1927504" cy="2327749"/>
            <a:chOff x="1883052" y="1006108"/>
            <a:chExt cx="1927504" cy="2327749"/>
          </a:xfrm>
        </p:grpSpPr>
        <p:sp>
          <p:nvSpPr>
            <p:cNvPr id="9" name="矩形 8"/>
            <p:cNvSpPr/>
            <p:nvPr>
              <p:custDataLst>
                <p:tags r:id="rId19"/>
              </p:custDataLst>
            </p:nvPr>
          </p:nvSpPr>
          <p:spPr>
            <a:xfrm rot="1087523">
              <a:off x="1883052" y="1006108"/>
              <a:ext cx="1927504" cy="2327749"/>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Img1"/>
            <p:cNvSpPr/>
            <p:nvPr>
              <p:custDataLst>
                <p:tags r:id="rId20"/>
              </p:custDataLst>
            </p:nvPr>
          </p:nvSpPr>
          <p:spPr>
            <a:xfrm rot="1087523">
              <a:off x="2010108" y="1108041"/>
              <a:ext cx="1737247" cy="1898791"/>
            </a:xfrm>
            <a:prstGeom prst="rect">
              <a:avLst/>
            </a:prstGeom>
            <a:blipFill dpi="0" rotWithShape="1">
              <a:blip r:embed="rId25"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702740" y="1606229"/>
            <a:ext cx="2065256" cy="2494104"/>
            <a:chOff x="4017425" y="1279194"/>
            <a:chExt cx="2065256" cy="2494104"/>
          </a:xfrm>
        </p:grpSpPr>
        <p:sp>
          <p:nvSpPr>
            <p:cNvPr id="12" name="矩形 11"/>
            <p:cNvSpPr/>
            <p:nvPr>
              <p:custDataLst>
                <p:tags r:id="rId17"/>
              </p:custDataLst>
            </p:nvPr>
          </p:nvSpPr>
          <p:spPr>
            <a:xfrm rot="21145919">
              <a:off x="4017425" y="1279194"/>
              <a:ext cx="2065256" cy="2494104"/>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Img2"/>
            <p:cNvSpPr/>
            <p:nvPr>
              <p:custDataLst>
                <p:tags r:id="rId18"/>
              </p:custDataLst>
            </p:nvPr>
          </p:nvSpPr>
          <p:spPr>
            <a:xfrm rot="21145919">
              <a:off x="4091012" y="1366741"/>
              <a:ext cx="1872000" cy="1926963"/>
            </a:xfrm>
            <a:prstGeom prst="rect">
              <a:avLst/>
            </a:prstGeom>
            <a:blipFill dpi="0" rotWithShape="1">
              <a:blip r:embed="rId26"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6638300" y="1576451"/>
            <a:ext cx="1913729" cy="2311113"/>
            <a:chOff x="6367684" y="1285991"/>
            <a:chExt cx="1913729" cy="2311113"/>
          </a:xfrm>
        </p:grpSpPr>
        <p:sp>
          <p:nvSpPr>
            <p:cNvPr id="28" name="矩形 27"/>
            <p:cNvSpPr/>
            <p:nvPr>
              <p:custDataLst>
                <p:tags r:id="rId15"/>
              </p:custDataLst>
            </p:nvPr>
          </p:nvSpPr>
          <p:spPr>
            <a:xfrm rot="21340840">
              <a:off x="6367684" y="1285991"/>
              <a:ext cx="1913729" cy="2311113"/>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Img3"/>
            <p:cNvSpPr/>
            <p:nvPr>
              <p:custDataLst>
                <p:tags r:id="rId16"/>
              </p:custDataLst>
            </p:nvPr>
          </p:nvSpPr>
          <p:spPr>
            <a:xfrm rot="21340840">
              <a:off x="6450076" y="1378187"/>
              <a:ext cx="1728000" cy="1869468"/>
            </a:xfrm>
            <a:prstGeom prst="rect">
              <a:avLst/>
            </a:prstGeom>
            <a:blipFill dpi="0" rotWithShape="1">
              <a:blip r:embed="rId27"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123779" y="1065083"/>
            <a:ext cx="1829834" cy="2209797"/>
            <a:chOff x="8470100" y="863082"/>
            <a:chExt cx="1829834" cy="2209797"/>
          </a:xfrm>
        </p:grpSpPr>
        <p:sp>
          <p:nvSpPr>
            <p:cNvPr id="15" name="矩形 14"/>
            <p:cNvSpPr/>
            <p:nvPr>
              <p:custDataLst>
                <p:tags r:id="rId13"/>
              </p:custDataLst>
            </p:nvPr>
          </p:nvSpPr>
          <p:spPr>
            <a:xfrm rot="21280563">
              <a:off x="8470100" y="863082"/>
              <a:ext cx="1829834" cy="2209797"/>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Img4"/>
            <p:cNvSpPr/>
            <p:nvPr>
              <p:custDataLst>
                <p:tags r:id="rId14"/>
              </p:custDataLst>
            </p:nvPr>
          </p:nvSpPr>
          <p:spPr>
            <a:xfrm rot="21280563">
              <a:off x="8548839" y="949113"/>
              <a:ext cx="1656000" cy="1744705"/>
            </a:xfrm>
            <a:prstGeom prst="rect">
              <a:avLst/>
            </a:prstGeom>
            <a:blipFill dpi="0" rotWithShape="1">
              <a:blip r:embed="rId28"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01601" y="78481"/>
            <a:ext cx="11988800" cy="1671198"/>
            <a:chOff x="1497623" y="127017"/>
            <a:chExt cx="9196755" cy="1281997"/>
          </a:xfrm>
        </p:grpSpPr>
        <p:pic>
          <p:nvPicPr>
            <p:cNvPr id="2" name="图片 1"/>
            <p:cNvPicPr>
              <a:picLocks noChangeAspect="1"/>
            </p:cNvPicPr>
            <p:nvPr>
              <p:custDataLst>
                <p:tags r:id="rId8"/>
              </p:custDataLst>
            </p:nvPr>
          </p:nvPicPr>
          <p:blipFill rotWithShape="1">
            <a:blip r:embed="rId29" cstate="screen">
              <a:extLst>
                <a:ext uri="{28A0092B-C50C-407E-A947-70E740481C1C}">
                  <a14:useLocalDpi xmlns:a14="http://schemas.microsoft.com/office/drawing/2010/main"/>
                </a:ext>
              </a:extLst>
            </a:blip>
            <a:srcRect l="759"/>
            <a:stretch/>
          </p:blipFill>
          <p:spPr>
            <a:xfrm>
              <a:off x="1497623" y="127017"/>
              <a:ext cx="9196755" cy="1078745"/>
            </a:xfrm>
            <a:prstGeom prst="rect">
              <a:avLst/>
            </a:prstGeom>
          </p:spPr>
        </p:pic>
        <p:grpSp>
          <p:nvGrpSpPr>
            <p:cNvPr id="6" name="组合 5"/>
            <p:cNvGrpSpPr/>
            <p:nvPr>
              <p:custDataLst>
                <p:tags r:id="rId9"/>
              </p:custDataLst>
            </p:nvPr>
          </p:nvGrpSpPr>
          <p:grpSpPr>
            <a:xfrm rot="2423863">
              <a:off x="3019681" y="456417"/>
              <a:ext cx="407051" cy="683249"/>
              <a:chOff x="3355097" y="2705308"/>
              <a:chExt cx="758971" cy="1273959"/>
            </a:xfrm>
          </p:grpSpPr>
          <p:pic>
            <p:nvPicPr>
              <p:cNvPr id="5" name="图片 4"/>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3355097" y="2705308"/>
                <a:ext cx="676600" cy="1273959"/>
              </a:xfrm>
              <a:prstGeom prst="rect">
                <a:avLst/>
              </a:prstGeom>
            </p:spPr>
          </p:pic>
          <p:pic>
            <p:nvPicPr>
              <p:cNvPr id="4" name="图片 3"/>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3413086" y="2717499"/>
                <a:ext cx="700982" cy="1261768"/>
              </a:xfrm>
              <a:prstGeom prst="rect">
                <a:avLst/>
              </a:prstGeom>
            </p:spPr>
          </p:pic>
        </p:grpSp>
        <p:grpSp>
          <p:nvGrpSpPr>
            <p:cNvPr id="31" name="组合 30"/>
            <p:cNvGrpSpPr/>
            <p:nvPr>
              <p:custDataLst>
                <p:tags r:id="rId10"/>
              </p:custDataLst>
            </p:nvPr>
          </p:nvGrpSpPr>
          <p:grpSpPr>
            <a:xfrm>
              <a:off x="4529360" y="725765"/>
              <a:ext cx="407051" cy="683249"/>
              <a:chOff x="3355097" y="2705308"/>
              <a:chExt cx="758971" cy="1273959"/>
            </a:xfrm>
          </p:grpSpPr>
          <p:pic>
            <p:nvPicPr>
              <p:cNvPr id="33" name="图片 32"/>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3355097" y="2705308"/>
                <a:ext cx="676600" cy="1273959"/>
              </a:xfrm>
              <a:prstGeom prst="rect">
                <a:avLst/>
              </a:prstGeom>
            </p:spPr>
          </p:pic>
          <p:pic>
            <p:nvPicPr>
              <p:cNvPr id="35" name="图片 34"/>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3413086" y="2717499"/>
                <a:ext cx="700982" cy="1261768"/>
              </a:xfrm>
              <a:prstGeom prst="rect">
                <a:avLst/>
              </a:prstGeom>
            </p:spPr>
          </p:pic>
        </p:grpSp>
        <p:grpSp>
          <p:nvGrpSpPr>
            <p:cNvPr id="36" name="组合 35"/>
            <p:cNvGrpSpPr/>
            <p:nvPr>
              <p:custDataLst>
                <p:tags r:id="rId11"/>
              </p:custDataLst>
            </p:nvPr>
          </p:nvGrpSpPr>
          <p:grpSpPr>
            <a:xfrm>
              <a:off x="6710938" y="709646"/>
              <a:ext cx="407051" cy="683249"/>
              <a:chOff x="3355097" y="2705308"/>
              <a:chExt cx="758971" cy="1273959"/>
            </a:xfrm>
          </p:grpSpPr>
          <p:pic>
            <p:nvPicPr>
              <p:cNvPr id="37" name="图片 36"/>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3355097" y="2705308"/>
                <a:ext cx="676600" cy="1273959"/>
              </a:xfrm>
              <a:prstGeom prst="rect">
                <a:avLst/>
              </a:prstGeom>
            </p:spPr>
          </p:pic>
          <p:pic>
            <p:nvPicPr>
              <p:cNvPr id="38" name="图片 37"/>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3413087" y="2717498"/>
                <a:ext cx="700981" cy="1261769"/>
              </a:xfrm>
              <a:prstGeom prst="rect">
                <a:avLst/>
              </a:prstGeom>
            </p:spPr>
          </p:pic>
        </p:grpSp>
        <p:grpSp>
          <p:nvGrpSpPr>
            <p:cNvPr id="39" name="组合 38"/>
            <p:cNvGrpSpPr/>
            <p:nvPr>
              <p:custDataLst>
                <p:tags r:id="rId12"/>
              </p:custDataLst>
            </p:nvPr>
          </p:nvGrpSpPr>
          <p:grpSpPr>
            <a:xfrm>
              <a:off x="8635520" y="303138"/>
              <a:ext cx="407051" cy="683249"/>
              <a:chOff x="3355097" y="2705308"/>
              <a:chExt cx="758971" cy="1273959"/>
            </a:xfrm>
          </p:grpSpPr>
          <p:pic>
            <p:nvPicPr>
              <p:cNvPr id="40" name="图片 39"/>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3355097" y="2705308"/>
                <a:ext cx="676600" cy="1273959"/>
              </a:xfrm>
              <a:prstGeom prst="rect">
                <a:avLst/>
              </a:prstGeom>
            </p:spPr>
          </p:pic>
          <p:pic>
            <p:nvPicPr>
              <p:cNvPr id="41" name="图片 40"/>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3413086" y="2717499"/>
                <a:ext cx="700982" cy="1261768"/>
              </a:xfrm>
              <a:prstGeom prst="rect">
                <a:avLst/>
              </a:prstGeom>
            </p:spPr>
          </p:pic>
        </p:grpSp>
      </p:grpSp>
      <p:sp>
        <p:nvSpPr>
          <p:cNvPr id="45" name="文本框 44"/>
          <p:cNvSpPr txBox="1"/>
          <p:nvPr>
            <p:custDataLst>
              <p:tags r:id="rId3"/>
            </p:custDataLst>
          </p:nvPr>
        </p:nvSpPr>
        <p:spPr>
          <a:xfrm>
            <a:off x="794569" y="5541701"/>
            <a:ext cx="5598016" cy="646331"/>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sp>
        <p:nvSpPr>
          <p:cNvPr id="46" name="文本框 45"/>
          <p:cNvSpPr txBox="1"/>
          <p:nvPr>
            <p:custDataLst>
              <p:tags r:id="rId4"/>
            </p:custDataLst>
          </p:nvPr>
        </p:nvSpPr>
        <p:spPr>
          <a:xfrm>
            <a:off x="771530" y="4751962"/>
            <a:ext cx="5142755" cy="769441"/>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4400" dirty="0"/>
              <a:t>A SUNSHINE DAY~</a:t>
            </a:r>
            <a:endParaRPr lang="zh-CN" altLang="en-US" sz="4400" dirty="0"/>
          </a:p>
        </p:txBody>
      </p:sp>
      <p:pic>
        <p:nvPicPr>
          <p:cNvPr id="26" name="图片 25"/>
          <p:cNvPicPr>
            <a:picLocks noChangeAspect="1"/>
          </p:cNvPicPr>
          <p:nvPr>
            <p:custDataLst>
              <p:tags r:id="rId5"/>
            </p:custDataLst>
          </p:nvPr>
        </p:nvPicPr>
        <p:blipFill>
          <a:blip r:embed="rId32" cstate="screen">
            <a:extLst>
              <a:ext uri="{28A0092B-C50C-407E-A947-70E740481C1C}">
                <a14:useLocalDpi xmlns:a14="http://schemas.microsoft.com/office/drawing/2010/main"/>
              </a:ext>
            </a:extLst>
          </a:blip>
          <a:stretch>
            <a:fillRect/>
          </a:stretch>
        </p:blipFill>
        <p:spPr>
          <a:xfrm>
            <a:off x="6744407" y="5481775"/>
            <a:ext cx="626260" cy="706257"/>
          </a:xfrm>
          <a:prstGeom prst="rect">
            <a:avLst/>
          </a:prstGeom>
        </p:spPr>
      </p:pic>
      <p:pic>
        <p:nvPicPr>
          <p:cNvPr id="50" name="图片 49"/>
          <p:cNvPicPr>
            <a:picLocks noChangeAspect="1"/>
          </p:cNvPicPr>
          <p:nvPr>
            <p:custDataLst>
              <p:tags r:id="rId6"/>
            </p:custDataLst>
          </p:nvPr>
        </p:nvPicPr>
        <p:blipFill rotWithShape="1">
          <a:blip r:embed="rId33" cstate="screen">
            <a:extLst>
              <a:ext uri="{28A0092B-C50C-407E-A947-70E740481C1C}">
                <a14:useLocalDpi xmlns:a14="http://schemas.microsoft.com/office/drawing/2010/main"/>
              </a:ext>
            </a:extLst>
          </a:blip>
          <a:srcRect/>
          <a:stretch/>
        </p:blipFill>
        <p:spPr>
          <a:xfrm>
            <a:off x="10665162" y="4887496"/>
            <a:ext cx="1525293" cy="2139519"/>
          </a:xfrm>
          <a:prstGeom prst="rect">
            <a:avLst/>
          </a:prstGeom>
        </p:spPr>
      </p:pic>
      <p:pic>
        <p:nvPicPr>
          <p:cNvPr id="51" name="图片 50"/>
          <p:cNvPicPr>
            <a:picLocks noChangeAspect="1"/>
          </p:cNvPicPr>
          <p:nvPr>
            <p:custDataLst>
              <p:tags r:id="rId7"/>
            </p:custDataLst>
          </p:nvPr>
        </p:nvPicPr>
        <p:blipFill>
          <a:blip r:embed="rId34" cstate="screen">
            <a:extLst>
              <a:ext uri="{28A0092B-C50C-407E-A947-70E740481C1C}">
                <a14:useLocalDpi xmlns:a14="http://schemas.microsoft.com/office/drawing/2010/main"/>
              </a:ext>
            </a:extLst>
          </a:blip>
          <a:stretch>
            <a:fillRect/>
          </a:stretch>
        </p:blipFill>
        <p:spPr>
          <a:xfrm>
            <a:off x="7753392" y="5778288"/>
            <a:ext cx="186779" cy="182901"/>
          </a:xfrm>
          <a:prstGeom prst="rect">
            <a:avLst/>
          </a:prstGeom>
        </p:spPr>
      </p:pic>
    </p:spTree>
    <p:custDataLst>
      <p:tags r:id="rId2"/>
    </p:custDataLst>
    <p:extLst>
      <p:ext uri="{BB962C8B-B14F-4D97-AF65-F5344CB8AC3E}">
        <p14:creationId xmlns:p14="http://schemas.microsoft.com/office/powerpoint/2010/main" val="17596587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31"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1000" fill="hold"/>
                                        <p:tgtEl>
                                          <p:spTgt spid="17"/>
                                        </p:tgtEl>
                                        <p:attrNameLst>
                                          <p:attrName>ppt_w</p:attrName>
                                        </p:attrNameLst>
                                      </p:cBhvr>
                                      <p:tavLst>
                                        <p:tav tm="0">
                                          <p:val>
                                            <p:fltVal val="0"/>
                                          </p:val>
                                        </p:tav>
                                        <p:tav tm="100000">
                                          <p:val>
                                            <p:strVal val="#ppt_w"/>
                                          </p:val>
                                        </p:tav>
                                      </p:tavLst>
                                    </p:anim>
                                    <p:anim calcmode="lin" valueType="num">
                                      <p:cBhvr>
                                        <p:cTn id="38" dur="1000" fill="hold"/>
                                        <p:tgtEl>
                                          <p:spTgt spid="17"/>
                                        </p:tgtEl>
                                        <p:attrNameLst>
                                          <p:attrName>ppt_h</p:attrName>
                                        </p:attrNameLst>
                                      </p:cBhvr>
                                      <p:tavLst>
                                        <p:tav tm="0">
                                          <p:val>
                                            <p:fltVal val="0"/>
                                          </p:val>
                                        </p:tav>
                                        <p:tav tm="100000">
                                          <p:val>
                                            <p:strVal val="#ppt_h"/>
                                          </p:val>
                                        </p:tav>
                                      </p:tavLst>
                                    </p:anim>
                                    <p:anim calcmode="lin" valueType="num">
                                      <p:cBhvr>
                                        <p:cTn id="39" dur="1000" fill="hold"/>
                                        <p:tgtEl>
                                          <p:spTgt spid="17"/>
                                        </p:tgtEl>
                                        <p:attrNameLst>
                                          <p:attrName>style.rotation</p:attrName>
                                        </p:attrNameLst>
                                      </p:cBhvr>
                                      <p:tavLst>
                                        <p:tav tm="0">
                                          <p:val>
                                            <p:fltVal val="90"/>
                                          </p:val>
                                        </p:tav>
                                        <p:tav tm="100000">
                                          <p:val>
                                            <p:fltVal val="0"/>
                                          </p:val>
                                        </p:tav>
                                      </p:tavLst>
                                    </p:anim>
                                    <p:animEffect transition="in" filter="fade">
                                      <p:cBhvr>
                                        <p:cTn id="40" dur="1000"/>
                                        <p:tgtEl>
                                          <p:spTgt spid="17"/>
                                        </p:tgtEl>
                                      </p:cBhvr>
                                    </p:animEffect>
                                  </p:childTnLst>
                                </p:cTn>
                              </p:par>
                            </p:childTnLst>
                          </p:cTn>
                        </p:par>
                        <p:par>
                          <p:cTn id="41" fill="hold">
                            <p:stCondLst>
                              <p:cond delay="6000"/>
                            </p:stCondLst>
                            <p:childTnLst>
                              <p:par>
                                <p:cTn id="42" presetID="53" presetClass="entr" presetSubtype="16"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6500"/>
                            </p:stCondLst>
                            <p:childTnLst>
                              <p:par>
                                <p:cTn id="48" presetID="53" presetClass="entr" presetSubtype="16"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7000"/>
                            </p:stCondLst>
                            <p:childTnLst>
                              <p:par>
                                <p:cTn id="54" presetID="10" presetClass="entr" presetSubtype="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9220642" y="695814"/>
            <a:ext cx="896053" cy="657753"/>
          </a:xfrm>
          <a:prstGeom prst="rect">
            <a:avLst/>
          </a:prstGeom>
        </p:spPr>
      </p:pic>
      <p:grpSp>
        <p:nvGrpSpPr>
          <p:cNvPr id="18" name="组合 17"/>
          <p:cNvGrpSpPr/>
          <p:nvPr/>
        </p:nvGrpSpPr>
        <p:grpSpPr>
          <a:xfrm>
            <a:off x="3654331" y="1859107"/>
            <a:ext cx="2269996" cy="2741358"/>
            <a:chOff x="3847148" y="1933148"/>
            <a:chExt cx="2009015" cy="2426185"/>
          </a:xfrm>
        </p:grpSpPr>
        <p:sp>
          <p:nvSpPr>
            <p:cNvPr id="7" name="矩形 6"/>
            <p:cNvSpPr/>
            <p:nvPr>
              <p:custDataLst>
                <p:tags r:id="rId13"/>
              </p:custDataLst>
            </p:nvPr>
          </p:nvSpPr>
          <p:spPr>
            <a:xfrm rot="828767">
              <a:off x="3847148" y="1933148"/>
              <a:ext cx="2009015" cy="2426185"/>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2"/>
            <p:cNvSpPr/>
            <p:nvPr>
              <p:custDataLst>
                <p:tags r:id="rId14"/>
              </p:custDataLst>
            </p:nvPr>
          </p:nvSpPr>
          <p:spPr>
            <a:xfrm rot="828767">
              <a:off x="3956868" y="2030528"/>
              <a:ext cx="1836000" cy="1998000"/>
            </a:xfrm>
            <a:prstGeom prst="rect">
              <a:avLst/>
            </a:prstGeom>
            <a:blipFill dpi="0" rotWithShape="1">
              <a:blip r:embed="rId17"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9093850" y="1754135"/>
            <a:ext cx="2269996" cy="2741359"/>
            <a:chOff x="8041446" y="1916742"/>
            <a:chExt cx="2009015" cy="2426185"/>
          </a:xfrm>
        </p:grpSpPr>
        <p:sp>
          <p:nvSpPr>
            <p:cNvPr id="13" name="矩形 12"/>
            <p:cNvSpPr/>
            <p:nvPr>
              <p:custDataLst>
                <p:tags r:id="rId11"/>
              </p:custDataLst>
            </p:nvPr>
          </p:nvSpPr>
          <p:spPr>
            <a:xfrm rot="20929587">
              <a:off x="8041446" y="1916742"/>
              <a:ext cx="2009015" cy="2426185"/>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Img4"/>
            <p:cNvSpPr/>
            <p:nvPr>
              <p:custDataLst>
                <p:tags r:id="rId12"/>
              </p:custDataLst>
            </p:nvPr>
          </p:nvSpPr>
          <p:spPr>
            <a:xfrm rot="20929587">
              <a:off x="8103923" y="2007799"/>
              <a:ext cx="1843200" cy="1998000"/>
            </a:xfrm>
            <a:prstGeom prst="rect">
              <a:avLst/>
            </a:prstGeom>
            <a:blipFill dpi="0" rotWithShape="1">
              <a:blip r:embed="rId18"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rot="21082080">
            <a:off x="939865" y="2554507"/>
            <a:ext cx="2313959" cy="2794451"/>
            <a:chOff x="820615" y="3200401"/>
            <a:chExt cx="2168770" cy="2590798"/>
          </a:xfrm>
        </p:grpSpPr>
        <p:sp>
          <p:nvSpPr>
            <p:cNvPr id="4" name="矩形 3"/>
            <p:cNvSpPr/>
            <p:nvPr/>
          </p:nvSpPr>
          <p:spPr>
            <a:xfrm>
              <a:off x="820615" y="3200401"/>
              <a:ext cx="2168770"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1"/>
            <p:cNvSpPr/>
            <p:nvPr/>
          </p:nvSpPr>
          <p:spPr>
            <a:xfrm>
              <a:off x="918630" y="3295574"/>
              <a:ext cx="1974840" cy="2093335"/>
            </a:xfrm>
            <a:prstGeom prst="rect">
              <a:avLst/>
            </a:prstGeom>
            <a:blipFill dpi="0" rotWithShape="1">
              <a:blip r:embed="rId19"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rot="397509">
            <a:off x="6451695" y="2672369"/>
            <a:ext cx="2313959" cy="2794451"/>
            <a:chOff x="820615" y="3200401"/>
            <a:chExt cx="2168770" cy="2590798"/>
          </a:xfrm>
        </p:grpSpPr>
        <p:sp>
          <p:nvSpPr>
            <p:cNvPr id="10" name="矩形 9"/>
            <p:cNvSpPr/>
            <p:nvPr/>
          </p:nvSpPr>
          <p:spPr>
            <a:xfrm>
              <a:off x="820615" y="3200401"/>
              <a:ext cx="2168770"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Img3"/>
            <p:cNvSpPr/>
            <p:nvPr/>
          </p:nvSpPr>
          <p:spPr>
            <a:xfrm>
              <a:off x="917513" y="3305110"/>
              <a:ext cx="1974840" cy="2093025"/>
            </a:xfrm>
            <a:prstGeom prst="rect">
              <a:avLst/>
            </a:prstGeom>
            <a:blipFill dpi="0" rotWithShape="1">
              <a:blip r:embed="rId20"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custDataLst>
              <p:tags r:id="rId3"/>
            </p:custDataLst>
          </p:nvPr>
        </p:nvSpPr>
        <p:spPr>
          <a:xfrm>
            <a:off x="2510973" y="5674444"/>
            <a:ext cx="8476342" cy="830997"/>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 The sea water is the bright incomparable sky-blue, the sodium hyposulfite is steady like spring early morning is  same. Occasionally the breeze, only blew certainly the thin certainly thin thousands of clear small wrinkle.</a:t>
            </a:r>
            <a:endParaRPr lang="zh-CN" altLang="en-US" dirty="0"/>
          </a:p>
        </p:txBody>
      </p:sp>
      <p:pic>
        <p:nvPicPr>
          <p:cNvPr id="33" name="图片 32"/>
          <p:cNvPicPr>
            <a:picLocks noChangeAspect="1"/>
          </p:cNvPicPr>
          <p:nvPr>
            <p:custDataLst>
              <p:tags r:id="rId4"/>
            </p:custDataLst>
          </p:nvPr>
        </p:nvPicPr>
        <p:blipFill>
          <a:blip r:embed="rId21" cstate="screen">
            <a:extLst>
              <a:ext uri="{28A0092B-C50C-407E-A947-70E740481C1C}">
                <a14:useLocalDpi xmlns:a14="http://schemas.microsoft.com/office/drawing/2010/main"/>
              </a:ext>
            </a:extLst>
          </a:blip>
          <a:stretch>
            <a:fillRect/>
          </a:stretch>
        </p:blipFill>
        <p:spPr>
          <a:xfrm>
            <a:off x="1421884" y="5523326"/>
            <a:ext cx="626260" cy="706257"/>
          </a:xfrm>
          <a:prstGeom prst="rect">
            <a:avLst/>
          </a:prstGeom>
        </p:spPr>
      </p:pic>
      <p:pic>
        <p:nvPicPr>
          <p:cNvPr id="34" name="图片 33"/>
          <p:cNvPicPr>
            <a:picLocks noChangeAspect="1"/>
          </p:cNvPicPr>
          <p:nvPr>
            <p:custDataLst>
              <p:tags r:id="rId5"/>
            </p:custDataLst>
          </p:nvPr>
        </p:nvPicPr>
        <p:blipFill rotWithShape="1">
          <a:blip r:embed="rId22" cstate="screen">
            <a:extLst>
              <a:ext uri="{28A0092B-C50C-407E-A947-70E740481C1C}">
                <a14:useLocalDpi xmlns:a14="http://schemas.microsoft.com/office/drawing/2010/main"/>
              </a:ext>
            </a:extLst>
          </a:blip>
          <a:srcRect b="-8811"/>
          <a:stretch/>
        </p:blipFill>
        <p:spPr>
          <a:xfrm>
            <a:off x="606253" y="5887336"/>
            <a:ext cx="783247" cy="786305"/>
          </a:xfrm>
          <a:prstGeom prst="rect">
            <a:avLst/>
          </a:prstGeom>
        </p:spPr>
      </p:pic>
      <p:pic>
        <p:nvPicPr>
          <p:cNvPr id="36" name="图片 35"/>
          <p:cNvPicPr>
            <a:picLocks noChangeAspect="1"/>
          </p:cNvPicPr>
          <p:nvPr>
            <p:custDataLst>
              <p:tags r:id="rId6"/>
            </p:custDataLst>
          </p:nvPr>
        </p:nvPicPr>
        <p:blipFill>
          <a:blip r:embed="rId23" cstate="screen">
            <a:extLst>
              <a:ext uri="{28A0092B-C50C-407E-A947-70E740481C1C}">
                <a14:useLocalDpi xmlns:a14="http://schemas.microsoft.com/office/drawing/2010/main"/>
              </a:ext>
            </a:extLst>
          </a:blip>
          <a:stretch>
            <a:fillRect/>
          </a:stretch>
        </p:blipFill>
        <p:spPr>
          <a:xfrm>
            <a:off x="6929042" y="492247"/>
            <a:ext cx="732682" cy="727497"/>
          </a:xfrm>
          <a:prstGeom prst="rect">
            <a:avLst/>
          </a:prstGeom>
        </p:spPr>
      </p:pic>
      <p:pic>
        <p:nvPicPr>
          <p:cNvPr id="37" name="图片 36"/>
          <p:cNvPicPr>
            <a:picLocks noChangeAspect="1"/>
          </p:cNvPicPr>
          <p:nvPr>
            <p:custDataLst>
              <p:tags r:id="rId7"/>
            </p:custDataLst>
          </p:nvPr>
        </p:nvPicPr>
        <p:blipFill>
          <a:blip r:embed="rId24" cstate="screen">
            <a:extLst>
              <a:ext uri="{28A0092B-C50C-407E-A947-70E740481C1C}">
                <a14:useLocalDpi xmlns:a14="http://schemas.microsoft.com/office/drawing/2010/main"/>
              </a:ext>
            </a:extLst>
          </a:blip>
          <a:stretch>
            <a:fillRect/>
          </a:stretch>
        </p:blipFill>
        <p:spPr>
          <a:xfrm>
            <a:off x="7981394" y="1051291"/>
            <a:ext cx="347853" cy="345391"/>
          </a:xfrm>
          <a:prstGeom prst="rect">
            <a:avLst/>
          </a:prstGeom>
        </p:spPr>
      </p:pic>
      <p:sp>
        <p:nvSpPr>
          <p:cNvPr id="31" name="文本框 30"/>
          <p:cNvSpPr txBox="1"/>
          <p:nvPr>
            <p:custDataLst>
              <p:tags r:id="rId8"/>
            </p:custDataLst>
          </p:nvPr>
        </p:nvSpPr>
        <p:spPr>
          <a:xfrm>
            <a:off x="706599" y="261681"/>
            <a:ext cx="2339102"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HELLO,</a:t>
            </a:r>
            <a:endParaRPr lang="zh-CN" altLang="en-US" dirty="0"/>
          </a:p>
        </p:txBody>
      </p:sp>
      <p:sp>
        <p:nvSpPr>
          <p:cNvPr id="38" name="文本框 37"/>
          <p:cNvSpPr txBox="1"/>
          <p:nvPr>
            <p:custDataLst>
              <p:tags r:id="rId9"/>
            </p:custDataLst>
          </p:nvPr>
        </p:nvSpPr>
        <p:spPr>
          <a:xfrm>
            <a:off x="1863660" y="879334"/>
            <a:ext cx="3187091"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SUMMER~</a:t>
            </a:r>
            <a:endParaRPr lang="zh-CN" altLang="en-US" dirty="0"/>
          </a:p>
        </p:txBody>
      </p:sp>
      <p:pic>
        <p:nvPicPr>
          <p:cNvPr id="35" name="图片 34"/>
          <p:cNvPicPr>
            <a:picLocks noChangeAspect="1"/>
          </p:cNvPicPr>
          <p:nvPr>
            <p:custDataLst>
              <p:tags r:id="rId10"/>
            </p:custDataLst>
          </p:nvPr>
        </p:nvPicPr>
        <p:blipFill>
          <a:blip r:embed="rId24" cstate="screen">
            <a:extLst>
              <a:ext uri="{28A0092B-C50C-407E-A947-70E740481C1C}">
                <a14:useLocalDpi xmlns:a14="http://schemas.microsoft.com/office/drawing/2010/main"/>
              </a:ext>
            </a:extLst>
          </a:blip>
          <a:stretch>
            <a:fillRect/>
          </a:stretch>
        </p:blipFill>
        <p:spPr>
          <a:xfrm>
            <a:off x="1357930" y="1147209"/>
            <a:ext cx="347853" cy="345391"/>
          </a:xfrm>
          <a:prstGeom prst="rect">
            <a:avLst/>
          </a:prstGeom>
        </p:spPr>
      </p:pic>
    </p:spTree>
    <p:custDataLst>
      <p:tags r:id="rId2"/>
    </p:custDataLst>
    <p:extLst>
      <p:ext uri="{BB962C8B-B14F-4D97-AF65-F5344CB8AC3E}">
        <p14:creationId xmlns:p14="http://schemas.microsoft.com/office/powerpoint/2010/main" val="25984322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900" decel="100000" fill="hold"/>
                                        <p:tgtEl>
                                          <p:spTgt spid="1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900" decel="100000" fill="hold"/>
                                        <p:tgtEl>
                                          <p:spTgt spid="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Effect transition="in" filter="fade">
                                      <p:cBhvr>
                                        <p:cTn id="37" dur="500"/>
                                        <p:tgtEl>
                                          <p:spTgt spid="33"/>
                                        </p:tgtEl>
                                      </p:cBhvr>
                                    </p:animEffect>
                                  </p:childTnLst>
                                </p:cTn>
                              </p:par>
                            </p:childTnLst>
                          </p:cTn>
                        </p:par>
                        <p:par>
                          <p:cTn id="38" fill="hold">
                            <p:stCondLst>
                              <p:cond delay="4500"/>
                            </p:stCondLst>
                            <p:childTnLst>
                              <p:par>
                                <p:cTn id="39" presetID="53" presetClass="entr" presetSubtype="16"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3"/>
            </p:custDataLst>
          </p:nvPr>
        </p:nvPicPr>
        <p:blipFill rotWithShape="1">
          <a:blip r:embed="rId23" cstate="screen">
            <a:extLst>
              <a:ext uri="{28A0092B-C50C-407E-A947-70E740481C1C}">
                <a14:useLocalDpi xmlns:a14="http://schemas.microsoft.com/office/drawing/2010/main"/>
              </a:ext>
            </a:extLst>
          </a:blip>
          <a:srcRect/>
          <a:stretch/>
        </p:blipFill>
        <p:spPr>
          <a:xfrm>
            <a:off x="7031977" y="821769"/>
            <a:ext cx="540332" cy="551103"/>
          </a:xfrm>
          <a:prstGeom prst="rect">
            <a:avLst/>
          </a:prstGeom>
        </p:spPr>
      </p:pic>
      <p:pic>
        <p:nvPicPr>
          <p:cNvPr id="10" name="图片 9"/>
          <p:cNvPicPr>
            <a:picLocks noChangeAspect="1"/>
          </p:cNvPicPr>
          <p:nvPr>
            <p:custDataLst>
              <p:tags r:id="rId4"/>
            </p:custDataLst>
          </p:nvPr>
        </p:nvPicPr>
        <p:blipFill>
          <a:blip r:embed="rId24" cstate="screen">
            <a:extLst>
              <a:ext uri="{28A0092B-C50C-407E-A947-70E740481C1C}">
                <a14:useLocalDpi xmlns:a14="http://schemas.microsoft.com/office/drawing/2010/main"/>
              </a:ext>
            </a:extLst>
          </a:blip>
          <a:stretch>
            <a:fillRect/>
          </a:stretch>
        </p:blipFill>
        <p:spPr>
          <a:xfrm>
            <a:off x="10826599" y="230454"/>
            <a:ext cx="1032231" cy="757715"/>
          </a:xfrm>
          <a:prstGeom prst="rect">
            <a:avLst/>
          </a:prstGeom>
        </p:spPr>
      </p:pic>
      <p:grpSp>
        <p:nvGrpSpPr>
          <p:cNvPr id="3" name="组合 2"/>
          <p:cNvGrpSpPr/>
          <p:nvPr/>
        </p:nvGrpSpPr>
        <p:grpSpPr>
          <a:xfrm>
            <a:off x="2278422" y="1318460"/>
            <a:ext cx="3294887" cy="3979066"/>
            <a:chOff x="2525804" y="1318008"/>
            <a:chExt cx="3294887" cy="3979066"/>
          </a:xfrm>
        </p:grpSpPr>
        <p:sp>
          <p:nvSpPr>
            <p:cNvPr id="4" name="矩形 3"/>
            <p:cNvSpPr/>
            <p:nvPr>
              <p:custDataLst>
                <p:tags r:id="rId20"/>
              </p:custDataLst>
            </p:nvPr>
          </p:nvSpPr>
          <p:spPr>
            <a:xfrm rot="20708803">
              <a:off x="2525804" y="1318008"/>
              <a:ext cx="3294887" cy="397906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1"/>
            <p:cNvSpPr/>
            <p:nvPr>
              <p:custDataLst>
                <p:tags r:id="rId21"/>
              </p:custDataLst>
            </p:nvPr>
          </p:nvSpPr>
          <p:spPr>
            <a:xfrm rot="20708803">
              <a:off x="2581300" y="1444876"/>
              <a:ext cx="3052800" cy="3220354"/>
            </a:xfrm>
            <a:prstGeom prst="rect">
              <a:avLst/>
            </a:prstGeom>
            <a:blipFill dpi="0" rotWithShape="1">
              <a:blip r:embed="rId25"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563181" y="2781828"/>
            <a:ext cx="2495915" cy="3014189"/>
            <a:chOff x="6674968" y="3212682"/>
            <a:chExt cx="2210442" cy="2669438"/>
          </a:xfrm>
        </p:grpSpPr>
        <p:sp>
          <p:nvSpPr>
            <p:cNvPr id="7" name="矩形 6"/>
            <p:cNvSpPr/>
            <p:nvPr>
              <p:custDataLst>
                <p:tags r:id="rId18"/>
              </p:custDataLst>
            </p:nvPr>
          </p:nvSpPr>
          <p:spPr>
            <a:xfrm rot="20708803">
              <a:off x="6674968" y="3212682"/>
              <a:ext cx="2210442" cy="266943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2"/>
            <p:cNvSpPr/>
            <p:nvPr>
              <p:custDataLst>
                <p:tags r:id="rId19"/>
              </p:custDataLst>
            </p:nvPr>
          </p:nvSpPr>
          <p:spPr>
            <a:xfrm rot="20708803">
              <a:off x="6740838" y="3325497"/>
              <a:ext cx="2005808" cy="2161852"/>
            </a:xfrm>
            <a:prstGeom prst="rect">
              <a:avLst/>
            </a:prstGeom>
            <a:blipFill dpi="0" rotWithShape="1">
              <a:blip r:embed="rId26"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p:custDataLst>
              <p:tags r:id="rId5"/>
            </p:custDataLst>
          </p:nvPr>
        </p:nvPicPr>
        <p:blipFill rotWithShape="1">
          <a:blip r:embed="rId27" cstate="screen">
            <a:extLst>
              <a:ext uri="{28A0092B-C50C-407E-A947-70E740481C1C}">
                <a14:useLocalDpi xmlns:a14="http://schemas.microsoft.com/office/drawing/2010/main"/>
              </a:ext>
            </a:extLst>
          </a:blip>
          <a:srcRect/>
          <a:stretch/>
        </p:blipFill>
        <p:spPr>
          <a:xfrm>
            <a:off x="9850120" y="5369141"/>
            <a:ext cx="1860844" cy="1517522"/>
          </a:xfrm>
          <a:prstGeom prst="rect">
            <a:avLst/>
          </a:prstGeom>
        </p:spPr>
      </p:pic>
      <p:pic>
        <p:nvPicPr>
          <p:cNvPr id="23" name="图片 22"/>
          <p:cNvPicPr>
            <a:picLocks noChangeAspect="1"/>
          </p:cNvPicPr>
          <p:nvPr>
            <p:custDataLst>
              <p:tags r:id="rId6"/>
            </p:custDataLst>
          </p:nvPr>
        </p:nvPicPr>
        <p:blipFill>
          <a:blip r:embed="rId28" cstate="screen">
            <a:extLst>
              <a:ext uri="{28A0092B-C50C-407E-A947-70E740481C1C}">
                <a14:useLocalDpi xmlns:a14="http://schemas.microsoft.com/office/drawing/2010/main"/>
              </a:ext>
            </a:extLst>
          </a:blip>
          <a:stretch>
            <a:fillRect/>
          </a:stretch>
        </p:blipFill>
        <p:spPr>
          <a:xfrm>
            <a:off x="9068855" y="6018158"/>
            <a:ext cx="289128" cy="266326"/>
          </a:xfrm>
          <a:prstGeom prst="rect">
            <a:avLst/>
          </a:prstGeom>
        </p:spPr>
      </p:pic>
      <p:pic>
        <p:nvPicPr>
          <p:cNvPr id="24" name="图片 23"/>
          <p:cNvPicPr>
            <a:picLocks noChangeAspect="1"/>
          </p:cNvPicPr>
          <p:nvPr>
            <p:custDataLst>
              <p:tags r:id="rId7"/>
            </p:custDataLst>
          </p:nvPr>
        </p:nvPicPr>
        <p:blipFill>
          <a:blip r:embed="rId29" cstate="screen">
            <a:extLst>
              <a:ext uri="{28A0092B-C50C-407E-A947-70E740481C1C}">
                <a14:useLocalDpi xmlns:a14="http://schemas.microsoft.com/office/drawing/2010/main"/>
              </a:ext>
            </a:extLst>
          </a:blip>
          <a:stretch>
            <a:fillRect/>
          </a:stretch>
        </p:blipFill>
        <p:spPr>
          <a:xfrm flipH="1">
            <a:off x="9280350" y="5868886"/>
            <a:ext cx="175492" cy="161652"/>
          </a:xfrm>
          <a:prstGeom prst="rect">
            <a:avLst/>
          </a:prstGeom>
        </p:spPr>
      </p:pic>
      <p:pic>
        <p:nvPicPr>
          <p:cNvPr id="25" name="图片 24"/>
          <p:cNvPicPr>
            <a:picLocks noChangeAspect="1"/>
          </p:cNvPicPr>
          <p:nvPr>
            <p:custDataLst>
              <p:tags r:id="rId8"/>
            </p:custDataLst>
          </p:nvPr>
        </p:nvPicPr>
        <p:blipFill>
          <a:blip r:embed="rId30" cstate="screen">
            <a:extLst>
              <a:ext uri="{28A0092B-C50C-407E-A947-70E740481C1C}">
                <a14:useLocalDpi xmlns:a14="http://schemas.microsoft.com/office/drawing/2010/main"/>
              </a:ext>
            </a:extLst>
          </a:blip>
          <a:stretch>
            <a:fillRect/>
          </a:stretch>
        </p:blipFill>
        <p:spPr>
          <a:xfrm>
            <a:off x="9731616" y="6369062"/>
            <a:ext cx="267967" cy="287816"/>
          </a:xfrm>
          <a:prstGeom prst="rect">
            <a:avLst/>
          </a:prstGeom>
        </p:spPr>
      </p:pic>
      <p:sp>
        <p:nvSpPr>
          <p:cNvPr id="27" name="文本框 26"/>
          <p:cNvSpPr txBox="1"/>
          <p:nvPr>
            <p:custDataLst>
              <p:tags r:id="rId9"/>
            </p:custDataLst>
          </p:nvPr>
        </p:nvSpPr>
        <p:spPr>
          <a:xfrm>
            <a:off x="7762109" y="979855"/>
            <a:ext cx="3305713" cy="1015663"/>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6000" dirty="0"/>
              <a:t>BEAUTY</a:t>
            </a:r>
            <a:endParaRPr lang="zh-CN" altLang="en-US" sz="6000" dirty="0"/>
          </a:p>
        </p:txBody>
      </p:sp>
      <p:sp>
        <p:nvSpPr>
          <p:cNvPr id="29" name="文本框 28"/>
          <p:cNvSpPr txBox="1"/>
          <p:nvPr>
            <p:custDataLst>
              <p:tags r:id="rId10"/>
            </p:custDataLst>
          </p:nvPr>
        </p:nvSpPr>
        <p:spPr>
          <a:xfrm>
            <a:off x="7748685" y="533358"/>
            <a:ext cx="1082348" cy="646331"/>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3600" dirty="0"/>
              <a:t>THE</a:t>
            </a:r>
            <a:endParaRPr lang="zh-CN" altLang="en-US" sz="3600" dirty="0"/>
          </a:p>
        </p:txBody>
      </p:sp>
      <p:sp>
        <p:nvSpPr>
          <p:cNvPr id="30" name="文本框 29"/>
          <p:cNvSpPr txBox="1"/>
          <p:nvPr>
            <p:custDataLst>
              <p:tags r:id="rId11"/>
            </p:custDataLst>
          </p:nvPr>
        </p:nvSpPr>
        <p:spPr>
          <a:xfrm>
            <a:off x="7782814" y="1878270"/>
            <a:ext cx="2534668" cy="523220"/>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2800" dirty="0"/>
              <a:t>OF NATURE…</a:t>
            </a:r>
            <a:endParaRPr lang="zh-CN" altLang="en-US" sz="2800" dirty="0"/>
          </a:p>
        </p:txBody>
      </p:sp>
      <p:pic>
        <p:nvPicPr>
          <p:cNvPr id="31" name="图片 30"/>
          <p:cNvPicPr>
            <a:picLocks noChangeAspect="1"/>
          </p:cNvPicPr>
          <p:nvPr>
            <p:custDataLst>
              <p:tags r:id="rId12"/>
            </p:custDataLst>
          </p:nvPr>
        </p:nvPicPr>
        <p:blipFill>
          <a:blip r:embed="rId31" cstate="screen">
            <a:extLst>
              <a:ext uri="{28A0092B-C50C-407E-A947-70E740481C1C}">
                <a14:useLocalDpi xmlns:a14="http://schemas.microsoft.com/office/drawing/2010/main"/>
              </a:ext>
            </a:extLst>
          </a:blip>
          <a:stretch>
            <a:fillRect/>
          </a:stretch>
        </p:blipFill>
        <p:spPr>
          <a:xfrm>
            <a:off x="8770746" y="448260"/>
            <a:ext cx="732682" cy="727497"/>
          </a:xfrm>
          <a:prstGeom prst="rect">
            <a:avLst/>
          </a:prstGeom>
        </p:spPr>
      </p:pic>
      <p:pic>
        <p:nvPicPr>
          <p:cNvPr id="32" name="图片 31"/>
          <p:cNvPicPr>
            <a:picLocks noChangeAspect="1"/>
          </p:cNvPicPr>
          <p:nvPr>
            <p:custDataLst>
              <p:tags r:id="rId13"/>
            </p:custDataLst>
          </p:nvPr>
        </p:nvPicPr>
        <p:blipFill>
          <a:blip r:embed="rId32" cstate="screen">
            <a:extLst>
              <a:ext uri="{28A0092B-C50C-407E-A947-70E740481C1C}">
                <a14:useLocalDpi xmlns:a14="http://schemas.microsoft.com/office/drawing/2010/main"/>
              </a:ext>
            </a:extLst>
          </a:blip>
          <a:stretch>
            <a:fillRect/>
          </a:stretch>
        </p:blipFill>
        <p:spPr>
          <a:xfrm>
            <a:off x="9385176" y="88977"/>
            <a:ext cx="311903" cy="309695"/>
          </a:xfrm>
          <a:prstGeom prst="rect">
            <a:avLst/>
          </a:prstGeom>
        </p:spPr>
      </p:pic>
      <p:pic>
        <p:nvPicPr>
          <p:cNvPr id="34" name="图片 33"/>
          <p:cNvPicPr>
            <a:picLocks noChangeAspect="1"/>
          </p:cNvPicPr>
          <p:nvPr>
            <p:custDataLst>
              <p:tags r:id="rId14"/>
            </p:custDataLst>
          </p:nvPr>
        </p:nvPicPr>
        <p:blipFill>
          <a:blip r:embed="rId33" cstate="screen">
            <a:extLst>
              <a:ext uri="{28A0092B-C50C-407E-A947-70E740481C1C}">
                <a14:useLocalDpi xmlns:a14="http://schemas.microsoft.com/office/drawing/2010/main"/>
              </a:ext>
            </a:extLst>
          </a:blip>
          <a:stretch>
            <a:fillRect/>
          </a:stretch>
        </p:blipFill>
        <p:spPr>
          <a:xfrm>
            <a:off x="1116513" y="823513"/>
            <a:ext cx="498474" cy="494947"/>
          </a:xfrm>
          <a:prstGeom prst="rect">
            <a:avLst/>
          </a:prstGeom>
        </p:spPr>
      </p:pic>
      <p:pic>
        <p:nvPicPr>
          <p:cNvPr id="35" name="图片 34"/>
          <p:cNvPicPr>
            <a:picLocks noChangeAspect="1"/>
          </p:cNvPicPr>
          <p:nvPr>
            <p:custDataLst>
              <p:tags r:id="rId15"/>
            </p:custDataLst>
          </p:nvPr>
        </p:nvPicPr>
        <p:blipFill>
          <a:blip r:embed="rId34" cstate="screen">
            <a:extLst>
              <a:ext uri="{28A0092B-C50C-407E-A947-70E740481C1C}">
                <a14:useLocalDpi xmlns:a14="http://schemas.microsoft.com/office/drawing/2010/main"/>
              </a:ext>
            </a:extLst>
          </a:blip>
          <a:stretch>
            <a:fillRect/>
          </a:stretch>
        </p:blipFill>
        <p:spPr>
          <a:xfrm>
            <a:off x="355753" y="495747"/>
            <a:ext cx="721291" cy="1024354"/>
          </a:xfrm>
          <a:prstGeom prst="rect">
            <a:avLst/>
          </a:prstGeom>
        </p:spPr>
      </p:pic>
      <p:pic>
        <p:nvPicPr>
          <p:cNvPr id="36" name="图片 35"/>
          <p:cNvPicPr>
            <a:picLocks noChangeAspect="1"/>
          </p:cNvPicPr>
          <p:nvPr>
            <p:custDataLst>
              <p:tags r:id="rId16"/>
            </p:custDataLst>
          </p:nvPr>
        </p:nvPicPr>
        <p:blipFill>
          <a:blip r:embed="rId35" cstate="screen">
            <a:extLst>
              <a:ext uri="{28A0092B-C50C-407E-A947-70E740481C1C}">
                <a14:useLocalDpi xmlns:a14="http://schemas.microsoft.com/office/drawing/2010/main"/>
              </a:ext>
            </a:extLst>
          </a:blip>
          <a:stretch>
            <a:fillRect/>
          </a:stretch>
        </p:blipFill>
        <p:spPr>
          <a:xfrm>
            <a:off x="1541382" y="76975"/>
            <a:ext cx="796738" cy="1002489"/>
          </a:xfrm>
          <a:prstGeom prst="rect">
            <a:avLst/>
          </a:prstGeom>
        </p:spPr>
      </p:pic>
      <p:sp>
        <p:nvSpPr>
          <p:cNvPr id="37" name="文本框 36"/>
          <p:cNvSpPr txBox="1"/>
          <p:nvPr>
            <p:custDataLst>
              <p:tags r:id="rId17"/>
            </p:custDataLst>
          </p:nvPr>
        </p:nvSpPr>
        <p:spPr>
          <a:xfrm>
            <a:off x="1116513" y="5971459"/>
            <a:ext cx="6428368" cy="646331"/>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spTree>
    <p:custDataLst>
      <p:tags r:id="rId2"/>
    </p:custDataLst>
    <p:extLst>
      <p:ext uri="{BB962C8B-B14F-4D97-AF65-F5344CB8AC3E}">
        <p14:creationId xmlns:p14="http://schemas.microsoft.com/office/powerpoint/2010/main" val="14368900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3237056" y="1008909"/>
            <a:ext cx="1092583" cy="802017"/>
          </a:xfrm>
          <a:prstGeom prst="rect">
            <a:avLst/>
          </a:prstGeom>
        </p:spPr>
      </p:pic>
      <p:grpSp>
        <p:nvGrpSpPr>
          <p:cNvPr id="10" name="组合 9"/>
          <p:cNvGrpSpPr/>
          <p:nvPr/>
        </p:nvGrpSpPr>
        <p:grpSpPr>
          <a:xfrm>
            <a:off x="8866144" y="568432"/>
            <a:ext cx="2057707" cy="2484988"/>
            <a:chOff x="7969659" y="785179"/>
            <a:chExt cx="2057707" cy="2484988"/>
          </a:xfrm>
        </p:grpSpPr>
        <p:sp>
          <p:nvSpPr>
            <p:cNvPr id="11" name="矩形 10"/>
            <p:cNvSpPr/>
            <p:nvPr>
              <p:custDataLst>
                <p:tags r:id="rId18"/>
              </p:custDataLst>
            </p:nvPr>
          </p:nvSpPr>
          <p:spPr>
            <a:xfrm rot="717683">
              <a:off x="7969659" y="785179"/>
              <a:ext cx="2057707" cy="248498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Img4"/>
            <p:cNvSpPr/>
            <p:nvPr>
              <p:custDataLst>
                <p:tags r:id="rId19"/>
              </p:custDataLst>
            </p:nvPr>
          </p:nvSpPr>
          <p:spPr>
            <a:xfrm rot="717683">
              <a:off x="8081424" y="884105"/>
              <a:ext cx="1879200" cy="2044800"/>
            </a:xfrm>
            <a:prstGeom prst="rect">
              <a:avLst/>
            </a:prstGeom>
            <a:blipFill dpi="0" rotWithShape="1">
              <a:blip r:embed="rId22"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7347031" y="2181374"/>
            <a:ext cx="2057707" cy="2484988"/>
            <a:chOff x="7245878" y="2355291"/>
            <a:chExt cx="2057707" cy="2484988"/>
          </a:xfrm>
        </p:grpSpPr>
        <p:sp>
          <p:nvSpPr>
            <p:cNvPr id="8" name="矩形 7"/>
            <p:cNvSpPr/>
            <p:nvPr>
              <p:custDataLst>
                <p:tags r:id="rId16"/>
              </p:custDataLst>
            </p:nvPr>
          </p:nvSpPr>
          <p:spPr>
            <a:xfrm rot="2583614">
              <a:off x="7245878" y="2355291"/>
              <a:ext cx="2057707" cy="248498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KSO_Img3"/>
            <p:cNvSpPr/>
            <p:nvPr>
              <p:custDataLst>
                <p:tags r:id="rId17"/>
              </p:custDataLst>
            </p:nvPr>
          </p:nvSpPr>
          <p:spPr>
            <a:xfrm rot="2583614">
              <a:off x="7422845" y="2488324"/>
              <a:ext cx="1879200" cy="2044800"/>
            </a:xfrm>
            <a:prstGeom prst="rect">
              <a:avLst/>
            </a:prstGeom>
            <a:blipFill dpi="0" rotWithShape="1">
              <a:blip r:embed="rId23"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1437590" y="1977826"/>
            <a:ext cx="5159231" cy="3774837"/>
            <a:chOff x="2158049" y="1922395"/>
            <a:chExt cx="5159231" cy="3774837"/>
          </a:xfrm>
        </p:grpSpPr>
        <p:sp>
          <p:nvSpPr>
            <p:cNvPr id="14" name="矩形 13"/>
            <p:cNvSpPr/>
            <p:nvPr>
              <p:custDataLst>
                <p:tags r:id="rId12"/>
              </p:custDataLst>
            </p:nvPr>
          </p:nvSpPr>
          <p:spPr>
            <a:xfrm rot="15694238">
              <a:off x="3223683" y="856762"/>
              <a:ext cx="3027963" cy="5159230"/>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Img1"/>
            <p:cNvSpPr/>
            <p:nvPr>
              <p:custDataLst>
                <p:tags r:id="rId13"/>
              </p:custDataLst>
            </p:nvPr>
          </p:nvSpPr>
          <p:spPr>
            <a:xfrm rot="21075069">
              <a:off x="2272464" y="2030761"/>
              <a:ext cx="4936738" cy="2801940"/>
            </a:xfrm>
            <a:prstGeom prst="rect">
              <a:avLst/>
            </a:prstGeom>
            <a:blipFill dpi="0" rotWithShape="1">
              <a:blip r:embed="rId24"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9" name="图片 18"/>
            <p:cNvPicPr>
              <a:picLocks noChangeAspect="1"/>
            </p:cNvPicPr>
            <p:nvPr>
              <p:custDataLst>
                <p:tags r:id="rId14"/>
              </p:custDataLst>
            </p:nvPr>
          </p:nvPicPr>
          <p:blipFill>
            <a:blip r:embed="rId25" cstate="screen">
              <a:extLst>
                <a:ext uri="{28A0092B-C50C-407E-A947-70E740481C1C}">
                  <a14:useLocalDpi xmlns:a14="http://schemas.microsoft.com/office/drawing/2010/main"/>
                </a:ext>
              </a:extLst>
            </a:blip>
            <a:stretch>
              <a:fillRect/>
            </a:stretch>
          </p:blipFill>
          <p:spPr>
            <a:xfrm>
              <a:off x="2158049" y="5001536"/>
              <a:ext cx="710446" cy="695696"/>
            </a:xfrm>
            <a:prstGeom prst="rect">
              <a:avLst/>
            </a:prstGeom>
          </p:spPr>
        </p:pic>
        <p:pic>
          <p:nvPicPr>
            <p:cNvPr id="23" name="图片 22"/>
            <p:cNvPicPr>
              <a:picLocks noChangeAspect="1"/>
            </p:cNvPicPr>
            <p:nvPr>
              <p:custDataLst>
                <p:tags r:id="rId15"/>
              </p:custDataLst>
            </p:nvPr>
          </p:nvPicPr>
          <p:blipFill rotWithShape="1">
            <a:blip r:embed="rId26" cstate="screen">
              <a:extLst>
                <a:ext uri="{28A0092B-C50C-407E-A947-70E740481C1C}">
                  <a14:useLocalDpi xmlns:a14="http://schemas.microsoft.com/office/drawing/2010/main"/>
                </a:ext>
              </a:extLst>
            </a:blip>
            <a:srcRect b="-15011"/>
            <a:stretch/>
          </p:blipFill>
          <p:spPr>
            <a:xfrm>
              <a:off x="2725434" y="4628705"/>
              <a:ext cx="783247" cy="831111"/>
            </a:xfrm>
            <a:prstGeom prst="rect">
              <a:avLst/>
            </a:prstGeom>
          </p:spPr>
        </p:pic>
      </p:grpSp>
      <p:grpSp>
        <p:nvGrpSpPr>
          <p:cNvPr id="4" name="组合 3"/>
          <p:cNvGrpSpPr/>
          <p:nvPr/>
        </p:nvGrpSpPr>
        <p:grpSpPr>
          <a:xfrm>
            <a:off x="6660929" y="3901932"/>
            <a:ext cx="2057707" cy="2484988"/>
            <a:chOff x="6372162" y="3889432"/>
            <a:chExt cx="2057707" cy="2484988"/>
          </a:xfrm>
        </p:grpSpPr>
        <p:sp>
          <p:nvSpPr>
            <p:cNvPr id="5" name="矩形 4"/>
            <p:cNvSpPr/>
            <p:nvPr>
              <p:custDataLst>
                <p:tags r:id="rId10"/>
              </p:custDataLst>
            </p:nvPr>
          </p:nvSpPr>
          <p:spPr>
            <a:xfrm rot="20708803">
              <a:off x="6372162" y="3889432"/>
              <a:ext cx="2057707" cy="248498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KSO_Img2"/>
            <p:cNvSpPr/>
            <p:nvPr>
              <p:custDataLst>
                <p:tags r:id="rId11"/>
              </p:custDataLst>
            </p:nvPr>
          </p:nvSpPr>
          <p:spPr>
            <a:xfrm rot="20708803">
              <a:off x="6429520" y="3979567"/>
              <a:ext cx="1879200" cy="2045434"/>
            </a:xfrm>
            <a:prstGeom prst="rect">
              <a:avLst/>
            </a:prstGeom>
            <a:blipFill dpi="0" rotWithShape="1">
              <a:blip r:embed="rId27"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p:cNvPicPr>
            <a:picLocks noChangeAspect="1"/>
          </p:cNvPicPr>
          <p:nvPr>
            <p:custDataLst>
              <p:tags r:id="rId3"/>
            </p:custDataLst>
          </p:nvPr>
        </p:nvPicPr>
        <p:blipFill rotWithShape="1">
          <a:blip r:embed="rId28" cstate="screen">
            <a:extLst>
              <a:ext uri="{28A0092B-C50C-407E-A947-70E740481C1C}">
                <a14:useLocalDpi xmlns:a14="http://schemas.microsoft.com/office/drawing/2010/main"/>
              </a:ext>
            </a:extLst>
          </a:blip>
          <a:srcRect/>
          <a:stretch/>
        </p:blipFill>
        <p:spPr>
          <a:xfrm>
            <a:off x="10090700" y="4792193"/>
            <a:ext cx="2049916" cy="2071614"/>
          </a:xfrm>
          <a:prstGeom prst="rect">
            <a:avLst/>
          </a:prstGeom>
        </p:spPr>
      </p:pic>
      <p:sp>
        <p:nvSpPr>
          <p:cNvPr id="32" name="文本框 31"/>
          <p:cNvSpPr txBox="1"/>
          <p:nvPr>
            <p:custDataLst>
              <p:tags r:id="rId4"/>
            </p:custDataLst>
          </p:nvPr>
        </p:nvSpPr>
        <p:spPr>
          <a:xfrm>
            <a:off x="493487" y="6045200"/>
            <a:ext cx="5438828" cy="461665"/>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a:t>
            </a:r>
            <a:endParaRPr lang="zh-CN" altLang="en-US" dirty="0"/>
          </a:p>
        </p:txBody>
      </p:sp>
      <p:sp>
        <p:nvSpPr>
          <p:cNvPr id="33" name="文本框 32"/>
          <p:cNvSpPr txBox="1"/>
          <p:nvPr>
            <p:custDataLst>
              <p:tags r:id="rId5"/>
            </p:custDataLst>
          </p:nvPr>
        </p:nvSpPr>
        <p:spPr>
          <a:xfrm>
            <a:off x="1721319" y="241541"/>
            <a:ext cx="6082114"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ENJOY THE BEAUTY</a:t>
            </a:r>
          </a:p>
        </p:txBody>
      </p:sp>
      <p:sp>
        <p:nvSpPr>
          <p:cNvPr id="34" name="文本框 33"/>
          <p:cNvSpPr txBox="1"/>
          <p:nvPr>
            <p:custDataLst>
              <p:tags r:id="rId6"/>
            </p:custDataLst>
          </p:nvPr>
        </p:nvSpPr>
        <p:spPr>
          <a:xfrm>
            <a:off x="5212165" y="908147"/>
            <a:ext cx="2868093" cy="584775"/>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3200" dirty="0"/>
              <a:t>OF NATURE…</a:t>
            </a:r>
            <a:endParaRPr lang="zh-CN" altLang="en-US" sz="3200" dirty="0"/>
          </a:p>
        </p:txBody>
      </p:sp>
      <p:pic>
        <p:nvPicPr>
          <p:cNvPr id="31" name="图片 30"/>
          <p:cNvPicPr>
            <a:picLocks noChangeAspect="1"/>
          </p:cNvPicPr>
          <p:nvPr>
            <p:custDataLst>
              <p:tags r:id="rId7"/>
            </p:custDataLst>
          </p:nvPr>
        </p:nvPicPr>
        <p:blipFill>
          <a:blip r:embed="rId29" cstate="screen">
            <a:extLst>
              <a:ext uri="{28A0092B-C50C-407E-A947-70E740481C1C}">
                <a14:useLocalDpi xmlns:a14="http://schemas.microsoft.com/office/drawing/2010/main"/>
              </a:ext>
            </a:extLst>
          </a:blip>
          <a:stretch>
            <a:fillRect/>
          </a:stretch>
        </p:blipFill>
        <p:spPr>
          <a:xfrm>
            <a:off x="2273174" y="1063621"/>
            <a:ext cx="920634" cy="914119"/>
          </a:xfrm>
          <a:prstGeom prst="rect">
            <a:avLst/>
          </a:prstGeom>
        </p:spPr>
      </p:pic>
      <p:pic>
        <p:nvPicPr>
          <p:cNvPr id="35" name="图片 34"/>
          <p:cNvPicPr>
            <a:picLocks noChangeAspect="1"/>
          </p:cNvPicPr>
          <p:nvPr>
            <p:custDataLst>
              <p:tags r:id="rId8"/>
            </p:custDataLst>
          </p:nvPr>
        </p:nvPicPr>
        <p:blipFill>
          <a:blip r:embed="rId30" cstate="screen">
            <a:extLst>
              <a:ext uri="{28A0092B-C50C-407E-A947-70E740481C1C}">
                <a14:useLocalDpi xmlns:a14="http://schemas.microsoft.com/office/drawing/2010/main"/>
              </a:ext>
            </a:extLst>
          </a:blip>
          <a:stretch>
            <a:fillRect/>
          </a:stretch>
        </p:blipFill>
        <p:spPr>
          <a:xfrm>
            <a:off x="7704570" y="247267"/>
            <a:ext cx="370721" cy="368098"/>
          </a:xfrm>
          <a:prstGeom prst="rect">
            <a:avLst/>
          </a:prstGeom>
        </p:spPr>
      </p:pic>
      <p:pic>
        <p:nvPicPr>
          <p:cNvPr id="36" name="图片 35"/>
          <p:cNvPicPr>
            <a:picLocks noChangeAspect="1"/>
          </p:cNvPicPr>
          <p:nvPr>
            <p:custDataLst>
              <p:tags r:id="rId9"/>
            </p:custDataLst>
          </p:nvPr>
        </p:nvPicPr>
        <p:blipFill>
          <a:blip r:embed="rId30" cstate="screen">
            <a:extLst>
              <a:ext uri="{28A0092B-C50C-407E-A947-70E740481C1C}">
                <a14:useLocalDpi xmlns:a14="http://schemas.microsoft.com/office/drawing/2010/main"/>
              </a:ext>
            </a:extLst>
          </a:blip>
          <a:stretch>
            <a:fillRect/>
          </a:stretch>
        </p:blipFill>
        <p:spPr>
          <a:xfrm>
            <a:off x="1727460" y="1284569"/>
            <a:ext cx="370721" cy="368098"/>
          </a:xfrm>
          <a:prstGeom prst="rect">
            <a:avLst/>
          </a:prstGeom>
        </p:spPr>
      </p:pic>
    </p:spTree>
    <p:custDataLst>
      <p:tags r:id="rId2"/>
    </p:custDataLst>
    <p:extLst>
      <p:ext uri="{BB962C8B-B14F-4D97-AF65-F5344CB8AC3E}">
        <p14:creationId xmlns:p14="http://schemas.microsoft.com/office/powerpoint/2010/main" val="5904521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10309214" y="663623"/>
            <a:ext cx="896053" cy="657753"/>
          </a:xfrm>
          <a:prstGeom prst="rect">
            <a:avLst/>
          </a:prstGeom>
        </p:spPr>
      </p:pic>
      <p:grpSp>
        <p:nvGrpSpPr>
          <p:cNvPr id="12" name="组合 11"/>
          <p:cNvGrpSpPr/>
          <p:nvPr/>
        </p:nvGrpSpPr>
        <p:grpSpPr>
          <a:xfrm>
            <a:off x="5649069" y="1620371"/>
            <a:ext cx="3562098" cy="3051466"/>
            <a:chOff x="4751443" y="1620371"/>
            <a:chExt cx="3562098" cy="3051466"/>
          </a:xfrm>
        </p:grpSpPr>
        <p:sp>
          <p:nvSpPr>
            <p:cNvPr id="16" name="任意多边形 15"/>
            <p:cNvSpPr/>
            <p:nvPr>
              <p:custDataLst>
                <p:tags r:id="rId18"/>
              </p:custDataLst>
            </p:nvPr>
          </p:nvSpPr>
          <p:spPr>
            <a:xfrm rot="2900366">
              <a:off x="5016886" y="1375183"/>
              <a:ext cx="3031211" cy="3562098"/>
            </a:xfrm>
            <a:custGeom>
              <a:avLst/>
              <a:gdLst>
                <a:gd name="connsiteX0" fmla="*/ 2591140 w 2591140"/>
                <a:gd name="connsiteY0" fmla="*/ 0 h 3044953"/>
                <a:gd name="connsiteX1" fmla="*/ 2591140 w 2591140"/>
                <a:gd name="connsiteY1" fmla="*/ 3044953 h 3044953"/>
                <a:gd name="connsiteX2" fmla="*/ 0 w 2591140"/>
                <a:gd name="connsiteY2" fmla="*/ 2313350 h 3044953"/>
                <a:gd name="connsiteX3" fmla="*/ 0 w 2591140"/>
                <a:gd name="connsiteY3" fmla="*/ 0 h 3044953"/>
              </a:gdLst>
              <a:ahLst/>
              <a:cxnLst>
                <a:cxn ang="0">
                  <a:pos x="connsiteX0" y="connsiteY0"/>
                </a:cxn>
                <a:cxn ang="0">
                  <a:pos x="connsiteX1" y="connsiteY1"/>
                </a:cxn>
                <a:cxn ang="0">
                  <a:pos x="connsiteX2" y="connsiteY2"/>
                </a:cxn>
                <a:cxn ang="0">
                  <a:pos x="connsiteX3" y="connsiteY3"/>
                </a:cxn>
              </a:cxnLst>
              <a:rect l="l" t="t" r="r" b="b"/>
              <a:pathLst>
                <a:path w="2591140" h="3044953">
                  <a:moveTo>
                    <a:pt x="2591140" y="0"/>
                  </a:moveTo>
                  <a:lnTo>
                    <a:pt x="2591140" y="3044953"/>
                  </a:lnTo>
                  <a:lnTo>
                    <a:pt x="0" y="2313350"/>
                  </a:lnTo>
                  <a:lnTo>
                    <a:pt x="0" y="0"/>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KSO_Img3"/>
            <p:cNvSpPr/>
            <p:nvPr>
              <p:custDataLst>
                <p:tags r:id="rId19"/>
              </p:custDataLst>
            </p:nvPr>
          </p:nvSpPr>
          <p:spPr>
            <a:xfrm rot="2900366">
              <a:off x="5278726" y="1543681"/>
              <a:ext cx="2801728" cy="2955107"/>
            </a:xfrm>
            <a:custGeom>
              <a:avLst/>
              <a:gdLst>
                <a:gd name="connsiteX0" fmla="*/ 2244346 w 2244346"/>
                <a:gd name="connsiteY0" fmla="*/ 0 h 2418946"/>
                <a:gd name="connsiteX1" fmla="*/ 2244346 w 2244346"/>
                <a:gd name="connsiteY1" fmla="*/ 2418946 h 2418946"/>
                <a:gd name="connsiteX2" fmla="*/ 855277 w 2244346"/>
                <a:gd name="connsiteY2" fmla="*/ 2418946 h 2418946"/>
                <a:gd name="connsiteX3" fmla="*/ 0 w 2244346"/>
                <a:gd name="connsiteY3" fmla="*/ 2177460 h 2418946"/>
                <a:gd name="connsiteX4" fmla="*/ 0 w 2244346"/>
                <a:gd name="connsiteY4" fmla="*/ 0 h 2418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4346" h="2418946">
                  <a:moveTo>
                    <a:pt x="2244346" y="0"/>
                  </a:moveTo>
                  <a:lnTo>
                    <a:pt x="2244346" y="2418946"/>
                  </a:lnTo>
                  <a:lnTo>
                    <a:pt x="855277" y="2418946"/>
                  </a:lnTo>
                  <a:lnTo>
                    <a:pt x="0" y="2177460"/>
                  </a:lnTo>
                  <a:lnTo>
                    <a:pt x="0" y="0"/>
                  </a:lnTo>
                  <a:close/>
                </a:path>
              </a:pathLst>
            </a:custGeom>
            <a:blipFill dpi="0" rotWithShape="1">
              <a:blip r:embed="rId22" cstate="screen">
                <a:extLst>
                  <a:ext uri="{28A0092B-C50C-407E-A947-70E740481C1C}">
                    <a14:useLocalDpi xmlns:a14="http://schemas.microsoft.com/office/drawing/2010/main"/>
                  </a:ext>
                </a:extLst>
              </a:blip>
              <a:srcRect/>
              <a:stretch>
                <a:fillRect b="10459"/>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9" name="组合 8"/>
          <p:cNvGrpSpPr/>
          <p:nvPr/>
        </p:nvGrpSpPr>
        <p:grpSpPr>
          <a:xfrm>
            <a:off x="3852952" y="1514594"/>
            <a:ext cx="3031211" cy="3562099"/>
            <a:chOff x="3620568" y="1514594"/>
            <a:chExt cx="3031211" cy="3562099"/>
          </a:xfrm>
        </p:grpSpPr>
        <p:sp>
          <p:nvSpPr>
            <p:cNvPr id="10" name="任意多边形 9"/>
            <p:cNvSpPr/>
            <p:nvPr>
              <p:custDataLst>
                <p:tags r:id="rId16"/>
              </p:custDataLst>
            </p:nvPr>
          </p:nvSpPr>
          <p:spPr>
            <a:xfrm rot="1096758">
              <a:off x="3620568" y="1514594"/>
              <a:ext cx="3031211" cy="3562099"/>
            </a:xfrm>
            <a:custGeom>
              <a:avLst/>
              <a:gdLst>
                <a:gd name="connsiteX0" fmla="*/ 2591140 w 2591140"/>
                <a:gd name="connsiteY0" fmla="*/ 0 h 3044953"/>
                <a:gd name="connsiteX1" fmla="*/ 2591140 w 2591140"/>
                <a:gd name="connsiteY1" fmla="*/ 3044953 h 3044953"/>
                <a:gd name="connsiteX2" fmla="*/ 0 w 2591140"/>
                <a:gd name="connsiteY2" fmla="*/ 2313350 h 3044953"/>
                <a:gd name="connsiteX3" fmla="*/ 0 w 2591140"/>
                <a:gd name="connsiteY3" fmla="*/ 0 h 3044953"/>
              </a:gdLst>
              <a:ahLst/>
              <a:cxnLst>
                <a:cxn ang="0">
                  <a:pos x="connsiteX0" y="connsiteY0"/>
                </a:cxn>
                <a:cxn ang="0">
                  <a:pos x="connsiteX1" y="connsiteY1"/>
                </a:cxn>
                <a:cxn ang="0">
                  <a:pos x="connsiteX2" y="connsiteY2"/>
                </a:cxn>
                <a:cxn ang="0">
                  <a:pos x="connsiteX3" y="connsiteY3"/>
                </a:cxn>
              </a:cxnLst>
              <a:rect l="l" t="t" r="r" b="b"/>
              <a:pathLst>
                <a:path w="2591140" h="3044953">
                  <a:moveTo>
                    <a:pt x="2591140" y="0"/>
                  </a:moveTo>
                  <a:lnTo>
                    <a:pt x="2591140" y="3044953"/>
                  </a:lnTo>
                  <a:lnTo>
                    <a:pt x="0" y="2313350"/>
                  </a:lnTo>
                  <a:lnTo>
                    <a:pt x="0" y="0"/>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KSO_Img2"/>
            <p:cNvSpPr/>
            <p:nvPr>
              <p:custDataLst>
                <p:tags r:id="rId17"/>
              </p:custDataLst>
            </p:nvPr>
          </p:nvSpPr>
          <p:spPr>
            <a:xfrm rot="1096758">
              <a:off x="3792885" y="1641546"/>
              <a:ext cx="2801728" cy="2958517"/>
            </a:xfrm>
            <a:custGeom>
              <a:avLst/>
              <a:gdLst>
                <a:gd name="connsiteX0" fmla="*/ 2244346 w 2244346"/>
                <a:gd name="connsiteY0" fmla="*/ 0 h 2418946"/>
                <a:gd name="connsiteX1" fmla="*/ 2244346 w 2244346"/>
                <a:gd name="connsiteY1" fmla="*/ 2418946 h 2418946"/>
                <a:gd name="connsiteX2" fmla="*/ 855277 w 2244346"/>
                <a:gd name="connsiteY2" fmla="*/ 2418946 h 2418946"/>
                <a:gd name="connsiteX3" fmla="*/ 0 w 2244346"/>
                <a:gd name="connsiteY3" fmla="*/ 2177460 h 2418946"/>
                <a:gd name="connsiteX4" fmla="*/ 0 w 2244346"/>
                <a:gd name="connsiteY4" fmla="*/ 0 h 2418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4346" h="2418946">
                  <a:moveTo>
                    <a:pt x="2244346" y="0"/>
                  </a:moveTo>
                  <a:lnTo>
                    <a:pt x="2244346" y="2418946"/>
                  </a:lnTo>
                  <a:lnTo>
                    <a:pt x="855277" y="2418946"/>
                  </a:lnTo>
                  <a:lnTo>
                    <a:pt x="0" y="2177460"/>
                  </a:lnTo>
                  <a:lnTo>
                    <a:pt x="0" y="0"/>
                  </a:lnTo>
                  <a:close/>
                </a:path>
              </a:pathLst>
            </a:custGeom>
            <a:blipFill dpi="0" rotWithShape="1">
              <a:blip r:embed="rId23"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 name="组合 2"/>
          <p:cNvGrpSpPr/>
          <p:nvPr/>
        </p:nvGrpSpPr>
        <p:grpSpPr>
          <a:xfrm>
            <a:off x="1910417" y="2089304"/>
            <a:ext cx="3031210" cy="3562099"/>
            <a:chOff x="2242065" y="2089304"/>
            <a:chExt cx="3031210" cy="3562099"/>
          </a:xfrm>
        </p:grpSpPr>
        <p:sp>
          <p:nvSpPr>
            <p:cNvPr id="4" name="任意多边形 3"/>
            <p:cNvSpPr/>
            <p:nvPr>
              <p:custDataLst>
                <p:tags r:id="rId14"/>
              </p:custDataLst>
            </p:nvPr>
          </p:nvSpPr>
          <p:spPr>
            <a:xfrm rot="20653984">
              <a:off x="2242065" y="2089304"/>
              <a:ext cx="3031210" cy="3562099"/>
            </a:xfrm>
            <a:custGeom>
              <a:avLst/>
              <a:gdLst>
                <a:gd name="connsiteX0" fmla="*/ 2591140 w 2591140"/>
                <a:gd name="connsiteY0" fmla="*/ 0 h 3044953"/>
                <a:gd name="connsiteX1" fmla="*/ 2591140 w 2591140"/>
                <a:gd name="connsiteY1" fmla="*/ 3044953 h 3044953"/>
                <a:gd name="connsiteX2" fmla="*/ 0 w 2591140"/>
                <a:gd name="connsiteY2" fmla="*/ 2313350 h 3044953"/>
                <a:gd name="connsiteX3" fmla="*/ 0 w 2591140"/>
                <a:gd name="connsiteY3" fmla="*/ 0 h 3044953"/>
              </a:gdLst>
              <a:ahLst/>
              <a:cxnLst>
                <a:cxn ang="0">
                  <a:pos x="connsiteX0" y="connsiteY0"/>
                </a:cxn>
                <a:cxn ang="0">
                  <a:pos x="connsiteX1" y="connsiteY1"/>
                </a:cxn>
                <a:cxn ang="0">
                  <a:pos x="connsiteX2" y="connsiteY2"/>
                </a:cxn>
                <a:cxn ang="0">
                  <a:pos x="connsiteX3" y="connsiteY3"/>
                </a:cxn>
              </a:cxnLst>
              <a:rect l="l" t="t" r="r" b="b"/>
              <a:pathLst>
                <a:path w="2591140" h="3044953">
                  <a:moveTo>
                    <a:pt x="2591140" y="0"/>
                  </a:moveTo>
                  <a:lnTo>
                    <a:pt x="2591140" y="3044953"/>
                  </a:lnTo>
                  <a:lnTo>
                    <a:pt x="0" y="2313350"/>
                  </a:lnTo>
                  <a:lnTo>
                    <a:pt x="0" y="0"/>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KSO_Img1"/>
            <p:cNvSpPr/>
            <p:nvPr>
              <p:custDataLst>
                <p:tags r:id="rId15"/>
              </p:custDataLst>
            </p:nvPr>
          </p:nvSpPr>
          <p:spPr>
            <a:xfrm rot="20653984">
              <a:off x="2313247" y="2217571"/>
              <a:ext cx="2800366" cy="2957877"/>
            </a:xfrm>
            <a:custGeom>
              <a:avLst/>
              <a:gdLst>
                <a:gd name="connsiteX0" fmla="*/ 2244346 w 2244346"/>
                <a:gd name="connsiteY0" fmla="*/ 0 h 2418946"/>
                <a:gd name="connsiteX1" fmla="*/ 2244346 w 2244346"/>
                <a:gd name="connsiteY1" fmla="*/ 2418946 h 2418946"/>
                <a:gd name="connsiteX2" fmla="*/ 855277 w 2244346"/>
                <a:gd name="connsiteY2" fmla="*/ 2418946 h 2418946"/>
                <a:gd name="connsiteX3" fmla="*/ 0 w 2244346"/>
                <a:gd name="connsiteY3" fmla="*/ 2177460 h 2418946"/>
                <a:gd name="connsiteX4" fmla="*/ 0 w 2244346"/>
                <a:gd name="connsiteY4" fmla="*/ 0 h 2418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4346" h="2418946">
                  <a:moveTo>
                    <a:pt x="2244346" y="0"/>
                  </a:moveTo>
                  <a:lnTo>
                    <a:pt x="2244346" y="2418946"/>
                  </a:lnTo>
                  <a:lnTo>
                    <a:pt x="855277" y="2418946"/>
                  </a:lnTo>
                  <a:lnTo>
                    <a:pt x="0" y="2177460"/>
                  </a:lnTo>
                  <a:lnTo>
                    <a:pt x="0" y="0"/>
                  </a:lnTo>
                  <a:close/>
                </a:path>
              </a:pathLst>
            </a:custGeom>
            <a:blipFill dpi="0" rotWithShape="1">
              <a:blip r:embed="rId24"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0" name="文本框 69"/>
          <p:cNvSpPr txBox="1"/>
          <p:nvPr>
            <p:custDataLst>
              <p:tags r:id="rId3"/>
            </p:custDataLst>
          </p:nvPr>
        </p:nvSpPr>
        <p:spPr>
          <a:xfrm>
            <a:off x="1536962" y="5821316"/>
            <a:ext cx="5893156" cy="646331"/>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pic>
        <p:nvPicPr>
          <p:cNvPr id="72" name="图片 71"/>
          <p:cNvPicPr>
            <a:picLocks noChangeAspect="1"/>
          </p:cNvPicPr>
          <p:nvPr>
            <p:custDataLst>
              <p:tags r:id="rId4"/>
            </p:custDataLst>
          </p:nvPr>
        </p:nvPicPr>
        <p:blipFill>
          <a:blip r:embed="rId25" cstate="screen">
            <a:extLst>
              <a:ext uri="{28A0092B-C50C-407E-A947-70E740481C1C}">
                <a14:useLocalDpi xmlns:a14="http://schemas.microsoft.com/office/drawing/2010/main"/>
              </a:ext>
            </a:extLst>
          </a:blip>
          <a:stretch>
            <a:fillRect/>
          </a:stretch>
        </p:blipFill>
        <p:spPr>
          <a:xfrm>
            <a:off x="10689006" y="1343741"/>
            <a:ext cx="468171" cy="464858"/>
          </a:xfrm>
          <a:prstGeom prst="rect">
            <a:avLst/>
          </a:prstGeom>
        </p:spPr>
      </p:pic>
      <p:pic>
        <p:nvPicPr>
          <p:cNvPr id="73" name="图片 72"/>
          <p:cNvPicPr>
            <a:picLocks noChangeAspect="1"/>
          </p:cNvPicPr>
          <p:nvPr>
            <p:custDataLst>
              <p:tags r:id="rId5"/>
            </p:custDataLst>
          </p:nvPr>
        </p:nvPicPr>
        <p:blipFill>
          <a:blip r:embed="rId26" cstate="screen">
            <a:extLst>
              <a:ext uri="{28A0092B-C50C-407E-A947-70E740481C1C}">
                <a14:useLocalDpi xmlns:a14="http://schemas.microsoft.com/office/drawing/2010/main"/>
              </a:ext>
            </a:extLst>
          </a:blip>
          <a:stretch>
            <a:fillRect/>
          </a:stretch>
        </p:blipFill>
        <p:spPr>
          <a:xfrm>
            <a:off x="11155613" y="953104"/>
            <a:ext cx="258658" cy="256828"/>
          </a:xfrm>
          <a:prstGeom prst="rect">
            <a:avLst/>
          </a:prstGeom>
        </p:spPr>
      </p:pic>
      <p:pic>
        <p:nvPicPr>
          <p:cNvPr id="74" name="图片 73"/>
          <p:cNvPicPr>
            <a:picLocks noChangeAspect="1"/>
          </p:cNvPicPr>
          <p:nvPr>
            <p:custDataLst>
              <p:tags r:id="rId6"/>
            </p:custDataLst>
          </p:nvPr>
        </p:nvPicPr>
        <p:blipFill>
          <a:blip r:embed="rId27" cstate="screen">
            <a:extLst>
              <a:ext uri="{28A0092B-C50C-407E-A947-70E740481C1C}">
                <a14:useLocalDpi xmlns:a14="http://schemas.microsoft.com/office/drawing/2010/main"/>
              </a:ext>
            </a:extLst>
          </a:blip>
          <a:stretch>
            <a:fillRect/>
          </a:stretch>
        </p:blipFill>
        <p:spPr>
          <a:xfrm>
            <a:off x="10898518" y="629538"/>
            <a:ext cx="208500" cy="207025"/>
          </a:xfrm>
          <a:prstGeom prst="rect">
            <a:avLst/>
          </a:prstGeom>
        </p:spPr>
      </p:pic>
      <p:pic>
        <p:nvPicPr>
          <p:cNvPr id="75" name="图片 74"/>
          <p:cNvPicPr>
            <a:picLocks noChangeAspect="1"/>
          </p:cNvPicPr>
          <p:nvPr>
            <p:custDataLst>
              <p:tags r:id="rId7"/>
            </p:custDataLst>
          </p:nvPr>
        </p:nvPicPr>
        <p:blipFill rotWithShape="1">
          <a:blip r:embed="rId28" cstate="screen">
            <a:extLst>
              <a:ext uri="{28A0092B-C50C-407E-A947-70E740481C1C}">
                <a14:useLocalDpi xmlns:a14="http://schemas.microsoft.com/office/drawing/2010/main"/>
              </a:ext>
            </a:extLst>
          </a:blip>
          <a:srcRect/>
          <a:stretch/>
        </p:blipFill>
        <p:spPr>
          <a:xfrm>
            <a:off x="11067960" y="367225"/>
            <a:ext cx="540332" cy="551103"/>
          </a:xfrm>
          <a:prstGeom prst="rect">
            <a:avLst/>
          </a:prstGeom>
        </p:spPr>
      </p:pic>
      <p:pic>
        <p:nvPicPr>
          <p:cNvPr id="78" name="图片 77"/>
          <p:cNvPicPr>
            <a:picLocks noChangeAspect="1"/>
          </p:cNvPicPr>
          <p:nvPr>
            <p:custDataLst>
              <p:tags r:id="rId8"/>
            </p:custDataLst>
          </p:nvPr>
        </p:nvPicPr>
        <p:blipFill>
          <a:blip r:embed="rId29" cstate="print">
            <a:extLst>
              <a:ext uri="{28A0092B-C50C-407E-A947-70E740481C1C}">
                <a14:useLocalDpi xmlns:a14="http://schemas.microsoft.com/office/drawing/2010/main"/>
              </a:ext>
            </a:extLst>
          </a:blip>
          <a:stretch>
            <a:fillRect/>
          </a:stretch>
        </p:blipFill>
        <p:spPr>
          <a:xfrm>
            <a:off x="0" y="5434476"/>
            <a:ext cx="1147306" cy="1123486"/>
          </a:xfrm>
          <a:prstGeom prst="rect">
            <a:avLst/>
          </a:prstGeom>
        </p:spPr>
      </p:pic>
      <p:sp>
        <p:nvSpPr>
          <p:cNvPr id="79" name="文本框 78"/>
          <p:cNvSpPr txBox="1"/>
          <p:nvPr>
            <p:custDataLst>
              <p:tags r:id="rId9"/>
            </p:custDataLst>
          </p:nvPr>
        </p:nvSpPr>
        <p:spPr>
          <a:xfrm>
            <a:off x="9164751" y="4258156"/>
            <a:ext cx="2339102"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HELLO,</a:t>
            </a:r>
            <a:endParaRPr lang="zh-CN" altLang="en-US" dirty="0"/>
          </a:p>
        </p:txBody>
      </p:sp>
      <p:sp>
        <p:nvSpPr>
          <p:cNvPr id="80" name="文本框 79"/>
          <p:cNvSpPr txBox="1"/>
          <p:nvPr>
            <p:custDataLst>
              <p:tags r:id="rId10"/>
            </p:custDataLst>
          </p:nvPr>
        </p:nvSpPr>
        <p:spPr>
          <a:xfrm>
            <a:off x="8314981" y="4903517"/>
            <a:ext cx="3187091"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SUMMER~</a:t>
            </a:r>
            <a:endParaRPr lang="zh-CN" altLang="en-US" dirty="0"/>
          </a:p>
        </p:txBody>
      </p:sp>
      <p:pic>
        <p:nvPicPr>
          <p:cNvPr id="7" name="图片 6"/>
          <p:cNvPicPr>
            <a:picLocks noChangeAspect="1"/>
          </p:cNvPicPr>
          <p:nvPr>
            <p:custDataLst>
              <p:tags r:id="rId11"/>
            </p:custDataLst>
          </p:nvPr>
        </p:nvPicPr>
        <p:blipFill>
          <a:blip r:embed="rId30" cstate="screen">
            <a:extLst>
              <a:ext uri="{28A0092B-C50C-407E-A947-70E740481C1C}">
                <a14:useLocalDpi xmlns:a14="http://schemas.microsoft.com/office/drawing/2010/main"/>
              </a:ext>
            </a:extLst>
          </a:blip>
          <a:stretch>
            <a:fillRect/>
          </a:stretch>
        </p:blipFill>
        <p:spPr>
          <a:xfrm>
            <a:off x="489317" y="61090"/>
            <a:ext cx="713245" cy="1012927"/>
          </a:xfrm>
          <a:prstGeom prst="rect">
            <a:avLst/>
          </a:prstGeom>
        </p:spPr>
      </p:pic>
      <p:pic>
        <p:nvPicPr>
          <p:cNvPr id="8" name="图片 7"/>
          <p:cNvPicPr>
            <a:picLocks noChangeAspect="1"/>
          </p:cNvPicPr>
          <p:nvPr>
            <p:custDataLst>
              <p:tags r:id="rId12"/>
            </p:custDataLst>
          </p:nvPr>
        </p:nvPicPr>
        <p:blipFill>
          <a:blip r:embed="rId31" cstate="screen">
            <a:extLst>
              <a:ext uri="{28A0092B-C50C-407E-A947-70E740481C1C}">
                <a14:useLocalDpi xmlns:a14="http://schemas.microsoft.com/office/drawing/2010/main"/>
              </a:ext>
            </a:extLst>
          </a:blip>
          <a:stretch>
            <a:fillRect/>
          </a:stretch>
        </p:blipFill>
        <p:spPr>
          <a:xfrm>
            <a:off x="2049716" y="169378"/>
            <a:ext cx="787850" cy="991306"/>
          </a:xfrm>
          <a:prstGeom prst="rect">
            <a:avLst/>
          </a:prstGeom>
        </p:spPr>
      </p:pic>
      <p:pic>
        <p:nvPicPr>
          <p:cNvPr id="27" name="图片 26"/>
          <p:cNvPicPr>
            <a:picLocks noChangeAspect="1"/>
          </p:cNvPicPr>
          <p:nvPr>
            <p:custDataLst>
              <p:tags r:id="rId13"/>
            </p:custDataLst>
          </p:nvPr>
        </p:nvPicPr>
        <p:blipFill>
          <a:blip r:embed="rId32" cstate="screen">
            <a:extLst>
              <a:ext uri="{28A0092B-C50C-407E-A947-70E740481C1C}">
                <a14:useLocalDpi xmlns:a14="http://schemas.microsoft.com/office/drawing/2010/main"/>
              </a:ext>
            </a:extLst>
          </a:blip>
          <a:stretch>
            <a:fillRect/>
          </a:stretch>
        </p:blipFill>
        <p:spPr>
          <a:xfrm>
            <a:off x="3988749" y="740736"/>
            <a:ext cx="908235" cy="901808"/>
          </a:xfrm>
          <a:prstGeom prst="rect">
            <a:avLst/>
          </a:prstGeom>
        </p:spPr>
      </p:pic>
    </p:spTree>
    <p:custDataLst>
      <p:tags r:id="rId2"/>
    </p:custDataLst>
    <p:extLst>
      <p:ext uri="{BB962C8B-B14F-4D97-AF65-F5344CB8AC3E}">
        <p14:creationId xmlns:p14="http://schemas.microsoft.com/office/powerpoint/2010/main" val="19074362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p:tgtEl>
                                          <p:spTgt spid="3"/>
                                        </p:tgtEl>
                                        <p:attrNameLst>
                                          <p:attrName>ppt_y</p:attrName>
                                        </p:attrNameLst>
                                      </p:cBhvr>
                                      <p:tavLst>
                                        <p:tav tm="0">
                                          <p:val>
                                            <p:strVal val="#ppt_y+#ppt_h*1.125000"/>
                                          </p:val>
                                        </p:tav>
                                        <p:tav tm="100000">
                                          <p:val>
                                            <p:strVal val="#ppt_y"/>
                                          </p:val>
                                        </p:tav>
                                      </p:tavLst>
                                    </p:anim>
                                    <p:animEffect transition="in" filter="wipe(up)">
                                      <p:cBhvr>
                                        <p:cTn id="8" dur="1000"/>
                                        <p:tgtEl>
                                          <p:spTgt spid="3"/>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p:tgtEl>
                                          <p:spTgt spid="9"/>
                                        </p:tgtEl>
                                        <p:attrNameLst>
                                          <p:attrName>ppt_y</p:attrName>
                                        </p:attrNameLst>
                                      </p:cBhvr>
                                      <p:tavLst>
                                        <p:tav tm="0">
                                          <p:val>
                                            <p:strVal val="#ppt_y+#ppt_h*1.125000"/>
                                          </p:val>
                                        </p:tav>
                                        <p:tav tm="100000">
                                          <p:val>
                                            <p:strVal val="#ppt_y"/>
                                          </p:val>
                                        </p:tav>
                                      </p:tavLst>
                                    </p:anim>
                                    <p:animEffect transition="in" filter="wipe(up)">
                                      <p:cBhvr>
                                        <p:cTn id="13" dur="1000"/>
                                        <p:tgtEl>
                                          <p:spTgt spid="9"/>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0"/>
                                        <p:tgtEl>
                                          <p:spTgt spid="12"/>
                                        </p:tgtEl>
                                        <p:attrNameLst>
                                          <p:attrName>ppt_y</p:attrName>
                                        </p:attrNameLst>
                                      </p:cBhvr>
                                      <p:tavLst>
                                        <p:tav tm="0">
                                          <p:val>
                                            <p:strVal val="#ppt_y+#ppt_h*1.125000"/>
                                          </p:val>
                                        </p:tav>
                                        <p:tav tm="100000">
                                          <p:val>
                                            <p:strVal val="#ppt_y"/>
                                          </p:val>
                                        </p:tav>
                                      </p:tavLst>
                                    </p:anim>
                                    <p:animEffect transition="in" filter="wipe(up)">
                                      <p:cBhvr>
                                        <p:cTn id="18" dur="1000"/>
                                        <p:tgtEl>
                                          <p:spTgt spid="12"/>
                                        </p:tgtEl>
                                      </p:cBhvr>
                                    </p:animEffect>
                                  </p:childTnLst>
                                </p:cTn>
                              </p:par>
                            </p:childTnLst>
                          </p:cTn>
                        </p:par>
                        <p:par>
                          <p:cTn id="19" fill="hold">
                            <p:stCondLst>
                              <p:cond delay="3000"/>
                            </p:stCondLst>
                            <p:childTnLst>
                              <p:par>
                                <p:cTn id="20" presetID="2" presetClass="entr" presetSubtype="2" fill="hold"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1+#ppt_w/2"/>
                                          </p:val>
                                        </p:tav>
                                        <p:tav tm="100000">
                                          <p:val>
                                            <p:strVal val="#ppt_x"/>
                                          </p:val>
                                        </p:tav>
                                      </p:tavLst>
                                    </p:anim>
                                    <p:anim calcmode="lin" valueType="num">
                                      <p:cBhvr additive="base">
                                        <p:cTn id="23" dur="500" fill="hold"/>
                                        <p:tgtEl>
                                          <p:spTgt spid="78"/>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left)">
                                      <p:cBhvr>
                                        <p:cTn id="27" dur="500"/>
                                        <p:tgtEl>
                                          <p:spTgt spid="70"/>
                                        </p:tgtEl>
                                      </p:cBhvr>
                                    </p:animEffect>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79"/>
                                        </p:tgtEl>
                                        <p:attrNameLst>
                                          <p:attrName>style.visibility</p:attrName>
                                        </p:attrNameLst>
                                      </p:cBhvr>
                                      <p:to>
                                        <p:strVal val="visible"/>
                                      </p:to>
                                    </p:set>
                                    <p:anim calcmode="lin" valueType="num">
                                      <p:cBhvr>
                                        <p:cTn id="31" dur="500" fill="hold"/>
                                        <p:tgtEl>
                                          <p:spTgt spid="79"/>
                                        </p:tgtEl>
                                        <p:attrNameLst>
                                          <p:attrName>ppt_w</p:attrName>
                                        </p:attrNameLst>
                                      </p:cBhvr>
                                      <p:tavLst>
                                        <p:tav tm="0">
                                          <p:val>
                                            <p:fltVal val="0"/>
                                          </p:val>
                                        </p:tav>
                                        <p:tav tm="100000">
                                          <p:val>
                                            <p:strVal val="#ppt_w"/>
                                          </p:val>
                                        </p:tav>
                                      </p:tavLst>
                                    </p:anim>
                                    <p:anim calcmode="lin" valueType="num">
                                      <p:cBhvr>
                                        <p:cTn id="32" dur="500" fill="hold"/>
                                        <p:tgtEl>
                                          <p:spTgt spid="79"/>
                                        </p:tgtEl>
                                        <p:attrNameLst>
                                          <p:attrName>ppt_h</p:attrName>
                                        </p:attrNameLst>
                                      </p:cBhvr>
                                      <p:tavLst>
                                        <p:tav tm="0">
                                          <p:val>
                                            <p:fltVal val="0"/>
                                          </p:val>
                                        </p:tav>
                                        <p:tav tm="100000">
                                          <p:val>
                                            <p:strVal val="#ppt_h"/>
                                          </p:val>
                                        </p:tav>
                                      </p:tavLst>
                                    </p:anim>
                                    <p:animEffect transition="in" filter="fade">
                                      <p:cBhvr>
                                        <p:cTn id="33" dur="500"/>
                                        <p:tgtEl>
                                          <p:spTgt spid="79"/>
                                        </p:tgtEl>
                                      </p:cBhvr>
                                    </p:animEffect>
                                  </p:childTnLst>
                                </p:cTn>
                              </p:par>
                            </p:childTnLst>
                          </p:cTn>
                        </p:par>
                        <p:par>
                          <p:cTn id="34" fill="hold">
                            <p:stCondLst>
                              <p:cond delay="4500"/>
                            </p:stCondLst>
                            <p:childTnLst>
                              <p:par>
                                <p:cTn id="35" presetID="53" presetClass="entr" presetSubtype="16"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animEffect transition="in" filter="fade">
                                      <p:cBhvr>
                                        <p:cTn id="39"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9" grpId="0"/>
      <p:bldP spid="8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3"/>
            </p:custDataLst>
          </p:nvPr>
        </p:nvGrpSpPr>
        <p:grpSpPr>
          <a:xfrm>
            <a:off x="4060691" y="774326"/>
            <a:ext cx="7442315" cy="964350"/>
            <a:chOff x="1163264" y="874194"/>
            <a:chExt cx="7442315" cy="964350"/>
          </a:xfrm>
        </p:grpSpPr>
        <p:pic>
          <p:nvPicPr>
            <p:cNvPr id="39" name="图片 38"/>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163264" y="1036527"/>
              <a:ext cx="1092583" cy="802017"/>
            </a:xfrm>
            <a:prstGeom prst="rect">
              <a:avLst/>
            </a:prstGeom>
          </p:spPr>
        </p:pic>
        <p:pic>
          <p:nvPicPr>
            <p:cNvPr id="30" name="图片 29"/>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8407737" y="874194"/>
              <a:ext cx="197842" cy="137707"/>
            </a:xfrm>
            <a:prstGeom prst="rect">
              <a:avLst/>
            </a:prstGeom>
          </p:spPr>
        </p:pic>
      </p:grpSp>
      <p:grpSp>
        <p:nvGrpSpPr>
          <p:cNvPr id="6" name="组合 5"/>
          <p:cNvGrpSpPr/>
          <p:nvPr/>
        </p:nvGrpSpPr>
        <p:grpSpPr>
          <a:xfrm>
            <a:off x="7395654" y="828081"/>
            <a:ext cx="4085179" cy="3328786"/>
            <a:chOff x="6686146" y="1083545"/>
            <a:chExt cx="3736852" cy="3044953"/>
          </a:xfrm>
        </p:grpSpPr>
        <p:sp>
          <p:nvSpPr>
            <p:cNvPr id="32" name="任意多边形 31"/>
            <p:cNvSpPr/>
            <p:nvPr>
              <p:custDataLst>
                <p:tags r:id="rId18"/>
              </p:custDataLst>
            </p:nvPr>
          </p:nvSpPr>
          <p:spPr>
            <a:xfrm rot="20653984">
              <a:off x="6843306" y="1083545"/>
              <a:ext cx="2591140" cy="3044953"/>
            </a:xfrm>
            <a:custGeom>
              <a:avLst/>
              <a:gdLst>
                <a:gd name="connsiteX0" fmla="*/ 2591140 w 2591140"/>
                <a:gd name="connsiteY0" fmla="*/ 0 h 3044953"/>
                <a:gd name="connsiteX1" fmla="*/ 2591140 w 2591140"/>
                <a:gd name="connsiteY1" fmla="*/ 3044953 h 3044953"/>
                <a:gd name="connsiteX2" fmla="*/ 0 w 2591140"/>
                <a:gd name="connsiteY2" fmla="*/ 2313350 h 3044953"/>
                <a:gd name="connsiteX3" fmla="*/ 0 w 2591140"/>
                <a:gd name="connsiteY3" fmla="*/ 0 h 3044953"/>
              </a:gdLst>
              <a:ahLst/>
              <a:cxnLst>
                <a:cxn ang="0">
                  <a:pos x="connsiteX0" y="connsiteY0"/>
                </a:cxn>
                <a:cxn ang="0">
                  <a:pos x="connsiteX1" y="connsiteY1"/>
                </a:cxn>
                <a:cxn ang="0">
                  <a:pos x="connsiteX2" y="connsiteY2"/>
                </a:cxn>
                <a:cxn ang="0">
                  <a:pos x="connsiteX3" y="connsiteY3"/>
                </a:cxn>
              </a:cxnLst>
              <a:rect l="l" t="t" r="r" b="b"/>
              <a:pathLst>
                <a:path w="2591140" h="3044953">
                  <a:moveTo>
                    <a:pt x="2591140" y="0"/>
                  </a:moveTo>
                  <a:lnTo>
                    <a:pt x="2591140" y="3044953"/>
                  </a:lnTo>
                  <a:lnTo>
                    <a:pt x="0" y="2313350"/>
                  </a:lnTo>
                  <a:lnTo>
                    <a:pt x="0" y="0"/>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KSO_Img3"/>
            <p:cNvSpPr/>
            <p:nvPr>
              <p:custDataLst>
                <p:tags r:id="rId19"/>
              </p:custDataLst>
            </p:nvPr>
          </p:nvSpPr>
          <p:spPr>
            <a:xfrm rot="20653984">
              <a:off x="6904261" y="1190564"/>
              <a:ext cx="2383200" cy="2538000"/>
            </a:xfrm>
            <a:custGeom>
              <a:avLst/>
              <a:gdLst>
                <a:gd name="connsiteX0" fmla="*/ 2244346 w 2244346"/>
                <a:gd name="connsiteY0" fmla="*/ 0 h 2418946"/>
                <a:gd name="connsiteX1" fmla="*/ 2244346 w 2244346"/>
                <a:gd name="connsiteY1" fmla="*/ 2418946 h 2418946"/>
                <a:gd name="connsiteX2" fmla="*/ 855277 w 2244346"/>
                <a:gd name="connsiteY2" fmla="*/ 2418946 h 2418946"/>
                <a:gd name="connsiteX3" fmla="*/ 0 w 2244346"/>
                <a:gd name="connsiteY3" fmla="*/ 2177460 h 2418946"/>
                <a:gd name="connsiteX4" fmla="*/ 0 w 2244346"/>
                <a:gd name="connsiteY4" fmla="*/ 0 h 2418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4346" h="2418946">
                  <a:moveTo>
                    <a:pt x="2244346" y="0"/>
                  </a:moveTo>
                  <a:lnTo>
                    <a:pt x="2244346" y="2418946"/>
                  </a:lnTo>
                  <a:lnTo>
                    <a:pt x="855277" y="2418946"/>
                  </a:lnTo>
                  <a:lnTo>
                    <a:pt x="0" y="2177460"/>
                  </a:lnTo>
                  <a:lnTo>
                    <a:pt x="0" y="0"/>
                  </a:lnTo>
                  <a:close/>
                </a:path>
              </a:pathLst>
            </a:custGeom>
            <a:blipFill dpi="0" rotWithShape="1">
              <a:blip r:embed="rId24"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矩形 47"/>
            <p:cNvSpPr/>
            <p:nvPr>
              <p:custDataLst>
                <p:tags r:id="rId20"/>
              </p:custDataLst>
            </p:nvPr>
          </p:nvSpPr>
          <p:spPr>
            <a:xfrm rot="10800000" flipH="1" flipV="1">
              <a:off x="6686146" y="3753780"/>
              <a:ext cx="3736852" cy="18000"/>
            </a:xfrm>
            <a:prstGeom prst="rect">
              <a:avLst/>
            </a:prstGeom>
            <a:gradFill>
              <a:gsLst>
                <a:gs pos="49628">
                  <a:srgbClr val="503D00"/>
                </a:gs>
                <a:gs pos="2000">
                  <a:sysClr val="window" lastClr="FFFFFF">
                    <a:lumMod val="95000"/>
                    <a:alpha val="0"/>
                  </a:sysClr>
                </a:gs>
                <a:gs pos="100000">
                  <a:sysClr val="window" lastClr="FFFFFF">
                    <a:lumMod val="95000"/>
                    <a:alpha val="0"/>
                  </a:sysClr>
                </a:gs>
              </a:gsLst>
              <a:lin ang="10800000" scaled="1"/>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grpSp>
        <p:nvGrpSpPr>
          <p:cNvPr id="3" name="组合 2"/>
          <p:cNvGrpSpPr/>
          <p:nvPr/>
        </p:nvGrpSpPr>
        <p:grpSpPr>
          <a:xfrm>
            <a:off x="4398811" y="2023362"/>
            <a:ext cx="4225409" cy="3328785"/>
            <a:chOff x="4427032" y="2282382"/>
            <a:chExt cx="3865125" cy="3044953"/>
          </a:xfrm>
        </p:grpSpPr>
        <p:sp>
          <p:nvSpPr>
            <p:cNvPr id="26" name="任意多边形 25"/>
            <p:cNvSpPr/>
            <p:nvPr>
              <p:custDataLst>
                <p:tags r:id="rId15"/>
              </p:custDataLst>
            </p:nvPr>
          </p:nvSpPr>
          <p:spPr>
            <a:xfrm rot="20653984">
              <a:off x="4427032" y="2282382"/>
              <a:ext cx="2591140" cy="3044953"/>
            </a:xfrm>
            <a:custGeom>
              <a:avLst/>
              <a:gdLst>
                <a:gd name="connsiteX0" fmla="*/ 2591140 w 2591140"/>
                <a:gd name="connsiteY0" fmla="*/ 0 h 3044953"/>
                <a:gd name="connsiteX1" fmla="*/ 2591140 w 2591140"/>
                <a:gd name="connsiteY1" fmla="*/ 3044953 h 3044953"/>
                <a:gd name="connsiteX2" fmla="*/ 0 w 2591140"/>
                <a:gd name="connsiteY2" fmla="*/ 2313350 h 3044953"/>
                <a:gd name="connsiteX3" fmla="*/ 0 w 2591140"/>
                <a:gd name="connsiteY3" fmla="*/ 0 h 3044953"/>
              </a:gdLst>
              <a:ahLst/>
              <a:cxnLst>
                <a:cxn ang="0">
                  <a:pos x="connsiteX0" y="connsiteY0"/>
                </a:cxn>
                <a:cxn ang="0">
                  <a:pos x="connsiteX1" y="connsiteY1"/>
                </a:cxn>
                <a:cxn ang="0">
                  <a:pos x="connsiteX2" y="connsiteY2"/>
                </a:cxn>
                <a:cxn ang="0">
                  <a:pos x="connsiteX3" y="connsiteY3"/>
                </a:cxn>
              </a:cxnLst>
              <a:rect l="l" t="t" r="r" b="b"/>
              <a:pathLst>
                <a:path w="2591140" h="3044953">
                  <a:moveTo>
                    <a:pt x="2591140" y="0"/>
                  </a:moveTo>
                  <a:lnTo>
                    <a:pt x="2591140" y="3044953"/>
                  </a:lnTo>
                  <a:lnTo>
                    <a:pt x="0" y="2313350"/>
                  </a:lnTo>
                  <a:lnTo>
                    <a:pt x="0" y="0"/>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KSO_Img2"/>
            <p:cNvSpPr/>
            <p:nvPr>
              <p:custDataLst>
                <p:tags r:id="rId16"/>
              </p:custDataLst>
            </p:nvPr>
          </p:nvSpPr>
          <p:spPr>
            <a:xfrm rot="20653984">
              <a:off x="4487987" y="2389401"/>
              <a:ext cx="2383200" cy="2538000"/>
            </a:xfrm>
            <a:custGeom>
              <a:avLst/>
              <a:gdLst>
                <a:gd name="connsiteX0" fmla="*/ 2244346 w 2244346"/>
                <a:gd name="connsiteY0" fmla="*/ 0 h 2418946"/>
                <a:gd name="connsiteX1" fmla="*/ 2244346 w 2244346"/>
                <a:gd name="connsiteY1" fmla="*/ 2418946 h 2418946"/>
                <a:gd name="connsiteX2" fmla="*/ 855277 w 2244346"/>
                <a:gd name="connsiteY2" fmla="*/ 2418946 h 2418946"/>
                <a:gd name="connsiteX3" fmla="*/ 0 w 2244346"/>
                <a:gd name="connsiteY3" fmla="*/ 2177460 h 2418946"/>
                <a:gd name="connsiteX4" fmla="*/ 0 w 2244346"/>
                <a:gd name="connsiteY4" fmla="*/ 0 h 2418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4346" h="2418946">
                  <a:moveTo>
                    <a:pt x="2244346" y="0"/>
                  </a:moveTo>
                  <a:lnTo>
                    <a:pt x="2244346" y="2418946"/>
                  </a:lnTo>
                  <a:lnTo>
                    <a:pt x="855277" y="2418946"/>
                  </a:lnTo>
                  <a:lnTo>
                    <a:pt x="0" y="2177460"/>
                  </a:lnTo>
                  <a:lnTo>
                    <a:pt x="0" y="0"/>
                  </a:lnTo>
                  <a:close/>
                </a:path>
              </a:pathLst>
            </a:custGeom>
            <a:blipFill dpi="0" rotWithShape="1">
              <a:blip r:embed="rId25"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p:cNvSpPr/>
            <p:nvPr>
              <p:custDataLst>
                <p:tags r:id="rId17"/>
              </p:custDataLst>
            </p:nvPr>
          </p:nvSpPr>
          <p:spPr>
            <a:xfrm rot="10858139" flipH="1" flipV="1">
              <a:off x="4555305" y="4947127"/>
              <a:ext cx="3736852" cy="18000"/>
            </a:xfrm>
            <a:prstGeom prst="rect">
              <a:avLst/>
            </a:prstGeom>
            <a:gradFill>
              <a:gsLst>
                <a:gs pos="49628">
                  <a:srgbClr val="503D00"/>
                </a:gs>
                <a:gs pos="2000">
                  <a:sysClr val="window" lastClr="FFFFFF">
                    <a:lumMod val="95000"/>
                    <a:alpha val="0"/>
                  </a:sysClr>
                </a:gs>
                <a:gs pos="100000">
                  <a:sysClr val="window" lastClr="FFFFFF">
                    <a:lumMod val="95000"/>
                    <a:alpha val="0"/>
                  </a:sysClr>
                </a:gs>
              </a:gsLst>
              <a:lin ang="10800000" scaled="1"/>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grpSp>
        <p:nvGrpSpPr>
          <p:cNvPr id="2" name="组合 1"/>
          <p:cNvGrpSpPr/>
          <p:nvPr/>
        </p:nvGrpSpPr>
        <p:grpSpPr>
          <a:xfrm>
            <a:off x="1012086" y="3100945"/>
            <a:ext cx="4085179" cy="3328786"/>
            <a:chOff x="1848906" y="3360599"/>
            <a:chExt cx="3736852" cy="3044953"/>
          </a:xfrm>
        </p:grpSpPr>
        <p:sp>
          <p:nvSpPr>
            <p:cNvPr id="18" name="任意多边形 17"/>
            <p:cNvSpPr/>
            <p:nvPr>
              <p:custDataLst>
                <p:tags r:id="rId12"/>
              </p:custDataLst>
            </p:nvPr>
          </p:nvSpPr>
          <p:spPr>
            <a:xfrm rot="20653984">
              <a:off x="1995786" y="3360599"/>
              <a:ext cx="2591140" cy="3044953"/>
            </a:xfrm>
            <a:custGeom>
              <a:avLst/>
              <a:gdLst>
                <a:gd name="connsiteX0" fmla="*/ 2591140 w 2591140"/>
                <a:gd name="connsiteY0" fmla="*/ 0 h 3044953"/>
                <a:gd name="connsiteX1" fmla="*/ 2591140 w 2591140"/>
                <a:gd name="connsiteY1" fmla="*/ 3044953 h 3044953"/>
                <a:gd name="connsiteX2" fmla="*/ 0 w 2591140"/>
                <a:gd name="connsiteY2" fmla="*/ 2313350 h 3044953"/>
                <a:gd name="connsiteX3" fmla="*/ 0 w 2591140"/>
                <a:gd name="connsiteY3" fmla="*/ 0 h 3044953"/>
              </a:gdLst>
              <a:ahLst/>
              <a:cxnLst>
                <a:cxn ang="0">
                  <a:pos x="connsiteX0" y="connsiteY0"/>
                </a:cxn>
                <a:cxn ang="0">
                  <a:pos x="connsiteX1" y="connsiteY1"/>
                </a:cxn>
                <a:cxn ang="0">
                  <a:pos x="connsiteX2" y="connsiteY2"/>
                </a:cxn>
                <a:cxn ang="0">
                  <a:pos x="connsiteX3" y="connsiteY3"/>
                </a:cxn>
              </a:cxnLst>
              <a:rect l="l" t="t" r="r" b="b"/>
              <a:pathLst>
                <a:path w="2591140" h="3044953">
                  <a:moveTo>
                    <a:pt x="2591140" y="0"/>
                  </a:moveTo>
                  <a:lnTo>
                    <a:pt x="2591140" y="3044953"/>
                  </a:lnTo>
                  <a:lnTo>
                    <a:pt x="0" y="2313350"/>
                  </a:lnTo>
                  <a:lnTo>
                    <a:pt x="0" y="0"/>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KSO_Img1"/>
            <p:cNvSpPr/>
            <p:nvPr>
              <p:custDataLst>
                <p:tags r:id="rId13"/>
              </p:custDataLst>
            </p:nvPr>
          </p:nvSpPr>
          <p:spPr>
            <a:xfrm rot="20653984">
              <a:off x="2060529" y="3472132"/>
              <a:ext cx="2384038" cy="2536263"/>
            </a:xfrm>
            <a:custGeom>
              <a:avLst/>
              <a:gdLst>
                <a:gd name="connsiteX0" fmla="*/ 2244346 w 2244346"/>
                <a:gd name="connsiteY0" fmla="*/ 0 h 2418946"/>
                <a:gd name="connsiteX1" fmla="*/ 2244346 w 2244346"/>
                <a:gd name="connsiteY1" fmla="*/ 2418946 h 2418946"/>
                <a:gd name="connsiteX2" fmla="*/ 855277 w 2244346"/>
                <a:gd name="connsiteY2" fmla="*/ 2418946 h 2418946"/>
                <a:gd name="connsiteX3" fmla="*/ 0 w 2244346"/>
                <a:gd name="connsiteY3" fmla="*/ 2177460 h 2418946"/>
                <a:gd name="connsiteX4" fmla="*/ 0 w 2244346"/>
                <a:gd name="connsiteY4" fmla="*/ 0 h 2418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4346" h="2418946">
                  <a:moveTo>
                    <a:pt x="2244346" y="0"/>
                  </a:moveTo>
                  <a:lnTo>
                    <a:pt x="2244346" y="2418946"/>
                  </a:lnTo>
                  <a:lnTo>
                    <a:pt x="855277" y="2418946"/>
                  </a:lnTo>
                  <a:lnTo>
                    <a:pt x="0" y="2177460"/>
                  </a:lnTo>
                  <a:lnTo>
                    <a:pt x="0" y="0"/>
                  </a:lnTo>
                  <a:close/>
                </a:path>
              </a:pathLst>
            </a:custGeom>
            <a:blipFill dpi="0" rotWithShape="1">
              <a:blip r:embed="rId26"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矩形 41"/>
            <p:cNvSpPr/>
            <p:nvPr>
              <p:custDataLst>
                <p:tags r:id="rId14"/>
              </p:custDataLst>
            </p:nvPr>
          </p:nvSpPr>
          <p:spPr>
            <a:xfrm rot="10858139" flipH="1" flipV="1">
              <a:off x="1848906" y="6043744"/>
              <a:ext cx="3736852" cy="18000"/>
            </a:xfrm>
            <a:prstGeom prst="rect">
              <a:avLst/>
            </a:prstGeom>
            <a:gradFill>
              <a:gsLst>
                <a:gs pos="49628">
                  <a:srgbClr val="503D00"/>
                </a:gs>
                <a:gs pos="2000">
                  <a:sysClr val="window" lastClr="FFFFFF">
                    <a:lumMod val="95000"/>
                    <a:alpha val="0"/>
                  </a:sysClr>
                </a:gs>
                <a:gs pos="100000">
                  <a:sysClr val="window" lastClr="FFFFFF">
                    <a:lumMod val="95000"/>
                    <a:alpha val="0"/>
                  </a:sysClr>
                </a:gs>
              </a:gsLst>
              <a:lin ang="10800000" scaled="1"/>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51" name="文本框 50"/>
          <p:cNvSpPr txBox="1"/>
          <p:nvPr>
            <p:custDataLst>
              <p:tags r:id="rId4"/>
            </p:custDataLst>
          </p:nvPr>
        </p:nvSpPr>
        <p:spPr>
          <a:xfrm>
            <a:off x="6245229" y="5396064"/>
            <a:ext cx="5235603" cy="1015663"/>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 The sea water is the bright incomparable sky-blue, the sodium hyposulfite is steady like spring early morning is  same. </a:t>
            </a:r>
            <a:endParaRPr lang="zh-CN" altLang="en-US" dirty="0"/>
          </a:p>
        </p:txBody>
      </p:sp>
      <p:pic>
        <p:nvPicPr>
          <p:cNvPr id="52" name="图片 51"/>
          <p:cNvPicPr>
            <a:picLocks noChangeAspect="1"/>
          </p:cNvPicPr>
          <p:nvPr>
            <p:custDataLst>
              <p:tags r:id="rId5"/>
            </p:custDataLst>
          </p:nvPr>
        </p:nvPicPr>
        <p:blipFill>
          <a:blip r:embed="rId27" cstate="screen">
            <a:extLst>
              <a:ext uri="{28A0092B-C50C-407E-A947-70E740481C1C}">
                <a14:useLocalDpi xmlns:a14="http://schemas.microsoft.com/office/drawing/2010/main"/>
              </a:ext>
            </a:extLst>
          </a:blip>
          <a:stretch>
            <a:fillRect/>
          </a:stretch>
        </p:blipFill>
        <p:spPr>
          <a:xfrm>
            <a:off x="330491" y="1489309"/>
            <a:ext cx="598388" cy="594153"/>
          </a:xfrm>
          <a:prstGeom prst="rect">
            <a:avLst/>
          </a:prstGeom>
        </p:spPr>
      </p:pic>
      <p:pic>
        <p:nvPicPr>
          <p:cNvPr id="53" name="图片 52"/>
          <p:cNvPicPr>
            <a:picLocks noChangeAspect="1"/>
          </p:cNvPicPr>
          <p:nvPr>
            <p:custDataLst>
              <p:tags r:id="rId6"/>
            </p:custDataLst>
          </p:nvPr>
        </p:nvPicPr>
        <p:blipFill>
          <a:blip r:embed="rId28" cstate="screen">
            <a:extLst>
              <a:ext uri="{28A0092B-C50C-407E-A947-70E740481C1C}">
                <a14:useLocalDpi xmlns:a14="http://schemas.microsoft.com/office/drawing/2010/main"/>
              </a:ext>
            </a:extLst>
          </a:blip>
          <a:stretch>
            <a:fillRect/>
          </a:stretch>
        </p:blipFill>
        <p:spPr>
          <a:xfrm>
            <a:off x="992049" y="244666"/>
            <a:ext cx="457018" cy="453784"/>
          </a:xfrm>
          <a:prstGeom prst="rect">
            <a:avLst/>
          </a:prstGeom>
        </p:spPr>
      </p:pic>
      <p:sp>
        <p:nvSpPr>
          <p:cNvPr id="49" name="文本框 48"/>
          <p:cNvSpPr txBox="1"/>
          <p:nvPr>
            <p:custDataLst>
              <p:tags r:id="rId7"/>
            </p:custDataLst>
          </p:nvPr>
        </p:nvSpPr>
        <p:spPr>
          <a:xfrm>
            <a:off x="992049" y="282952"/>
            <a:ext cx="4713150"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ENJOY THE JOY</a:t>
            </a:r>
            <a:endParaRPr lang="zh-CN" altLang="en-US" dirty="0"/>
          </a:p>
        </p:txBody>
      </p:sp>
      <p:pic>
        <p:nvPicPr>
          <p:cNvPr id="24" name="图片 23"/>
          <p:cNvPicPr>
            <a:picLocks noChangeAspect="1"/>
          </p:cNvPicPr>
          <p:nvPr>
            <p:custDataLst>
              <p:tags r:id="rId8"/>
            </p:custDataLst>
          </p:nvPr>
        </p:nvPicPr>
        <p:blipFill rotWithShape="1">
          <a:blip r:embed="rId29" cstate="screen">
            <a:extLst>
              <a:ext uri="{28A0092B-C50C-407E-A947-70E740481C1C}">
                <a14:useLocalDpi xmlns:a14="http://schemas.microsoft.com/office/drawing/2010/main"/>
              </a:ext>
            </a:extLst>
          </a:blip>
          <a:srcRect/>
          <a:stretch/>
        </p:blipFill>
        <p:spPr>
          <a:xfrm>
            <a:off x="412493" y="675264"/>
            <a:ext cx="783247" cy="470064"/>
          </a:xfrm>
          <a:prstGeom prst="rect">
            <a:avLst/>
          </a:prstGeom>
        </p:spPr>
      </p:pic>
      <p:pic>
        <p:nvPicPr>
          <p:cNvPr id="23" name="图片 22"/>
          <p:cNvPicPr>
            <a:picLocks noChangeAspect="1"/>
          </p:cNvPicPr>
          <p:nvPr>
            <p:custDataLst>
              <p:tags r:id="rId9"/>
            </p:custDataLst>
          </p:nvPr>
        </p:nvPicPr>
        <p:blipFill rotWithShape="1">
          <a:blip r:embed="rId30" cstate="screen">
            <a:extLst>
              <a:ext uri="{28A0092B-C50C-407E-A947-70E740481C1C}">
                <a14:useLocalDpi xmlns:a14="http://schemas.microsoft.com/office/drawing/2010/main"/>
              </a:ext>
            </a:extLst>
          </a:blip>
          <a:srcRect/>
          <a:stretch/>
        </p:blipFill>
        <p:spPr>
          <a:xfrm>
            <a:off x="5085573" y="5400520"/>
            <a:ext cx="850290" cy="867239"/>
          </a:xfrm>
          <a:prstGeom prst="rect">
            <a:avLst/>
          </a:prstGeom>
        </p:spPr>
      </p:pic>
      <p:pic>
        <p:nvPicPr>
          <p:cNvPr id="28" name="图片 27"/>
          <p:cNvPicPr>
            <a:picLocks noChangeAspect="1"/>
          </p:cNvPicPr>
          <p:nvPr>
            <p:custDataLst>
              <p:tags r:id="rId10"/>
            </p:custDataLst>
          </p:nvPr>
        </p:nvPicPr>
        <p:blipFill>
          <a:blip r:embed="rId31" cstate="screen">
            <a:extLst>
              <a:ext uri="{28A0092B-C50C-407E-A947-70E740481C1C}">
                <a14:useLocalDpi xmlns:a14="http://schemas.microsoft.com/office/drawing/2010/main"/>
              </a:ext>
            </a:extLst>
          </a:blip>
          <a:stretch>
            <a:fillRect/>
          </a:stretch>
        </p:blipFill>
        <p:spPr>
          <a:xfrm>
            <a:off x="6078014" y="586036"/>
            <a:ext cx="400343" cy="397510"/>
          </a:xfrm>
          <a:prstGeom prst="rect">
            <a:avLst/>
          </a:prstGeom>
        </p:spPr>
      </p:pic>
      <p:pic>
        <p:nvPicPr>
          <p:cNvPr id="29" name="图片 28"/>
          <p:cNvPicPr>
            <a:picLocks noChangeAspect="1"/>
          </p:cNvPicPr>
          <p:nvPr>
            <p:custDataLst>
              <p:tags r:id="rId11"/>
            </p:custDataLst>
          </p:nvPr>
        </p:nvPicPr>
        <p:blipFill>
          <a:blip r:embed="rId32" cstate="screen">
            <a:extLst>
              <a:ext uri="{28A0092B-C50C-407E-A947-70E740481C1C}">
                <a14:useLocalDpi xmlns:a14="http://schemas.microsoft.com/office/drawing/2010/main"/>
              </a:ext>
            </a:extLst>
          </a:blip>
          <a:stretch>
            <a:fillRect/>
          </a:stretch>
        </p:blipFill>
        <p:spPr>
          <a:xfrm>
            <a:off x="10009161" y="196637"/>
            <a:ext cx="240836" cy="239132"/>
          </a:xfrm>
          <a:prstGeom prst="rect">
            <a:avLst/>
          </a:prstGeom>
        </p:spPr>
      </p:pic>
    </p:spTree>
    <p:custDataLst>
      <p:tags r:id="rId2"/>
    </p:custDataLst>
    <p:extLst>
      <p:ext uri="{BB962C8B-B14F-4D97-AF65-F5344CB8AC3E}">
        <p14:creationId xmlns:p14="http://schemas.microsoft.com/office/powerpoint/2010/main" val="35554594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custDataLst>
              <p:tags r:id="rId3"/>
            </p:custDataLst>
          </p:nvPr>
        </p:nvGrpSpPr>
        <p:grpSpPr>
          <a:xfrm>
            <a:off x="938857" y="799385"/>
            <a:ext cx="7698707" cy="845422"/>
            <a:chOff x="388764" y="985133"/>
            <a:chExt cx="7698707" cy="845422"/>
          </a:xfrm>
        </p:grpSpPr>
        <p:pic>
          <p:nvPicPr>
            <p:cNvPr id="27" name="图片 26"/>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7889629" y="985133"/>
              <a:ext cx="197842" cy="137707"/>
            </a:xfrm>
            <a:prstGeom prst="rect">
              <a:avLst/>
            </a:prstGeom>
          </p:spPr>
        </p:pic>
        <p:pic>
          <p:nvPicPr>
            <p:cNvPr id="29" name="图片 28"/>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388764" y="1507492"/>
              <a:ext cx="208727" cy="204393"/>
            </a:xfrm>
            <a:prstGeom prst="rect">
              <a:avLst/>
            </a:prstGeom>
          </p:spPr>
        </p:pic>
        <p:pic>
          <p:nvPicPr>
            <p:cNvPr id="30" name="图片 29"/>
            <p:cNvPicPr>
              <a:picLocks noChangeAspect="1"/>
            </p:cNvPicPr>
            <p:nvPr/>
          </p:nvPicPr>
          <p:blipFill rotWithShape="1">
            <a:blip r:embed="rId23" cstate="screen">
              <a:extLst>
                <a:ext uri="{28A0092B-C50C-407E-A947-70E740481C1C}">
                  <a14:useLocalDpi xmlns:a14="http://schemas.microsoft.com/office/drawing/2010/main"/>
                </a:ext>
              </a:extLst>
            </a:blip>
            <a:srcRect b="-3993"/>
            <a:stretch/>
          </p:blipFill>
          <p:spPr>
            <a:xfrm>
              <a:off x="736775" y="1222098"/>
              <a:ext cx="605100" cy="608457"/>
            </a:xfrm>
            <a:prstGeom prst="rect">
              <a:avLst/>
            </a:prstGeom>
          </p:spPr>
        </p:pic>
      </p:grpSp>
      <p:grpSp>
        <p:nvGrpSpPr>
          <p:cNvPr id="3" name="组合 2"/>
          <p:cNvGrpSpPr/>
          <p:nvPr/>
        </p:nvGrpSpPr>
        <p:grpSpPr>
          <a:xfrm>
            <a:off x="8684899" y="1951778"/>
            <a:ext cx="2447537" cy="2942306"/>
            <a:chOff x="7264103" y="2528670"/>
            <a:chExt cx="2447537" cy="2942306"/>
          </a:xfrm>
        </p:grpSpPr>
        <p:sp>
          <p:nvSpPr>
            <p:cNvPr id="4" name="矩形 3"/>
            <p:cNvSpPr/>
            <p:nvPr>
              <p:custDataLst>
                <p:tags r:id="rId18"/>
              </p:custDataLst>
            </p:nvPr>
          </p:nvSpPr>
          <p:spPr>
            <a:xfrm rot="2502927">
              <a:off x="7264103" y="2528670"/>
              <a:ext cx="2436391" cy="294230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4"/>
            <p:cNvSpPr/>
            <p:nvPr>
              <p:custDataLst>
                <p:tags r:id="rId19"/>
              </p:custDataLst>
            </p:nvPr>
          </p:nvSpPr>
          <p:spPr>
            <a:xfrm rot="2502927">
              <a:off x="7476039" y="2675450"/>
              <a:ext cx="2235601" cy="2408400"/>
            </a:xfrm>
            <a:prstGeom prst="rect">
              <a:avLst/>
            </a:prstGeom>
            <a:blipFill dpi="0" rotWithShape="1">
              <a:blip r:embed="rId24"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450746" y="2226211"/>
            <a:ext cx="2436391" cy="2942306"/>
            <a:chOff x="5736839" y="2362820"/>
            <a:chExt cx="2436391" cy="2942306"/>
          </a:xfrm>
        </p:grpSpPr>
        <p:sp>
          <p:nvSpPr>
            <p:cNvPr id="7" name="矩形 6"/>
            <p:cNvSpPr/>
            <p:nvPr>
              <p:custDataLst>
                <p:tags r:id="rId16"/>
              </p:custDataLst>
            </p:nvPr>
          </p:nvSpPr>
          <p:spPr>
            <a:xfrm rot="898711">
              <a:off x="5736839" y="2362820"/>
              <a:ext cx="2436391" cy="294230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3"/>
            <p:cNvSpPr/>
            <p:nvPr>
              <p:custDataLst>
                <p:tags r:id="rId17"/>
              </p:custDataLst>
            </p:nvPr>
          </p:nvSpPr>
          <p:spPr>
            <a:xfrm rot="898711">
              <a:off x="5882335" y="2470723"/>
              <a:ext cx="2235601" cy="2408400"/>
            </a:xfrm>
            <a:prstGeom prst="rect">
              <a:avLst/>
            </a:prstGeom>
            <a:blipFill dpi="0" rotWithShape="1">
              <a:blip r:embed="rId25"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 name="组合 5"/>
          <p:cNvGrpSpPr/>
          <p:nvPr/>
        </p:nvGrpSpPr>
        <p:grpSpPr>
          <a:xfrm>
            <a:off x="3588948" y="2036988"/>
            <a:ext cx="2436391" cy="2942306"/>
            <a:chOff x="4015641" y="2097006"/>
            <a:chExt cx="2436391" cy="2942306"/>
          </a:xfrm>
        </p:grpSpPr>
        <p:sp>
          <p:nvSpPr>
            <p:cNvPr id="10" name="矩形 9"/>
            <p:cNvSpPr/>
            <p:nvPr>
              <p:custDataLst>
                <p:tags r:id="rId14"/>
              </p:custDataLst>
            </p:nvPr>
          </p:nvSpPr>
          <p:spPr>
            <a:xfrm rot="20925495">
              <a:off x="4015641" y="2097006"/>
              <a:ext cx="2436391" cy="294230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Img2"/>
            <p:cNvSpPr/>
            <p:nvPr>
              <p:custDataLst>
                <p:tags r:id="rId15"/>
              </p:custDataLst>
            </p:nvPr>
          </p:nvSpPr>
          <p:spPr>
            <a:xfrm rot="20925495">
              <a:off x="4085378" y="2199256"/>
              <a:ext cx="2235601" cy="2408400"/>
            </a:xfrm>
            <a:prstGeom prst="rect">
              <a:avLst/>
            </a:prstGeom>
            <a:blipFill dpi="0" rotWithShape="1">
              <a:blip r:embed="rId26"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186810" y="2265019"/>
            <a:ext cx="2436392" cy="2942305"/>
            <a:chOff x="2220348" y="2418752"/>
            <a:chExt cx="2436392" cy="2942305"/>
          </a:xfrm>
        </p:grpSpPr>
        <p:sp>
          <p:nvSpPr>
            <p:cNvPr id="13" name="矩形 12"/>
            <p:cNvSpPr/>
            <p:nvPr>
              <p:custDataLst>
                <p:tags r:id="rId12"/>
              </p:custDataLst>
            </p:nvPr>
          </p:nvSpPr>
          <p:spPr>
            <a:xfrm rot="19381930">
              <a:off x="2220348" y="2418752"/>
              <a:ext cx="2436392" cy="2942305"/>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Img1"/>
            <p:cNvSpPr/>
            <p:nvPr>
              <p:custDataLst>
                <p:tags r:id="rId13"/>
              </p:custDataLst>
            </p:nvPr>
          </p:nvSpPr>
          <p:spPr>
            <a:xfrm rot="19381930">
              <a:off x="2222237" y="2544724"/>
              <a:ext cx="2233949" cy="2407740"/>
            </a:xfrm>
            <a:prstGeom prst="rect">
              <a:avLst/>
            </a:prstGeom>
            <a:blipFill dpi="0" rotWithShape="1">
              <a:blip r:embed="rId27"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custDataLst>
              <p:tags r:id="rId4"/>
            </p:custDataLst>
          </p:nvPr>
        </p:nvSpPr>
        <p:spPr>
          <a:xfrm>
            <a:off x="787899" y="160023"/>
            <a:ext cx="2339102"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HELLO,</a:t>
            </a:r>
            <a:endParaRPr lang="zh-CN" altLang="en-US" dirty="0"/>
          </a:p>
        </p:txBody>
      </p:sp>
      <p:sp>
        <p:nvSpPr>
          <p:cNvPr id="21" name="文本框 20"/>
          <p:cNvSpPr txBox="1"/>
          <p:nvPr>
            <p:custDataLst>
              <p:tags r:id="rId5"/>
            </p:custDataLst>
          </p:nvPr>
        </p:nvSpPr>
        <p:spPr>
          <a:xfrm>
            <a:off x="2724453" y="707341"/>
            <a:ext cx="3187091"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SUMMER~</a:t>
            </a:r>
            <a:endParaRPr lang="zh-CN" altLang="en-US" dirty="0"/>
          </a:p>
        </p:txBody>
      </p:sp>
      <p:pic>
        <p:nvPicPr>
          <p:cNvPr id="22" name="图片 21"/>
          <p:cNvPicPr>
            <a:picLocks noChangeAspect="1"/>
          </p:cNvPicPr>
          <p:nvPr>
            <p:custDataLst>
              <p:tags r:id="rId6"/>
            </p:custDataLst>
          </p:nvPr>
        </p:nvPicPr>
        <p:blipFill>
          <a:blip r:embed="rId28" cstate="screen">
            <a:extLst>
              <a:ext uri="{28A0092B-C50C-407E-A947-70E740481C1C}">
                <a14:useLocalDpi xmlns:a14="http://schemas.microsoft.com/office/drawing/2010/main"/>
              </a:ext>
            </a:extLst>
          </a:blip>
          <a:stretch>
            <a:fillRect/>
          </a:stretch>
        </p:blipFill>
        <p:spPr>
          <a:xfrm>
            <a:off x="9362992" y="639268"/>
            <a:ext cx="732682" cy="727497"/>
          </a:xfrm>
          <a:prstGeom prst="rect">
            <a:avLst/>
          </a:prstGeom>
        </p:spPr>
      </p:pic>
      <p:pic>
        <p:nvPicPr>
          <p:cNvPr id="23" name="图片 22"/>
          <p:cNvPicPr>
            <a:picLocks noChangeAspect="1"/>
          </p:cNvPicPr>
          <p:nvPr>
            <p:custDataLst>
              <p:tags r:id="rId7"/>
            </p:custDataLst>
          </p:nvPr>
        </p:nvPicPr>
        <p:blipFill>
          <a:blip r:embed="rId29" cstate="screen">
            <a:extLst>
              <a:ext uri="{28A0092B-C50C-407E-A947-70E740481C1C}">
                <a14:useLocalDpi xmlns:a14="http://schemas.microsoft.com/office/drawing/2010/main"/>
              </a:ext>
            </a:extLst>
          </a:blip>
          <a:stretch>
            <a:fillRect/>
          </a:stretch>
        </p:blipFill>
        <p:spPr>
          <a:xfrm>
            <a:off x="9908668" y="204665"/>
            <a:ext cx="385214" cy="382488"/>
          </a:xfrm>
          <a:prstGeom prst="rect">
            <a:avLst/>
          </a:prstGeom>
        </p:spPr>
      </p:pic>
      <p:pic>
        <p:nvPicPr>
          <p:cNvPr id="24" name="图片 23"/>
          <p:cNvPicPr>
            <a:picLocks noChangeAspect="1"/>
          </p:cNvPicPr>
          <p:nvPr>
            <p:custDataLst>
              <p:tags r:id="rId8"/>
            </p:custDataLst>
          </p:nvPr>
        </p:nvPicPr>
        <p:blipFill>
          <a:blip r:embed="rId30" cstate="screen">
            <a:extLst>
              <a:ext uri="{28A0092B-C50C-407E-A947-70E740481C1C}">
                <a14:useLocalDpi xmlns:a14="http://schemas.microsoft.com/office/drawing/2010/main"/>
              </a:ext>
            </a:extLst>
          </a:blip>
          <a:stretch>
            <a:fillRect/>
          </a:stretch>
        </p:blipFill>
        <p:spPr>
          <a:xfrm>
            <a:off x="1239015" y="5574945"/>
            <a:ext cx="1092583" cy="802017"/>
          </a:xfrm>
          <a:prstGeom prst="rect">
            <a:avLst/>
          </a:prstGeom>
        </p:spPr>
      </p:pic>
      <p:sp>
        <p:nvSpPr>
          <p:cNvPr id="25" name="文本框 24"/>
          <p:cNvSpPr txBox="1"/>
          <p:nvPr>
            <p:custDataLst>
              <p:tags r:id="rId9"/>
            </p:custDataLst>
          </p:nvPr>
        </p:nvSpPr>
        <p:spPr>
          <a:xfrm>
            <a:off x="2526457" y="5908769"/>
            <a:ext cx="7903850" cy="461665"/>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pic>
        <p:nvPicPr>
          <p:cNvPr id="26" name="图片 25"/>
          <p:cNvPicPr>
            <a:picLocks noChangeAspect="1"/>
          </p:cNvPicPr>
          <p:nvPr>
            <p:custDataLst>
              <p:tags r:id="rId10"/>
            </p:custDataLst>
          </p:nvPr>
        </p:nvPicPr>
        <p:blipFill>
          <a:blip r:embed="rId31" cstate="screen">
            <a:extLst>
              <a:ext uri="{28A0092B-C50C-407E-A947-70E740481C1C}">
                <a14:useLocalDpi xmlns:a14="http://schemas.microsoft.com/office/drawing/2010/main"/>
              </a:ext>
            </a:extLst>
          </a:blip>
          <a:stretch>
            <a:fillRect/>
          </a:stretch>
        </p:blipFill>
        <p:spPr>
          <a:xfrm>
            <a:off x="1147584" y="6315849"/>
            <a:ext cx="182860" cy="196405"/>
          </a:xfrm>
          <a:prstGeom prst="rect">
            <a:avLst/>
          </a:prstGeom>
        </p:spPr>
      </p:pic>
      <p:pic>
        <p:nvPicPr>
          <p:cNvPr id="28" name="图片 27"/>
          <p:cNvPicPr>
            <a:picLocks noChangeAspect="1"/>
          </p:cNvPicPr>
          <p:nvPr>
            <p:custDataLst>
              <p:tags r:id="rId11"/>
            </p:custDataLst>
          </p:nvPr>
        </p:nvPicPr>
        <p:blipFill>
          <a:blip r:embed="rId32" cstate="screen">
            <a:extLst>
              <a:ext uri="{28A0092B-C50C-407E-A947-70E740481C1C}">
                <a14:useLocalDpi xmlns:a14="http://schemas.microsoft.com/office/drawing/2010/main"/>
              </a:ext>
            </a:extLst>
          </a:blip>
          <a:stretch>
            <a:fillRect/>
          </a:stretch>
        </p:blipFill>
        <p:spPr>
          <a:xfrm>
            <a:off x="1294080" y="1117995"/>
            <a:ext cx="925543" cy="918993"/>
          </a:xfrm>
          <a:prstGeom prst="rect">
            <a:avLst/>
          </a:prstGeom>
        </p:spPr>
      </p:pic>
    </p:spTree>
    <p:custDataLst>
      <p:tags r:id="rId2"/>
    </p:custDataLst>
    <p:extLst>
      <p:ext uri="{BB962C8B-B14F-4D97-AF65-F5344CB8AC3E}">
        <p14:creationId xmlns:p14="http://schemas.microsoft.com/office/powerpoint/2010/main" val="4471659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0" dur="1000" fill="hold"/>
                                        <p:tgtEl>
                                          <p:spTgt spid="1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2"/>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1" dur="1000" fill="hold"/>
                                        <p:tgtEl>
                                          <p:spTgt spid="6"/>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2" dur="1000" fill="hold"/>
                                        <p:tgtEl>
                                          <p:spTgt spid="9"/>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9"/>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43" dur="1000" fill="hold"/>
                                        <p:tgtEl>
                                          <p:spTgt spid="3"/>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3"/>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3"/>
            </p:custDataLst>
          </p:nvPr>
        </p:nvGrpSpPr>
        <p:grpSpPr>
          <a:xfrm>
            <a:off x="2865425" y="368203"/>
            <a:ext cx="8962937" cy="1387947"/>
            <a:chOff x="263235" y="444943"/>
            <a:chExt cx="8962937" cy="1387947"/>
          </a:xfrm>
        </p:grpSpPr>
        <p:pic>
          <p:nvPicPr>
            <p:cNvPr id="205" name="图片 204"/>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8133589" y="444943"/>
              <a:ext cx="1092583" cy="802017"/>
            </a:xfrm>
            <a:prstGeom prst="rect">
              <a:avLst/>
            </a:prstGeom>
          </p:spPr>
        </p:pic>
        <p:pic>
          <p:nvPicPr>
            <p:cNvPr id="40" name="图片 39"/>
            <p:cNvPicPr>
              <a:picLocks noChangeAspect="1"/>
            </p:cNvPicPr>
            <p:nvPr/>
          </p:nvPicPr>
          <p:blipFill rotWithShape="1">
            <a:blip r:embed="rId26" cstate="screen">
              <a:extLst>
                <a:ext uri="{28A0092B-C50C-407E-A947-70E740481C1C}">
                  <a14:useLocalDpi xmlns:a14="http://schemas.microsoft.com/office/drawing/2010/main"/>
                </a:ext>
              </a:extLst>
            </a:blip>
            <a:srcRect b="-3993"/>
            <a:stretch/>
          </p:blipFill>
          <p:spPr>
            <a:xfrm>
              <a:off x="263235" y="1224433"/>
              <a:ext cx="605100" cy="608457"/>
            </a:xfrm>
            <a:prstGeom prst="rect">
              <a:avLst/>
            </a:prstGeom>
          </p:spPr>
        </p:pic>
      </p:grpSp>
      <p:grpSp>
        <p:nvGrpSpPr>
          <p:cNvPr id="6" name="组合 5"/>
          <p:cNvGrpSpPr/>
          <p:nvPr/>
        </p:nvGrpSpPr>
        <p:grpSpPr>
          <a:xfrm>
            <a:off x="4527612" y="1660801"/>
            <a:ext cx="1421578" cy="1716766"/>
            <a:chOff x="4527612" y="1660801"/>
            <a:chExt cx="1421578" cy="1716766"/>
          </a:xfrm>
        </p:grpSpPr>
        <p:sp>
          <p:nvSpPr>
            <p:cNvPr id="10" name="矩形 9"/>
            <p:cNvSpPr/>
            <p:nvPr>
              <p:custDataLst>
                <p:tags r:id="rId22"/>
              </p:custDataLst>
            </p:nvPr>
          </p:nvSpPr>
          <p:spPr>
            <a:xfrm rot="1280573">
              <a:off x="4527612" y="1660801"/>
              <a:ext cx="1421578" cy="171676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Img2"/>
            <p:cNvSpPr/>
            <p:nvPr>
              <p:custDataLst>
                <p:tags r:id="rId23"/>
              </p:custDataLst>
            </p:nvPr>
          </p:nvSpPr>
          <p:spPr>
            <a:xfrm rot="1280573">
              <a:off x="4627528" y="1723328"/>
              <a:ext cx="1298103" cy="1379349"/>
            </a:xfrm>
            <a:prstGeom prst="rect">
              <a:avLst/>
            </a:prstGeom>
            <a:blipFill dpi="0" rotWithShape="1">
              <a:blip r:embed="rId27"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2584281" y="2101777"/>
            <a:ext cx="1182112" cy="1427575"/>
            <a:chOff x="2584281" y="2101777"/>
            <a:chExt cx="1182112" cy="1427575"/>
          </a:xfrm>
        </p:grpSpPr>
        <p:sp>
          <p:nvSpPr>
            <p:cNvPr id="177" name="矩形 176"/>
            <p:cNvSpPr/>
            <p:nvPr>
              <p:custDataLst>
                <p:tags r:id="rId20"/>
              </p:custDataLst>
            </p:nvPr>
          </p:nvSpPr>
          <p:spPr>
            <a:xfrm rot="1280573">
              <a:off x="2584281" y="2101777"/>
              <a:ext cx="1182112" cy="1427575"/>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KSO_Img4"/>
            <p:cNvSpPr/>
            <p:nvPr>
              <p:custDataLst>
                <p:tags r:id="rId21"/>
              </p:custDataLst>
            </p:nvPr>
          </p:nvSpPr>
          <p:spPr>
            <a:xfrm rot="1280573">
              <a:off x="2667742" y="2158375"/>
              <a:ext cx="1082544" cy="1109550"/>
            </a:xfrm>
            <a:prstGeom prst="rect">
              <a:avLst/>
            </a:prstGeom>
            <a:blipFill dpi="0" rotWithShape="1">
              <a:blip r:embed="rId28"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813915" y="3407670"/>
            <a:ext cx="1421578" cy="1716766"/>
            <a:chOff x="3813915" y="3407670"/>
            <a:chExt cx="1421578" cy="1716766"/>
          </a:xfrm>
        </p:grpSpPr>
        <p:sp>
          <p:nvSpPr>
            <p:cNvPr id="13" name="矩形 12"/>
            <p:cNvSpPr/>
            <p:nvPr>
              <p:custDataLst>
                <p:tags r:id="rId18"/>
              </p:custDataLst>
            </p:nvPr>
          </p:nvSpPr>
          <p:spPr>
            <a:xfrm rot="1256915">
              <a:off x="3813915" y="3407670"/>
              <a:ext cx="1421578" cy="171676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Img3"/>
            <p:cNvSpPr/>
            <p:nvPr>
              <p:custDataLst>
                <p:tags r:id="rId19"/>
              </p:custDataLst>
            </p:nvPr>
          </p:nvSpPr>
          <p:spPr>
            <a:xfrm rot="1256915">
              <a:off x="3924961" y="3486072"/>
              <a:ext cx="1281600" cy="1382400"/>
            </a:xfrm>
            <a:prstGeom prst="rect">
              <a:avLst/>
            </a:prstGeom>
            <a:blipFill dpi="0" rotWithShape="1">
              <a:blip r:embed="rId29"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124437" y="1843294"/>
            <a:ext cx="3609865" cy="4359447"/>
            <a:chOff x="6124437" y="1843294"/>
            <a:chExt cx="3609865" cy="4359447"/>
          </a:xfrm>
        </p:grpSpPr>
        <p:sp>
          <p:nvSpPr>
            <p:cNvPr id="189" name="任意多边形 188"/>
            <p:cNvSpPr/>
            <p:nvPr>
              <p:custDataLst>
                <p:tags r:id="rId16"/>
              </p:custDataLst>
            </p:nvPr>
          </p:nvSpPr>
          <p:spPr>
            <a:xfrm rot="1280573">
              <a:off x="6124437" y="1843294"/>
              <a:ext cx="3609865" cy="4359447"/>
            </a:xfrm>
            <a:custGeom>
              <a:avLst/>
              <a:gdLst>
                <a:gd name="connsiteX0" fmla="*/ 0 w 4305108"/>
                <a:gd name="connsiteY0" fmla="*/ 0 h 5199056"/>
                <a:gd name="connsiteX1" fmla="*/ 4305108 w 4305108"/>
                <a:gd name="connsiteY1" fmla="*/ 0 h 5199056"/>
                <a:gd name="connsiteX2" fmla="*/ 4305108 w 4305108"/>
                <a:gd name="connsiteY2" fmla="*/ 3720317 h 5199056"/>
                <a:gd name="connsiteX3" fmla="*/ 520710 w 4305108"/>
                <a:gd name="connsiteY3" fmla="*/ 5199056 h 5199056"/>
                <a:gd name="connsiteX4" fmla="*/ 0 w 4305108"/>
                <a:gd name="connsiteY4" fmla="*/ 5199056 h 5199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108" h="5199056">
                  <a:moveTo>
                    <a:pt x="0" y="0"/>
                  </a:moveTo>
                  <a:lnTo>
                    <a:pt x="4305108" y="0"/>
                  </a:lnTo>
                  <a:lnTo>
                    <a:pt x="4305108" y="3720317"/>
                  </a:lnTo>
                  <a:lnTo>
                    <a:pt x="520710" y="5199056"/>
                  </a:lnTo>
                  <a:lnTo>
                    <a:pt x="0" y="5199056"/>
                  </a:lnTo>
                  <a:close/>
                </a:path>
              </a:pathLst>
            </a:cu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1" name="KSO_Img1"/>
            <p:cNvSpPr/>
            <p:nvPr>
              <p:custDataLst>
                <p:tags r:id="rId17"/>
              </p:custDataLst>
            </p:nvPr>
          </p:nvSpPr>
          <p:spPr>
            <a:xfrm rot="1280573">
              <a:off x="6353996" y="1988595"/>
              <a:ext cx="3369583" cy="3553116"/>
            </a:xfrm>
            <a:custGeom>
              <a:avLst/>
              <a:gdLst>
                <a:gd name="connsiteX0" fmla="*/ 0 w 3728919"/>
                <a:gd name="connsiteY0" fmla="*/ 0 h 4019011"/>
                <a:gd name="connsiteX1" fmla="*/ 3728919 w 3728919"/>
                <a:gd name="connsiteY1" fmla="*/ 0 h 4019011"/>
                <a:gd name="connsiteX2" fmla="*/ 3728919 w 3728919"/>
                <a:gd name="connsiteY2" fmla="*/ 3519818 h 4019011"/>
                <a:gd name="connsiteX3" fmla="*/ 2451380 w 3728919"/>
                <a:gd name="connsiteY3" fmla="*/ 4019011 h 4019011"/>
                <a:gd name="connsiteX4" fmla="*/ 0 w 3728919"/>
                <a:gd name="connsiteY4" fmla="*/ 4019011 h 4019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8919" h="4019011">
                  <a:moveTo>
                    <a:pt x="0" y="0"/>
                  </a:moveTo>
                  <a:lnTo>
                    <a:pt x="3728919" y="0"/>
                  </a:lnTo>
                  <a:lnTo>
                    <a:pt x="3728919" y="3519818"/>
                  </a:lnTo>
                  <a:lnTo>
                    <a:pt x="2451380" y="4019011"/>
                  </a:lnTo>
                  <a:lnTo>
                    <a:pt x="0" y="4019011"/>
                  </a:lnTo>
                  <a:close/>
                </a:path>
              </a:pathLst>
            </a:custGeom>
            <a:blipFill dpi="0" rotWithShape="1">
              <a:blip r:embed="rId30" cstate="screen">
                <a:extLst>
                  <a:ext uri="{28A0092B-C50C-407E-A947-70E740481C1C}">
                    <a14:useLocalDpi xmlns:a14="http://schemas.microsoft.com/office/drawing/2010/main"/>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93" name="文本框 192"/>
          <p:cNvSpPr txBox="1"/>
          <p:nvPr>
            <p:custDataLst>
              <p:tags r:id="rId4"/>
            </p:custDataLst>
          </p:nvPr>
        </p:nvSpPr>
        <p:spPr>
          <a:xfrm>
            <a:off x="3209014" y="5934520"/>
            <a:ext cx="7579075" cy="461665"/>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pic>
        <p:nvPicPr>
          <p:cNvPr id="199" name="图片 198"/>
          <p:cNvPicPr>
            <a:picLocks noChangeAspect="1"/>
          </p:cNvPicPr>
          <p:nvPr>
            <p:custDataLst>
              <p:tags r:id="rId5"/>
            </p:custDataLst>
          </p:nvPr>
        </p:nvPicPr>
        <p:blipFill>
          <a:blip r:embed="rId31" cstate="screen">
            <a:extLst>
              <a:ext uri="{28A0092B-C50C-407E-A947-70E740481C1C}">
                <a14:useLocalDpi xmlns:a14="http://schemas.microsoft.com/office/drawing/2010/main"/>
              </a:ext>
            </a:extLst>
          </a:blip>
          <a:stretch>
            <a:fillRect/>
          </a:stretch>
        </p:blipFill>
        <p:spPr>
          <a:xfrm>
            <a:off x="575053" y="5730397"/>
            <a:ext cx="289128" cy="266326"/>
          </a:xfrm>
          <a:prstGeom prst="rect">
            <a:avLst/>
          </a:prstGeom>
        </p:spPr>
      </p:pic>
      <p:pic>
        <p:nvPicPr>
          <p:cNvPr id="200" name="图片 199"/>
          <p:cNvPicPr>
            <a:picLocks noChangeAspect="1"/>
          </p:cNvPicPr>
          <p:nvPr>
            <p:custDataLst>
              <p:tags r:id="rId6"/>
            </p:custDataLst>
          </p:nvPr>
        </p:nvPicPr>
        <p:blipFill>
          <a:blip r:embed="rId32" cstate="screen">
            <a:extLst>
              <a:ext uri="{28A0092B-C50C-407E-A947-70E740481C1C}">
                <a14:useLocalDpi xmlns:a14="http://schemas.microsoft.com/office/drawing/2010/main"/>
              </a:ext>
            </a:extLst>
          </a:blip>
          <a:stretch>
            <a:fillRect/>
          </a:stretch>
        </p:blipFill>
        <p:spPr>
          <a:xfrm flipH="1">
            <a:off x="786548" y="5581125"/>
            <a:ext cx="175492" cy="161652"/>
          </a:xfrm>
          <a:prstGeom prst="rect">
            <a:avLst/>
          </a:prstGeom>
        </p:spPr>
      </p:pic>
      <p:pic>
        <p:nvPicPr>
          <p:cNvPr id="201" name="图片 200"/>
          <p:cNvPicPr>
            <a:picLocks noChangeAspect="1"/>
          </p:cNvPicPr>
          <p:nvPr>
            <p:custDataLst>
              <p:tags r:id="rId7"/>
            </p:custDataLst>
          </p:nvPr>
        </p:nvPicPr>
        <p:blipFill>
          <a:blip r:embed="rId33" cstate="screen">
            <a:extLst>
              <a:ext uri="{28A0092B-C50C-407E-A947-70E740481C1C}">
                <a14:useLocalDpi xmlns:a14="http://schemas.microsoft.com/office/drawing/2010/main"/>
              </a:ext>
            </a:extLst>
          </a:blip>
          <a:stretch>
            <a:fillRect/>
          </a:stretch>
        </p:blipFill>
        <p:spPr>
          <a:xfrm>
            <a:off x="1503606" y="6084260"/>
            <a:ext cx="267967" cy="287816"/>
          </a:xfrm>
          <a:prstGeom prst="rect">
            <a:avLst/>
          </a:prstGeom>
        </p:spPr>
      </p:pic>
      <p:pic>
        <p:nvPicPr>
          <p:cNvPr id="202" name="图片 201"/>
          <p:cNvPicPr>
            <a:picLocks noChangeAspect="1"/>
          </p:cNvPicPr>
          <p:nvPr>
            <p:custDataLst>
              <p:tags r:id="rId8"/>
            </p:custDataLst>
          </p:nvPr>
        </p:nvPicPr>
        <p:blipFill>
          <a:blip r:embed="rId34" cstate="screen">
            <a:extLst>
              <a:ext uri="{28A0092B-C50C-407E-A947-70E740481C1C}">
                <a14:useLocalDpi xmlns:a14="http://schemas.microsoft.com/office/drawing/2010/main"/>
              </a:ext>
            </a:extLst>
          </a:blip>
          <a:stretch>
            <a:fillRect/>
          </a:stretch>
        </p:blipFill>
        <p:spPr>
          <a:xfrm>
            <a:off x="5086177" y="635761"/>
            <a:ext cx="732682" cy="727497"/>
          </a:xfrm>
          <a:prstGeom prst="rect">
            <a:avLst/>
          </a:prstGeom>
        </p:spPr>
      </p:pic>
      <p:pic>
        <p:nvPicPr>
          <p:cNvPr id="203" name="图片 202"/>
          <p:cNvPicPr>
            <a:picLocks noChangeAspect="1"/>
          </p:cNvPicPr>
          <p:nvPr>
            <p:custDataLst>
              <p:tags r:id="rId9"/>
            </p:custDataLst>
          </p:nvPr>
        </p:nvPicPr>
        <p:blipFill>
          <a:blip r:embed="rId35" cstate="screen">
            <a:extLst>
              <a:ext uri="{28A0092B-C50C-407E-A947-70E740481C1C}">
                <a14:useLocalDpi xmlns:a14="http://schemas.microsoft.com/office/drawing/2010/main"/>
              </a:ext>
            </a:extLst>
          </a:blip>
          <a:stretch>
            <a:fillRect/>
          </a:stretch>
        </p:blipFill>
        <p:spPr>
          <a:xfrm>
            <a:off x="5433645" y="144793"/>
            <a:ext cx="385214" cy="382488"/>
          </a:xfrm>
          <a:prstGeom prst="rect">
            <a:avLst/>
          </a:prstGeom>
        </p:spPr>
      </p:pic>
      <p:pic>
        <p:nvPicPr>
          <p:cNvPr id="204" name="图片 203"/>
          <p:cNvPicPr>
            <a:picLocks noChangeAspect="1"/>
          </p:cNvPicPr>
          <p:nvPr>
            <p:custDataLst>
              <p:tags r:id="rId10"/>
            </p:custDataLst>
          </p:nvPr>
        </p:nvPicPr>
        <p:blipFill rotWithShape="1">
          <a:blip r:embed="rId36" cstate="screen">
            <a:extLst>
              <a:ext uri="{28A0092B-C50C-407E-A947-70E740481C1C}">
                <a14:useLocalDpi xmlns:a14="http://schemas.microsoft.com/office/drawing/2010/main"/>
              </a:ext>
            </a:extLst>
          </a:blip>
          <a:srcRect/>
          <a:stretch/>
        </p:blipFill>
        <p:spPr>
          <a:xfrm>
            <a:off x="9262001" y="499880"/>
            <a:ext cx="542889" cy="553711"/>
          </a:xfrm>
          <a:prstGeom prst="rect">
            <a:avLst/>
          </a:prstGeom>
        </p:spPr>
      </p:pic>
      <p:pic>
        <p:nvPicPr>
          <p:cNvPr id="206" name="图片 205"/>
          <p:cNvPicPr>
            <a:picLocks noChangeAspect="1"/>
          </p:cNvPicPr>
          <p:nvPr>
            <p:custDataLst>
              <p:tags r:id="rId11"/>
            </p:custDataLst>
          </p:nvPr>
        </p:nvPicPr>
        <p:blipFill rotWithShape="1">
          <a:blip r:embed="rId37" cstate="screen">
            <a:extLst>
              <a:ext uri="{28A0092B-C50C-407E-A947-70E740481C1C}">
                <a14:useLocalDpi xmlns:a14="http://schemas.microsoft.com/office/drawing/2010/main"/>
              </a:ext>
            </a:extLst>
          </a:blip>
          <a:srcRect/>
          <a:stretch/>
        </p:blipFill>
        <p:spPr>
          <a:xfrm>
            <a:off x="10110719" y="873567"/>
            <a:ext cx="211118" cy="215326"/>
          </a:xfrm>
          <a:prstGeom prst="rect">
            <a:avLst/>
          </a:prstGeom>
        </p:spPr>
      </p:pic>
      <p:pic>
        <p:nvPicPr>
          <p:cNvPr id="207" name="图片 206"/>
          <p:cNvPicPr>
            <a:picLocks noChangeAspect="1"/>
          </p:cNvPicPr>
          <p:nvPr>
            <p:custDataLst>
              <p:tags r:id="rId12"/>
            </p:custDataLst>
          </p:nvPr>
        </p:nvPicPr>
        <p:blipFill rotWithShape="1">
          <a:blip r:embed="rId38" cstate="screen">
            <a:extLst>
              <a:ext uri="{28A0092B-C50C-407E-A947-70E740481C1C}">
                <a14:useLocalDpi xmlns:a14="http://schemas.microsoft.com/office/drawing/2010/main"/>
              </a:ext>
            </a:extLst>
          </a:blip>
          <a:srcRect b="-1122"/>
          <a:stretch/>
        </p:blipFill>
        <p:spPr>
          <a:xfrm>
            <a:off x="2056478" y="5538454"/>
            <a:ext cx="825615" cy="843479"/>
          </a:xfrm>
          <a:prstGeom prst="rect">
            <a:avLst/>
          </a:prstGeom>
        </p:spPr>
      </p:pic>
      <p:pic>
        <p:nvPicPr>
          <p:cNvPr id="208" name="图片 207"/>
          <p:cNvPicPr>
            <a:picLocks noChangeAspect="1"/>
          </p:cNvPicPr>
          <p:nvPr>
            <p:custDataLst>
              <p:tags r:id="rId13"/>
            </p:custDataLst>
          </p:nvPr>
        </p:nvPicPr>
        <p:blipFill>
          <a:blip r:embed="rId39" cstate="screen">
            <a:extLst>
              <a:ext uri="{28A0092B-C50C-407E-A947-70E740481C1C}">
                <a14:useLocalDpi xmlns:a14="http://schemas.microsoft.com/office/drawing/2010/main"/>
              </a:ext>
            </a:extLst>
          </a:blip>
          <a:stretch>
            <a:fillRect/>
          </a:stretch>
        </p:blipFill>
        <p:spPr>
          <a:xfrm>
            <a:off x="1673897" y="5621226"/>
            <a:ext cx="378121" cy="400105"/>
          </a:xfrm>
          <a:prstGeom prst="rect">
            <a:avLst/>
          </a:prstGeom>
        </p:spPr>
      </p:pic>
      <p:pic>
        <p:nvPicPr>
          <p:cNvPr id="41" name="图片 40"/>
          <p:cNvPicPr>
            <a:picLocks noChangeAspect="1"/>
          </p:cNvPicPr>
          <p:nvPr>
            <p:custDataLst>
              <p:tags r:id="rId14"/>
            </p:custDataLst>
          </p:nvPr>
        </p:nvPicPr>
        <p:blipFill>
          <a:blip r:embed="rId40" cstate="screen">
            <a:extLst>
              <a:ext uri="{28A0092B-C50C-407E-A947-70E740481C1C}">
                <a14:useLocalDpi xmlns:a14="http://schemas.microsoft.com/office/drawing/2010/main"/>
              </a:ext>
            </a:extLst>
          </a:blip>
          <a:stretch>
            <a:fillRect/>
          </a:stretch>
        </p:blipFill>
        <p:spPr>
          <a:xfrm>
            <a:off x="360388" y="1305374"/>
            <a:ext cx="925543" cy="918993"/>
          </a:xfrm>
          <a:prstGeom prst="rect">
            <a:avLst/>
          </a:prstGeom>
        </p:spPr>
      </p:pic>
      <p:sp>
        <p:nvSpPr>
          <p:cNvPr id="192" name="文本框 191"/>
          <p:cNvSpPr txBox="1"/>
          <p:nvPr>
            <p:custDataLst>
              <p:tags r:id="rId15"/>
            </p:custDataLst>
          </p:nvPr>
        </p:nvSpPr>
        <p:spPr>
          <a:xfrm>
            <a:off x="553128" y="413162"/>
            <a:ext cx="4713150"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ENJOY THE JOY</a:t>
            </a:r>
            <a:endParaRPr lang="zh-CN" altLang="en-US" dirty="0"/>
          </a:p>
        </p:txBody>
      </p:sp>
    </p:spTree>
    <p:custDataLst>
      <p:tags r:id="rId2"/>
    </p:custDataLst>
    <p:extLst>
      <p:ext uri="{BB962C8B-B14F-4D97-AF65-F5344CB8AC3E}">
        <p14:creationId xmlns:p14="http://schemas.microsoft.com/office/powerpoint/2010/main" val="33104760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Effect transition="in" filter="fade">
                                      <p:cBhvr>
                                        <p:cTn id="21" dur="1000"/>
                                        <p:tgtEl>
                                          <p:spTgt spid="5"/>
                                        </p:tgtEl>
                                      </p:cBhvr>
                                    </p:animEffect>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Effect transition="in" filter="fade">
                                      <p:cBhvr>
                                        <p:cTn id="27" dur="1000"/>
                                        <p:tgtEl>
                                          <p:spTgt spid="4"/>
                                        </p:tgtEl>
                                      </p:cBhvr>
                                    </p:animEffec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199"/>
                                        </p:tgtEl>
                                        <p:attrNameLst>
                                          <p:attrName>style.visibility</p:attrName>
                                        </p:attrNameLst>
                                      </p:cBhvr>
                                      <p:to>
                                        <p:strVal val="visible"/>
                                      </p:to>
                                    </p:set>
                                    <p:anim calcmode="lin" valueType="num">
                                      <p:cBhvr>
                                        <p:cTn id="31" dur="500" fill="hold"/>
                                        <p:tgtEl>
                                          <p:spTgt spid="199"/>
                                        </p:tgtEl>
                                        <p:attrNameLst>
                                          <p:attrName>ppt_w</p:attrName>
                                        </p:attrNameLst>
                                      </p:cBhvr>
                                      <p:tavLst>
                                        <p:tav tm="0">
                                          <p:val>
                                            <p:fltVal val="0"/>
                                          </p:val>
                                        </p:tav>
                                        <p:tav tm="100000">
                                          <p:val>
                                            <p:strVal val="#ppt_w"/>
                                          </p:val>
                                        </p:tav>
                                      </p:tavLst>
                                    </p:anim>
                                    <p:anim calcmode="lin" valueType="num">
                                      <p:cBhvr>
                                        <p:cTn id="32" dur="500" fill="hold"/>
                                        <p:tgtEl>
                                          <p:spTgt spid="199"/>
                                        </p:tgtEl>
                                        <p:attrNameLst>
                                          <p:attrName>ppt_h</p:attrName>
                                        </p:attrNameLst>
                                      </p:cBhvr>
                                      <p:tavLst>
                                        <p:tav tm="0">
                                          <p:val>
                                            <p:fltVal val="0"/>
                                          </p:val>
                                        </p:tav>
                                        <p:tav tm="100000">
                                          <p:val>
                                            <p:strVal val="#ppt_h"/>
                                          </p:val>
                                        </p:tav>
                                      </p:tavLst>
                                    </p:anim>
                                    <p:animEffect transition="in" filter="fade">
                                      <p:cBhvr>
                                        <p:cTn id="33" dur="500"/>
                                        <p:tgtEl>
                                          <p:spTgt spid="199"/>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200"/>
                                        </p:tgtEl>
                                        <p:attrNameLst>
                                          <p:attrName>style.visibility</p:attrName>
                                        </p:attrNameLst>
                                      </p:cBhvr>
                                      <p:to>
                                        <p:strVal val="visible"/>
                                      </p:to>
                                    </p:set>
                                    <p:anim calcmode="lin" valueType="num">
                                      <p:cBhvr>
                                        <p:cTn id="37" dur="500" fill="hold"/>
                                        <p:tgtEl>
                                          <p:spTgt spid="200"/>
                                        </p:tgtEl>
                                        <p:attrNameLst>
                                          <p:attrName>ppt_w</p:attrName>
                                        </p:attrNameLst>
                                      </p:cBhvr>
                                      <p:tavLst>
                                        <p:tav tm="0">
                                          <p:val>
                                            <p:fltVal val="0"/>
                                          </p:val>
                                        </p:tav>
                                        <p:tav tm="100000">
                                          <p:val>
                                            <p:strVal val="#ppt_w"/>
                                          </p:val>
                                        </p:tav>
                                      </p:tavLst>
                                    </p:anim>
                                    <p:anim calcmode="lin" valueType="num">
                                      <p:cBhvr>
                                        <p:cTn id="38" dur="500" fill="hold"/>
                                        <p:tgtEl>
                                          <p:spTgt spid="200"/>
                                        </p:tgtEl>
                                        <p:attrNameLst>
                                          <p:attrName>ppt_h</p:attrName>
                                        </p:attrNameLst>
                                      </p:cBhvr>
                                      <p:tavLst>
                                        <p:tav tm="0">
                                          <p:val>
                                            <p:fltVal val="0"/>
                                          </p:val>
                                        </p:tav>
                                        <p:tav tm="100000">
                                          <p:val>
                                            <p:strVal val="#ppt_h"/>
                                          </p:val>
                                        </p:tav>
                                      </p:tavLst>
                                    </p:anim>
                                    <p:animEffect transition="in" filter="fade">
                                      <p:cBhvr>
                                        <p:cTn id="39" dur="500"/>
                                        <p:tgtEl>
                                          <p:spTgt spid="200"/>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201"/>
                                        </p:tgtEl>
                                        <p:attrNameLst>
                                          <p:attrName>style.visibility</p:attrName>
                                        </p:attrNameLst>
                                      </p:cBhvr>
                                      <p:to>
                                        <p:strVal val="visible"/>
                                      </p:to>
                                    </p:set>
                                    <p:anim calcmode="lin" valueType="num">
                                      <p:cBhvr>
                                        <p:cTn id="43" dur="500" fill="hold"/>
                                        <p:tgtEl>
                                          <p:spTgt spid="201"/>
                                        </p:tgtEl>
                                        <p:attrNameLst>
                                          <p:attrName>ppt_w</p:attrName>
                                        </p:attrNameLst>
                                      </p:cBhvr>
                                      <p:tavLst>
                                        <p:tav tm="0">
                                          <p:val>
                                            <p:fltVal val="0"/>
                                          </p:val>
                                        </p:tav>
                                        <p:tav tm="100000">
                                          <p:val>
                                            <p:strVal val="#ppt_w"/>
                                          </p:val>
                                        </p:tav>
                                      </p:tavLst>
                                    </p:anim>
                                    <p:anim calcmode="lin" valueType="num">
                                      <p:cBhvr>
                                        <p:cTn id="44" dur="500" fill="hold"/>
                                        <p:tgtEl>
                                          <p:spTgt spid="201"/>
                                        </p:tgtEl>
                                        <p:attrNameLst>
                                          <p:attrName>ppt_h</p:attrName>
                                        </p:attrNameLst>
                                      </p:cBhvr>
                                      <p:tavLst>
                                        <p:tav tm="0">
                                          <p:val>
                                            <p:fltVal val="0"/>
                                          </p:val>
                                        </p:tav>
                                        <p:tav tm="100000">
                                          <p:val>
                                            <p:strVal val="#ppt_h"/>
                                          </p:val>
                                        </p:tav>
                                      </p:tavLst>
                                    </p:anim>
                                    <p:animEffect transition="in" filter="fade">
                                      <p:cBhvr>
                                        <p:cTn id="45" dur="500"/>
                                        <p:tgtEl>
                                          <p:spTgt spid="20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207"/>
                                        </p:tgtEl>
                                        <p:attrNameLst>
                                          <p:attrName>style.visibility</p:attrName>
                                        </p:attrNameLst>
                                      </p:cBhvr>
                                      <p:to>
                                        <p:strVal val="visible"/>
                                      </p:to>
                                    </p:set>
                                    <p:anim calcmode="lin" valueType="num">
                                      <p:cBhvr>
                                        <p:cTn id="49" dur="500" fill="hold"/>
                                        <p:tgtEl>
                                          <p:spTgt spid="207"/>
                                        </p:tgtEl>
                                        <p:attrNameLst>
                                          <p:attrName>ppt_w</p:attrName>
                                        </p:attrNameLst>
                                      </p:cBhvr>
                                      <p:tavLst>
                                        <p:tav tm="0">
                                          <p:val>
                                            <p:fltVal val="0"/>
                                          </p:val>
                                        </p:tav>
                                        <p:tav tm="100000">
                                          <p:val>
                                            <p:strVal val="#ppt_w"/>
                                          </p:val>
                                        </p:tav>
                                      </p:tavLst>
                                    </p:anim>
                                    <p:anim calcmode="lin" valueType="num">
                                      <p:cBhvr>
                                        <p:cTn id="50" dur="500" fill="hold"/>
                                        <p:tgtEl>
                                          <p:spTgt spid="207"/>
                                        </p:tgtEl>
                                        <p:attrNameLst>
                                          <p:attrName>ppt_h</p:attrName>
                                        </p:attrNameLst>
                                      </p:cBhvr>
                                      <p:tavLst>
                                        <p:tav tm="0">
                                          <p:val>
                                            <p:fltVal val="0"/>
                                          </p:val>
                                        </p:tav>
                                        <p:tav tm="100000">
                                          <p:val>
                                            <p:strVal val="#ppt_h"/>
                                          </p:val>
                                        </p:tav>
                                      </p:tavLst>
                                    </p:anim>
                                    <p:animEffect transition="in" filter="fade">
                                      <p:cBhvr>
                                        <p:cTn id="51" dur="500"/>
                                        <p:tgtEl>
                                          <p:spTgt spid="207"/>
                                        </p:tgtEl>
                                      </p:cBhvr>
                                    </p:animEffect>
                                  </p:childTnLst>
                                </p:cTn>
                              </p:par>
                            </p:childTnLst>
                          </p:cTn>
                        </p:par>
                        <p:par>
                          <p:cTn id="52" fill="hold">
                            <p:stCondLst>
                              <p:cond delay="6000"/>
                            </p:stCondLst>
                            <p:childTnLst>
                              <p:par>
                                <p:cTn id="53" presetID="53" presetClass="entr" presetSubtype="16" fill="hold" nodeType="afterEffect">
                                  <p:stCondLst>
                                    <p:cond delay="0"/>
                                  </p:stCondLst>
                                  <p:childTnLst>
                                    <p:set>
                                      <p:cBhvr>
                                        <p:cTn id="54" dur="1" fill="hold">
                                          <p:stCondLst>
                                            <p:cond delay="0"/>
                                          </p:stCondLst>
                                        </p:cTn>
                                        <p:tgtEl>
                                          <p:spTgt spid="208"/>
                                        </p:tgtEl>
                                        <p:attrNameLst>
                                          <p:attrName>style.visibility</p:attrName>
                                        </p:attrNameLst>
                                      </p:cBhvr>
                                      <p:to>
                                        <p:strVal val="visible"/>
                                      </p:to>
                                    </p:set>
                                    <p:anim calcmode="lin" valueType="num">
                                      <p:cBhvr>
                                        <p:cTn id="55" dur="500" fill="hold"/>
                                        <p:tgtEl>
                                          <p:spTgt spid="208"/>
                                        </p:tgtEl>
                                        <p:attrNameLst>
                                          <p:attrName>ppt_w</p:attrName>
                                        </p:attrNameLst>
                                      </p:cBhvr>
                                      <p:tavLst>
                                        <p:tav tm="0">
                                          <p:val>
                                            <p:fltVal val="0"/>
                                          </p:val>
                                        </p:tav>
                                        <p:tav tm="100000">
                                          <p:val>
                                            <p:strVal val="#ppt_w"/>
                                          </p:val>
                                        </p:tav>
                                      </p:tavLst>
                                    </p:anim>
                                    <p:anim calcmode="lin" valueType="num">
                                      <p:cBhvr>
                                        <p:cTn id="56" dur="500" fill="hold"/>
                                        <p:tgtEl>
                                          <p:spTgt spid="208"/>
                                        </p:tgtEl>
                                        <p:attrNameLst>
                                          <p:attrName>ppt_h</p:attrName>
                                        </p:attrNameLst>
                                      </p:cBhvr>
                                      <p:tavLst>
                                        <p:tav tm="0">
                                          <p:val>
                                            <p:fltVal val="0"/>
                                          </p:val>
                                        </p:tav>
                                        <p:tav tm="100000">
                                          <p:val>
                                            <p:strVal val="#ppt_h"/>
                                          </p:val>
                                        </p:tav>
                                      </p:tavLst>
                                    </p:anim>
                                    <p:animEffect transition="in" filter="fade">
                                      <p:cBhvr>
                                        <p:cTn id="57" dur="500"/>
                                        <p:tgtEl>
                                          <p:spTgt spid="208"/>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193"/>
                                        </p:tgtEl>
                                        <p:attrNameLst>
                                          <p:attrName>style.visibility</p:attrName>
                                        </p:attrNameLst>
                                      </p:cBhvr>
                                      <p:to>
                                        <p:strVal val="visible"/>
                                      </p:to>
                                    </p:set>
                                    <p:animEffect transition="in" filter="wipe(left)">
                                      <p:cBhvr>
                                        <p:cTn id="61" dur="500"/>
                                        <p:tgtEl>
                                          <p:spTgt spid="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Picture 18"/>
</p:tagLst>
</file>

<file path=ppt/tags/tag100.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TextBox 69"/>
</p:tagLst>
</file>

<file path=ppt/tags/tag101.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Picture 71"/>
</p:tagLst>
</file>

<file path=ppt/tags/tag102.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Picture 72"/>
</p:tagLst>
</file>

<file path=ppt/tags/tag103.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Picture 73"/>
</p:tagLst>
</file>

<file path=ppt/tags/tag104.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Picture 74"/>
</p:tagLst>
</file>

<file path=ppt/tags/tag105.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Picture 77"/>
</p:tagLst>
</file>

<file path=ppt/tags/tag106.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TextBox 78"/>
</p:tagLst>
</file>

<file path=ppt/tags/tag107.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TextBox 79"/>
</p:tagLst>
</file>

<file path=ppt/tags/tag108.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Picture 6"/>
</p:tagLst>
</file>

<file path=ppt/tags/tag109.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Picture 7"/>
</p:tagLst>
</file>

<file path=ppt/tags/tag11.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Picture 38"/>
</p:tagLst>
</file>

<file path=ppt/tags/tag110.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Picture 26"/>
</p:tagLst>
</file>

<file path=ppt/tags/tag111.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任意多边形 3"/>
</p:tagLst>
</file>

<file path=ppt/tags/tag112.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Img1"/>
</p:tagLst>
</file>

<file path=ppt/tags/tag113.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任意多边形 9"/>
</p:tagLst>
</file>

<file path=ppt/tags/tag114.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Img2"/>
</p:tagLst>
</file>

<file path=ppt/tags/tag115.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任意多边形 15"/>
</p:tagLst>
</file>

<file path=ppt/tags/tag116.xml><?xml version="1.0" encoding="utf-8"?>
<p:tagLst xmlns:a="http://schemas.openxmlformats.org/drawingml/2006/main" xmlns:r="http://schemas.openxmlformats.org/officeDocument/2006/relationships" xmlns:p="http://schemas.openxmlformats.org/presentationml/2006/main">
  <p:tag name="MH" val="20170414135332"/>
  <p:tag name="MH_LIBRARY" val="GRAPHIC"/>
  <p:tag name="MH_ORDER" val="Img3"/>
</p:tagLst>
</file>

<file path=ppt/tags/tag117.xml><?xml version="1.0" encoding="utf-8"?>
<p:tagLst xmlns:a="http://schemas.openxmlformats.org/drawingml/2006/main" xmlns:r="http://schemas.openxmlformats.org/officeDocument/2006/relationships" xmlns:p="http://schemas.openxmlformats.org/presentationml/2006/main">
  <p:tag name="MH" val="20170414135340"/>
  <p:tag name="MH_LIBRARY" val="GRAPHIC"/>
</p:tagLst>
</file>

<file path=ppt/tags/tag118.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Group 4"/>
</p:tagLst>
</file>

<file path=ppt/tags/tag119.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TextBox 50"/>
</p:tagLst>
</file>

<file path=ppt/tags/tag12.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Picture 39"/>
</p:tagLst>
</file>

<file path=ppt/tags/tag120.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Picture 51"/>
</p:tagLst>
</file>

<file path=ppt/tags/tag121.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Picture 52"/>
</p:tagLst>
</file>

<file path=ppt/tags/tag122.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TextBox 48"/>
</p:tagLst>
</file>

<file path=ppt/tags/tag123.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Picture 23"/>
</p:tagLst>
</file>

<file path=ppt/tags/tag124.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Picture 22"/>
</p:tagLst>
</file>

<file path=ppt/tags/tag125.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Picture 27"/>
</p:tagLst>
</file>

<file path=ppt/tags/tag126.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Picture 28"/>
</p:tagLst>
</file>

<file path=ppt/tags/tag127.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任意多边形 17"/>
</p:tagLst>
</file>

<file path=ppt/tags/tag128.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Img1"/>
</p:tagLst>
</file>

<file path=ppt/tags/tag129.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Rectangle 41"/>
</p:tagLst>
</file>

<file path=ppt/tags/tag13.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Picture 40"/>
</p:tagLst>
</file>

<file path=ppt/tags/tag130.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任意多边形 25"/>
</p:tagLst>
</file>

<file path=ppt/tags/tag131.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Img2"/>
</p:tagLst>
</file>

<file path=ppt/tags/tag132.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Rectangle 44"/>
</p:tagLst>
</file>

<file path=ppt/tags/tag133.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任意多边形 31"/>
</p:tagLst>
</file>

<file path=ppt/tags/tag134.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Img3"/>
</p:tagLst>
</file>

<file path=ppt/tags/tag135.xml><?xml version="1.0" encoding="utf-8"?>
<p:tagLst xmlns:a="http://schemas.openxmlformats.org/drawingml/2006/main" xmlns:r="http://schemas.openxmlformats.org/officeDocument/2006/relationships" xmlns:p="http://schemas.openxmlformats.org/presentationml/2006/main">
  <p:tag name="MH" val="20170414135340"/>
  <p:tag name="MH_LIBRARY" val="GRAPHIC"/>
  <p:tag name="MH_ORDER" val="Rectangle 47"/>
</p:tagLst>
</file>

<file path=ppt/tags/tag136.xml><?xml version="1.0" encoding="utf-8"?>
<p:tagLst xmlns:a="http://schemas.openxmlformats.org/drawingml/2006/main" xmlns:r="http://schemas.openxmlformats.org/officeDocument/2006/relationships" xmlns:p="http://schemas.openxmlformats.org/presentationml/2006/main">
  <p:tag name="MH" val="20170414135349"/>
  <p:tag name="MH_LIBRARY" val="GRAPHIC"/>
</p:tagLst>
</file>

<file path=ppt/tags/tag137.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Group 14"/>
</p:tagLst>
</file>

<file path=ppt/tags/tag138.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TextBox 19"/>
</p:tagLst>
</file>

<file path=ppt/tags/tag139.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TextBox 20"/>
</p:tagLst>
</file>

<file path=ppt/tags/tag14.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Group 11"/>
</p:tagLst>
</file>

<file path=ppt/tags/tag140.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Picture 21"/>
</p:tagLst>
</file>

<file path=ppt/tags/tag141.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Picture 22"/>
</p:tagLst>
</file>

<file path=ppt/tags/tag142.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Picture 23"/>
</p:tagLst>
</file>

<file path=ppt/tags/tag143.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TextBox 24"/>
</p:tagLst>
</file>

<file path=ppt/tags/tag144.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Picture 25"/>
</p:tagLst>
</file>

<file path=ppt/tags/tag145.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Picture 27"/>
</p:tagLst>
</file>

<file path=ppt/tags/tag146.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Rectangle 12"/>
</p:tagLst>
</file>

<file path=ppt/tags/tag147.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Img1"/>
</p:tagLst>
</file>

<file path=ppt/tags/tag148.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Rectangle 9"/>
</p:tagLst>
</file>

<file path=ppt/tags/tag149.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Img2"/>
</p:tagLst>
</file>

<file path=ppt/tags/tag15.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20"/>
</p:tagLst>
</file>

<file path=ppt/tags/tag150.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Rectangle 6"/>
</p:tagLst>
</file>

<file path=ppt/tags/tag151.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Img3"/>
</p:tagLst>
</file>

<file path=ppt/tags/tag152.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Rectangle 3"/>
</p:tagLst>
</file>

<file path=ppt/tags/tag153.xml><?xml version="1.0" encoding="utf-8"?>
<p:tagLst xmlns:a="http://schemas.openxmlformats.org/drawingml/2006/main" xmlns:r="http://schemas.openxmlformats.org/officeDocument/2006/relationships" xmlns:p="http://schemas.openxmlformats.org/presentationml/2006/main">
  <p:tag name="MH" val="20170414135349"/>
  <p:tag name="MH_LIBRARY" val="GRAPHIC"/>
  <p:tag name="MH_ORDER" val="Img4"/>
</p:tagLst>
</file>

<file path=ppt/tags/tag154.xml><?xml version="1.0" encoding="utf-8"?>
<p:tagLst xmlns:a="http://schemas.openxmlformats.org/drawingml/2006/main" xmlns:r="http://schemas.openxmlformats.org/officeDocument/2006/relationships" xmlns:p="http://schemas.openxmlformats.org/presentationml/2006/main">
  <p:tag name="MH" val="20170414135357"/>
  <p:tag name="MH_LIBRARY" val="GRAPHIC"/>
</p:tagLst>
</file>

<file path=ppt/tags/tag155.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Group 2"/>
</p:tagLst>
</file>

<file path=ppt/tags/tag156.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TextBox 192"/>
</p:tagLst>
</file>

<file path=ppt/tags/tag157.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Picture 198"/>
</p:tagLst>
</file>

<file path=ppt/tags/tag158.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Picture 199"/>
</p:tagLst>
</file>

<file path=ppt/tags/tag159.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Picture 200"/>
</p:tagLst>
</file>

<file path=ppt/tags/tag16.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1"/>
</p:tagLst>
</file>

<file path=ppt/tags/tag160.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Picture 201"/>
</p:tagLst>
</file>

<file path=ppt/tags/tag161.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Picture 202"/>
</p:tagLst>
</file>

<file path=ppt/tags/tag162.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Picture 203"/>
</p:tagLst>
</file>

<file path=ppt/tags/tag163.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Picture 205"/>
</p:tagLst>
</file>

<file path=ppt/tags/tag164.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Picture 206"/>
</p:tagLst>
</file>

<file path=ppt/tags/tag165.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Picture 207"/>
</p:tagLst>
</file>

<file path=ppt/tags/tag166.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Picture 40"/>
</p:tagLst>
</file>

<file path=ppt/tags/tag167.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TextBox 191"/>
</p:tagLst>
</file>

<file path=ppt/tags/tag168.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任意多边形 188"/>
</p:tagLst>
</file>

<file path=ppt/tags/tag169.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Img1"/>
</p:tagLst>
</file>

<file path=ppt/tags/tag17.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9"/>
</p:tagLst>
</file>

<file path=ppt/tags/tag170.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Rectangle 12"/>
</p:tagLst>
</file>

<file path=ppt/tags/tag171.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Img3"/>
</p:tagLst>
</file>

<file path=ppt/tags/tag172.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Rectangle 176"/>
</p:tagLst>
</file>

<file path=ppt/tags/tag173.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Img4"/>
</p:tagLst>
</file>

<file path=ppt/tags/tag174.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Rectangle 9"/>
</p:tagLst>
</file>

<file path=ppt/tags/tag175.xml><?xml version="1.0" encoding="utf-8"?>
<p:tagLst xmlns:a="http://schemas.openxmlformats.org/drawingml/2006/main" xmlns:r="http://schemas.openxmlformats.org/officeDocument/2006/relationships" xmlns:p="http://schemas.openxmlformats.org/presentationml/2006/main">
  <p:tag name="MH" val="20170414135357"/>
  <p:tag name="MH_LIBRARY" val="GRAPHIC"/>
  <p:tag name="MH_ORDER" val="Img2"/>
</p:tagLst>
</file>

<file path=ppt/tags/tag176.xml><?xml version="1.0" encoding="utf-8"?>
<p:tagLst xmlns:a="http://schemas.openxmlformats.org/drawingml/2006/main" xmlns:r="http://schemas.openxmlformats.org/officeDocument/2006/relationships" xmlns:p="http://schemas.openxmlformats.org/presentationml/2006/main">
  <p:tag name="MH" val="20170414135407"/>
  <p:tag name="MH_LIBRARY" val="GRAPHIC"/>
</p:tagLst>
</file>

<file path=ppt/tags/tag177.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Group 8"/>
</p:tagLst>
</file>

<file path=ppt/tags/tag178.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Picture 27"/>
</p:tagLst>
</file>

<file path=ppt/tags/tag179.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TextBox 28"/>
</p:tagLst>
</file>

<file path=ppt/tags/tag18.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2"/>
</p:tagLst>
</file>

<file path=ppt/tags/tag180.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TextBox 29"/>
</p:tagLst>
</file>

<file path=ppt/tags/tag181.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Picture 30"/>
</p:tagLst>
</file>

<file path=ppt/tags/tag182.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Picture 31"/>
</p:tagLst>
</file>

<file path=ppt/tags/tag183.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Picture 34"/>
</p:tagLst>
</file>

<file path=ppt/tags/tag184.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Picture 35"/>
</p:tagLst>
</file>

<file path=ppt/tags/tag185.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Rectangle 25"/>
</p:tagLst>
</file>

<file path=ppt/tags/tag186.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Img2"/>
</p:tagLst>
</file>

<file path=ppt/tags/tag187.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Rectangle 15"/>
</p:tagLst>
</file>

<file path=ppt/tags/tag188.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Img3"/>
</p:tagLst>
</file>

<file path=ppt/tags/tag189.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Rectangle 3"/>
</p:tagLst>
</file>

<file path=ppt/tags/tag19.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6"/>
</p:tagLst>
</file>

<file path=ppt/tags/tag190.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Img4"/>
</p:tagLst>
</file>

<file path=ppt/tags/tag191.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Rectangle 6"/>
</p:tagLst>
</file>

<file path=ppt/tags/tag192.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Img5"/>
</p:tagLst>
</file>

<file path=ppt/tags/tag193.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Rectangle 18"/>
</p:tagLst>
</file>

<file path=ppt/tags/tag194.xml><?xml version="1.0" encoding="utf-8"?>
<p:tagLst xmlns:a="http://schemas.openxmlformats.org/drawingml/2006/main" xmlns:r="http://schemas.openxmlformats.org/officeDocument/2006/relationships" xmlns:p="http://schemas.openxmlformats.org/presentationml/2006/main">
  <p:tag name="MH" val="20170414135407"/>
  <p:tag name="MH_LIBRARY" val="GRAPHIC"/>
  <p:tag name="MH_ORDER" val="Img1"/>
</p:tagLst>
</file>

<file path=ppt/tags/tag195.xml><?xml version="1.0" encoding="utf-8"?>
<p:tagLst xmlns:a="http://schemas.openxmlformats.org/drawingml/2006/main" xmlns:r="http://schemas.openxmlformats.org/officeDocument/2006/relationships" xmlns:p="http://schemas.openxmlformats.org/presentationml/2006/main">
  <p:tag name="MH" val="20170414135416"/>
  <p:tag name="MH_LIBRARY" val="GRAPHIC"/>
</p:tagLst>
</file>

<file path=ppt/tags/tag196.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TextBox 14"/>
</p:tagLst>
</file>

<file path=ppt/tags/tag197.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Picture 15"/>
</p:tagLst>
</file>

<file path=ppt/tags/tag198.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Picture 16"/>
</p:tagLst>
</file>

<file path=ppt/tags/tag199.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Picture 19"/>
</p:tagLst>
</file>

<file path=ppt/tags/tag2.xml><?xml version="1.0" encoding="utf-8"?>
<p:tagLst xmlns:a="http://schemas.openxmlformats.org/drawingml/2006/main" xmlns:r="http://schemas.openxmlformats.org/officeDocument/2006/relationships" xmlns:p="http://schemas.openxmlformats.org/presentationml/2006/main">
  <p:tag name="MH" val="20170414135220"/>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4"/>
</p:tagLst>
</file>

<file path=ppt/tags/tag200.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Picture 20"/>
</p:tagLst>
</file>

<file path=ppt/tags/tag201.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Picture 24"/>
</p:tagLst>
</file>

<file path=ppt/tags/tag202.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Picture 25"/>
</p:tagLst>
</file>

<file path=ppt/tags/tag203.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TextBox 17"/>
</p:tagLst>
</file>

<file path=ppt/tags/tag204.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TextBox 18"/>
</p:tagLst>
</file>

<file path=ppt/tags/tag205.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Picture 27"/>
</p:tagLst>
</file>

<file path=ppt/tags/tag206.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Rectangle 3"/>
</p:tagLst>
</file>

<file path=ppt/tags/tag207.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Img1"/>
</p:tagLst>
</file>

<file path=ppt/tags/tag208.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Rectangle 12"/>
</p:tagLst>
</file>

<file path=ppt/tags/tag209.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Img3"/>
</p:tagLst>
</file>

<file path=ppt/tags/tag21.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23"/>
</p:tagLst>
</file>

<file path=ppt/tags/tag210.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Rectangle 6"/>
</p:tagLst>
</file>

<file path=ppt/tags/tag211.xml><?xml version="1.0" encoding="utf-8"?>
<p:tagLst xmlns:a="http://schemas.openxmlformats.org/drawingml/2006/main" xmlns:r="http://schemas.openxmlformats.org/officeDocument/2006/relationships" xmlns:p="http://schemas.openxmlformats.org/presentationml/2006/main">
  <p:tag name="MH" val="20170414135416"/>
  <p:tag name="MH_LIBRARY" val="GRAPHIC"/>
  <p:tag name="MH_ORDER" val="Img2"/>
</p:tagLst>
</file>

<file path=ppt/tags/tag212.xml><?xml version="1.0" encoding="utf-8"?>
<p:tagLst xmlns:a="http://schemas.openxmlformats.org/drawingml/2006/main" xmlns:r="http://schemas.openxmlformats.org/officeDocument/2006/relationships" xmlns:p="http://schemas.openxmlformats.org/presentationml/2006/main">
  <p:tag name="MH" val="20170414135425"/>
  <p:tag name="MH_LIBRARY" val="GRAPHIC"/>
</p:tagLst>
</file>

<file path=ppt/tags/tag213.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TextBox 20"/>
</p:tagLst>
</file>

<file path=ppt/tags/tag214.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TextBox 21"/>
</p:tagLst>
</file>

<file path=ppt/tags/tag215.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TextBox 22"/>
</p:tagLst>
</file>

<file path=ppt/tags/tag216.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Picture 23"/>
</p:tagLst>
</file>

<file path=ppt/tags/tag217.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Picture 24"/>
</p:tagLst>
</file>

<file path=ppt/tags/tag218.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Picture 16"/>
</p:tagLst>
</file>

<file path=ppt/tags/tag219.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Picture 17"/>
</p:tagLst>
</file>

<file path=ppt/tags/tag22.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5"/>
</p:tagLst>
</file>

<file path=ppt/tags/tag220.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Picture 18"/>
</p:tagLst>
</file>

<file path=ppt/tags/tag221.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Picture 19"/>
</p:tagLst>
</file>

<file path=ppt/tags/tag222.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Picture 25"/>
</p:tagLst>
</file>

<file path=ppt/tags/tag223.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Picture 26"/>
</p:tagLst>
</file>

<file path=ppt/tags/tag224.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Rectangle 6"/>
</p:tagLst>
</file>

<file path=ppt/tags/tag225.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Img2"/>
</p:tagLst>
</file>

<file path=ppt/tags/tag226.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Rectangle 3"/>
</p:tagLst>
</file>

<file path=ppt/tags/tag227.xml><?xml version="1.0" encoding="utf-8"?>
<p:tagLst xmlns:a="http://schemas.openxmlformats.org/drawingml/2006/main" xmlns:r="http://schemas.openxmlformats.org/officeDocument/2006/relationships" xmlns:p="http://schemas.openxmlformats.org/presentationml/2006/main">
  <p:tag name="MH" val="20170414135425"/>
  <p:tag name="MH_LIBRARY" val="GRAPHIC"/>
  <p:tag name="MH_ORDER" val="Img1"/>
</p:tagLst>
</file>

<file path=ppt/tags/tag228.xml><?xml version="1.0" encoding="utf-8"?>
<p:tagLst xmlns:a="http://schemas.openxmlformats.org/drawingml/2006/main" xmlns:r="http://schemas.openxmlformats.org/officeDocument/2006/relationships" xmlns:p="http://schemas.openxmlformats.org/presentationml/2006/main">
  <p:tag name="MH" val="20170414135432"/>
  <p:tag name="MH_LIBRARY" val="GRAPHIC"/>
</p:tagLst>
</file>

<file path=ppt/tags/tag229.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Rectangle 20"/>
</p:tagLst>
</file>

<file path=ppt/tags/tag23.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26"/>
</p:tagLst>
</file>

<file path=ppt/tags/tag230.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Rectangle 13"/>
</p:tagLst>
</file>

<file path=ppt/tags/tag231.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Rectangle 7"/>
</p:tagLst>
</file>

<file path=ppt/tags/tag232.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Picture 29"/>
</p:tagLst>
</file>

<file path=ppt/tags/tag233.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TextBox 30"/>
</p:tagLst>
</file>

<file path=ppt/tags/tag234.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TextBox 31"/>
</p:tagLst>
</file>

<file path=ppt/tags/tag235.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TextBox 32"/>
</p:tagLst>
</file>

<file path=ppt/tags/tag236.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Picture 33"/>
</p:tagLst>
</file>

<file path=ppt/tags/tag237.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Picture 34"/>
</p:tagLst>
</file>

<file path=ppt/tags/tag238.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Picture 35"/>
</p:tagLst>
</file>

<file path=ppt/tags/tag239.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Picture 36"/>
</p:tagLst>
</file>

<file path=ppt/tags/tag24.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6"/>
</p:tagLst>
</file>

<file path=ppt/tags/tag240.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Picture 37"/>
</p:tagLst>
</file>

<file path=ppt/tags/tag241.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Picture 28"/>
</p:tagLst>
</file>

<file path=ppt/tags/tag242.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任意多边形 26"/>
</p:tagLst>
</file>

<file path=ppt/tags/tag243.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Img1"/>
</p:tagLst>
</file>

<file path=ppt/tags/tag244.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任意多边形 14"/>
</p:tagLst>
</file>

<file path=ppt/tags/tag245.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Img2"/>
</p:tagLst>
</file>

<file path=ppt/tags/tag246.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任意多边形 21"/>
</p:tagLst>
</file>

<file path=ppt/tags/tag247.xml><?xml version="1.0" encoding="utf-8"?>
<p:tagLst xmlns:a="http://schemas.openxmlformats.org/drawingml/2006/main" xmlns:r="http://schemas.openxmlformats.org/officeDocument/2006/relationships" xmlns:p="http://schemas.openxmlformats.org/presentationml/2006/main">
  <p:tag name="MH" val="20170414135432"/>
  <p:tag name="MH_LIBRARY" val="GRAPHIC"/>
  <p:tag name="MH_ORDER" val="Img3"/>
</p:tagLst>
</file>

<file path=ppt/tags/tag248.xml><?xml version="1.0" encoding="utf-8"?>
<p:tagLst xmlns:a="http://schemas.openxmlformats.org/drawingml/2006/main" xmlns:r="http://schemas.openxmlformats.org/officeDocument/2006/relationships" xmlns:p="http://schemas.openxmlformats.org/presentationml/2006/main">
  <p:tag name="MH" val="20170414135442"/>
  <p:tag name="MH_LIBRARY" val="GRAPHIC"/>
</p:tagLst>
</file>

<file path=ppt/tags/tag249.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TextBox 27"/>
</p:tagLst>
</file>

<file path=ppt/tags/tag25.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29"/>
</p:tagLst>
</file>

<file path=ppt/tags/tag250.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TextBox 28"/>
</p:tagLst>
</file>

<file path=ppt/tags/tag251.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TextBox 29"/>
</p:tagLst>
</file>

<file path=ppt/tags/tag252.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Picture 30"/>
</p:tagLst>
</file>

<file path=ppt/tags/tag253.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Picture 25"/>
</p:tagLst>
</file>

<file path=ppt/tags/tag254.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Picture 26"/>
</p:tagLst>
</file>

<file path=ppt/tags/tag255.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Rectangle 3"/>
</p:tagLst>
</file>

<file path=ppt/tags/tag256.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Img1"/>
</p:tagLst>
</file>

<file path=ppt/tags/tag257.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Rectangle 6"/>
</p:tagLst>
</file>

<file path=ppt/tags/tag258.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Img5"/>
</p:tagLst>
</file>

<file path=ppt/tags/tag259.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Rectangle 9"/>
</p:tagLst>
</file>

<file path=ppt/tags/tag26.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3"/>
</p:tagLst>
</file>

<file path=ppt/tags/tag260.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Img4"/>
</p:tagLst>
</file>

<file path=ppt/tags/tag261.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Rectangle 12"/>
</p:tagLst>
</file>

<file path=ppt/tags/tag262.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Img3"/>
</p:tagLst>
</file>

<file path=ppt/tags/tag263.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Rectangle 15"/>
</p:tagLst>
</file>

<file path=ppt/tags/tag264.xml><?xml version="1.0" encoding="utf-8"?>
<p:tagLst xmlns:a="http://schemas.openxmlformats.org/drawingml/2006/main" xmlns:r="http://schemas.openxmlformats.org/officeDocument/2006/relationships" xmlns:p="http://schemas.openxmlformats.org/presentationml/2006/main">
  <p:tag name="MH" val="20170414135442"/>
  <p:tag name="MH_LIBRARY" val="GRAPHIC"/>
  <p:tag name="MH_ORDER" val="Img2"/>
</p:tagLst>
</file>

<file path=ppt/tags/tag265.xml><?xml version="1.0" encoding="utf-8"?>
<p:tagLst xmlns:a="http://schemas.openxmlformats.org/drawingml/2006/main" xmlns:r="http://schemas.openxmlformats.org/officeDocument/2006/relationships" xmlns:p="http://schemas.openxmlformats.org/presentationml/2006/main">
  <p:tag name="MH" val="20170414135452"/>
  <p:tag name="MH_LIBRARY" val="GRAPHIC"/>
</p:tagLst>
</file>

<file path=ppt/tags/tag266.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TextBox 18"/>
</p:tagLst>
</file>

<file path=ppt/tags/tag267.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TextBox 19"/>
</p:tagLst>
</file>

<file path=ppt/tags/tag268.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TextBox 20"/>
</p:tagLst>
</file>

<file path=ppt/tags/tag269.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Picture 21"/>
</p:tagLst>
</file>

<file path=ppt/tags/tag27.xml><?xml version="1.0" encoding="utf-8"?>
<p:tagLst xmlns:a="http://schemas.openxmlformats.org/drawingml/2006/main" xmlns:r="http://schemas.openxmlformats.org/officeDocument/2006/relationships" xmlns:p="http://schemas.openxmlformats.org/presentationml/2006/main">
  <p:tag name="MH" val="20170414135255"/>
  <p:tag name="MH_LIBRARY" val="GRAPHIC"/>
</p:tagLst>
</file>

<file path=ppt/tags/tag270.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Picture 23"/>
</p:tagLst>
</file>

<file path=ppt/tags/tag271.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Picture 24"/>
</p:tagLst>
</file>

<file path=ppt/tags/tag272.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Picture 25"/>
</p:tagLst>
</file>

<file path=ppt/tags/tag273.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Picture 26"/>
</p:tagLst>
</file>

<file path=ppt/tags/tag274.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Picture 22"/>
</p:tagLst>
</file>

<file path=ppt/tags/tag275.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Picture 27"/>
</p:tagLst>
</file>

<file path=ppt/tags/tag276.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Rectangle 6"/>
</p:tagLst>
</file>

<file path=ppt/tags/tag277.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Img1"/>
</p:tagLst>
</file>

<file path=ppt/tags/tag278.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Rectangle 3"/>
</p:tagLst>
</file>

<file path=ppt/tags/tag279.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Img3"/>
</p:tagLst>
</file>

<file path=ppt/tags/tag28.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TextBox 44"/>
</p:tagLst>
</file>

<file path=ppt/tags/tag280.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Rectangle 9"/>
</p:tagLst>
</file>

<file path=ppt/tags/tag281.xml><?xml version="1.0" encoding="utf-8"?>
<p:tagLst xmlns:a="http://schemas.openxmlformats.org/drawingml/2006/main" xmlns:r="http://schemas.openxmlformats.org/officeDocument/2006/relationships" xmlns:p="http://schemas.openxmlformats.org/presentationml/2006/main">
  <p:tag name="MH" val="20170414135452"/>
  <p:tag name="MH_LIBRARY" val="GRAPHIC"/>
  <p:tag name="MH_ORDER" val="Img2"/>
</p:tagLst>
</file>

<file path=ppt/tags/tag282.xml><?xml version="1.0" encoding="utf-8"?>
<p:tagLst xmlns:a="http://schemas.openxmlformats.org/drawingml/2006/main" xmlns:r="http://schemas.openxmlformats.org/officeDocument/2006/relationships" xmlns:p="http://schemas.openxmlformats.org/presentationml/2006/main">
  <p:tag name="MH" val="20170414135500"/>
  <p:tag name="MH_LIBRARY" val="GRAPHIC"/>
</p:tagLst>
</file>

<file path=ppt/tags/tag283.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TextBox 42"/>
</p:tagLst>
</file>

<file path=ppt/tags/tag284.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TextBox 43"/>
</p:tagLst>
</file>

<file path=ppt/tags/tag285.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Picture 44"/>
</p:tagLst>
</file>

<file path=ppt/tags/tag286.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Picture 45"/>
</p:tagLst>
</file>

<file path=ppt/tags/tag287.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Picture 46"/>
</p:tagLst>
</file>

<file path=ppt/tags/tag288.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Picture 47"/>
</p:tagLst>
</file>

<file path=ppt/tags/tag289.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Picture 40"/>
</p:tagLst>
</file>

<file path=ppt/tags/tag29.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TextBox 45"/>
</p:tagLst>
</file>

<file path=ppt/tags/tag290.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Picture 36"/>
</p:tagLst>
</file>

<file path=ppt/tags/tag291.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TextBox 37"/>
</p:tagLst>
</file>

<file path=ppt/tags/tag292.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Picture 38"/>
</p:tagLst>
</file>

<file path=ppt/tags/tag293.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Picture 39"/>
</p:tagLst>
</file>

<file path=ppt/tags/tag294.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任意多边形 31"/>
</p:tagLst>
</file>

<file path=ppt/tags/tag295.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Img2"/>
</p:tagLst>
</file>

<file path=ppt/tags/tag296.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任意多边形 24"/>
</p:tagLst>
</file>

<file path=ppt/tags/tag297.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Img3"/>
</p:tagLst>
</file>

<file path=ppt/tags/tag298.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任意多边形 10"/>
</p:tagLst>
</file>

<file path=ppt/tags/tag299.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Img4"/>
</p:tagLst>
</file>

<file path=ppt/tags/tag3.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Group 13"/>
</p:tagLst>
</file>

<file path=ppt/tags/tag30.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Picture 25"/>
</p:tagLst>
</file>

<file path=ppt/tags/tag300.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Rectangle 3"/>
</p:tagLst>
</file>

<file path=ppt/tags/tag301.xml><?xml version="1.0" encoding="utf-8"?>
<p:tagLst xmlns:a="http://schemas.openxmlformats.org/drawingml/2006/main" xmlns:r="http://schemas.openxmlformats.org/officeDocument/2006/relationships" xmlns:p="http://schemas.openxmlformats.org/presentationml/2006/main">
  <p:tag name="MH" val="20170414135500"/>
  <p:tag name="MH_LIBRARY" val="GRAPHIC"/>
  <p:tag name="MH_ORDER" val="Img1"/>
</p:tagLst>
</file>

<file path=ppt/tags/tag302.xml><?xml version="1.0" encoding="utf-8"?>
<p:tagLst xmlns:a="http://schemas.openxmlformats.org/drawingml/2006/main" xmlns:r="http://schemas.openxmlformats.org/officeDocument/2006/relationships" xmlns:p="http://schemas.openxmlformats.org/presentationml/2006/main">
  <p:tag name="MH" val="20170414135509"/>
  <p:tag name="MH_LIBRARY" val="GRAPHIC"/>
</p:tagLst>
</file>

<file path=ppt/tags/tag303.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Picture 36"/>
</p:tagLst>
</file>

<file path=ppt/tags/tag304.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Picture 37"/>
</p:tagLst>
</file>

<file path=ppt/tags/tag305.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Picture 38"/>
</p:tagLst>
</file>

<file path=ppt/tags/tag306.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Picture 39"/>
</p:tagLst>
</file>

<file path=ppt/tags/tag307.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Picture 42"/>
</p:tagLst>
</file>

<file path=ppt/tags/tag308.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Picture 43"/>
</p:tagLst>
</file>

<file path=ppt/tags/tag309.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Picture 44"/>
</p:tagLst>
</file>

<file path=ppt/tags/tag31.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Picture 49"/>
</p:tagLst>
</file>

<file path=ppt/tags/tag310.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TextBox 35"/>
</p:tagLst>
</file>

<file path=ppt/tags/tag311.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TextBox 34"/>
</p:tagLst>
</file>

<file path=ppt/tags/tag312.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Picture 41"/>
</p:tagLst>
</file>

<file path=ppt/tags/tag313.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TextBox 40"/>
</p:tagLst>
</file>

<file path=ppt/tags/tag314.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Rectangle 3"/>
</p:tagLst>
</file>

<file path=ppt/tags/tag315.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Img1"/>
</p:tagLst>
</file>

<file path=ppt/tags/tag316.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Rectangle 6"/>
</p:tagLst>
</file>

<file path=ppt/tags/tag317.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Img2"/>
</p:tagLst>
</file>

<file path=ppt/tags/tag318.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Rectangle 9"/>
</p:tagLst>
</file>

<file path=ppt/tags/tag319.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Img3"/>
</p:tagLst>
</file>

<file path=ppt/tags/tag32.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Picture 50"/>
</p:tagLst>
</file>

<file path=ppt/tags/tag320.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Rectangle 12"/>
</p:tagLst>
</file>

<file path=ppt/tags/tag321.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Img4"/>
</p:tagLst>
</file>

<file path=ppt/tags/tag322.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Rectangle 15"/>
</p:tagLst>
</file>

<file path=ppt/tags/tag323.xml><?xml version="1.0" encoding="utf-8"?>
<p:tagLst xmlns:a="http://schemas.openxmlformats.org/drawingml/2006/main" xmlns:r="http://schemas.openxmlformats.org/officeDocument/2006/relationships" xmlns:p="http://schemas.openxmlformats.org/presentationml/2006/main">
  <p:tag name="MH" val="20170414135509"/>
  <p:tag name="MH_LIBRARY" val="GRAPHIC"/>
  <p:tag name="MH_ORDER" val="Img5"/>
</p:tagLst>
</file>

<file path=ppt/tags/tag33.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Picture 1"/>
</p:tagLst>
</file>

<file path=ppt/tags/tag34.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Group 5"/>
</p:tagLst>
</file>

<file path=ppt/tags/tag35.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Group 30"/>
</p:tagLst>
</file>

<file path=ppt/tags/tag36.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Group 35"/>
</p:tagLst>
</file>

<file path=ppt/tags/tag37.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Group 38"/>
</p:tagLst>
</file>

<file path=ppt/tags/tag38.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Rectangle 14"/>
</p:tagLst>
</file>

<file path=ppt/tags/tag39.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Img4"/>
</p:tagLst>
</file>

<file path=ppt/tags/tag4.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Picture 33"/>
</p:tagLst>
</file>

<file path=ppt/tags/tag40.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Rectangle 27"/>
</p:tagLst>
</file>

<file path=ppt/tags/tag41.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Img3"/>
</p:tagLst>
</file>

<file path=ppt/tags/tag42.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Rectangle 11"/>
</p:tagLst>
</file>

<file path=ppt/tags/tag43.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Img2"/>
</p:tagLst>
</file>

<file path=ppt/tags/tag44.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Rectangle 8"/>
</p:tagLst>
</file>

<file path=ppt/tags/tag45.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Img1"/>
</p:tagLst>
</file>

<file path=ppt/tags/tag46.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Rectangle 17"/>
</p:tagLst>
</file>

<file path=ppt/tags/tag47.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Img5"/>
</p:tagLst>
</file>

<file path=ppt/tags/tag48.xml><?xml version="1.0" encoding="utf-8"?>
<p:tagLst xmlns:a="http://schemas.openxmlformats.org/drawingml/2006/main" xmlns:r="http://schemas.openxmlformats.org/officeDocument/2006/relationships" xmlns:p="http://schemas.openxmlformats.org/presentationml/2006/main">
  <p:tag name="MH" val="20170414135309"/>
  <p:tag name="MH_LIBRARY" val="GRAPHIC"/>
</p:tagLst>
</file>

<file path=ppt/tags/tag49.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TextBox 31"/>
</p:tagLst>
</file>

<file path=ppt/tags/tag5.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Group 3"/>
</p:tagLst>
</file>

<file path=ppt/tags/tag50.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Picture 32"/>
</p:tagLst>
</file>

<file path=ppt/tags/tag51.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Picture 33"/>
</p:tagLst>
</file>

<file path=ppt/tags/tag52.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Picture 35"/>
</p:tagLst>
</file>

<file path=ppt/tags/tag53.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Picture 36"/>
</p:tagLst>
</file>

<file path=ppt/tags/tag54.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TextBox 30"/>
</p:tagLst>
</file>

<file path=ppt/tags/tag55.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TextBox 37"/>
</p:tagLst>
</file>

<file path=ppt/tags/tag56.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Picture 34"/>
</p:tagLst>
</file>

<file path=ppt/tags/tag57.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Rectangle 12"/>
</p:tagLst>
</file>

<file path=ppt/tags/tag58.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Img4"/>
</p:tagLst>
</file>

<file path=ppt/tags/tag59.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Rectangle 6"/>
</p:tagLst>
</file>

<file path=ppt/tags/tag6.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Picture 36"/>
</p:tagLst>
</file>

<file path=ppt/tags/tag60.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Img2"/>
</p:tagLst>
</file>

<file path=ppt/tags/tag61.xml><?xml version="1.0" encoding="utf-8"?>
<p:tagLst xmlns:a="http://schemas.openxmlformats.org/drawingml/2006/main" xmlns:r="http://schemas.openxmlformats.org/officeDocument/2006/relationships" xmlns:p="http://schemas.openxmlformats.org/presentationml/2006/main">
  <p:tag name="MH" val="20170414135316"/>
  <p:tag name="MH_LIBRARY" val="GRAPHIC"/>
</p:tagLst>
</file>

<file path=ppt/tags/tag62.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8"/>
</p:tagLst>
</file>

<file path=ppt/tags/tag63.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9"/>
</p:tagLst>
</file>

<file path=ppt/tags/tag64.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12"/>
</p:tagLst>
</file>

<file path=ppt/tags/tag65.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22"/>
</p:tagLst>
</file>

<file path=ppt/tags/tag66.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23"/>
</p:tagLst>
</file>

<file path=ppt/tags/tag67.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24"/>
</p:tagLst>
</file>

<file path=ppt/tags/tag68.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TextBox 26"/>
</p:tagLst>
</file>

<file path=ppt/tags/tag69.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TextBox 28"/>
</p:tagLst>
</file>

<file path=ppt/tags/tag7.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Picture 37"/>
</p:tagLst>
</file>

<file path=ppt/tags/tag70.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TextBox 29"/>
</p:tagLst>
</file>

<file path=ppt/tags/tag71.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30"/>
</p:tagLst>
</file>

<file path=ppt/tags/tag72.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31"/>
</p:tagLst>
</file>

<file path=ppt/tags/tag73.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33"/>
</p:tagLst>
</file>

<file path=ppt/tags/tag74.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34"/>
</p:tagLst>
</file>

<file path=ppt/tags/tag75.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Picture 35"/>
</p:tagLst>
</file>

<file path=ppt/tags/tag76.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TextBox 36"/>
</p:tagLst>
</file>

<file path=ppt/tags/tag77.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Rectangle 6"/>
</p:tagLst>
</file>

<file path=ppt/tags/tag78.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Img2"/>
</p:tagLst>
</file>

<file path=ppt/tags/tag79.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Rectangle 3"/>
</p:tagLst>
</file>

<file path=ppt/tags/tag8.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Picture 15"/>
</p:tagLst>
</file>

<file path=ppt/tags/tag80.xml><?xml version="1.0" encoding="utf-8"?>
<p:tagLst xmlns:a="http://schemas.openxmlformats.org/drawingml/2006/main" xmlns:r="http://schemas.openxmlformats.org/officeDocument/2006/relationships" xmlns:p="http://schemas.openxmlformats.org/presentationml/2006/main">
  <p:tag name="MH" val="20170414135316"/>
  <p:tag name="MH_LIBRARY" val="GRAPHIC"/>
  <p:tag name="MH_ORDER" val="Img1"/>
</p:tagLst>
</file>

<file path=ppt/tags/tag81.xml><?xml version="1.0" encoding="utf-8"?>
<p:tagLst xmlns:a="http://schemas.openxmlformats.org/drawingml/2006/main" xmlns:r="http://schemas.openxmlformats.org/officeDocument/2006/relationships" xmlns:p="http://schemas.openxmlformats.org/presentationml/2006/main">
  <p:tag name="MH" val="20170414135324"/>
  <p:tag name="MH_LIBRARY" val="GRAPHIC"/>
</p:tagLst>
</file>

<file path=ppt/tags/tag82.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Picture 17"/>
</p:tagLst>
</file>

<file path=ppt/tags/tag83.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TextBox 31"/>
</p:tagLst>
</file>

<file path=ppt/tags/tag84.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TextBox 32"/>
</p:tagLst>
</file>

<file path=ppt/tags/tag85.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TextBox 33"/>
</p:tagLst>
</file>

<file path=ppt/tags/tag86.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Picture 30"/>
</p:tagLst>
</file>

<file path=ppt/tags/tag87.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Picture 34"/>
</p:tagLst>
</file>

<file path=ppt/tags/tag88.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Picture 35"/>
</p:tagLst>
</file>

<file path=ppt/tags/tag89.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Rectangle 4"/>
</p:tagLst>
</file>

<file path=ppt/tags/tag9.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Picture 16"/>
</p:tagLst>
</file>

<file path=ppt/tags/tag90.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Img2"/>
</p:tagLst>
</file>

<file path=ppt/tags/tag91.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Rectangle 13"/>
</p:tagLst>
</file>

<file path=ppt/tags/tag92.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Img1"/>
</p:tagLst>
</file>

<file path=ppt/tags/tag93.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Picture 18"/>
</p:tagLst>
</file>

<file path=ppt/tags/tag94.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Picture 22"/>
</p:tagLst>
</file>

<file path=ppt/tags/tag95.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Rectangle 7"/>
</p:tagLst>
</file>

<file path=ppt/tags/tag96.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Img3"/>
</p:tagLst>
</file>

<file path=ppt/tags/tag97.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Rectangle 10"/>
</p:tagLst>
</file>

<file path=ppt/tags/tag98.xml><?xml version="1.0" encoding="utf-8"?>
<p:tagLst xmlns:a="http://schemas.openxmlformats.org/drawingml/2006/main" xmlns:r="http://schemas.openxmlformats.org/officeDocument/2006/relationships" xmlns:p="http://schemas.openxmlformats.org/presentationml/2006/main">
  <p:tag name="MH" val="20170414135324"/>
  <p:tag name="MH_LIBRARY" val="GRAPHIC"/>
  <p:tag name="MH_ORDER" val="Img4"/>
</p:tagLst>
</file>

<file path=ppt/tags/tag99.xml><?xml version="1.0" encoding="utf-8"?>
<p:tagLst xmlns:a="http://schemas.openxmlformats.org/drawingml/2006/main" xmlns:r="http://schemas.openxmlformats.org/officeDocument/2006/relationships" xmlns:p="http://schemas.openxmlformats.org/presentationml/2006/main">
  <p:tag name="MH" val="20170414135332"/>
  <p:tag name="MH_LIBRARY" val="GRAPHIC"/>
</p:tagLst>
</file>

<file path=ppt/theme/theme1.xml><?xml version="1.0" encoding="utf-8"?>
<a:theme xmlns:a="http://schemas.openxmlformats.org/drawingml/2006/main" name="第一PPT，www.1ppt.com">
  <a:themeElements>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146</TotalTime>
  <Words>712</Words>
  <Application>Microsoft Office PowerPoint</Application>
  <PresentationFormat>宽屏</PresentationFormat>
  <Paragraphs>49</Paragraphs>
  <Slides>18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FrankRuehl</vt:lpstr>
      <vt:lpstr>等线</vt:lpstr>
      <vt:lpstr>等线 Light</vt:lpstr>
      <vt:lpstr>方正舒体</vt:lpstr>
      <vt:lpstr>华文新魏</vt:lpstr>
      <vt:lpstr>宋体</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keywords>user</cp:keywords>
  <cp:lastModifiedBy>阳光 男孩</cp:lastModifiedBy>
  <cp:revision>20</cp:revision>
  <dcterms:created xsi:type="dcterms:W3CDTF">2017-04-14T05:38:53Z</dcterms:created>
  <dcterms:modified xsi:type="dcterms:W3CDTF">2019-11-25T13:02:16Z</dcterms:modified>
</cp:coreProperties>
</file>