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4" r:id="rId3"/>
    <p:sldId id="258" r:id="rId4"/>
    <p:sldId id="1703" r:id="rId5"/>
    <p:sldId id="1702" r:id="rId6"/>
    <p:sldId id="276" r:id="rId7"/>
    <p:sldId id="278" r:id="rId8"/>
    <p:sldId id="280" r:id="rId9"/>
    <p:sldId id="275" r:id="rId10"/>
    <p:sldId id="282" r:id="rId11"/>
    <p:sldId id="288" r:id="rId12"/>
    <p:sldId id="283" r:id="rId13"/>
    <p:sldId id="284" r:id="rId14"/>
    <p:sldId id="285" r:id="rId15"/>
    <p:sldId id="286" r:id="rId16"/>
    <p:sldId id="287" r:id="rId17"/>
    <p:sldId id="289" r:id="rId18"/>
    <p:sldId id="291" r:id="rId19"/>
    <p:sldId id="292" r:id="rId20"/>
    <p:sldId id="293" r:id="rId21"/>
    <p:sldId id="296" r:id="rId22"/>
    <p:sldId id="297" r:id="rId23"/>
    <p:sldId id="295" r:id="rId24"/>
    <p:sldId id="294" r:id="rId25"/>
    <p:sldId id="298" r:id="rId26"/>
    <p:sldId id="299" r:id="rId27"/>
    <p:sldId id="301" r:id="rId28"/>
    <p:sldId id="302" r:id="rId29"/>
    <p:sldId id="303" r:id="rId30"/>
    <p:sldId id="304" r:id="rId31"/>
    <p:sldId id="300" r:id="rId32"/>
    <p:sldId id="261" r:id="rId33"/>
    <p:sldId id="306" r:id="rId34"/>
    <p:sldId id="259" r:id="rId35"/>
    <p:sldId id="260" r:id="rId36"/>
    <p:sldId id="1700" r:id="rId37"/>
    <p:sldId id="262" r:id="rId38"/>
    <p:sldId id="263" r:id="rId39"/>
    <p:sldId id="265" r:id="rId40"/>
    <p:sldId id="1701" r:id="rId41"/>
    <p:sldId id="170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82" autoAdjust="0"/>
  </p:normalViewPr>
  <p:slideViewPr>
    <p:cSldViewPr snapToGrid="0">
      <p:cViewPr varScale="1">
        <p:scale>
          <a:sx n="124" d="100"/>
          <a:sy n="124" d="100"/>
        </p:scale>
        <p:origin x="96" y="2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1588" y="0"/>
            <a:ext cx="12198350" cy="6862763"/>
          </a:xfrm>
          <a:prstGeom prst="rect">
            <a:avLst/>
          </a:prstGeom>
          <a:solidFill>
            <a:srgbClr val="231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5289551" y="4366341"/>
            <a:ext cx="6230937" cy="1681241"/>
          </a:xfrm>
          <a:prstGeom prst="rect">
            <a:avLst/>
          </a:prstGeom>
          <a:blipFill>
            <a:blip r:embed="rId2"/>
            <a:srcRect/>
            <a:stretch>
              <a:fillRect t="-54500" b="-536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-1588" y="0"/>
            <a:ext cx="1219835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4057650" y="5035550"/>
            <a:ext cx="288925" cy="290513"/>
          </a:xfrm>
          <a:custGeom>
            <a:avLst/>
            <a:gdLst>
              <a:gd name="T0" fmla="*/ 0 w 182"/>
              <a:gd name="T1" fmla="*/ 0 h 183"/>
              <a:gd name="T2" fmla="*/ 0 w 182"/>
              <a:gd name="T3" fmla="*/ 183 h 183"/>
              <a:gd name="T4" fmla="*/ 182 w 182"/>
              <a:gd name="T5" fmla="*/ 183 h 183"/>
              <a:gd name="T6" fmla="*/ 0 w 182"/>
              <a:gd name="T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83">
                <a:moveTo>
                  <a:pt x="0" y="0"/>
                </a:moveTo>
                <a:lnTo>
                  <a:pt x="0" y="183"/>
                </a:lnTo>
                <a:lnTo>
                  <a:pt x="182" y="1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1628775" y="1792288"/>
            <a:ext cx="2447925" cy="2451100"/>
          </a:xfrm>
          <a:custGeom>
            <a:avLst/>
            <a:gdLst>
              <a:gd name="T0" fmla="*/ 0 w 1542"/>
              <a:gd name="T1" fmla="*/ 1544 h 1544"/>
              <a:gd name="T2" fmla="*/ 879 w 1542"/>
              <a:gd name="T3" fmla="*/ 1544 h 1544"/>
              <a:gd name="T4" fmla="*/ 1542 w 1542"/>
              <a:gd name="T5" fmla="*/ 881 h 1544"/>
              <a:gd name="T6" fmla="*/ 1542 w 1542"/>
              <a:gd name="T7" fmla="*/ 0 h 1544"/>
              <a:gd name="T8" fmla="*/ 0 w 1542"/>
              <a:gd name="T9" fmla="*/ 1544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2" h="1544">
                <a:moveTo>
                  <a:pt x="0" y="1544"/>
                </a:moveTo>
                <a:lnTo>
                  <a:pt x="879" y="1544"/>
                </a:lnTo>
                <a:lnTo>
                  <a:pt x="1542" y="881"/>
                </a:lnTo>
                <a:lnTo>
                  <a:pt x="1542" y="0"/>
                </a:lnTo>
                <a:lnTo>
                  <a:pt x="0" y="15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1717675" y="3679825"/>
            <a:ext cx="2311400" cy="2312988"/>
          </a:xfrm>
          <a:custGeom>
            <a:avLst/>
            <a:gdLst>
              <a:gd name="T0" fmla="*/ 328 w 1456"/>
              <a:gd name="T1" fmla="*/ 1457 h 1457"/>
              <a:gd name="T2" fmla="*/ 1456 w 1456"/>
              <a:gd name="T3" fmla="*/ 328 h 1457"/>
              <a:gd name="T4" fmla="*/ 1456 w 1456"/>
              <a:gd name="T5" fmla="*/ 0 h 1457"/>
              <a:gd name="T6" fmla="*/ 0 w 1456"/>
              <a:gd name="T7" fmla="*/ 1457 h 1457"/>
              <a:gd name="T8" fmla="*/ 328 w 1456"/>
              <a:gd name="T9" fmla="*/ 1457 h 1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6" h="1457">
                <a:moveTo>
                  <a:pt x="328" y="1457"/>
                </a:moveTo>
                <a:lnTo>
                  <a:pt x="1456" y="328"/>
                </a:lnTo>
                <a:lnTo>
                  <a:pt x="1456" y="0"/>
                </a:lnTo>
                <a:lnTo>
                  <a:pt x="0" y="1457"/>
                </a:lnTo>
                <a:lnTo>
                  <a:pt x="328" y="14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3275013" y="4756150"/>
            <a:ext cx="842963" cy="844550"/>
          </a:xfrm>
          <a:custGeom>
            <a:avLst/>
            <a:gdLst>
              <a:gd name="T0" fmla="*/ 0 w 531"/>
              <a:gd name="T1" fmla="*/ 532 h 532"/>
              <a:gd name="T2" fmla="*/ 531 w 531"/>
              <a:gd name="T3" fmla="*/ 532 h 532"/>
              <a:gd name="T4" fmla="*/ 531 w 531"/>
              <a:gd name="T5" fmla="*/ 0 h 532"/>
              <a:gd name="T6" fmla="*/ 0 w 531"/>
              <a:gd name="T7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1" h="532">
                <a:moveTo>
                  <a:pt x="0" y="532"/>
                </a:moveTo>
                <a:lnTo>
                  <a:pt x="531" y="532"/>
                </a:lnTo>
                <a:lnTo>
                  <a:pt x="531" y="0"/>
                </a:lnTo>
                <a:lnTo>
                  <a:pt x="0" y="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3981450" y="5164138"/>
            <a:ext cx="288925" cy="288925"/>
          </a:xfrm>
          <a:custGeom>
            <a:avLst/>
            <a:gdLst>
              <a:gd name="T0" fmla="*/ 0 w 182"/>
              <a:gd name="T1" fmla="*/ 0 h 182"/>
              <a:gd name="T2" fmla="*/ 0 w 182"/>
              <a:gd name="T3" fmla="*/ 182 h 182"/>
              <a:gd name="T4" fmla="*/ 182 w 182"/>
              <a:gd name="T5" fmla="*/ 182 h 182"/>
              <a:gd name="T6" fmla="*/ 0 w 182"/>
              <a:gd name="T7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82">
                <a:moveTo>
                  <a:pt x="0" y="0"/>
                </a:moveTo>
                <a:lnTo>
                  <a:pt x="0" y="182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 userDrawn="1"/>
        </p:nvSpPr>
        <p:spPr bwMode="auto">
          <a:xfrm>
            <a:off x="2101850" y="4062413"/>
            <a:ext cx="360363" cy="360363"/>
          </a:xfrm>
          <a:custGeom>
            <a:avLst/>
            <a:gdLst>
              <a:gd name="T0" fmla="*/ 0 w 227"/>
              <a:gd name="T1" fmla="*/ 0 h 227"/>
              <a:gd name="T2" fmla="*/ 0 w 227"/>
              <a:gd name="T3" fmla="*/ 227 h 227"/>
              <a:gd name="T4" fmla="*/ 227 w 227"/>
              <a:gd name="T5" fmla="*/ 227 h 227"/>
              <a:gd name="T6" fmla="*/ 0 w 227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" h="227">
                <a:moveTo>
                  <a:pt x="0" y="0"/>
                </a:moveTo>
                <a:lnTo>
                  <a:pt x="0" y="227"/>
                </a:lnTo>
                <a:lnTo>
                  <a:pt x="227" y="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 userDrawn="1"/>
        </p:nvSpPr>
        <p:spPr bwMode="auto">
          <a:xfrm>
            <a:off x="590550" y="3732213"/>
            <a:ext cx="3141663" cy="3130550"/>
          </a:xfrm>
          <a:custGeom>
            <a:avLst/>
            <a:gdLst>
              <a:gd name="T0" fmla="*/ 0 w 1979"/>
              <a:gd name="T1" fmla="*/ 1972 h 1972"/>
              <a:gd name="T2" fmla="*/ 14 w 1979"/>
              <a:gd name="T3" fmla="*/ 1972 h 1972"/>
              <a:gd name="T4" fmla="*/ 1979 w 1979"/>
              <a:gd name="T5" fmla="*/ 7 h 1972"/>
              <a:gd name="T6" fmla="*/ 1972 w 1979"/>
              <a:gd name="T7" fmla="*/ 0 h 1972"/>
              <a:gd name="T8" fmla="*/ 0 w 1979"/>
              <a:gd name="T9" fmla="*/ 1972 h 1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9" h="1972">
                <a:moveTo>
                  <a:pt x="0" y="1972"/>
                </a:moveTo>
                <a:lnTo>
                  <a:pt x="14" y="1972"/>
                </a:lnTo>
                <a:lnTo>
                  <a:pt x="1979" y="7"/>
                </a:lnTo>
                <a:lnTo>
                  <a:pt x="1972" y="0"/>
                </a:lnTo>
                <a:lnTo>
                  <a:pt x="0" y="19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 userDrawn="1"/>
        </p:nvSpPr>
        <p:spPr bwMode="auto">
          <a:xfrm>
            <a:off x="1727200" y="0"/>
            <a:ext cx="3630613" cy="3621088"/>
          </a:xfrm>
          <a:custGeom>
            <a:avLst/>
            <a:gdLst>
              <a:gd name="T0" fmla="*/ 2273 w 2287"/>
              <a:gd name="T1" fmla="*/ 0 h 2281"/>
              <a:gd name="T2" fmla="*/ 0 w 2287"/>
              <a:gd name="T3" fmla="*/ 2274 h 2281"/>
              <a:gd name="T4" fmla="*/ 7 w 2287"/>
              <a:gd name="T5" fmla="*/ 2281 h 2281"/>
              <a:gd name="T6" fmla="*/ 2287 w 2287"/>
              <a:gd name="T7" fmla="*/ 0 h 2281"/>
              <a:gd name="T8" fmla="*/ 2273 w 2287"/>
              <a:gd name="T9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87" h="2281">
                <a:moveTo>
                  <a:pt x="2273" y="0"/>
                </a:moveTo>
                <a:lnTo>
                  <a:pt x="0" y="2274"/>
                </a:lnTo>
                <a:lnTo>
                  <a:pt x="7" y="2281"/>
                </a:lnTo>
                <a:lnTo>
                  <a:pt x="2287" y="0"/>
                </a:lnTo>
                <a:lnTo>
                  <a:pt x="22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 userDrawn="1"/>
        </p:nvSpPr>
        <p:spPr bwMode="auto">
          <a:xfrm>
            <a:off x="3013075" y="846138"/>
            <a:ext cx="1063625" cy="1065213"/>
          </a:xfrm>
          <a:custGeom>
            <a:avLst/>
            <a:gdLst>
              <a:gd name="T0" fmla="*/ 670 w 670"/>
              <a:gd name="T1" fmla="*/ 7 h 671"/>
              <a:gd name="T2" fmla="*/ 7 w 670"/>
              <a:gd name="T3" fmla="*/ 671 h 671"/>
              <a:gd name="T4" fmla="*/ 0 w 670"/>
              <a:gd name="T5" fmla="*/ 664 h 671"/>
              <a:gd name="T6" fmla="*/ 663 w 670"/>
              <a:gd name="T7" fmla="*/ 0 h 671"/>
              <a:gd name="T8" fmla="*/ 670 w 670"/>
              <a:gd name="T9" fmla="*/ 7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0" h="671">
                <a:moveTo>
                  <a:pt x="670" y="7"/>
                </a:moveTo>
                <a:lnTo>
                  <a:pt x="7" y="671"/>
                </a:lnTo>
                <a:lnTo>
                  <a:pt x="0" y="664"/>
                </a:lnTo>
                <a:lnTo>
                  <a:pt x="663" y="0"/>
                </a:lnTo>
                <a:lnTo>
                  <a:pt x="67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 userDrawn="1"/>
        </p:nvSpPr>
        <p:spPr bwMode="auto">
          <a:xfrm>
            <a:off x="5576888" y="4606925"/>
            <a:ext cx="279400" cy="279400"/>
          </a:xfrm>
          <a:custGeom>
            <a:avLst/>
            <a:gdLst>
              <a:gd name="T0" fmla="*/ 0 w 176"/>
              <a:gd name="T1" fmla="*/ 0 h 176"/>
              <a:gd name="T2" fmla="*/ 0 w 176"/>
              <a:gd name="T3" fmla="*/ 176 h 176"/>
              <a:gd name="T4" fmla="*/ 176 w 176"/>
              <a:gd name="T5" fmla="*/ 176 h 176"/>
              <a:gd name="T6" fmla="*/ 0 w 176"/>
              <a:gd name="T7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" h="176">
                <a:moveTo>
                  <a:pt x="0" y="0"/>
                </a:moveTo>
                <a:lnTo>
                  <a:pt x="0" y="176"/>
                </a:lnTo>
                <a:lnTo>
                  <a:pt x="176" y="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314951" y="2516826"/>
            <a:ext cx="620553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314951" y="1378744"/>
            <a:ext cx="6205538" cy="1098395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314950" y="3561558"/>
            <a:ext cx="6205539" cy="29373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314950" y="3857829"/>
            <a:ext cx="6205539" cy="29373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Freeform 51"/>
          <p:cNvSpPr>
            <a:spLocks/>
          </p:cNvSpPr>
          <p:nvPr userDrawn="1"/>
        </p:nvSpPr>
        <p:spPr bwMode="auto">
          <a:xfrm>
            <a:off x="7197726" y="0"/>
            <a:ext cx="4994274" cy="6858000"/>
          </a:xfrm>
          <a:custGeom>
            <a:avLst/>
            <a:gdLst>
              <a:gd name="T0" fmla="*/ 2161 w 3146"/>
              <a:gd name="T1" fmla="*/ 4320 h 4320"/>
              <a:gd name="T2" fmla="*/ 3146 w 3146"/>
              <a:gd name="T3" fmla="*/ 4320 h 4320"/>
              <a:gd name="T4" fmla="*/ 3146 w 3146"/>
              <a:gd name="T5" fmla="*/ 0 h 4320"/>
              <a:gd name="T6" fmla="*/ 2161 w 3146"/>
              <a:gd name="T7" fmla="*/ 0 h 4320"/>
              <a:gd name="T8" fmla="*/ 0 w 3146"/>
              <a:gd name="T9" fmla="*/ 2160 h 4320"/>
              <a:gd name="T10" fmla="*/ 2161 w 3146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6" h="4320">
                <a:moveTo>
                  <a:pt x="2161" y="4320"/>
                </a:moveTo>
                <a:lnTo>
                  <a:pt x="3146" y="4320"/>
                </a:lnTo>
                <a:lnTo>
                  <a:pt x="3146" y="0"/>
                </a:lnTo>
                <a:lnTo>
                  <a:pt x="2161" y="0"/>
                </a:lnTo>
                <a:lnTo>
                  <a:pt x="0" y="2160"/>
                </a:lnTo>
                <a:lnTo>
                  <a:pt x="2161" y="4320"/>
                </a:lnTo>
                <a:close/>
              </a:path>
            </a:pathLst>
          </a:custGeom>
          <a:blipFill>
            <a:blip r:embed="rId2"/>
            <a:srcRect/>
            <a:stretch>
              <a:fillRect l="-53284" r="-53014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2"/>
          <p:cNvSpPr>
            <a:spLocks/>
          </p:cNvSpPr>
          <p:nvPr userDrawn="1"/>
        </p:nvSpPr>
        <p:spPr bwMode="auto">
          <a:xfrm>
            <a:off x="7197726" y="0"/>
            <a:ext cx="4994274" cy="6858000"/>
          </a:xfrm>
          <a:custGeom>
            <a:avLst/>
            <a:gdLst>
              <a:gd name="T0" fmla="*/ 2161 w 3146"/>
              <a:gd name="T1" fmla="*/ 4320 h 4320"/>
              <a:gd name="T2" fmla="*/ 3146 w 3146"/>
              <a:gd name="T3" fmla="*/ 4320 h 4320"/>
              <a:gd name="T4" fmla="*/ 3146 w 3146"/>
              <a:gd name="T5" fmla="*/ 0 h 4320"/>
              <a:gd name="T6" fmla="*/ 2161 w 3146"/>
              <a:gd name="T7" fmla="*/ 0 h 4320"/>
              <a:gd name="T8" fmla="*/ 0 w 3146"/>
              <a:gd name="T9" fmla="*/ 2160 h 4320"/>
              <a:gd name="T10" fmla="*/ 2161 w 3146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6" h="4320">
                <a:moveTo>
                  <a:pt x="2161" y="4320"/>
                </a:moveTo>
                <a:lnTo>
                  <a:pt x="3146" y="4320"/>
                </a:lnTo>
                <a:lnTo>
                  <a:pt x="3146" y="0"/>
                </a:lnTo>
                <a:lnTo>
                  <a:pt x="2161" y="0"/>
                </a:lnTo>
                <a:lnTo>
                  <a:pt x="0" y="2160"/>
                </a:lnTo>
                <a:lnTo>
                  <a:pt x="2161" y="43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3"/>
          <p:cNvSpPr>
            <a:spLocks/>
          </p:cNvSpPr>
          <p:nvPr userDrawn="1"/>
        </p:nvSpPr>
        <p:spPr bwMode="auto">
          <a:xfrm>
            <a:off x="9337675" y="576263"/>
            <a:ext cx="2854325" cy="5705475"/>
          </a:xfrm>
          <a:custGeom>
            <a:avLst/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4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  <a:close/>
              </a:path>
            </a:pathLst>
          </a:custGeom>
          <a:solidFill>
            <a:srgbClr val="E6E6E6">
              <a:alpha val="43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4"/>
          <p:cNvSpPr>
            <a:spLocks/>
          </p:cNvSpPr>
          <p:nvPr userDrawn="1"/>
        </p:nvSpPr>
        <p:spPr bwMode="auto">
          <a:xfrm>
            <a:off x="9337675" y="576263"/>
            <a:ext cx="2854325" cy="5705475"/>
          </a:xfrm>
          <a:custGeom>
            <a:avLst/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4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 userDrawn="1"/>
        </p:nvSpPr>
        <p:spPr bwMode="auto">
          <a:xfrm>
            <a:off x="-1588" y="0"/>
            <a:ext cx="12198350" cy="6862763"/>
          </a:xfrm>
          <a:prstGeom prst="rect">
            <a:avLst/>
          </a:prstGeom>
          <a:solidFill>
            <a:srgbClr val="231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5289551" y="4366341"/>
            <a:ext cx="6230937" cy="1681241"/>
          </a:xfrm>
          <a:prstGeom prst="rect">
            <a:avLst/>
          </a:prstGeom>
          <a:blipFill>
            <a:blip r:embed="rId2"/>
            <a:srcRect/>
            <a:stretch>
              <a:fillRect t="-54500" b="-536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6"/>
          <p:cNvSpPr>
            <a:spLocks noChangeArrowheads="1"/>
          </p:cNvSpPr>
          <p:nvPr userDrawn="1"/>
        </p:nvSpPr>
        <p:spPr bwMode="auto">
          <a:xfrm>
            <a:off x="-1588" y="0"/>
            <a:ext cx="1219835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 userDrawn="1"/>
        </p:nvSpPr>
        <p:spPr bwMode="auto">
          <a:xfrm>
            <a:off x="4057650" y="5035550"/>
            <a:ext cx="288925" cy="290513"/>
          </a:xfrm>
          <a:custGeom>
            <a:avLst/>
            <a:gdLst>
              <a:gd name="T0" fmla="*/ 0 w 182"/>
              <a:gd name="T1" fmla="*/ 0 h 183"/>
              <a:gd name="T2" fmla="*/ 0 w 182"/>
              <a:gd name="T3" fmla="*/ 183 h 183"/>
              <a:gd name="T4" fmla="*/ 182 w 182"/>
              <a:gd name="T5" fmla="*/ 183 h 183"/>
              <a:gd name="T6" fmla="*/ 0 w 182"/>
              <a:gd name="T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83">
                <a:moveTo>
                  <a:pt x="0" y="0"/>
                </a:moveTo>
                <a:lnTo>
                  <a:pt x="0" y="183"/>
                </a:lnTo>
                <a:lnTo>
                  <a:pt x="182" y="1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 userDrawn="1"/>
        </p:nvSpPr>
        <p:spPr bwMode="auto">
          <a:xfrm>
            <a:off x="1628775" y="1792288"/>
            <a:ext cx="2447925" cy="2451100"/>
          </a:xfrm>
          <a:custGeom>
            <a:avLst/>
            <a:gdLst>
              <a:gd name="T0" fmla="*/ 0 w 1542"/>
              <a:gd name="T1" fmla="*/ 1544 h 1544"/>
              <a:gd name="T2" fmla="*/ 879 w 1542"/>
              <a:gd name="T3" fmla="*/ 1544 h 1544"/>
              <a:gd name="T4" fmla="*/ 1542 w 1542"/>
              <a:gd name="T5" fmla="*/ 881 h 1544"/>
              <a:gd name="T6" fmla="*/ 1542 w 1542"/>
              <a:gd name="T7" fmla="*/ 0 h 1544"/>
              <a:gd name="T8" fmla="*/ 0 w 1542"/>
              <a:gd name="T9" fmla="*/ 1544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2" h="1544">
                <a:moveTo>
                  <a:pt x="0" y="1544"/>
                </a:moveTo>
                <a:lnTo>
                  <a:pt x="879" y="1544"/>
                </a:lnTo>
                <a:lnTo>
                  <a:pt x="1542" y="881"/>
                </a:lnTo>
                <a:lnTo>
                  <a:pt x="1542" y="0"/>
                </a:lnTo>
                <a:lnTo>
                  <a:pt x="0" y="15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1717675" y="3679825"/>
            <a:ext cx="2311400" cy="2312988"/>
          </a:xfrm>
          <a:custGeom>
            <a:avLst/>
            <a:gdLst>
              <a:gd name="T0" fmla="*/ 328 w 1456"/>
              <a:gd name="T1" fmla="*/ 1457 h 1457"/>
              <a:gd name="T2" fmla="*/ 1456 w 1456"/>
              <a:gd name="T3" fmla="*/ 328 h 1457"/>
              <a:gd name="T4" fmla="*/ 1456 w 1456"/>
              <a:gd name="T5" fmla="*/ 0 h 1457"/>
              <a:gd name="T6" fmla="*/ 0 w 1456"/>
              <a:gd name="T7" fmla="*/ 1457 h 1457"/>
              <a:gd name="T8" fmla="*/ 328 w 1456"/>
              <a:gd name="T9" fmla="*/ 1457 h 1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6" h="1457">
                <a:moveTo>
                  <a:pt x="328" y="1457"/>
                </a:moveTo>
                <a:lnTo>
                  <a:pt x="1456" y="328"/>
                </a:lnTo>
                <a:lnTo>
                  <a:pt x="1456" y="0"/>
                </a:lnTo>
                <a:lnTo>
                  <a:pt x="0" y="1457"/>
                </a:lnTo>
                <a:lnTo>
                  <a:pt x="328" y="14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 userDrawn="1"/>
        </p:nvSpPr>
        <p:spPr bwMode="auto">
          <a:xfrm>
            <a:off x="3275013" y="4756150"/>
            <a:ext cx="842963" cy="844550"/>
          </a:xfrm>
          <a:custGeom>
            <a:avLst/>
            <a:gdLst>
              <a:gd name="T0" fmla="*/ 0 w 531"/>
              <a:gd name="T1" fmla="*/ 532 h 532"/>
              <a:gd name="T2" fmla="*/ 531 w 531"/>
              <a:gd name="T3" fmla="*/ 532 h 532"/>
              <a:gd name="T4" fmla="*/ 531 w 531"/>
              <a:gd name="T5" fmla="*/ 0 h 532"/>
              <a:gd name="T6" fmla="*/ 0 w 531"/>
              <a:gd name="T7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1" h="532">
                <a:moveTo>
                  <a:pt x="0" y="532"/>
                </a:moveTo>
                <a:lnTo>
                  <a:pt x="531" y="532"/>
                </a:lnTo>
                <a:lnTo>
                  <a:pt x="531" y="0"/>
                </a:lnTo>
                <a:lnTo>
                  <a:pt x="0" y="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3981450" y="5164138"/>
            <a:ext cx="288925" cy="288925"/>
          </a:xfrm>
          <a:custGeom>
            <a:avLst/>
            <a:gdLst>
              <a:gd name="T0" fmla="*/ 0 w 182"/>
              <a:gd name="T1" fmla="*/ 0 h 182"/>
              <a:gd name="T2" fmla="*/ 0 w 182"/>
              <a:gd name="T3" fmla="*/ 182 h 182"/>
              <a:gd name="T4" fmla="*/ 182 w 182"/>
              <a:gd name="T5" fmla="*/ 182 h 182"/>
              <a:gd name="T6" fmla="*/ 0 w 182"/>
              <a:gd name="T7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82">
                <a:moveTo>
                  <a:pt x="0" y="0"/>
                </a:moveTo>
                <a:lnTo>
                  <a:pt x="0" y="182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 userDrawn="1"/>
        </p:nvSpPr>
        <p:spPr bwMode="auto">
          <a:xfrm>
            <a:off x="2101850" y="4062413"/>
            <a:ext cx="360363" cy="360363"/>
          </a:xfrm>
          <a:custGeom>
            <a:avLst/>
            <a:gdLst>
              <a:gd name="T0" fmla="*/ 0 w 227"/>
              <a:gd name="T1" fmla="*/ 0 h 227"/>
              <a:gd name="T2" fmla="*/ 0 w 227"/>
              <a:gd name="T3" fmla="*/ 227 h 227"/>
              <a:gd name="T4" fmla="*/ 227 w 227"/>
              <a:gd name="T5" fmla="*/ 227 h 227"/>
              <a:gd name="T6" fmla="*/ 0 w 227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" h="227">
                <a:moveTo>
                  <a:pt x="0" y="0"/>
                </a:moveTo>
                <a:lnTo>
                  <a:pt x="0" y="227"/>
                </a:lnTo>
                <a:lnTo>
                  <a:pt x="227" y="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4"/>
          <p:cNvSpPr>
            <a:spLocks/>
          </p:cNvSpPr>
          <p:nvPr userDrawn="1"/>
        </p:nvSpPr>
        <p:spPr bwMode="auto">
          <a:xfrm>
            <a:off x="590550" y="3732213"/>
            <a:ext cx="3141663" cy="3130550"/>
          </a:xfrm>
          <a:custGeom>
            <a:avLst/>
            <a:gdLst>
              <a:gd name="T0" fmla="*/ 0 w 1979"/>
              <a:gd name="T1" fmla="*/ 1972 h 1972"/>
              <a:gd name="T2" fmla="*/ 14 w 1979"/>
              <a:gd name="T3" fmla="*/ 1972 h 1972"/>
              <a:gd name="T4" fmla="*/ 1979 w 1979"/>
              <a:gd name="T5" fmla="*/ 7 h 1972"/>
              <a:gd name="T6" fmla="*/ 1972 w 1979"/>
              <a:gd name="T7" fmla="*/ 0 h 1972"/>
              <a:gd name="T8" fmla="*/ 0 w 1979"/>
              <a:gd name="T9" fmla="*/ 1972 h 1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9" h="1972">
                <a:moveTo>
                  <a:pt x="0" y="1972"/>
                </a:moveTo>
                <a:lnTo>
                  <a:pt x="14" y="1972"/>
                </a:lnTo>
                <a:lnTo>
                  <a:pt x="1979" y="7"/>
                </a:lnTo>
                <a:lnTo>
                  <a:pt x="1972" y="0"/>
                </a:lnTo>
                <a:lnTo>
                  <a:pt x="0" y="19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 userDrawn="1"/>
        </p:nvSpPr>
        <p:spPr bwMode="auto">
          <a:xfrm>
            <a:off x="1727200" y="0"/>
            <a:ext cx="3630613" cy="3621088"/>
          </a:xfrm>
          <a:custGeom>
            <a:avLst/>
            <a:gdLst>
              <a:gd name="T0" fmla="*/ 2273 w 2287"/>
              <a:gd name="T1" fmla="*/ 0 h 2281"/>
              <a:gd name="T2" fmla="*/ 0 w 2287"/>
              <a:gd name="T3" fmla="*/ 2274 h 2281"/>
              <a:gd name="T4" fmla="*/ 7 w 2287"/>
              <a:gd name="T5" fmla="*/ 2281 h 2281"/>
              <a:gd name="T6" fmla="*/ 2287 w 2287"/>
              <a:gd name="T7" fmla="*/ 0 h 2281"/>
              <a:gd name="T8" fmla="*/ 2273 w 2287"/>
              <a:gd name="T9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87" h="2281">
                <a:moveTo>
                  <a:pt x="2273" y="0"/>
                </a:moveTo>
                <a:lnTo>
                  <a:pt x="0" y="2274"/>
                </a:lnTo>
                <a:lnTo>
                  <a:pt x="7" y="2281"/>
                </a:lnTo>
                <a:lnTo>
                  <a:pt x="2287" y="0"/>
                </a:lnTo>
                <a:lnTo>
                  <a:pt x="22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 userDrawn="1"/>
        </p:nvSpPr>
        <p:spPr bwMode="auto">
          <a:xfrm>
            <a:off x="3013075" y="846138"/>
            <a:ext cx="1063625" cy="1065213"/>
          </a:xfrm>
          <a:custGeom>
            <a:avLst/>
            <a:gdLst>
              <a:gd name="T0" fmla="*/ 670 w 670"/>
              <a:gd name="T1" fmla="*/ 7 h 671"/>
              <a:gd name="T2" fmla="*/ 7 w 670"/>
              <a:gd name="T3" fmla="*/ 671 h 671"/>
              <a:gd name="T4" fmla="*/ 0 w 670"/>
              <a:gd name="T5" fmla="*/ 664 h 671"/>
              <a:gd name="T6" fmla="*/ 663 w 670"/>
              <a:gd name="T7" fmla="*/ 0 h 671"/>
              <a:gd name="T8" fmla="*/ 670 w 670"/>
              <a:gd name="T9" fmla="*/ 7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0" h="671">
                <a:moveTo>
                  <a:pt x="670" y="7"/>
                </a:moveTo>
                <a:lnTo>
                  <a:pt x="7" y="671"/>
                </a:lnTo>
                <a:lnTo>
                  <a:pt x="0" y="664"/>
                </a:lnTo>
                <a:lnTo>
                  <a:pt x="663" y="0"/>
                </a:lnTo>
                <a:lnTo>
                  <a:pt x="67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8"/>
          <p:cNvSpPr>
            <a:spLocks/>
          </p:cNvSpPr>
          <p:nvPr userDrawn="1"/>
        </p:nvSpPr>
        <p:spPr bwMode="auto">
          <a:xfrm>
            <a:off x="5576888" y="4606925"/>
            <a:ext cx="279400" cy="279400"/>
          </a:xfrm>
          <a:custGeom>
            <a:avLst/>
            <a:gdLst>
              <a:gd name="T0" fmla="*/ 0 w 176"/>
              <a:gd name="T1" fmla="*/ 0 h 176"/>
              <a:gd name="T2" fmla="*/ 0 w 176"/>
              <a:gd name="T3" fmla="*/ 176 h 176"/>
              <a:gd name="T4" fmla="*/ 176 w 176"/>
              <a:gd name="T5" fmla="*/ 176 h 176"/>
              <a:gd name="T6" fmla="*/ 0 w 176"/>
              <a:gd name="T7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" h="176">
                <a:moveTo>
                  <a:pt x="0" y="0"/>
                </a:moveTo>
                <a:lnTo>
                  <a:pt x="0" y="176"/>
                </a:lnTo>
                <a:lnTo>
                  <a:pt x="176" y="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289551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289551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289552" y="31450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iSlide® PowerPoint standard template.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A22CB1-2580-446B-B963-43C7F51C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0EF45A-9BC9-4C06-B8F2-CBE18156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E3C29D-5FC8-4D7D-8A43-9C135FCC7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46" name="df6f470a-adaa-47b9-b23b-99f66dd82de9" descr="VhkAAB+LCAAAAAAABADtl1tv2jAUx7+Lt72xKr5QIG9AYUPTNgTVLpp4yMCApVyQY6q2KN+9Nrlgk6Skk5AWgXgp9v/Y5/zPwT91B96Lpw0FNph6Dhd3zFlxxxsJ6oEGGC2A7W9dtwF6zF8wf/WJB9tNCOw/uyxM3/nJxPqH426pivWZYI4bf7Vz+lT2lfnM23qJzLqx5JLzqC1BK15ki4VLddnIF5Q/ZDdAtbb/eyq4vGAYcM8R8sKdFX0AyRawsYyNVPCCPsqgBriP00rzSdJTBhTWqTZUmeMgFCzwDxFjR/pGZUoFxR4FHaQyLcoFmztu12Ur36O+yrgXCBEo/z8HnD0HvjC3ZX1UzNdy/wulm8TAKXuWFy4dN6SpDWtnQ7/Ji9Lq9gtQhk2o6wj2YCiMNQiirK5MpOw4ljWMk2eZmwd3ZK0ya8PkqFFq0D19FG+zVEXofhY1v6yYfTrqAD31JIW35Z3a8k9TcRSsV/N9uQyp+DWmfC6z6T0Z9qvfQTOvOXQE2B81xe/yU6y8xjgF3qDsHlOffCseuNja4nnT5+bV/piTdtytvPFFjZsVtC57sPqBG/DTD1Yqy+1LJ9icTqjyLRVNVn/l4wJJE1uwLavj23Atpe+Gw2a3j7oDkBYAo6LHKD2m6mN0pK8ydPuQ/Kh154cy9Eb3OFuthU/DMFmOM7VKWjfLlWK0JV58vS3/OUeaBkfQxXEEVeEIqsYRZHAE1Zcj6MqRc3GkbN70uTnNEaRzBNWEIy3SaWFomRgZ3N62UCFG0BUj9cFIy8AIvjiM4CoYwdUwgg2M4PpiBF8xci6MlM2bPjenMYJ1jOCaYIRA2EG4Y2Ck37rr4uL/RvAVI/XBSLutY4RcHEZIFYyQahghBkZIfTFCrhg5F0bK5k2fm9MYITpGSE0wApuw04ZtbHBk0FKfQo6Qy+PILHoBWCxf1VYZAAA=">
            <a:extLst>
              <a:ext uri="{FF2B5EF4-FFF2-40B4-BE49-F238E27FC236}">
                <a16:creationId xmlns:a16="http://schemas.microsoft.com/office/drawing/2014/main" xmlns="" id="{B9FBE51F-61DC-407A-A9EB-34274FCDEF45}"/>
              </a:ext>
            </a:extLst>
          </p:cNvPr>
          <p:cNvGrpSpPr>
            <a:grpSpLocks noChangeAspect="1"/>
          </p:cNvGrpSpPr>
          <p:nvPr/>
        </p:nvGrpSpPr>
        <p:grpSpPr>
          <a:xfrm>
            <a:off x="3844268" y="1386976"/>
            <a:ext cx="4501874" cy="4495210"/>
            <a:chOff x="3413919" y="750888"/>
            <a:chExt cx="5364163" cy="5356225"/>
          </a:xfrm>
        </p:grpSpPr>
        <p:sp>
          <p:nvSpPr>
            <p:cNvPr id="47" name="RelativeShape4">
              <a:extLst>
                <a:ext uri="{FF2B5EF4-FFF2-40B4-BE49-F238E27FC236}">
                  <a16:creationId xmlns:a16="http://schemas.microsoft.com/office/drawing/2014/main" xmlns="" id="{50CAE81F-A45D-4899-8BAF-0CD6BFC11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9769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lativeShape3">
              <a:extLst>
                <a:ext uri="{FF2B5EF4-FFF2-40B4-BE49-F238E27FC236}">
                  <a16:creationId xmlns:a16="http://schemas.microsoft.com/office/drawing/2014/main" xmlns="" id="{E0E05A50-1035-4EA3-9A73-1E43AD752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206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lativeShape2">
              <a:extLst>
                <a:ext uri="{FF2B5EF4-FFF2-40B4-BE49-F238E27FC236}">
                  <a16:creationId xmlns:a16="http://schemas.microsoft.com/office/drawing/2014/main" xmlns="" id="{7D1C752A-EF02-443D-87E1-51B74230D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643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lativeShape1">
              <a:extLst>
                <a:ext uri="{FF2B5EF4-FFF2-40B4-BE49-F238E27FC236}">
                  <a16:creationId xmlns:a16="http://schemas.microsoft.com/office/drawing/2014/main" xmlns="" id="{6FAC1F56-E9CD-47E2-A0B3-278461022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194" y="1079501"/>
              <a:ext cx="944563" cy="389175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xmlns="" id="{825BE5BC-BA2E-4505-A173-DF16069A2E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2056" y="2384426"/>
              <a:ext cx="2155825" cy="2152650"/>
            </a:xfrm>
            <a:custGeom>
              <a:avLst/>
              <a:gdLst>
                <a:gd name="T0" fmla="*/ 119 w 233"/>
                <a:gd name="T1" fmla="*/ 231 h 233"/>
                <a:gd name="T2" fmla="*/ 138 w 233"/>
                <a:gd name="T3" fmla="*/ 229 h 233"/>
                <a:gd name="T4" fmla="*/ 88 w 233"/>
                <a:gd name="T5" fmla="*/ 229 h 233"/>
                <a:gd name="T6" fmla="*/ 104 w 233"/>
                <a:gd name="T7" fmla="*/ 229 h 233"/>
                <a:gd name="T8" fmla="*/ 166 w 233"/>
                <a:gd name="T9" fmla="*/ 218 h 233"/>
                <a:gd name="T10" fmla="*/ 152 w 233"/>
                <a:gd name="T11" fmla="*/ 227 h 233"/>
                <a:gd name="T12" fmla="*/ 58 w 233"/>
                <a:gd name="T13" fmla="*/ 214 h 233"/>
                <a:gd name="T14" fmla="*/ 73 w 233"/>
                <a:gd name="T15" fmla="*/ 224 h 233"/>
                <a:gd name="T16" fmla="*/ 58 w 233"/>
                <a:gd name="T17" fmla="*/ 214 h 233"/>
                <a:gd name="T18" fmla="*/ 179 w 233"/>
                <a:gd name="T19" fmla="*/ 213 h 233"/>
                <a:gd name="T20" fmla="*/ 194 w 233"/>
                <a:gd name="T21" fmla="*/ 201 h 233"/>
                <a:gd name="T22" fmla="*/ 32 w 233"/>
                <a:gd name="T23" fmla="*/ 197 h 233"/>
                <a:gd name="T24" fmla="*/ 46 w 233"/>
                <a:gd name="T25" fmla="*/ 206 h 233"/>
                <a:gd name="T26" fmla="*/ 213 w 233"/>
                <a:gd name="T27" fmla="*/ 177 h 233"/>
                <a:gd name="T28" fmla="*/ 205 w 233"/>
                <a:gd name="T29" fmla="*/ 191 h 233"/>
                <a:gd name="T30" fmla="*/ 14 w 233"/>
                <a:gd name="T31" fmla="*/ 169 h 233"/>
                <a:gd name="T32" fmla="*/ 23 w 233"/>
                <a:gd name="T33" fmla="*/ 185 h 233"/>
                <a:gd name="T34" fmla="*/ 14 w 233"/>
                <a:gd name="T35" fmla="*/ 169 h 233"/>
                <a:gd name="T36" fmla="*/ 221 w 233"/>
                <a:gd name="T37" fmla="*/ 164 h 233"/>
                <a:gd name="T38" fmla="*/ 227 w 233"/>
                <a:gd name="T39" fmla="*/ 147 h 233"/>
                <a:gd name="T40" fmla="*/ 2 w 233"/>
                <a:gd name="T41" fmla="*/ 140 h 233"/>
                <a:gd name="T42" fmla="*/ 9 w 233"/>
                <a:gd name="T43" fmla="*/ 155 h 233"/>
                <a:gd name="T44" fmla="*/ 0 w 233"/>
                <a:gd name="T45" fmla="*/ 108 h 233"/>
                <a:gd name="T46" fmla="*/ 1 w 233"/>
                <a:gd name="T47" fmla="*/ 126 h 233"/>
                <a:gd name="T48" fmla="*/ 1 w 233"/>
                <a:gd name="T49" fmla="*/ 106 h 233"/>
                <a:gd name="T50" fmla="*/ 229 w 233"/>
                <a:gd name="T51" fmla="*/ 101 h 233"/>
                <a:gd name="T52" fmla="*/ 230 w 233"/>
                <a:gd name="T53" fmla="*/ 134 h 233"/>
                <a:gd name="T54" fmla="*/ 230 w 233"/>
                <a:gd name="T55" fmla="*/ 99 h 233"/>
                <a:gd name="T56" fmla="*/ 3 w 233"/>
                <a:gd name="T57" fmla="*/ 93 h 233"/>
                <a:gd name="T58" fmla="*/ 9 w 233"/>
                <a:gd name="T59" fmla="*/ 75 h 233"/>
                <a:gd name="T60" fmla="*/ 220 w 233"/>
                <a:gd name="T61" fmla="*/ 70 h 233"/>
                <a:gd name="T62" fmla="*/ 228 w 233"/>
                <a:gd name="T63" fmla="*/ 85 h 233"/>
                <a:gd name="T64" fmla="*/ 22 w 233"/>
                <a:gd name="T65" fmla="*/ 47 h 233"/>
                <a:gd name="T66" fmla="*/ 16 w 233"/>
                <a:gd name="T67" fmla="*/ 63 h 233"/>
                <a:gd name="T68" fmla="*/ 205 w 233"/>
                <a:gd name="T69" fmla="*/ 41 h 233"/>
                <a:gd name="T70" fmla="*/ 214 w 233"/>
                <a:gd name="T71" fmla="*/ 57 h 233"/>
                <a:gd name="T72" fmla="*/ 205 w 233"/>
                <a:gd name="T73" fmla="*/ 41 h 233"/>
                <a:gd name="T74" fmla="*/ 33 w 233"/>
                <a:gd name="T75" fmla="*/ 37 h 233"/>
                <a:gd name="T76" fmla="*/ 47 w 233"/>
                <a:gd name="T77" fmla="*/ 24 h 233"/>
                <a:gd name="T78" fmla="*/ 180 w 233"/>
                <a:gd name="T79" fmla="*/ 22 h 233"/>
                <a:gd name="T80" fmla="*/ 195 w 233"/>
                <a:gd name="T81" fmla="*/ 30 h 233"/>
                <a:gd name="T82" fmla="*/ 73 w 233"/>
                <a:gd name="T83" fmla="*/ 8 h 233"/>
                <a:gd name="T84" fmla="*/ 60 w 233"/>
                <a:gd name="T85" fmla="*/ 18 h 233"/>
                <a:gd name="T86" fmla="*/ 152 w 233"/>
                <a:gd name="T87" fmla="*/ 5 h 233"/>
                <a:gd name="T88" fmla="*/ 167 w 233"/>
                <a:gd name="T89" fmla="*/ 14 h 233"/>
                <a:gd name="T90" fmla="*/ 152 w 233"/>
                <a:gd name="T91" fmla="*/ 5 h 233"/>
                <a:gd name="T92" fmla="*/ 87 w 233"/>
                <a:gd name="T93" fmla="*/ 5 h 233"/>
                <a:gd name="T94" fmla="*/ 106 w 233"/>
                <a:gd name="T95" fmla="*/ 2 h 233"/>
                <a:gd name="T96" fmla="*/ 121 w 233"/>
                <a:gd name="T97" fmla="*/ 3 h 233"/>
                <a:gd name="T98" fmla="*/ 137 w 233"/>
                <a:gd name="T99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" h="233">
                  <a:moveTo>
                    <a:pt x="136" y="228"/>
                  </a:moveTo>
                  <a:cubicBezTo>
                    <a:pt x="136" y="228"/>
                    <a:pt x="136" y="228"/>
                    <a:pt x="136" y="228"/>
                  </a:cubicBezTo>
                  <a:cubicBezTo>
                    <a:pt x="131" y="229"/>
                    <a:pt x="125" y="230"/>
                    <a:pt x="120" y="230"/>
                  </a:cubicBezTo>
                  <a:cubicBezTo>
                    <a:pt x="119" y="230"/>
                    <a:pt x="119" y="231"/>
                    <a:pt x="119" y="231"/>
                  </a:cubicBezTo>
                  <a:cubicBezTo>
                    <a:pt x="119" y="232"/>
                    <a:pt x="119" y="233"/>
                    <a:pt x="120" y="233"/>
                  </a:cubicBezTo>
                  <a:cubicBezTo>
                    <a:pt x="120" y="233"/>
                    <a:pt x="120" y="233"/>
                    <a:pt x="120" y="233"/>
                  </a:cubicBezTo>
                  <a:cubicBezTo>
                    <a:pt x="126" y="233"/>
                    <a:pt x="131" y="232"/>
                    <a:pt x="136" y="231"/>
                  </a:cubicBezTo>
                  <a:cubicBezTo>
                    <a:pt x="137" y="231"/>
                    <a:pt x="138" y="230"/>
                    <a:pt x="138" y="229"/>
                  </a:cubicBezTo>
                  <a:cubicBezTo>
                    <a:pt x="137" y="229"/>
                    <a:pt x="137" y="228"/>
                    <a:pt x="136" y="228"/>
                  </a:cubicBezTo>
                  <a:moveTo>
                    <a:pt x="88" y="226"/>
                  </a:moveTo>
                  <a:cubicBezTo>
                    <a:pt x="88" y="226"/>
                    <a:pt x="87" y="227"/>
                    <a:pt x="87" y="228"/>
                  </a:cubicBezTo>
                  <a:cubicBezTo>
                    <a:pt x="87" y="228"/>
                    <a:pt x="87" y="229"/>
                    <a:pt x="88" y="229"/>
                  </a:cubicBezTo>
                  <a:cubicBezTo>
                    <a:pt x="93" y="231"/>
                    <a:pt x="98" y="232"/>
                    <a:pt x="104" y="232"/>
                  </a:cubicBezTo>
                  <a:cubicBezTo>
                    <a:pt x="104" y="232"/>
                    <a:pt x="104" y="232"/>
                    <a:pt x="104" y="232"/>
                  </a:cubicBezTo>
                  <a:cubicBezTo>
                    <a:pt x="105" y="232"/>
                    <a:pt x="105" y="232"/>
                    <a:pt x="105" y="231"/>
                  </a:cubicBezTo>
                  <a:cubicBezTo>
                    <a:pt x="106" y="230"/>
                    <a:pt x="105" y="229"/>
                    <a:pt x="104" y="229"/>
                  </a:cubicBezTo>
                  <a:cubicBezTo>
                    <a:pt x="99" y="229"/>
                    <a:pt x="94" y="228"/>
                    <a:pt x="89" y="227"/>
                  </a:cubicBezTo>
                  <a:cubicBezTo>
                    <a:pt x="88" y="226"/>
                    <a:pt x="88" y="226"/>
                    <a:pt x="88" y="226"/>
                  </a:cubicBezTo>
                  <a:moveTo>
                    <a:pt x="167" y="218"/>
                  </a:moveTo>
                  <a:cubicBezTo>
                    <a:pt x="166" y="218"/>
                    <a:pt x="166" y="218"/>
                    <a:pt x="166" y="218"/>
                  </a:cubicBezTo>
                  <a:cubicBezTo>
                    <a:pt x="161" y="221"/>
                    <a:pt x="156" y="223"/>
                    <a:pt x="151" y="224"/>
                  </a:cubicBezTo>
                  <a:cubicBezTo>
                    <a:pt x="150" y="225"/>
                    <a:pt x="150" y="225"/>
                    <a:pt x="150" y="226"/>
                  </a:cubicBezTo>
                  <a:cubicBezTo>
                    <a:pt x="150" y="227"/>
                    <a:pt x="151" y="227"/>
                    <a:pt x="152" y="227"/>
                  </a:cubicBezTo>
                  <a:cubicBezTo>
                    <a:pt x="152" y="227"/>
                    <a:pt x="152" y="227"/>
                    <a:pt x="152" y="227"/>
                  </a:cubicBezTo>
                  <a:cubicBezTo>
                    <a:pt x="157" y="226"/>
                    <a:pt x="162" y="223"/>
                    <a:pt x="167" y="221"/>
                  </a:cubicBezTo>
                  <a:cubicBezTo>
                    <a:pt x="168" y="221"/>
                    <a:pt x="168" y="220"/>
                    <a:pt x="168" y="219"/>
                  </a:cubicBezTo>
                  <a:cubicBezTo>
                    <a:pt x="168" y="219"/>
                    <a:pt x="167" y="218"/>
                    <a:pt x="167" y="218"/>
                  </a:cubicBezTo>
                  <a:moveTo>
                    <a:pt x="58" y="214"/>
                  </a:moveTo>
                  <a:cubicBezTo>
                    <a:pt x="58" y="214"/>
                    <a:pt x="57" y="215"/>
                    <a:pt x="57" y="215"/>
                  </a:cubicBezTo>
                  <a:cubicBezTo>
                    <a:pt x="57" y="216"/>
                    <a:pt x="57" y="217"/>
                    <a:pt x="58" y="217"/>
                  </a:cubicBezTo>
                  <a:cubicBezTo>
                    <a:pt x="62" y="220"/>
                    <a:pt x="67" y="222"/>
                    <a:pt x="72" y="224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24"/>
                    <a:pt x="74" y="224"/>
                    <a:pt x="74" y="224"/>
                  </a:cubicBezTo>
                  <a:cubicBezTo>
                    <a:pt x="75" y="223"/>
                    <a:pt x="74" y="222"/>
                    <a:pt x="73" y="222"/>
                  </a:cubicBezTo>
                  <a:cubicBezTo>
                    <a:pt x="69" y="220"/>
                    <a:pt x="64" y="217"/>
                    <a:pt x="59" y="215"/>
                  </a:cubicBezTo>
                  <a:cubicBezTo>
                    <a:pt x="59" y="214"/>
                    <a:pt x="59" y="214"/>
                    <a:pt x="58" y="214"/>
                  </a:cubicBezTo>
                  <a:moveTo>
                    <a:pt x="193" y="200"/>
                  </a:moveTo>
                  <a:cubicBezTo>
                    <a:pt x="193" y="200"/>
                    <a:pt x="192" y="200"/>
                    <a:pt x="192" y="201"/>
                  </a:cubicBezTo>
                  <a:cubicBezTo>
                    <a:pt x="188" y="204"/>
                    <a:pt x="184" y="208"/>
                    <a:pt x="180" y="211"/>
                  </a:cubicBezTo>
                  <a:cubicBezTo>
                    <a:pt x="179" y="211"/>
                    <a:pt x="179" y="212"/>
                    <a:pt x="179" y="213"/>
                  </a:cubicBezTo>
                  <a:cubicBezTo>
                    <a:pt x="180" y="213"/>
                    <a:pt x="180" y="213"/>
                    <a:pt x="180" y="213"/>
                  </a:cubicBezTo>
                  <a:cubicBezTo>
                    <a:pt x="181" y="213"/>
                    <a:pt x="181" y="213"/>
                    <a:pt x="181" y="213"/>
                  </a:cubicBezTo>
                  <a:cubicBezTo>
                    <a:pt x="186" y="210"/>
                    <a:pt x="190" y="207"/>
                    <a:pt x="194" y="203"/>
                  </a:cubicBezTo>
                  <a:cubicBezTo>
                    <a:pt x="195" y="202"/>
                    <a:pt x="195" y="201"/>
                    <a:pt x="194" y="201"/>
                  </a:cubicBezTo>
                  <a:cubicBezTo>
                    <a:pt x="194" y="201"/>
                    <a:pt x="194" y="200"/>
                    <a:pt x="193" y="200"/>
                  </a:cubicBezTo>
                  <a:moveTo>
                    <a:pt x="33" y="195"/>
                  </a:moveTo>
                  <a:cubicBezTo>
                    <a:pt x="33" y="195"/>
                    <a:pt x="32" y="195"/>
                    <a:pt x="32" y="195"/>
                  </a:cubicBezTo>
                  <a:cubicBezTo>
                    <a:pt x="32" y="196"/>
                    <a:pt x="32" y="197"/>
                    <a:pt x="32" y="197"/>
                  </a:cubicBezTo>
                  <a:cubicBezTo>
                    <a:pt x="36" y="201"/>
                    <a:pt x="40" y="205"/>
                    <a:pt x="44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7" y="207"/>
                    <a:pt x="47" y="206"/>
                    <a:pt x="46" y="206"/>
                  </a:cubicBezTo>
                  <a:cubicBezTo>
                    <a:pt x="42" y="202"/>
                    <a:pt x="38" y="199"/>
                    <a:pt x="34" y="195"/>
                  </a:cubicBezTo>
                  <a:cubicBezTo>
                    <a:pt x="34" y="195"/>
                    <a:pt x="34" y="195"/>
                    <a:pt x="33" y="195"/>
                  </a:cubicBezTo>
                  <a:moveTo>
                    <a:pt x="214" y="176"/>
                  </a:moveTo>
                  <a:cubicBezTo>
                    <a:pt x="213" y="176"/>
                    <a:pt x="213" y="176"/>
                    <a:pt x="213" y="177"/>
                  </a:cubicBezTo>
                  <a:cubicBezTo>
                    <a:pt x="210" y="181"/>
                    <a:pt x="207" y="185"/>
                    <a:pt x="203" y="189"/>
                  </a:cubicBezTo>
                  <a:cubicBezTo>
                    <a:pt x="203" y="190"/>
                    <a:pt x="203" y="191"/>
                    <a:pt x="203" y="191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205" y="192"/>
                    <a:pt x="205" y="192"/>
                    <a:pt x="205" y="191"/>
                  </a:cubicBezTo>
                  <a:cubicBezTo>
                    <a:pt x="209" y="187"/>
                    <a:pt x="212" y="183"/>
                    <a:pt x="215" y="178"/>
                  </a:cubicBezTo>
                  <a:cubicBezTo>
                    <a:pt x="215" y="177"/>
                    <a:pt x="215" y="176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moveTo>
                    <a:pt x="14" y="169"/>
                  </a:moveTo>
                  <a:cubicBezTo>
                    <a:pt x="14" y="169"/>
                    <a:pt x="14" y="169"/>
                    <a:pt x="14" y="169"/>
                  </a:cubicBezTo>
                  <a:cubicBezTo>
                    <a:pt x="13" y="169"/>
                    <a:pt x="13" y="170"/>
                    <a:pt x="13" y="171"/>
                  </a:cubicBezTo>
                  <a:cubicBezTo>
                    <a:pt x="16" y="176"/>
                    <a:pt x="19" y="180"/>
                    <a:pt x="22" y="185"/>
                  </a:cubicBezTo>
                  <a:cubicBezTo>
                    <a:pt x="22" y="185"/>
                    <a:pt x="22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4" y="183"/>
                  </a:cubicBezTo>
                  <a:cubicBezTo>
                    <a:pt x="21" y="179"/>
                    <a:pt x="18" y="174"/>
                    <a:pt x="16" y="169"/>
                  </a:cubicBezTo>
                  <a:cubicBezTo>
                    <a:pt x="15" y="169"/>
                    <a:pt x="15" y="169"/>
                    <a:pt x="14" y="169"/>
                  </a:cubicBezTo>
                  <a:moveTo>
                    <a:pt x="227" y="147"/>
                  </a:moveTo>
                  <a:cubicBezTo>
                    <a:pt x="226" y="147"/>
                    <a:pt x="226" y="147"/>
                    <a:pt x="225" y="148"/>
                  </a:cubicBezTo>
                  <a:cubicBezTo>
                    <a:pt x="224" y="153"/>
                    <a:pt x="222" y="158"/>
                    <a:pt x="220" y="163"/>
                  </a:cubicBezTo>
                  <a:cubicBezTo>
                    <a:pt x="220" y="163"/>
                    <a:pt x="220" y="164"/>
                    <a:pt x="221" y="164"/>
                  </a:cubicBezTo>
                  <a:cubicBezTo>
                    <a:pt x="221" y="165"/>
                    <a:pt x="221" y="165"/>
                    <a:pt x="221" y="165"/>
                  </a:cubicBezTo>
                  <a:cubicBezTo>
                    <a:pt x="222" y="165"/>
                    <a:pt x="222" y="164"/>
                    <a:pt x="223" y="164"/>
                  </a:cubicBezTo>
                  <a:cubicBezTo>
                    <a:pt x="225" y="159"/>
                    <a:pt x="227" y="154"/>
                    <a:pt x="228" y="148"/>
                  </a:cubicBezTo>
                  <a:cubicBezTo>
                    <a:pt x="229" y="148"/>
                    <a:pt x="228" y="147"/>
                    <a:pt x="227" y="147"/>
                  </a:cubicBezTo>
                  <a:cubicBezTo>
                    <a:pt x="227" y="147"/>
                    <a:pt x="227" y="147"/>
                    <a:pt x="227" y="147"/>
                  </a:cubicBezTo>
                  <a:moveTo>
                    <a:pt x="3" y="138"/>
                  </a:moveTo>
                  <a:cubicBezTo>
                    <a:pt x="3" y="138"/>
                    <a:pt x="3" y="138"/>
                    <a:pt x="3" y="138"/>
                  </a:cubicBezTo>
                  <a:cubicBezTo>
                    <a:pt x="2" y="139"/>
                    <a:pt x="2" y="139"/>
                    <a:pt x="2" y="140"/>
                  </a:cubicBezTo>
                  <a:cubicBezTo>
                    <a:pt x="3" y="146"/>
                    <a:pt x="5" y="151"/>
                    <a:pt x="6" y="156"/>
                  </a:cubicBezTo>
                  <a:cubicBezTo>
                    <a:pt x="7" y="157"/>
                    <a:pt x="7" y="157"/>
                    <a:pt x="8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9" y="157"/>
                    <a:pt x="10" y="156"/>
                    <a:pt x="9" y="155"/>
                  </a:cubicBezTo>
                  <a:cubicBezTo>
                    <a:pt x="7" y="150"/>
                    <a:pt x="6" y="145"/>
                    <a:pt x="5" y="140"/>
                  </a:cubicBezTo>
                  <a:cubicBezTo>
                    <a:pt x="5" y="139"/>
                    <a:pt x="4" y="138"/>
                    <a:pt x="3" y="138"/>
                  </a:cubicBezTo>
                  <a:moveTo>
                    <a:pt x="1" y="106"/>
                  </a:moveTo>
                  <a:cubicBezTo>
                    <a:pt x="1" y="106"/>
                    <a:pt x="0" y="107"/>
                    <a:pt x="0" y="108"/>
                  </a:cubicBezTo>
                  <a:cubicBezTo>
                    <a:pt x="0" y="111"/>
                    <a:pt x="0" y="113"/>
                    <a:pt x="0" y="116"/>
                  </a:cubicBezTo>
                  <a:cubicBezTo>
                    <a:pt x="0" y="119"/>
                    <a:pt x="0" y="122"/>
                    <a:pt x="0" y="124"/>
                  </a:cubicBezTo>
                  <a:cubicBezTo>
                    <a:pt x="0" y="125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2" y="125"/>
                    <a:pt x="3" y="125"/>
                    <a:pt x="3" y="124"/>
                  </a:cubicBezTo>
                  <a:cubicBezTo>
                    <a:pt x="3" y="121"/>
                    <a:pt x="3" y="119"/>
                    <a:pt x="3" y="116"/>
                  </a:cubicBezTo>
                  <a:cubicBezTo>
                    <a:pt x="3" y="113"/>
                    <a:pt x="3" y="111"/>
                    <a:pt x="3" y="108"/>
                  </a:cubicBezTo>
                  <a:cubicBezTo>
                    <a:pt x="3" y="107"/>
                    <a:pt x="2" y="107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230" y="99"/>
                  </a:moveTo>
                  <a:cubicBezTo>
                    <a:pt x="230" y="99"/>
                    <a:pt x="230" y="99"/>
                    <a:pt x="230" y="99"/>
                  </a:cubicBezTo>
                  <a:cubicBezTo>
                    <a:pt x="229" y="99"/>
                    <a:pt x="229" y="100"/>
                    <a:pt x="229" y="101"/>
                  </a:cubicBezTo>
                  <a:cubicBezTo>
                    <a:pt x="229" y="106"/>
                    <a:pt x="230" y="111"/>
                    <a:pt x="230" y="116"/>
                  </a:cubicBezTo>
                  <a:cubicBezTo>
                    <a:pt x="230" y="122"/>
                    <a:pt x="229" y="127"/>
                    <a:pt x="229" y="132"/>
                  </a:cubicBezTo>
                  <a:cubicBezTo>
                    <a:pt x="229" y="133"/>
                    <a:pt x="229" y="134"/>
                    <a:pt x="230" y="134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31" y="134"/>
                    <a:pt x="232" y="133"/>
                    <a:pt x="232" y="132"/>
                  </a:cubicBezTo>
                  <a:cubicBezTo>
                    <a:pt x="232" y="127"/>
                    <a:pt x="233" y="122"/>
                    <a:pt x="233" y="116"/>
                  </a:cubicBezTo>
                  <a:cubicBezTo>
                    <a:pt x="233" y="111"/>
                    <a:pt x="232" y="106"/>
                    <a:pt x="232" y="100"/>
                  </a:cubicBezTo>
                  <a:cubicBezTo>
                    <a:pt x="232" y="100"/>
                    <a:pt x="231" y="99"/>
                    <a:pt x="230" y="99"/>
                  </a:cubicBezTo>
                  <a:moveTo>
                    <a:pt x="8" y="75"/>
                  </a:moveTo>
                  <a:cubicBezTo>
                    <a:pt x="7" y="75"/>
                    <a:pt x="7" y="75"/>
                    <a:pt x="7" y="76"/>
                  </a:cubicBezTo>
                  <a:cubicBezTo>
                    <a:pt x="5" y="81"/>
                    <a:pt x="3" y="86"/>
                    <a:pt x="2" y="92"/>
                  </a:cubicBezTo>
                  <a:cubicBezTo>
                    <a:pt x="2" y="93"/>
                    <a:pt x="2" y="93"/>
                    <a:pt x="3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5" y="93"/>
                    <a:pt x="5" y="92"/>
                  </a:cubicBezTo>
                  <a:cubicBezTo>
                    <a:pt x="6" y="87"/>
                    <a:pt x="8" y="82"/>
                    <a:pt x="9" y="77"/>
                  </a:cubicBezTo>
                  <a:cubicBezTo>
                    <a:pt x="10" y="76"/>
                    <a:pt x="9" y="75"/>
                    <a:pt x="9" y="75"/>
                  </a:cubicBezTo>
                  <a:cubicBezTo>
                    <a:pt x="8" y="75"/>
                    <a:pt x="8" y="75"/>
                    <a:pt x="8" y="75"/>
                  </a:cubicBezTo>
                  <a:moveTo>
                    <a:pt x="222" y="68"/>
                  </a:moveTo>
                  <a:cubicBezTo>
                    <a:pt x="221" y="68"/>
                    <a:pt x="221" y="68"/>
                    <a:pt x="221" y="68"/>
                  </a:cubicBezTo>
                  <a:cubicBezTo>
                    <a:pt x="220" y="69"/>
                    <a:pt x="220" y="70"/>
                    <a:pt x="220" y="70"/>
                  </a:cubicBezTo>
                  <a:cubicBezTo>
                    <a:pt x="222" y="75"/>
                    <a:pt x="224" y="80"/>
                    <a:pt x="226" y="85"/>
                  </a:cubicBezTo>
                  <a:cubicBezTo>
                    <a:pt x="226" y="86"/>
                    <a:pt x="226" y="86"/>
                    <a:pt x="227" y="86"/>
                  </a:cubicBezTo>
                  <a:cubicBezTo>
                    <a:pt x="227" y="86"/>
                    <a:pt x="227" y="86"/>
                    <a:pt x="227" y="86"/>
                  </a:cubicBezTo>
                  <a:cubicBezTo>
                    <a:pt x="228" y="86"/>
                    <a:pt x="229" y="85"/>
                    <a:pt x="228" y="85"/>
                  </a:cubicBezTo>
                  <a:cubicBezTo>
                    <a:pt x="227" y="79"/>
                    <a:pt x="225" y="74"/>
                    <a:pt x="223" y="69"/>
                  </a:cubicBezTo>
                  <a:cubicBezTo>
                    <a:pt x="223" y="69"/>
                    <a:pt x="222" y="68"/>
                    <a:pt x="222" y="68"/>
                  </a:cubicBezTo>
                  <a:moveTo>
                    <a:pt x="23" y="47"/>
                  </a:moveTo>
                  <a:cubicBezTo>
                    <a:pt x="23" y="47"/>
                    <a:pt x="22" y="47"/>
                    <a:pt x="22" y="47"/>
                  </a:cubicBezTo>
                  <a:cubicBezTo>
                    <a:pt x="19" y="52"/>
                    <a:pt x="16" y="56"/>
                    <a:pt x="13" y="61"/>
                  </a:cubicBezTo>
                  <a:cubicBezTo>
                    <a:pt x="13" y="62"/>
                    <a:pt x="13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6" y="63"/>
                    <a:pt x="16" y="63"/>
                  </a:cubicBezTo>
                  <a:cubicBezTo>
                    <a:pt x="18" y="58"/>
                    <a:pt x="21" y="53"/>
                    <a:pt x="24" y="49"/>
                  </a:cubicBezTo>
                  <a:cubicBezTo>
                    <a:pt x="25" y="49"/>
                    <a:pt x="25" y="48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moveTo>
                    <a:pt x="205" y="41"/>
                  </a:moveTo>
                  <a:cubicBezTo>
                    <a:pt x="204" y="41"/>
                    <a:pt x="204" y="41"/>
                    <a:pt x="204" y="41"/>
                  </a:cubicBezTo>
                  <a:cubicBezTo>
                    <a:pt x="203" y="42"/>
                    <a:pt x="203" y="43"/>
                    <a:pt x="204" y="44"/>
                  </a:cubicBezTo>
                  <a:cubicBezTo>
                    <a:pt x="207" y="48"/>
                    <a:pt x="210" y="52"/>
                    <a:pt x="213" y="56"/>
                  </a:cubicBezTo>
                  <a:cubicBezTo>
                    <a:pt x="213" y="57"/>
                    <a:pt x="214" y="57"/>
                    <a:pt x="214" y="57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6" y="56"/>
                    <a:pt x="216" y="56"/>
                    <a:pt x="215" y="55"/>
                  </a:cubicBezTo>
                  <a:cubicBezTo>
                    <a:pt x="212" y="50"/>
                    <a:pt x="209" y="46"/>
                    <a:pt x="206" y="42"/>
                  </a:cubicBezTo>
                  <a:cubicBezTo>
                    <a:pt x="206" y="41"/>
                    <a:pt x="205" y="41"/>
                    <a:pt x="205" y="41"/>
                  </a:cubicBezTo>
                  <a:moveTo>
                    <a:pt x="46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0" y="27"/>
                    <a:pt x="36" y="31"/>
                    <a:pt x="33" y="35"/>
                  </a:cubicBezTo>
                  <a:cubicBezTo>
                    <a:pt x="32" y="36"/>
                    <a:pt x="32" y="37"/>
                    <a:pt x="33" y="37"/>
                  </a:cubicBezTo>
                  <a:cubicBezTo>
                    <a:pt x="33" y="37"/>
                    <a:pt x="33" y="38"/>
                    <a:pt x="34" y="38"/>
                  </a:cubicBezTo>
                  <a:cubicBezTo>
                    <a:pt x="34" y="38"/>
                    <a:pt x="34" y="37"/>
                    <a:pt x="35" y="37"/>
                  </a:cubicBezTo>
                  <a:cubicBezTo>
                    <a:pt x="38" y="33"/>
                    <a:pt x="42" y="30"/>
                    <a:pt x="46" y="26"/>
                  </a:cubicBezTo>
                  <a:cubicBezTo>
                    <a:pt x="47" y="26"/>
                    <a:pt x="47" y="25"/>
                    <a:pt x="47" y="24"/>
                  </a:cubicBezTo>
                  <a:cubicBezTo>
                    <a:pt x="46" y="24"/>
                    <a:pt x="46" y="24"/>
                    <a:pt x="46" y="24"/>
                  </a:cubicBezTo>
                  <a:moveTo>
                    <a:pt x="181" y="20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79" y="21"/>
                    <a:pt x="179" y="22"/>
                    <a:pt x="180" y="22"/>
                  </a:cubicBezTo>
                  <a:cubicBezTo>
                    <a:pt x="184" y="25"/>
                    <a:pt x="189" y="29"/>
                    <a:pt x="193" y="32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4" y="32"/>
                    <a:pt x="194" y="32"/>
                    <a:pt x="195" y="32"/>
                  </a:cubicBezTo>
                  <a:cubicBezTo>
                    <a:pt x="195" y="31"/>
                    <a:pt x="195" y="30"/>
                    <a:pt x="195" y="30"/>
                  </a:cubicBezTo>
                  <a:cubicBezTo>
                    <a:pt x="191" y="26"/>
                    <a:pt x="186" y="23"/>
                    <a:pt x="182" y="20"/>
                  </a:cubicBezTo>
                  <a:cubicBezTo>
                    <a:pt x="181" y="20"/>
                    <a:pt x="181" y="20"/>
                    <a:pt x="181" y="20"/>
                  </a:cubicBezTo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8" y="10"/>
                    <a:pt x="63" y="12"/>
                    <a:pt x="58" y="15"/>
                  </a:cubicBezTo>
                  <a:cubicBezTo>
                    <a:pt x="57" y="15"/>
                    <a:pt x="57" y="16"/>
                    <a:pt x="58" y="17"/>
                  </a:cubicBezTo>
                  <a:cubicBezTo>
                    <a:pt x="58" y="18"/>
                    <a:pt x="58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4" y="15"/>
                    <a:pt x="69" y="13"/>
                    <a:pt x="74" y="11"/>
                  </a:cubicBezTo>
                  <a:cubicBezTo>
                    <a:pt x="75" y="10"/>
                    <a:pt x="75" y="10"/>
                    <a:pt x="75" y="9"/>
                  </a:cubicBezTo>
                  <a:cubicBezTo>
                    <a:pt x="74" y="8"/>
                    <a:pt x="74" y="8"/>
                    <a:pt x="73" y="8"/>
                  </a:cubicBezTo>
                  <a:moveTo>
                    <a:pt x="152" y="5"/>
                  </a:moveTo>
                  <a:cubicBezTo>
                    <a:pt x="152" y="5"/>
                    <a:pt x="151" y="6"/>
                    <a:pt x="151" y="6"/>
                  </a:cubicBezTo>
                  <a:cubicBezTo>
                    <a:pt x="150" y="7"/>
                    <a:pt x="151" y="8"/>
                    <a:pt x="152" y="8"/>
                  </a:cubicBezTo>
                  <a:cubicBezTo>
                    <a:pt x="157" y="10"/>
                    <a:pt x="162" y="12"/>
                    <a:pt x="166" y="14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3"/>
                    <a:pt x="168" y="12"/>
                    <a:pt x="168" y="12"/>
                  </a:cubicBezTo>
                  <a:cubicBezTo>
                    <a:pt x="163" y="9"/>
                    <a:pt x="158" y="7"/>
                    <a:pt x="153" y="5"/>
                  </a:cubicBezTo>
                  <a:cubicBezTo>
                    <a:pt x="152" y="5"/>
                    <a:pt x="152" y="5"/>
                    <a:pt x="152" y="5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9" y="1"/>
                    <a:pt x="94" y="2"/>
                    <a:pt x="88" y="3"/>
                  </a:cubicBezTo>
                  <a:cubicBezTo>
                    <a:pt x="88" y="3"/>
                    <a:pt x="87" y="4"/>
                    <a:pt x="87" y="5"/>
                  </a:cubicBezTo>
                  <a:cubicBezTo>
                    <a:pt x="87" y="5"/>
                    <a:pt x="88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94" y="5"/>
                    <a:pt x="99" y="4"/>
                    <a:pt x="105" y="3"/>
                  </a:cubicBezTo>
                  <a:cubicBezTo>
                    <a:pt x="105" y="3"/>
                    <a:pt x="106" y="2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moveTo>
                    <a:pt x="121" y="0"/>
                  </a:moveTo>
                  <a:cubicBezTo>
                    <a:pt x="120" y="0"/>
                    <a:pt x="119" y="0"/>
                    <a:pt x="119" y="1"/>
                  </a:cubicBezTo>
                  <a:cubicBezTo>
                    <a:pt x="119" y="2"/>
                    <a:pt x="120" y="3"/>
                    <a:pt x="121" y="3"/>
                  </a:cubicBezTo>
                  <a:cubicBezTo>
                    <a:pt x="126" y="3"/>
                    <a:pt x="131" y="3"/>
                    <a:pt x="136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4"/>
                    <a:pt x="138" y="4"/>
                    <a:pt x="138" y="3"/>
                  </a:cubicBezTo>
                  <a:cubicBezTo>
                    <a:pt x="138" y="2"/>
                    <a:pt x="138" y="2"/>
                    <a:pt x="137" y="1"/>
                  </a:cubicBezTo>
                  <a:cubicBezTo>
                    <a:pt x="131" y="0"/>
                    <a:pt x="126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ValueBack1">
              <a:extLst>
                <a:ext uri="{FF2B5EF4-FFF2-40B4-BE49-F238E27FC236}">
                  <a16:creationId xmlns:a16="http://schemas.microsoft.com/office/drawing/2014/main" xmlns="" id="{D5C5A542-352E-4DB4-83AF-4C66E84C0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4819" y="1627188"/>
              <a:ext cx="3662363" cy="3657600"/>
            </a:xfrm>
            <a:custGeom>
              <a:avLst/>
              <a:gdLst>
                <a:gd name="T0" fmla="*/ 201 w 396"/>
                <a:gd name="T1" fmla="*/ 396 h 396"/>
                <a:gd name="T2" fmla="*/ 169 w 396"/>
                <a:gd name="T3" fmla="*/ 394 h 396"/>
                <a:gd name="T4" fmla="*/ 169 w 396"/>
                <a:gd name="T5" fmla="*/ 391 h 396"/>
                <a:gd name="T6" fmla="*/ 233 w 396"/>
                <a:gd name="T7" fmla="*/ 393 h 396"/>
                <a:gd name="T8" fmla="*/ 137 w 396"/>
                <a:gd name="T9" fmla="*/ 387 h 396"/>
                <a:gd name="T10" fmla="*/ 138 w 396"/>
                <a:gd name="T11" fmla="*/ 384 h 396"/>
                <a:gd name="T12" fmla="*/ 265 w 396"/>
                <a:gd name="T13" fmla="*/ 385 h 396"/>
                <a:gd name="T14" fmla="*/ 107 w 396"/>
                <a:gd name="T15" fmla="*/ 374 h 396"/>
                <a:gd name="T16" fmla="*/ 108 w 396"/>
                <a:gd name="T17" fmla="*/ 371 h 396"/>
                <a:gd name="T18" fmla="*/ 294 w 396"/>
                <a:gd name="T19" fmla="*/ 371 h 396"/>
                <a:gd name="T20" fmla="*/ 80 w 396"/>
                <a:gd name="T21" fmla="*/ 357 h 396"/>
                <a:gd name="T22" fmla="*/ 81 w 396"/>
                <a:gd name="T23" fmla="*/ 354 h 396"/>
                <a:gd name="T24" fmla="*/ 321 w 396"/>
                <a:gd name="T25" fmla="*/ 353 h 396"/>
                <a:gd name="T26" fmla="*/ 56 w 396"/>
                <a:gd name="T27" fmla="*/ 336 h 396"/>
                <a:gd name="T28" fmla="*/ 57 w 396"/>
                <a:gd name="T29" fmla="*/ 333 h 396"/>
                <a:gd name="T30" fmla="*/ 345 w 396"/>
                <a:gd name="T31" fmla="*/ 331 h 396"/>
                <a:gd name="T32" fmla="*/ 35 w 396"/>
                <a:gd name="T33" fmla="*/ 311 h 396"/>
                <a:gd name="T34" fmla="*/ 36 w 396"/>
                <a:gd name="T35" fmla="*/ 308 h 396"/>
                <a:gd name="T36" fmla="*/ 364 w 396"/>
                <a:gd name="T37" fmla="*/ 306 h 396"/>
                <a:gd name="T38" fmla="*/ 19 w 396"/>
                <a:gd name="T39" fmla="*/ 282 h 396"/>
                <a:gd name="T40" fmla="*/ 20 w 396"/>
                <a:gd name="T41" fmla="*/ 280 h 396"/>
                <a:gd name="T42" fmla="*/ 380 w 396"/>
                <a:gd name="T43" fmla="*/ 277 h 396"/>
                <a:gd name="T44" fmla="*/ 8 w 396"/>
                <a:gd name="T45" fmla="*/ 252 h 396"/>
                <a:gd name="T46" fmla="*/ 9 w 396"/>
                <a:gd name="T47" fmla="*/ 250 h 396"/>
                <a:gd name="T48" fmla="*/ 390 w 396"/>
                <a:gd name="T49" fmla="*/ 246 h 396"/>
                <a:gd name="T50" fmla="*/ 1 w 396"/>
                <a:gd name="T51" fmla="*/ 220 h 396"/>
                <a:gd name="T52" fmla="*/ 3 w 396"/>
                <a:gd name="T53" fmla="*/ 219 h 396"/>
                <a:gd name="T54" fmla="*/ 2 w 396"/>
                <a:gd name="T55" fmla="*/ 206 h 396"/>
                <a:gd name="T56" fmla="*/ 394 w 396"/>
                <a:gd name="T57" fmla="*/ 185 h 396"/>
                <a:gd name="T58" fmla="*/ 394 w 396"/>
                <a:gd name="T59" fmla="*/ 216 h 396"/>
                <a:gd name="T60" fmla="*/ 5 w 396"/>
                <a:gd name="T61" fmla="*/ 156 h 396"/>
                <a:gd name="T62" fmla="*/ 7 w 396"/>
                <a:gd name="T63" fmla="*/ 155 h 396"/>
                <a:gd name="T64" fmla="*/ 393 w 396"/>
                <a:gd name="T65" fmla="*/ 172 h 396"/>
                <a:gd name="T66" fmla="*/ 14 w 396"/>
                <a:gd name="T67" fmla="*/ 125 h 396"/>
                <a:gd name="T68" fmla="*/ 16 w 396"/>
                <a:gd name="T69" fmla="*/ 124 h 396"/>
                <a:gd name="T70" fmla="*/ 386 w 396"/>
                <a:gd name="T71" fmla="*/ 141 h 396"/>
                <a:gd name="T72" fmla="*/ 29 w 396"/>
                <a:gd name="T73" fmla="*/ 96 h 396"/>
                <a:gd name="T74" fmla="*/ 31 w 396"/>
                <a:gd name="T75" fmla="*/ 95 h 396"/>
                <a:gd name="T76" fmla="*/ 373 w 396"/>
                <a:gd name="T77" fmla="*/ 111 h 396"/>
                <a:gd name="T78" fmla="*/ 48 w 396"/>
                <a:gd name="T79" fmla="*/ 70 h 396"/>
                <a:gd name="T80" fmla="*/ 50 w 396"/>
                <a:gd name="T81" fmla="*/ 69 h 396"/>
                <a:gd name="T82" fmla="*/ 357 w 396"/>
                <a:gd name="T83" fmla="*/ 83 h 396"/>
                <a:gd name="T84" fmla="*/ 71 w 396"/>
                <a:gd name="T85" fmla="*/ 47 h 396"/>
                <a:gd name="T86" fmla="*/ 73 w 396"/>
                <a:gd name="T87" fmla="*/ 47 h 396"/>
                <a:gd name="T88" fmla="*/ 335 w 396"/>
                <a:gd name="T89" fmla="*/ 59 h 396"/>
                <a:gd name="T90" fmla="*/ 97 w 396"/>
                <a:gd name="T91" fmla="*/ 28 h 396"/>
                <a:gd name="T92" fmla="*/ 99 w 396"/>
                <a:gd name="T93" fmla="*/ 29 h 396"/>
                <a:gd name="T94" fmla="*/ 311 w 396"/>
                <a:gd name="T95" fmla="*/ 39 h 396"/>
                <a:gd name="T96" fmla="*/ 126 w 396"/>
                <a:gd name="T97" fmla="*/ 14 h 396"/>
                <a:gd name="T98" fmla="*/ 128 w 396"/>
                <a:gd name="T99" fmla="*/ 15 h 396"/>
                <a:gd name="T100" fmla="*/ 283 w 396"/>
                <a:gd name="T101" fmla="*/ 22 h 396"/>
                <a:gd name="T102" fmla="*/ 157 w 396"/>
                <a:gd name="T103" fmla="*/ 5 h 396"/>
                <a:gd name="T104" fmla="*/ 159 w 396"/>
                <a:gd name="T105" fmla="*/ 6 h 396"/>
                <a:gd name="T106" fmla="*/ 253 w 396"/>
                <a:gd name="T107" fmla="*/ 11 h 396"/>
                <a:gd name="T108" fmla="*/ 189 w 396"/>
                <a:gd name="T109" fmla="*/ 0 h 396"/>
                <a:gd name="T110" fmla="*/ 191 w 396"/>
                <a:gd name="T111" fmla="*/ 2 h 396"/>
                <a:gd name="T112" fmla="*/ 221 w 396"/>
                <a:gd name="T113" fmla="*/ 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396">
                  <a:moveTo>
                    <a:pt x="217" y="392"/>
                  </a:moveTo>
                  <a:cubicBezTo>
                    <a:pt x="217" y="392"/>
                    <a:pt x="217" y="392"/>
                    <a:pt x="217" y="392"/>
                  </a:cubicBezTo>
                  <a:cubicBezTo>
                    <a:pt x="212" y="393"/>
                    <a:pt x="206" y="393"/>
                    <a:pt x="201" y="393"/>
                  </a:cubicBezTo>
                  <a:cubicBezTo>
                    <a:pt x="200" y="393"/>
                    <a:pt x="200" y="394"/>
                    <a:pt x="200" y="395"/>
                  </a:cubicBezTo>
                  <a:cubicBezTo>
                    <a:pt x="200" y="395"/>
                    <a:pt x="200" y="396"/>
                    <a:pt x="201" y="396"/>
                  </a:cubicBezTo>
                  <a:cubicBezTo>
                    <a:pt x="201" y="396"/>
                    <a:pt x="201" y="396"/>
                    <a:pt x="201" y="396"/>
                  </a:cubicBezTo>
                  <a:cubicBezTo>
                    <a:pt x="207" y="396"/>
                    <a:pt x="212" y="396"/>
                    <a:pt x="217" y="395"/>
                  </a:cubicBezTo>
                  <a:cubicBezTo>
                    <a:pt x="218" y="395"/>
                    <a:pt x="219" y="394"/>
                    <a:pt x="219" y="394"/>
                  </a:cubicBezTo>
                  <a:cubicBezTo>
                    <a:pt x="219" y="393"/>
                    <a:pt x="218" y="392"/>
                    <a:pt x="217" y="392"/>
                  </a:cubicBezTo>
                  <a:moveTo>
                    <a:pt x="169" y="391"/>
                  </a:moveTo>
                  <a:cubicBezTo>
                    <a:pt x="168" y="391"/>
                    <a:pt x="168" y="392"/>
                    <a:pt x="168" y="392"/>
                  </a:cubicBezTo>
                  <a:cubicBezTo>
                    <a:pt x="167" y="393"/>
                    <a:pt x="168" y="394"/>
                    <a:pt x="169" y="394"/>
                  </a:cubicBezTo>
                  <a:cubicBezTo>
                    <a:pt x="174" y="395"/>
                    <a:pt x="180" y="395"/>
                    <a:pt x="185" y="396"/>
                  </a:cubicBezTo>
                  <a:cubicBezTo>
                    <a:pt x="185" y="396"/>
                    <a:pt x="185" y="396"/>
                    <a:pt x="185" y="396"/>
                  </a:cubicBezTo>
                  <a:cubicBezTo>
                    <a:pt x="186" y="396"/>
                    <a:pt x="186" y="395"/>
                    <a:pt x="187" y="394"/>
                  </a:cubicBezTo>
                  <a:cubicBezTo>
                    <a:pt x="187" y="394"/>
                    <a:pt x="186" y="393"/>
                    <a:pt x="185" y="393"/>
                  </a:cubicBezTo>
                  <a:cubicBezTo>
                    <a:pt x="180" y="392"/>
                    <a:pt x="175" y="392"/>
                    <a:pt x="169" y="391"/>
                  </a:cubicBezTo>
                  <a:cubicBezTo>
                    <a:pt x="169" y="391"/>
                    <a:pt x="169" y="391"/>
                    <a:pt x="169" y="391"/>
                  </a:cubicBezTo>
                  <a:moveTo>
                    <a:pt x="249" y="387"/>
                  </a:moveTo>
                  <a:cubicBezTo>
                    <a:pt x="249" y="387"/>
                    <a:pt x="249" y="387"/>
                    <a:pt x="248" y="387"/>
                  </a:cubicBezTo>
                  <a:cubicBezTo>
                    <a:pt x="243" y="388"/>
                    <a:pt x="238" y="389"/>
                    <a:pt x="233" y="390"/>
                  </a:cubicBezTo>
                  <a:cubicBezTo>
                    <a:pt x="232" y="390"/>
                    <a:pt x="232" y="391"/>
                    <a:pt x="232" y="392"/>
                  </a:cubicBezTo>
                  <a:cubicBezTo>
                    <a:pt x="232" y="393"/>
                    <a:pt x="232" y="393"/>
                    <a:pt x="233" y="393"/>
                  </a:cubicBezTo>
                  <a:cubicBezTo>
                    <a:pt x="233" y="393"/>
                    <a:pt x="233" y="393"/>
                    <a:pt x="233" y="393"/>
                  </a:cubicBezTo>
                  <a:cubicBezTo>
                    <a:pt x="239" y="392"/>
                    <a:pt x="244" y="391"/>
                    <a:pt x="249" y="390"/>
                  </a:cubicBezTo>
                  <a:cubicBezTo>
                    <a:pt x="250" y="389"/>
                    <a:pt x="250" y="388"/>
                    <a:pt x="250" y="388"/>
                  </a:cubicBezTo>
                  <a:cubicBezTo>
                    <a:pt x="250" y="387"/>
                    <a:pt x="249" y="387"/>
                    <a:pt x="249" y="387"/>
                  </a:cubicBezTo>
                  <a:moveTo>
                    <a:pt x="138" y="384"/>
                  </a:moveTo>
                  <a:cubicBezTo>
                    <a:pt x="137" y="384"/>
                    <a:pt x="137" y="384"/>
                    <a:pt x="136" y="385"/>
                  </a:cubicBezTo>
                  <a:cubicBezTo>
                    <a:pt x="136" y="386"/>
                    <a:pt x="137" y="386"/>
                    <a:pt x="137" y="387"/>
                  </a:cubicBezTo>
                  <a:cubicBezTo>
                    <a:pt x="142" y="388"/>
                    <a:pt x="148" y="390"/>
                    <a:pt x="153" y="391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54" y="391"/>
                    <a:pt x="155" y="391"/>
                    <a:pt x="155" y="390"/>
                  </a:cubicBezTo>
                  <a:cubicBezTo>
                    <a:pt x="155" y="389"/>
                    <a:pt x="154" y="388"/>
                    <a:pt x="154" y="388"/>
                  </a:cubicBezTo>
                  <a:cubicBezTo>
                    <a:pt x="148" y="387"/>
                    <a:pt x="143" y="385"/>
                    <a:pt x="138" y="384"/>
                  </a:cubicBezTo>
                  <a:cubicBezTo>
                    <a:pt x="138" y="384"/>
                    <a:pt x="138" y="384"/>
                    <a:pt x="138" y="384"/>
                  </a:cubicBezTo>
                  <a:moveTo>
                    <a:pt x="279" y="376"/>
                  </a:moveTo>
                  <a:cubicBezTo>
                    <a:pt x="279" y="376"/>
                    <a:pt x="279" y="376"/>
                    <a:pt x="278" y="376"/>
                  </a:cubicBezTo>
                  <a:cubicBezTo>
                    <a:pt x="274" y="378"/>
                    <a:pt x="269" y="380"/>
                    <a:pt x="264" y="382"/>
                  </a:cubicBezTo>
                  <a:cubicBezTo>
                    <a:pt x="263" y="382"/>
                    <a:pt x="263" y="383"/>
                    <a:pt x="263" y="384"/>
                  </a:cubicBezTo>
                  <a:cubicBezTo>
                    <a:pt x="263" y="384"/>
                    <a:pt x="264" y="385"/>
                    <a:pt x="264" y="385"/>
                  </a:cubicBezTo>
                  <a:cubicBezTo>
                    <a:pt x="265" y="385"/>
                    <a:pt x="265" y="385"/>
                    <a:pt x="265" y="385"/>
                  </a:cubicBezTo>
                  <a:cubicBezTo>
                    <a:pt x="270" y="383"/>
                    <a:pt x="275" y="381"/>
                    <a:pt x="280" y="379"/>
                  </a:cubicBezTo>
                  <a:cubicBezTo>
                    <a:pt x="280" y="378"/>
                    <a:pt x="281" y="377"/>
                    <a:pt x="280" y="377"/>
                  </a:cubicBezTo>
                  <a:cubicBezTo>
                    <a:pt x="280" y="376"/>
                    <a:pt x="280" y="376"/>
                    <a:pt x="279" y="376"/>
                  </a:cubicBezTo>
                  <a:moveTo>
                    <a:pt x="108" y="371"/>
                  </a:moveTo>
                  <a:cubicBezTo>
                    <a:pt x="108" y="371"/>
                    <a:pt x="107" y="372"/>
                    <a:pt x="107" y="372"/>
                  </a:cubicBezTo>
                  <a:cubicBezTo>
                    <a:pt x="106" y="373"/>
                    <a:pt x="107" y="374"/>
                    <a:pt x="107" y="374"/>
                  </a:cubicBezTo>
                  <a:cubicBezTo>
                    <a:pt x="112" y="377"/>
                    <a:pt x="117" y="379"/>
                    <a:pt x="122" y="381"/>
                  </a:cubicBezTo>
                  <a:cubicBezTo>
                    <a:pt x="123" y="381"/>
                    <a:pt x="123" y="381"/>
                    <a:pt x="123" y="381"/>
                  </a:cubicBezTo>
                  <a:cubicBezTo>
                    <a:pt x="123" y="381"/>
                    <a:pt x="124" y="381"/>
                    <a:pt x="124" y="380"/>
                  </a:cubicBezTo>
                  <a:cubicBezTo>
                    <a:pt x="124" y="379"/>
                    <a:pt x="124" y="379"/>
                    <a:pt x="123" y="378"/>
                  </a:cubicBezTo>
                  <a:cubicBezTo>
                    <a:pt x="118" y="376"/>
                    <a:pt x="113" y="374"/>
                    <a:pt x="109" y="372"/>
                  </a:cubicBezTo>
                  <a:cubicBezTo>
                    <a:pt x="109" y="371"/>
                    <a:pt x="108" y="371"/>
                    <a:pt x="108" y="371"/>
                  </a:cubicBezTo>
                  <a:moveTo>
                    <a:pt x="307" y="360"/>
                  </a:moveTo>
                  <a:cubicBezTo>
                    <a:pt x="307" y="360"/>
                    <a:pt x="307" y="360"/>
                    <a:pt x="306" y="360"/>
                  </a:cubicBezTo>
                  <a:cubicBezTo>
                    <a:pt x="302" y="363"/>
                    <a:pt x="297" y="366"/>
                    <a:pt x="293" y="369"/>
                  </a:cubicBezTo>
                  <a:cubicBezTo>
                    <a:pt x="292" y="369"/>
                    <a:pt x="292" y="370"/>
                    <a:pt x="292" y="371"/>
                  </a:cubicBezTo>
                  <a:cubicBezTo>
                    <a:pt x="292" y="371"/>
                    <a:pt x="293" y="372"/>
                    <a:pt x="293" y="372"/>
                  </a:cubicBezTo>
                  <a:cubicBezTo>
                    <a:pt x="294" y="371"/>
                    <a:pt x="294" y="371"/>
                    <a:pt x="294" y="371"/>
                  </a:cubicBezTo>
                  <a:cubicBezTo>
                    <a:pt x="299" y="369"/>
                    <a:pt x="303" y="366"/>
                    <a:pt x="308" y="363"/>
                  </a:cubicBezTo>
                  <a:cubicBezTo>
                    <a:pt x="309" y="362"/>
                    <a:pt x="309" y="362"/>
                    <a:pt x="308" y="361"/>
                  </a:cubicBezTo>
                  <a:cubicBezTo>
                    <a:pt x="308" y="360"/>
                    <a:pt x="308" y="360"/>
                    <a:pt x="307" y="360"/>
                  </a:cubicBezTo>
                  <a:moveTo>
                    <a:pt x="81" y="354"/>
                  </a:moveTo>
                  <a:cubicBezTo>
                    <a:pt x="80" y="354"/>
                    <a:pt x="80" y="355"/>
                    <a:pt x="80" y="355"/>
                  </a:cubicBezTo>
                  <a:cubicBezTo>
                    <a:pt x="79" y="356"/>
                    <a:pt x="79" y="356"/>
                    <a:pt x="80" y="357"/>
                  </a:cubicBezTo>
                  <a:cubicBezTo>
                    <a:pt x="84" y="360"/>
                    <a:pt x="89" y="363"/>
                    <a:pt x="93" y="366"/>
                  </a:cubicBezTo>
                  <a:cubicBezTo>
                    <a:pt x="94" y="366"/>
                    <a:pt x="94" y="366"/>
                    <a:pt x="94" y="366"/>
                  </a:cubicBezTo>
                  <a:cubicBezTo>
                    <a:pt x="95" y="366"/>
                    <a:pt x="95" y="366"/>
                    <a:pt x="95" y="366"/>
                  </a:cubicBezTo>
                  <a:cubicBezTo>
                    <a:pt x="96" y="365"/>
                    <a:pt x="96" y="364"/>
                    <a:pt x="95" y="364"/>
                  </a:cubicBezTo>
                  <a:cubicBezTo>
                    <a:pt x="90" y="361"/>
                    <a:pt x="86" y="358"/>
                    <a:pt x="82" y="355"/>
                  </a:cubicBezTo>
                  <a:cubicBezTo>
                    <a:pt x="81" y="354"/>
                    <a:pt x="81" y="354"/>
                    <a:pt x="81" y="354"/>
                  </a:cubicBezTo>
                  <a:moveTo>
                    <a:pt x="332" y="340"/>
                  </a:moveTo>
                  <a:cubicBezTo>
                    <a:pt x="332" y="340"/>
                    <a:pt x="332" y="340"/>
                    <a:pt x="331" y="341"/>
                  </a:cubicBezTo>
                  <a:cubicBezTo>
                    <a:pt x="327" y="344"/>
                    <a:pt x="323" y="348"/>
                    <a:pt x="319" y="351"/>
                  </a:cubicBezTo>
                  <a:cubicBezTo>
                    <a:pt x="319" y="352"/>
                    <a:pt x="318" y="353"/>
                    <a:pt x="319" y="353"/>
                  </a:cubicBezTo>
                  <a:cubicBezTo>
                    <a:pt x="319" y="354"/>
                    <a:pt x="320" y="354"/>
                    <a:pt x="320" y="354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5" y="350"/>
                    <a:pt x="329" y="346"/>
                    <a:pt x="333" y="343"/>
                  </a:cubicBezTo>
                  <a:cubicBezTo>
                    <a:pt x="334" y="342"/>
                    <a:pt x="334" y="341"/>
                    <a:pt x="333" y="341"/>
                  </a:cubicBezTo>
                  <a:cubicBezTo>
                    <a:pt x="333" y="340"/>
                    <a:pt x="333" y="340"/>
                    <a:pt x="332" y="340"/>
                  </a:cubicBezTo>
                  <a:moveTo>
                    <a:pt x="57" y="333"/>
                  </a:moveTo>
                  <a:cubicBezTo>
                    <a:pt x="56" y="333"/>
                    <a:pt x="56" y="333"/>
                    <a:pt x="56" y="333"/>
                  </a:cubicBezTo>
                  <a:cubicBezTo>
                    <a:pt x="55" y="334"/>
                    <a:pt x="55" y="335"/>
                    <a:pt x="56" y="336"/>
                  </a:cubicBezTo>
                  <a:cubicBezTo>
                    <a:pt x="59" y="339"/>
                    <a:pt x="63" y="343"/>
                    <a:pt x="67" y="347"/>
                  </a:cubicBezTo>
                  <a:cubicBezTo>
                    <a:pt x="68" y="347"/>
                    <a:pt x="68" y="347"/>
                    <a:pt x="68" y="347"/>
                  </a:cubicBezTo>
                  <a:cubicBezTo>
                    <a:pt x="69" y="347"/>
                    <a:pt x="69" y="347"/>
                    <a:pt x="69" y="347"/>
                  </a:cubicBezTo>
                  <a:cubicBezTo>
                    <a:pt x="70" y="346"/>
                    <a:pt x="70" y="345"/>
                    <a:pt x="69" y="345"/>
                  </a:cubicBezTo>
                  <a:cubicBezTo>
                    <a:pt x="65" y="341"/>
                    <a:pt x="61" y="337"/>
                    <a:pt x="58" y="334"/>
                  </a:cubicBezTo>
                  <a:cubicBezTo>
                    <a:pt x="57" y="333"/>
                    <a:pt x="57" y="333"/>
                    <a:pt x="57" y="333"/>
                  </a:cubicBezTo>
                  <a:moveTo>
                    <a:pt x="354" y="316"/>
                  </a:moveTo>
                  <a:cubicBezTo>
                    <a:pt x="354" y="316"/>
                    <a:pt x="353" y="317"/>
                    <a:pt x="353" y="317"/>
                  </a:cubicBezTo>
                  <a:cubicBezTo>
                    <a:pt x="350" y="321"/>
                    <a:pt x="346" y="325"/>
                    <a:pt x="343" y="329"/>
                  </a:cubicBezTo>
                  <a:cubicBezTo>
                    <a:pt x="342" y="330"/>
                    <a:pt x="342" y="331"/>
                    <a:pt x="343" y="331"/>
                  </a:cubicBezTo>
                  <a:cubicBezTo>
                    <a:pt x="344" y="332"/>
                    <a:pt x="344" y="332"/>
                    <a:pt x="344" y="332"/>
                  </a:cubicBezTo>
                  <a:cubicBezTo>
                    <a:pt x="344" y="332"/>
                    <a:pt x="344" y="332"/>
                    <a:pt x="345" y="331"/>
                  </a:cubicBezTo>
                  <a:cubicBezTo>
                    <a:pt x="348" y="327"/>
                    <a:pt x="352" y="323"/>
                    <a:pt x="355" y="319"/>
                  </a:cubicBezTo>
                  <a:cubicBezTo>
                    <a:pt x="356" y="318"/>
                    <a:pt x="356" y="317"/>
                    <a:pt x="355" y="317"/>
                  </a:cubicBezTo>
                  <a:cubicBezTo>
                    <a:pt x="355" y="317"/>
                    <a:pt x="354" y="316"/>
                    <a:pt x="354" y="316"/>
                  </a:cubicBezTo>
                  <a:moveTo>
                    <a:pt x="36" y="308"/>
                  </a:moveTo>
                  <a:cubicBezTo>
                    <a:pt x="36" y="308"/>
                    <a:pt x="36" y="308"/>
                    <a:pt x="36" y="308"/>
                  </a:cubicBezTo>
                  <a:cubicBezTo>
                    <a:pt x="35" y="309"/>
                    <a:pt x="35" y="310"/>
                    <a:pt x="35" y="311"/>
                  </a:cubicBezTo>
                  <a:cubicBezTo>
                    <a:pt x="38" y="315"/>
                    <a:pt x="41" y="319"/>
                    <a:pt x="45" y="323"/>
                  </a:cubicBezTo>
                  <a:cubicBezTo>
                    <a:pt x="45" y="324"/>
                    <a:pt x="46" y="324"/>
                    <a:pt x="46" y="324"/>
                  </a:cubicBezTo>
                  <a:cubicBezTo>
                    <a:pt x="47" y="324"/>
                    <a:pt x="47" y="324"/>
                    <a:pt x="47" y="324"/>
                  </a:cubicBezTo>
                  <a:cubicBezTo>
                    <a:pt x="48" y="323"/>
                    <a:pt x="48" y="322"/>
                    <a:pt x="47" y="322"/>
                  </a:cubicBezTo>
                  <a:cubicBezTo>
                    <a:pt x="44" y="317"/>
                    <a:pt x="41" y="313"/>
                    <a:pt x="38" y="309"/>
                  </a:cubicBezTo>
                  <a:cubicBezTo>
                    <a:pt x="37" y="308"/>
                    <a:pt x="37" y="308"/>
                    <a:pt x="36" y="308"/>
                  </a:cubicBezTo>
                  <a:moveTo>
                    <a:pt x="371" y="289"/>
                  </a:moveTo>
                  <a:cubicBezTo>
                    <a:pt x="371" y="289"/>
                    <a:pt x="370" y="290"/>
                    <a:pt x="370" y="290"/>
                  </a:cubicBezTo>
                  <a:cubicBezTo>
                    <a:pt x="368" y="295"/>
                    <a:pt x="365" y="300"/>
                    <a:pt x="362" y="304"/>
                  </a:cubicBezTo>
                  <a:cubicBezTo>
                    <a:pt x="362" y="305"/>
                    <a:pt x="362" y="306"/>
                    <a:pt x="362" y="306"/>
                  </a:cubicBezTo>
                  <a:cubicBezTo>
                    <a:pt x="363" y="306"/>
                    <a:pt x="363" y="306"/>
                    <a:pt x="363" y="306"/>
                  </a:cubicBezTo>
                  <a:cubicBezTo>
                    <a:pt x="364" y="306"/>
                    <a:pt x="364" y="306"/>
                    <a:pt x="364" y="306"/>
                  </a:cubicBezTo>
                  <a:cubicBezTo>
                    <a:pt x="367" y="301"/>
                    <a:pt x="370" y="296"/>
                    <a:pt x="373" y="292"/>
                  </a:cubicBezTo>
                  <a:cubicBezTo>
                    <a:pt x="373" y="291"/>
                    <a:pt x="373" y="290"/>
                    <a:pt x="372" y="290"/>
                  </a:cubicBezTo>
                  <a:cubicBezTo>
                    <a:pt x="372" y="290"/>
                    <a:pt x="372" y="289"/>
                    <a:pt x="371" y="289"/>
                  </a:cubicBezTo>
                  <a:moveTo>
                    <a:pt x="20" y="280"/>
                  </a:moveTo>
                  <a:cubicBezTo>
                    <a:pt x="20" y="280"/>
                    <a:pt x="20" y="280"/>
                    <a:pt x="20" y="280"/>
                  </a:cubicBezTo>
                  <a:cubicBezTo>
                    <a:pt x="19" y="281"/>
                    <a:pt x="19" y="282"/>
                    <a:pt x="19" y="282"/>
                  </a:cubicBezTo>
                  <a:cubicBezTo>
                    <a:pt x="21" y="287"/>
                    <a:pt x="24" y="292"/>
                    <a:pt x="27" y="297"/>
                  </a:cubicBezTo>
                  <a:cubicBezTo>
                    <a:pt x="27" y="297"/>
                    <a:pt x="27" y="298"/>
                    <a:pt x="28" y="298"/>
                  </a:cubicBezTo>
                  <a:cubicBezTo>
                    <a:pt x="29" y="297"/>
                    <a:pt x="29" y="297"/>
                    <a:pt x="29" y="297"/>
                  </a:cubicBezTo>
                  <a:cubicBezTo>
                    <a:pt x="29" y="297"/>
                    <a:pt x="29" y="296"/>
                    <a:pt x="29" y="295"/>
                  </a:cubicBezTo>
                  <a:cubicBezTo>
                    <a:pt x="26" y="291"/>
                    <a:pt x="24" y="286"/>
                    <a:pt x="22" y="281"/>
                  </a:cubicBezTo>
                  <a:cubicBezTo>
                    <a:pt x="21" y="281"/>
                    <a:pt x="21" y="280"/>
                    <a:pt x="20" y="280"/>
                  </a:cubicBezTo>
                  <a:moveTo>
                    <a:pt x="384" y="260"/>
                  </a:moveTo>
                  <a:cubicBezTo>
                    <a:pt x="384" y="260"/>
                    <a:pt x="383" y="260"/>
                    <a:pt x="383" y="261"/>
                  </a:cubicBezTo>
                  <a:cubicBezTo>
                    <a:pt x="381" y="266"/>
                    <a:pt x="379" y="271"/>
                    <a:pt x="377" y="276"/>
                  </a:cubicBezTo>
                  <a:cubicBezTo>
                    <a:pt x="377" y="277"/>
                    <a:pt x="377" y="277"/>
                    <a:pt x="378" y="278"/>
                  </a:cubicBezTo>
                  <a:cubicBezTo>
                    <a:pt x="378" y="278"/>
                    <a:pt x="378" y="278"/>
                    <a:pt x="378" y="278"/>
                  </a:cubicBezTo>
                  <a:cubicBezTo>
                    <a:pt x="379" y="278"/>
                    <a:pt x="380" y="278"/>
                    <a:pt x="380" y="277"/>
                  </a:cubicBezTo>
                  <a:cubicBezTo>
                    <a:pt x="382" y="272"/>
                    <a:pt x="384" y="267"/>
                    <a:pt x="386" y="262"/>
                  </a:cubicBezTo>
                  <a:cubicBezTo>
                    <a:pt x="386" y="261"/>
                    <a:pt x="385" y="260"/>
                    <a:pt x="385" y="260"/>
                  </a:cubicBezTo>
                  <a:cubicBezTo>
                    <a:pt x="385" y="260"/>
                    <a:pt x="384" y="260"/>
                    <a:pt x="384" y="260"/>
                  </a:cubicBezTo>
                  <a:moveTo>
                    <a:pt x="9" y="250"/>
                  </a:moveTo>
                  <a:cubicBezTo>
                    <a:pt x="9" y="250"/>
                    <a:pt x="9" y="250"/>
                    <a:pt x="9" y="250"/>
                  </a:cubicBezTo>
                  <a:cubicBezTo>
                    <a:pt x="8" y="251"/>
                    <a:pt x="7" y="251"/>
                    <a:pt x="8" y="252"/>
                  </a:cubicBezTo>
                  <a:cubicBezTo>
                    <a:pt x="9" y="257"/>
                    <a:pt x="11" y="262"/>
                    <a:pt x="13" y="268"/>
                  </a:cubicBezTo>
                  <a:cubicBezTo>
                    <a:pt x="13" y="268"/>
                    <a:pt x="14" y="268"/>
                    <a:pt x="14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6" y="267"/>
                    <a:pt x="15" y="266"/>
                  </a:cubicBezTo>
                  <a:cubicBezTo>
                    <a:pt x="14" y="262"/>
                    <a:pt x="12" y="256"/>
                    <a:pt x="11" y="251"/>
                  </a:cubicBezTo>
                  <a:cubicBezTo>
                    <a:pt x="10" y="251"/>
                    <a:pt x="10" y="250"/>
                    <a:pt x="9" y="250"/>
                  </a:cubicBezTo>
                  <a:moveTo>
                    <a:pt x="392" y="229"/>
                  </a:moveTo>
                  <a:cubicBezTo>
                    <a:pt x="391" y="229"/>
                    <a:pt x="391" y="229"/>
                    <a:pt x="391" y="230"/>
                  </a:cubicBezTo>
                  <a:cubicBezTo>
                    <a:pt x="390" y="235"/>
                    <a:pt x="389" y="241"/>
                    <a:pt x="387" y="246"/>
                  </a:cubicBezTo>
                  <a:cubicBezTo>
                    <a:pt x="387" y="246"/>
                    <a:pt x="388" y="247"/>
                    <a:pt x="388" y="247"/>
                  </a:cubicBezTo>
                  <a:cubicBezTo>
                    <a:pt x="389" y="247"/>
                    <a:pt x="389" y="247"/>
                    <a:pt x="389" y="247"/>
                  </a:cubicBezTo>
                  <a:cubicBezTo>
                    <a:pt x="389" y="247"/>
                    <a:pt x="390" y="247"/>
                    <a:pt x="390" y="246"/>
                  </a:cubicBezTo>
                  <a:cubicBezTo>
                    <a:pt x="392" y="241"/>
                    <a:pt x="393" y="236"/>
                    <a:pt x="393" y="231"/>
                  </a:cubicBezTo>
                  <a:cubicBezTo>
                    <a:pt x="394" y="230"/>
                    <a:pt x="393" y="229"/>
                    <a:pt x="392" y="229"/>
                  </a:cubicBezTo>
                  <a:cubicBezTo>
                    <a:pt x="392" y="229"/>
                    <a:pt x="392" y="229"/>
                    <a:pt x="392" y="229"/>
                  </a:cubicBezTo>
                  <a:moveTo>
                    <a:pt x="3" y="219"/>
                  </a:move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20"/>
                    <a:pt x="1" y="220"/>
                  </a:cubicBezTo>
                  <a:cubicBezTo>
                    <a:pt x="2" y="226"/>
                    <a:pt x="3" y="231"/>
                    <a:pt x="4" y="236"/>
                  </a:cubicBezTo>
                  <a:cubicBezTo>
                    <a:pt x="4" y="237"/>
                    <a:pt x="5" y="238"/>
                    <a:pt x="5" y="238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6" y="237"/>
                    <a:pt x="7" y="237"/>
                    <a:pt x="7" y="236"/>
                  </a:cubicBezTo>
                  <a:cubicBezTo>
                    <a:pt x="6" y="231"/>
                    <a:pt x="5" y="225"/>
                    <a:pt x="4" y="220"/>
                  </a:cubicBezTo>
                  <a:cubicBezTo>
                    <a:pt x="4" y="219"/>
                    <a:pt x="4" y="219"/>
                    <a:pt x="3" y="219"/>
                  </a:cubicBezTo>
                  <a:moveTo>
                    <a:pt x="2" y="187"/>
                  </a:moveTo>
                  <a:cubicBezTo>
                    <a:pt x="1" y="187"/>
                    <a:pt x="1" y="187"/>
                    <a:pt x="1" y="188"/>
                  </a:cubicBezTo>
                  <a:cubicBezTo>
                    <a:pt x="0" y="191"/>
                    <a:pt x="0" y="195"/>
                    <a:pt x="0" y="198"/>
                  </a:cubicBezTo>
                  <a:cubicBezTo>
                    <a:pt x="0" y="200"/>
                    <a:pt x="0" y="202"/>
                    <a:pt x="0" y="204"/>
                  </a:cubicBezTo>
                  <a:cubicBezTo>
                    <a:pt x="0" y="205"/>
                    <a:pt x="1" y="206"/>
                    <a:pt x="2" y="206"/>
                  </a:cubicBezTo>
                  <a:cubicBezTo>
                    <a:pt x="2" y="206"/>
                    <a:pt x="2" y="206"/>
                    <a:pt x="2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3" y="202"/>
                    <a:pt x="3" y="200"/>
                    <a:pt x="3" y="198"/>
                  </a:cubicBezTo>
                  <a:cubicBezTo>
                    <a:pt x="3" y="195"/>
                    <a:pt x="3" y="191"/>
                    <a:pt x="3" y="188"/>
                  </a:cubicBezTo>
                  <a:cubicBezTo>
                    <a:pt x="4" y="187"/>
                    <a:pt x="3" y="187"/>
                    <a:pt x="2" y="187"/>
                  </a:cubicBezTo>
                  <a:cubicBezTo>
                    <a:pt x="2" y="187"/>
                    <a:pt x="2" y="187"/>
                    <a:pt x="2" y="187"/>
                  </a:cubicBezTo>
                  <a:moveTo>
                    <a:pt x="394" y="185"/>
                  </a:moveTo>
                  <a:cubicBezTo>
                    <a:pt x="394" y="185"/>
                    <a:pt x="394" y="185"/>
                    <a:pt x="394" y="185"/>
                  </a:cubicBezTo>
                  <a:cubicBezTo>
                    <a:pt x="393" y="185"/>
                    <a:pt x="393" y="186"/>
                    <a:pt x="393" y="187"/>
                  </a:cubicBezTo>
                  <a:cubicBezTo>
                    <a:pt x="393" y="190"/>
                    <a:pt x="393" y="194"/>
                    <a:pt x="393" y="198"/>
                  </a:cubicBezTo>
                  <a:cubicBezTo>
                    <a:pt x="393" y="204"/>
                    <a:pt x="393" y="209"/>
                    <a:pt x="392" y="214"/>
                  </a:cubicBezTo>
                  <a:cubicBezTo>
                    <a:pt x="392" y="215"/>
                    <a:pt x="393" y="216"/>
                    <a:pt x="394" y="216"/>
                  </a:cubicBezTo>
                  <a:cubicBezTo>
                    <a:pt x="394" y="216"/>
                    <a:pt x="394" y="216"/>
                    <a:pt x="394" y="216"/>
                  </a:cubicBezTo>
                  <a:cubicBezTo>
                    <a:pt x="395" y="216"/>
                    <a:pt x="395" y="215"/>
                    <a:pt x="395" y="214"/>
                  </a:cubicBezTo>
                  <a:cubicBezTo>
                    <a:pt x="396" y="209"/>
                    <a:pt x="396" y="204"/>
                    <a:pt x="396" y="198"/>
                  </a:cubicBezTo>
                  <a:cubicBezTo>
                    <a:pt x="396" y="194"/>
                    <a:pt x="396" y="190"/>
                    <a:pt x="396" y="186"/>
                  </a:cubicBezTo>
                  <a:cubicBezTo>
                    <a:pt x="396" y="186"/>
                    <a:pt x="395" y="185"/>
                    <a:pt x="394" y="185"/>
                  </a:cubicBezTo>
                  <a:moveTo>
                    <a:pt x="6" y="155"/>
                  </a:moveTo>
                  <a:cubicBezTo>
                    <a:pt x="6" y="155"/>
                    <a:pt x="5" y="155"/>
                    <a:pt x="5" y="156"/>
                  </a:cubicBezTo>
                  <a:cubicBezTo>
                    <a:pt x="4" y="161"/>
                    <a:pt x="3" y="167"/>
                    <a:pt x="2" y="172"/>
                  </a:cubicBezTo>
                  <a:cubicBezTo>
                    <a:pt x="2" y="173"/>
                    <a:pt x="2" y="173"/>
                    <a:pt x="3" y="174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4" y="174"/>
                    <a:pt x="5" y="173"/>
                    <a:pt x="5" y="172"/>
                  </a:cubicBezTo>
                  <a:cubicBezTo>
                    <a:pt x="6" y="167"/>
                    <a:pt x="7" y="162"/>
                    <a:pt x="8" y="157"/>
                  </a:cubicBezTo>
                  <a:cubicBezTo>
                    <a:pt x="8" y="156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moveTo>
                    <a:pt x="390" y="153"/>
                  </a:moveTo>
                  <a:cubicBezTo>
                    <a:pt x="390" y="153"/>
                    <a:pt x="390" y="153"/>
                    <a:pt x="389" y="153"/>
                  </a:cubicBezTo>
                  <a:cubicBezTo>
                    <a:pt x="389" y="153"/>
                    <a:pt x="388" y="154"/>
                    <a:pt x="388" y="155"/>
                  </a:cubicBezTo>
                  <a:cubicBezTo>
                    <a:pt x="389" y="160"/>
                    <a:pt x="390" y="165"/>
                    <a:pt x="391" y="171"/>
                  </a:cubicBezTo>
                  <a:cubicBezTo>
                    <a:pt x="391" y="171"/>
                    <a:pt x="392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4" y="172"/>
                    <a:pt x="394" y="171"/>
                    <a:pt x="394" y="170"/>
                  </a:cubicBezTo>
                  <a:cubicBezTo>
                    <a:pt x="393" y="165"/>
                    <a:pt x="392" y="160"/>
                    <a:pt x="391" y="154"/>
                  </a:cubicBezTo>
                  <a:cubicBezTo>
                    <a:pt x="391" y="154"/>
                    <a:pt x="390" y="153"/>
                    <a:pt x="390" y="153"/>
                  </a:cubicBezTo>
                  <a:moveTo>
                    <a:pt x="16" y="124"/>
                  </a:moveTo>
                  <a:cubicBezTo>
                    <a:pt x="15" y="124"/>
                    <a:pt x="15" y="124"/>
                    <a:pt x="14" y="125"/>
                  </a:cubicBezTo>
                  <a:cubicBezTo>
                    <a:pt x="12" y="130"/>
                    <a:pt x="10" y="135"/>
                    <a:pt x="9" y="140"/>
                  </a:cubicBezTo>
                  <a:cubicBezTo>
                    <a:pt x="9" y="141"/>
                    <a:pt x="9" y="142"/>
                    <a:pt x="10" y="142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1" y="142"/>
                    <a:pt x="12" y="142"/>
                    <a:pt x="12" y="141"/>
                  </a:cubicBezTo>
                  <a:cubicBezTo>
                    <a:pt x="13" y="136"/>
                    <a:pt x="15" y="131"/>
                    <a:pt x="17" y="126"/>
                  </a:cubicBezTo>
                  <a:cubicBezTo>
                    <a:pt x="17" y="125"/>
                    <a:pt x="17" y="124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moveTo>
                    <a:pt x="380" y="122"/>
                  </a:moveTo>
                  <a:cubicBezTo>
                    <a:pt x="380" y="122"/>
                    <a:pt x="380" y="123"/>
                    <a:pt x="380" y="123"/>
                  </a:cubicBezTo>
                  <a:cubicBezTo>
                    <a:pt x="379" y="123"/>
                    <a:pt x="378" y="124"/>
                    <a:pt x="379" y="125"/>
                  </a:cubicBezTo>
                  <a:cubicBezTo>
                    <a:pt x="381" y="129"/>
                    <a:pt x="383" y="134"/>
                    <a:pt x="384" y="140"/>
                  </a:cubicBezTo>
                  <a:cubicBezTo>
                    <a:pt x="384" y="140"/>
                    <a:pt x="385" y="141"/>
                    <a:pt x="386" y="141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387" y="140"/>
                    <a:pt x="387" y="139"/>
                    <a:pt x="387" y="139"/>
                  </a:cubicBezTo>
                  <a:cubicBezTo>
                    <a:pt x="385" y="133"/>
                    <a:pt x="383" y="128"/>
                    <a:pt x="381" y="123"/>
                  </a:cubicBezTo>
                  <a:cubicBezTo>
                    <a:pt x="381" y="123"/>
                    <a:pt x="381" y="122"/>
                    <a:pt x="380" y="122"/>
                  </a:cubicBezTo>
                  <a:moveTo>
                    <a:pt x="30" y="95"/>
                  </a:moveTo>
                  <a:cubicBezTo>
                    <a:pt x="29" y="95"/>
                    <a:pt x="29" y="95"/>
                    <a:pt x="29" y="96"/>
                  </a:cubicBezTo>
                  <a:cubicBezTo>
                    <a:pt x="26" y="101"/>
                    <a:pt x="23" y="105"/>
                    <a:pt x="21" y="110"/>
                  </a:cubicBezTo>
                  <a:cubicBezTo>
                    <a:pt x="21" y="111"/>
                    <a:pt x="21" y="112"/>
                    <a:pt x="2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3" y="112"/>
                    <a:pt x="23" y="112"/>
                    <a:pt x="24" y="111"/>
                  </a:cubicBezTo>
                  <a:cubicBezTo>
                    <a:pt x="26" y="107"/>
                    <a:pt x="28" y="102"/>
                    <a:pt x="31" y="97"/>
                  </a:cubicBezTo>
                  <a:cubicBezTo>
                    <a:pt x="32" y="97"/>
                    <a:pt x="31" y="96"/>
                    <a:pt x="31" y="95"/>
                  </a:cubicBezTo>
                  <a:cubicBezTo>
                    <a:pt x="31" y="95"/>
                    <a:pt x="30" y="95"/>
                    <a:pt x="30" y="95"/>
                  </a:cubicBezTo>
                  <a:moveTo>
                    <a:pt x="366" y="94"/>
                  </a:moveTo>
                  <a:cubicBezTo>
                    <a:pt x="365" y="94"/>
                    <a:pt x="365" y="94"/>
                    <a:pt x="365" y="94"/>
                  </a:cubicBezTo>
                  <a:cubicBezTo>
                    <a:pt x="364" y="94"/>
                    <a:pt x="364" y="95"/>
                    <a:pt x="364" y="96"/>
                  </a:cubicBezTo>
                  <a:cubicBezTo>
                    <a:pt x="367" y="101"/>
                    <a:pt x="370" y="105"/>
                    <a:pt x="372" y="110"/>
                  </a:cubicBezTo>
                  <a:cubicBezTo>
                    <a:pt x="372" y="111"/>
                    <a:pt x="373" y="111"/>
                    <a:pt x="373" y="111"/>
                  </a:cubicBezTo>
                  <a:cubicBezTo>
                    <a:pt x="374" y="111"/>
                    <a:pt x="374" y="111"/>
                    <a:pt x="374" y="111"/>
                  </a:cubicBezTo>
                  <a:cubicBezTo>
                    <a:pt x="375" y="110"/>
                    <a:pt x="375" y="109"/>
                    <a:pt x="375" y="109"/>
                  </a:cubicBezTo>
                  <a:cubicBezTo>
                    <a:pt x="372" y="104"/>
                    <a:pt x="370" y="99"/>
                    <a:pt x="367" y="95"/>
                  </a:cubicBezTo>
                  <a:cubicBezTo>
                    <a:pt x="367" y="94"/>
                    <a:pt x="366" y="94"/>
                    <a:pt x="366" y="94"/>
                  </a:cubicBezTo>
                  <a:moveTo>
                    <a:pt x="49" y="69"/>
                  </a:moveTo>
                  <a:cubicBezTo>
                    <a:pt x="48" y="69"/>
                    <a:pt x="48" y="69"/>
                    <a:pt x="48" y="70"/>
                  </a:cubicBezTo>
                  <a:cubicBezTo>
                    <a:pt x="44" y="74"/>
                    <a:pt x="41" y="78"/>
                    <a:pt x="38" y="82"/>
                  </a:cubicBezTo>
                  <a:cubicBezTo>
                    <a:pt x="37" y="83"/>
                    <a:pt x="37" y="84"/>
                    <a:pt x="38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5"/>
                    <a:pt x="40" y="85"/>
                    <a:pt x="40" y="84"/>
                  </a:cubicBezTo>
                  <a:cubicBezTo>
                    <a:pt x="43" y="80"/>
                    <a:pt x="47" y="76"/>
                    <a:pt x="50" y="72"/>
                  </a:cubicBezTo>
                  <a:cubicBezTo>
                    <a:pt x="50" y="71"/>
                    <a:pt x="50" y="70"/>
                    <a:pt x="50" y="69"/>
                  </a:cubicBezTo>
                  <a:cubicBezTo>
                    <a:pt x="49" y="69"/>
                    <a:pt x="49" y="69"/>
                    <a:pt x="49" y="69"/>
                  </a:cubicBezTo>
                  <a:moveTo>
                    <a:pt x="347" y="68"/>
                  </a:moveTo>
                  <a:cubicBezTo>
                    <a:pt x="346" y="68"/>
                    <a:pt x="346" y="68"/>
                    <a:pt x="346" y="68"/>
                  </a:cubicBezTo>
                  <a:cubicBezTo>
                    <a:pt x="345" y="69"/>
                    <a:pt x="345" y="70"/>
                    <a:pt x="345" y="70"/>
                  </a:cubicBezTo>
                  <a:cubicBezTo>
                    <a:pt x="349" y="74"/>
                    <a:pt x="352" y="79"/>
                    <a:pt x="355" y="83"/>
                  </a:cubicBezTo>
                  <a:cubicBezTo>
                    <a:pt x="356" y="83"/>
                    <a:pt x="356" y="83"/>
                    <a:pt x="357" y="83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8" y="83"/>
                    <a:pt x="358" y="82"/>
                    <a:pt x="358" y="81"/>
                  </a:cubicBezTo>
                  <a:cubicBezTo>
                    <a:pt x="355" y="77"/>
                    <a:pt x="351" y="73"/>
                    <a:pt x="348" y="68"/>
                  </a:cubicBezTo>
                  <a:cubicBezTo>
                    <a:pt x="347" y="68"/>
                    <a:pt x="347" y="68"/>
                    <a:pt x="347" y="68"/>
                  </a:cubicBezTo>
                  <a:moveTo>
                    <a:pt x="72" y="46"/>
                  </a:moveTo>
                  <a:cubicBezTo>
                    <a:pt x="71" y="46"/>
                    <a:pt x="71" y="47"/>
                    <a:pt x="71" y="47"/>
                  </a:cubicBezTo>
                  <a:cubicBezTo>
                    <a:pt x="67" y="50"/>
                    <a:pt x="63" y="54"/>
                    <a:pt x="59" y="58"/>
                  </a:cubicBezTo>
                  <a:cubicBezTo>
                    <a:pt x="58" y="58"/>
                    <a:pt x="58" y="59"/>
                    <a:pt x="59" y="60"/>
                  </a:cubicBezTo>
                  <a:cubicBezTo>
                    <a:pt x="59" y="60"/>
                    <a:pt x="59" y="60"/>
                    <a:pt x="60" y="60"/>
                  </a:cubicBezTo>
                  <a:cubicBezTo>
                    <a:pt x="60" y="60"/>
                    <a:pt x="61" y="60"/>
                    <a:pt x="61" y="60"/>
                  </a:cubicBezTo>
                  <a:cubicBezTo>
                    <a:pt x="65" y="56"/>
                    <a:pt x="69" y="53"/>
                    <a:pt x="73" y="49"/>
                  </a:cubicBezTo>
                  <a:cubicBezTo>
                    <a:pt x="73" y="49"/>
                    <a:pt x="73" y="48"/>
                    <a:pt x="73" y="47"/>
                  </a:cubicBezTo>
                  <a:cubicBezTo>
                    <a:pt x="72" y="47"/>
                    <a:pt x="72" y="46"/>
                    <a:pt x="72" y="46"/>
                  </a:cubicBezTo>
                  <a:moveTo>
                    <a:pt x="324" y="45"/>
                  </a:moveTo>
                  <a:cubicBezTo>
                    <a:pt x="323" y="45"/>
                    <a:pt x="323" y="46"/>
                    <a:pt x="322" y="46"/>
                  </a:cubicBezTo>
                  <a:cubicBezTo>
                    <a:pt x="322" y="47"/>
                    <a:pt x="322" y="48"/>
                    <a:pt x="323" y="48"/>
                  </a:cubicBezTo>
                  <a:cubicBezTo>
                    <a:pt x="327" y="51"/>
                    <a:pt x="331" y="55"/>
                    <a:pt x="334" y="59"/>
                  </a:cubicBezTo>
                  <a:cubicBezTo>
                    <a:pt x="335" y="59"/>
                    <a:pt x="335" y="59"/>
                    <a:pt x="335" y="59"/>
                  </a:cubicBezTo>
                  <a:cubicBezTo>
                    <a:pt x="336" y="59"/>
                    <a:pt x="336" y="59"/>
                    <a:pt x="337" y="59"/>
                  </a:cubicBezTo>
                  <a:cubicBezTo>
                    <a:pt x="337" y="58"/>
                    <a:pt x="337" y="57"/>
                    <a:pt x="337" y="57"/>
                  </a:cubicBezTo>
                  <a:cubicBezTo>
                    <a:pt x="333" y="53"/>
                    <a:pt x="329" y="49"/>
                    <a:pt x="324" y="46"/>
                  </a:cubicBezTo>
                  <a:cubicBezTo>
                    <a:pt x="324" y="46"/>
                    <a:pt x="324" y="45"/>
                    <a:pt x="324" y="45"/>
                  </a:cubicBezTo>
                  <a:moveTo>
                    <a:pt x="98" y="28"/>
                  </a:moveTo>
                  <a:cubicBezTo>
                    <a:pt x="98" y="28"/>
                    <a:pt x="97" y="28"/>
                    <a:pt x="97" y="28"/>
                  </a:cubicBezTo>
                  <a:cubicBezTo>
                    <a:pt x="92" y="31"/>
                    <a:pt x="88" y="34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40"/>
                    <a:pt x="84" y="40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90" y="36"/>
                    <a:pt x="94" y="33"/>
                    <a:pt x="99" y="31"/>
                  </a:cubicBezTo>
                  <a:cubicBezTo>
                    <a:pt x="99" y="30"/>
                    <a:pt x="99" y="29"/>
                    <a:pt x="99" y="29"/>
                  </a:cubicBezTo>
                  <a:cubicBezTo>
                    <a:pt x="99" y="28"/>
                    <a:pt x="98" y="28"/>
                    <a:pt x="98" y="28"/>
                  </a:cubicBezTo>
                  <a:moveTo>
                    <a:pt x="297" y="27"/>
                  </a:moveTo>
                  <a:cubicBezTo>
                    <a:pt x="297" y="27"/>
                    <a:pt x="296" y="27"/>
                    <a:pt x="296" y="28"/>
                  </a:cubicBezTo>
                  <a:cubicBezTo>
                    <a:pt x="295" y="28"/>
                    <a:pt x="296" y="29"/>
                    <a:pt x="296" y="30"/>
                  </a:cubicBezTo>
                  <a:cubicBezTo>
                    <a:pt x="301" y="32"/>
                    <a:pt x="306" y="35"/>
                    <a:pt x="310" y="38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1" y="39"/>
                    <a:pt x="312" y="38"/>
                    <a:pt x="312" y="38"/>
                  </a:cubicBezTo>
                  <a:cubicBezTo>
                    <a:pt x="312" y="37"/>
                    <a:pt x="312" y="36"/>
                    <a:pt x="312" y="36"/>
                  </a:cubicBezTo>
                  <a:cubicBezTo>
                    <a:pt x="307" y="33"/>
                    <a:pt x="303" y="30"/>
                    <a:pt x="298" y="27"/>
                  </a:cubicBezTo>
                  <a:cubicBezTo>
                    <a:pt x="298" y="27"/>
                    <a:pt x="297" y="27"/>
                    <a:pt x="297" y="27"/>
                  </a:cubicBezTo>
                  <a:moveTo>
                    <a:pt x="127" y="14"/>
                  </a:moveTo>
                  <a:cubicBezTo>
                    <a:pt x="126" y="14"/>
                    <a:pt x="126" y="14"/>
                    <a:pt x="126" y="14"/>
                  </a:cubicBezTo>
                  <a:cubicBezTo>
                    <a:pt x="121" y="16"/>
                    <a:pt x="116" y="18"/>
                    <a:pt x="111" y="20"/>
                  </a:cubicBezTo>
                  <a:cubicBezTo>
                    <a:pt x="111" y="21"/>
                    <a:pt x="110" y="22"/>
                    <a:pt x="111" y="22"/>
                  </a:cubicBezTo>
                  <a:cubicBezTo>
                    <a:pt x="111" y="23"/>
                    <a:pt x="111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7" y="21"/>
                    <a:pt x="122" y="19"/>
                    <a:pt x="127" y="17"/>
                  </a:cubicBezTo>
                  <a:cubicBezTo>
                    <a:pt x="128" y="16"/>
                    <a:pt x="128" y="15"/>
                    <a:pt x="128" y="15"/>
                  </a:cubicBezTo>
                  <a:cubicBezTo>
                    <a:pt x="128" y="14"/>
                    <a:pt x="127" y="14"/>
                    <a:pt x="127" y="14"/>
                  </a:cubicBezTo>
                  <a:moveTo>
                    <a:pt x="268" y="13"/>
                  </a:moveTo>
                  <a:cubicBezTo>
                    <a:pt x="268" y="13"/>
                    <a:pt x="267" y="14"/>
                    <a:pt x="267" y="14"/>
                  </a:cubicBezTo>
                  <a:cubicBezTo>
                    <a:pt x="267" y="15"/>
                    <a:pt x="267" y="16"/>
                    <a:pt x="268" y="16"/>
                  </a:cubicBezTo>
                  <a:cubicBezTo>
                    <a:pt x="273" y="18"/>
                    <a:pt x="278" y="20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5" y="21"/>
                    <a:pt x="284" y="20"/>
                    <a:pt x="284" y="20"/>
                  </a:cubicBezTo>
                  <a:cubicBezTo>
                    <a:pt x="279" y="17"/>
                    <a:pt x="274" y="15"/>
                    <a:pt x="269" y="13"/>
                  </a:cubicBezTo>
                  <a:cubicBezTo>
                    <a:pt x="269" y="13"/>
                    <a:pt x="268" y="13"/>
                    <a:pt x="268" y="13"/>
                  </a:cubicBezTo>
                  <a:moveTo>
                    <a:pt x="157" y="5"/>
                  </a:moveTo>
                  <a:cubicBezTo>
                    <a:pt x="157" y="5"/>
                    <a:pt x="157" y="5"/>
                    <a:pt x="157" y="5"/>
                  </a:cubicBezTo>
                  <a:cubicBezTo>
                    <a:pt x="152" y="6"/>
                    <a:pt x="147" y="7"/>
                    <a:pt x="141" y="9"/>
                  </a:cubicBezTo>
                  <a:cubicBezTo>
                    <a:pt x="141" y="9"/>
                    <a:pt x="140" y="10"/>
                    <a:pt x="140" y="10"/>
                  </a:cubicBezTo>
                  <a:cubicBezTo>
                    <a:pt x="141" y="11"/>
                    <a:pt x="141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7" y="10"/>
                    <a:pt x="153" y="9"/>
                    <a:pt x="158" y="7"/>
                  </a:cubicBezTo>
                  <a:cubicBezTo>
                    <a:pt x="159" y="7"/>
                    <a:pt x="159" y="7"/>
                    <a:pt x="159" y="6"/>
                  </a:cubicBezTo>
                  <a:cubicBezTo>
                    <a:pt x="159" y="5"/>
                    <a:pt x="158" y="5"/>
                    <a:pt x="157" y="5"/>
                  </a:cubicBezTo>
                  <a:moveTo>
                    <a:pt x="237" y="4"/>
                  </a:moveTo>
                  <a:cubicBezTo>
                    <a:pt x="237" y="4"/>
                    <a:pt x="236" y="5"/>
                    <a:pt x="236" y="5"/>
                  </a:cubicBezTo>
                  <a:cubicBezTo>
                    <a:pt x="236" y="6"/>
                    <a:pt x="236" y="7"/>
                    <a:pt x="237" y="7"/>
                  </a:cubicBezTo>
                  <a:cubicBezTo>
                    <a:pt x="242" y="8"/>
                    <a:pt x="247" y="9"/>
                    <a:pt x="253" y="11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4" y="11"/>
                    <a:pt x="254" y="11"/>
                    <a:pt x="254" y="10"/>
                  </a:cubicBezTo>
                  <a:cubicBezTo>
                    <a:pt x="255" y="9"/>
                    <a:pt x="254" y="8"/>
                    <a:pt x="253" y="8"/>
                  </a:cubicBezTo>
                  <a:cubicBezTo>
                    <a:pt x="248" y="7"/>
                    <a:pt x="243" y="5"/>
                    <a:pt x="238" y="4"/>
                  </a:cubicBezTo>
                  <a:cubicBezTo>
                    <a:pt x="238" y="4"/>
                    <a:pt x="237" y="4"/>
                    <a:pt x="237" y="4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4" y="1"/>
                    <a:pt x="178" y="1"/>
                    <a:pt x="173" y="2"/>
                  </a:cubicBezTo>
                  <a:cubicBezTo>
                    <a:pt x="172" y="2"/>
                    <a:pt x="172" y="3"/>
                    <a:pt x="172" y="4"/>
                  </a:cubicBezTo>
                  <a:cubicBezTo>
                    <a:pt x="172" y="4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9" y="4"/>
                    <a:pt x="184" y="4"/>
                    <a:pt x="189" y="3"/>
                  </a:cubicBezTo>
                  <a:cubicBezTo>
                    <a:pt x="190" y="3"/>
                    <a:pt x="191" y="3"/>
                    <a:pt x="191" y="2"/>
                  </a:cubicBezTo>
                  <a:cubicBezTo>
                    <a:pt x="191" y="1"/>
                    <a:pt x="190" y="0"/>
                    <a:pt x="189" y="0"/>
                  </a:cubicBezTo>
                  <a:moveTo>
                    <a:pt x="205" y="0"/>
                  </a:moveTo>
                  <a:cubicBezTo>
                    <a:pt x="205" y="0"/>
                    <a:pt x="204" y="1"/>
                    <a:pt x="204" y="2"/>
                  </a:cubicBezTo>
                  <a:cubicBezTo>
                    <a:pt x="204" y="3"/>
                    <a:pt x="205" y="3"/>
                    <a:pt x="205" y="3"/>
                  </a:cubicBezTo>
                  <a:cubicBezTo>
                    <a:pt x="211" y="4"/>
                    <a:pt x="216" y="4"/>
                    <a:pt x="221" y="5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2" y="5"/>
                    <a:pt x="223" y="4"/>
                    <a:pt x="223" y="3"/>
                  </a:cubicBezTo>
                  <a:cubicBezTo>
                    <a:pt x="223" y="3"/>
                    <a:pt x="222" y="2"/>
                    <a:pt x="222" y="2"/>
                  </a:cubicBezTo>
                  <a:cubicBezTo>
                    <a:pt x="216" y="1"/>
                    <a:pt x="211" y="1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ValueBack2">
              <a:extLst>
                <a:ext uri="{FF2B5EF4-FFF2-40B4-BE49-F238E27FC236}">
                  <a16:creationId xmlns:a16="http://schemas.microsoft.com/office/drawing/2014/main" xmlns="" id="{6C9E7F83-3883-4837-BF49-5FE37CC1A9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919" y="750888"/>
              <a:ext cx="5364163" cy="5356225"/>
            </a:xfrm>
            <a:custGeom>
              <a:avLst/>
              <a:gdLst>
                <a:gd name="T0" fmla="*/ 293 w 580"/>
                <a:gd name="T1" fmla="*/ 577 h 580"/>
                <a:gd name="T2" fmla="*/ 309 w 580"/>
                <a:gd name="T3" fmla="*/ 579 h 580"/>
                <a:gd name="T4" fmla="*/ 261 w 580"/>
                <a:gd name="T5" fmla="*/ 578 h 580"/>
                <a:gd name="T6" fmla="*/ 341 w 580"/>
                <a:gd name="T7" fmla="*/ 572 h 580"/>
                <a:gd name="T8" fmla="*/ 212 w 580"/>
                <a:gd name="T9" fmla="*/ 568 h 580"/>
                <a:gd name="T10" fmla="*/ 388 w 580"/>
                <a:gd name="T11" fmla="*/ 560 h 580"/>
                <a:gd name="T12" fmla="*/ 388 w 580"/>
                <a:gd name="T13" fmla="*/ 560 h 580"/>
                <a:gd name="T14" fmla="*/ 184 w 580"/>
                <a:gd name="T15" fmla="*/ 556 h 580"/>
                <a:gd name="T16" fmla="*/ 418 w 580"/>
                <a:gd name="T17" fmla="*/ 550 h 580"/>
                <a:gd name="T18" fmla="*/ 170 w 580"/>
                <a:gd name="T19" fmla="*/ 552 h 580"/>
                <a:gd name="T20" fmla="*/ 432 w 580"/>
                <a:gd name="T21" fmla="*/ 543 h 580"/>
                <a:gd name="T22" fmla="*/ 139 w 580"/>
                <a:gd name="T23" fmla="*/ 538 h 580"/>
                <a:gd name="T24" fmla="*/ 458 w 580"/>
                <a:gd name="T25" fmla="*/ 523 h 580"/>
                <a:gd name="T26" fmla="*/ 100 w 580"/>
                <a:gd name="T27" fmla="*/ 507 h 580"/>
                <a:gd name="T28" fmla="*/ 495 w 580"/>
                <a:gd name="T29" fmla="*/ 491 h 580"/>
                <a:gd name="T30" fmla="*/ 495 w 580"/>
                <a:gd name="T31" fmla="*/ 491 h 580"/>
                <a:gd name="T32" fmla="*/ 79 w 580"/>
                <a:gd name="T33" fmla="*/ 484 h 580"/>
                <a:gd name="T34" fmla="*/ 518 w 580"/>
                <a:gd name="T35" fmla="*/ 470 h 580"/>
                <a:gd name="T36" fmla="*/ 68 w 580"/>
                <a:gd name="T37" fmla="*/ 474 h 580"/>
                <a:gd name="T38" fmla="*/ 526 w 580"/>
                <a:gd name="T39" fmla="*/ 457 h 580"/>
                <a:gd name="T40" fmla="*/ 47 w 580"/>
                <a:gd name="T41" fmla="*/ 448 h 580"/>
                <a:gd name="T42" fmla="*/ 542 w 580"/>
                <a:gd name="T43" fmla="*/ 428 h 580"/>
                <a:gd name="T44" fmla="*/ 25 w 580"/>
                <a:gd name="T45" fmla="*/ 404 h 580"/>
                <a:gd name="T46" fmla="*/ 563 w 580"/>
                <a:gd name="T47" fmla="*/ 383 h 580"/>
                <a:gd name="T48" fmla="*/ 563 w 580"/>
                <a:gd name="T49" fmla="*/ 383 h 580"/>
                <a:gd name="T50" fmla="*/ 16 w 580"/>
                <a:gd name="T51" fmla="*/ 374 h 580"/>
                <a:gd name="T52" fmla="*/ 573 w 580"/>
                <a:gd name="T53" fmla="*/ 354 h 580"/>
                <a:gd name="T54" fmla="*/ 10 w 580"/>
                <a:gd name="T55" fmla="*/ 361 h 580"/>
                <a:gd name="T56" fmla="*/ 575 w 580"/>
                <a:gd name="T57" fmla="*/ 339 h 580"/>
                <a:gd name="T58" fmla="*/ 3 w 580"/>
                <a:gd name="T59" fmla="*/ 328 h 580"/>
                <a:gd name="T60" fmla="*/ 0 w 580"/>
                <a:gd name="T61" fmla="*/ 290 h 580"/>
                <a:gd name="T62" fmla="*/ 579 w 580"/>
                <a:gd name="T63" fmla="*/ 276 h 580"/>
                <a:gd name="T64" fmla="*/ 580 w 580"/>
                <a:gd name="T65" fmla="*/ 290 h 580"/>
                <a:gd name="T66" fmla="*/ 4 w 580"/>
                <a:gd name="T67" fmla="*/ 264 h 580"/>
                <a:gd name="T68" fmla="*/ 577 w 580"/>
                <a:gd name="T69" fmla="*/ 263 h 580"/>
                <a:gd name="T70" fmla="*/ 7 w 580"/>
                <a:gd name="T71" fmla="*/ 233 h 580"/>
                <a:gd name="T72" fmla="*/ 567 w 580"/>
                <a:gd name="T73" fmla="*/ 214 h 580"/>
                <a:gd name="T74" fmla="*/ 19 w 580"/>
                <a:gd name="T75" fmla="*/ 185 h 580"/>
                <a:gd name="T76" fmla="*/ 559 w 580"/>
                <a:gd name="T77" fmla="*/ 182 h 580"/>
                <a:gd name="T78" fmla="*/ 559 w 580"/>
                <a:gd name="T79" fmla="*/ 182 h 580"/>
                <a:gd name="T80" fmla="*/ 35 w 580"/>
                <a:gd name="T81" fmla="*/ 155 h 580"/>
                <a:gd name="T82" fmla="*/ 554 w 580"/>
                <a:gd name="T83" fmla="*/ 168 h 580"/>
                <a:gd name="T84" fmla="*/ 43 w 580"/>
                <a:gd name="T85" fmla="*/ 143 h 580"/>
                <a:gd name="T86" fmla="*/ 537 w 580"/>
                <a:gd name="T87" fmla="*/ 142 h 580"/>
                <a:gd name="T88" fmla="*/ 59 w 580"/>
                <a:gd name="T89" fmla="*/ 117 h 580"/>
                <a:gd name="T90" fmla="*/ 508 w 580"/>
                <a:gd name="T91" fmla="*/ 102 h 580"/>
                <a:gd name="T92" fmla="*/ 91 w 580"/>
                <a:gd name="T93" fmla="*/ 78 h 580"/>
                <a:gd name="T94" fmla="*/ 487 w 580"/>
                <a:gd name="T95" fmla="*/ 77 h 580"/>
                <a:gd name="T96" fmla="*/ 487 w 580"/>
                <a:gd name="T97" fmla="*/ 77 h 580"/>
                <a:gd name="T98" fmla="*/ 118 w 580"/>
                <a:gd name="T99" fmla="*/ 58 h 580"/>
                <a:gd name="T100" fmla="*/ 476 w 580"/>
                <a:gd name="T101" fmla="*/ 66 h 580"/>
                <a:gd name="T102" fmla="*/ 131 w 580"/>
                <a:gd name="T103" fmla="*/ 51 h 580"/>
                <a:gd name="T104" fmla="*/ 449 w 580"/>
                <a:gd name="T105" fmla="*/ 50 h 580"/>
                <a:gd name="T106" fmla="*/ 156 w 580"/>
                <a:gd name="T107" fmla="*/ 34 h 580"/>
                <a:gd name="T108" fmla="*/ 406 w 580"/>
                <a:gd name="T109" fmla="*/ 27 h 580"/>
                <a:gd name="T110" fmla="*/ 202 w 580"/>
                <a:gd name="T111" fmla="*/ 13 h 580"/>
                <a:gd name="T112" fmla="*/ 376 w 580"/>
                <a:gd name="T113" fmla="*/ 13 h 580"/>
                <a:gd name="T114" fmla="*/ 376 w 580"/>
                <a:gd name="T115" fmla="*/ 13 h 580"/>
                <a:gd name="T116" fmla="*/ 235 w 580"/>
                <a:gd name="T117" fmla="*/ 6 h 580"/>
                <a:gd name="T118" fmla="*/ 361 w 580"/>
                <a:gd name="T119" fmla="*/ 8 h 580"/>
                <a:gd name="T120" fmla="*/ 249 w 580"/>
                <a:gd name="T121" fmla="*/ 5 h 580"/>
                <a:gd name="T122" fmla="*/ 329 w 580"/>
                <a:gd name="T123" fmla="*/ 5 h 580"/>
                <a:gd name="T124" fmla="*/ 281 w 580"/>
                <a:gd name="T125" fmla="*/ 3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0" h="580">
                  <a:moveTo>
                    <a:pt x="277" y="577"/>
                  </a:moveTo>
                  <a:cubicBezTo>
                    <a:pt x="276" y="577"/>
                    <a:pt x="276" y="577"/>
                    <a:pt x="276" y="578"/>
                  </a:cubicBezTo>
                  <a:cubicBezTo>
                    <a:pt x="276" y="579"/>
                    <a:pt x="276" y="579"/>
                    <a:pt x="277" y="580"/>
                  </a:cubicBezTo>
                  <a:cubicBezTo>
                    <a:pt x="281" y="580"/>
                    <a:pt x="286" y="580"/>
                    <a:pt x="290" y="580"/>
                  </a:cubicBezTo>
                  <a:cubicBezTo>
                    <a:pt x="291" y="580"/>
                    <a:pt x="292" y="580"/>
                    <a:pt x="293" y="580"/>
                  </a:cubicBezTo>
                  <a:cubicBezTo>
                    <a:pt x="294" y="580"/>
                    <a:pt x="295" y="579"/>
                    <a:pt x="295" y="578"/>
                  </a:cubicBezTo>
                  <a:cubicBezTo>
                    <a:pt x="295" y="577"/>
                    <a:pt x="294" y="577"/>
                    <a:pt x="293" y="577"/>
                  </a:cubicBezTo>
                  <a:cubicBezTo>
                    <a:pt x="293" y="577"/>
                    <a:pt x="293" y="577"/>
                    <a:pt x="293" y="577"/>
                  </a:cubicBezTo>
                  <a:cubicBezTo>
                    <a:pt x="292" y="577"/>
                    <a:pt x="291" y="577"/>
                    <a:pt x="290" y="577"/>
                  </a:cubicBezTo>
                  <a:cubicBezTo>
                    <a:pt x="286" y="577"/>
                    <a:pt x="282" y="577"/>
                    <a:pt x="277" y="577"/>
                  </a:cubicBezTo>
                  <a:cubicBezTo>
                    <a:pt x="277" y="577"/>
                    <a:pt x="277" y="577"/>
                    <a:pt x="277" y="577"/>
                  </a:cubicBezTo>
                  <a:moveTo>
                    <a:pt x="325" y="575"/>
                  </a:moveTo>
                  <a:cubicBezTo>
                    <a:pt x="325" y="575"/>
                    <a:pt x="325" y="575"/>
                    <a:pt x="325" y="575"/>
                  </a:cubicBezTo>
                  <a:cubicBezTo>
                    <a:pt x="320" y="575"/>
                    <a:pt x="315" y="576"/>
                    <a:pt x="309" y="576"/>
                  </a:cubicBezTo>
                  <a:cubicBezTo>
                    <a:pt x="308" y="576"/>
                    <a:pt x="308" y="577"/>
                    <a:pt x="308" y="578"/>
                  </a:cubicBezTo>
                  <a:cubicBezTo>
                    <a:pt x="308" y="579"/>
                    <a:pt x="309" y="579"/>
                    <a:pt x="309" y="579"/>
                  </a:cubicBezTo>
                  <a:cubicBezTo>
                    <a:pt x="309" y="579"/>
                    <a:pt x="309" y="579"/>
                    <a:pt x="309" y="579"/>
                  </a:cubicBezTo>
                  <a:cubicBezTo>
                    <a:pt x="315" y="579"/>
                    <a:pt x="320" y="578"/>
                    <a:pt x="326" y="578"/>
                  </a:cubicBezTo>
                  <a:cubicBezTo>
                    <a:pt x="326" y="578"/>
                    <a:pt x="327" y="577"/>
                    <a:pt x="327" y="576"/>
                  </a:cubicBezTo>
                  <a:cubicBezTo>
                    <a:pt x="327" y="575"/>
                    <a:pt x="326" y="575"/>
                    <a:pt x="325" y="575"/>
                  </a:cubicBezTo>
                  <a:moveTo>
                    <a:pt x="245" y="573"/>
                  </a:moveTo>
                  <a:cubicBezTo>
                    <a:pt x="244" y="573"/>
                    <a:pt x="244" y="574"/>
                    <a:pt x="244" y="575"/>
                  </a:cubicBezTo>
                  <a:cubicBezTo>
                    <a:pt x="244" y="575"/>
                    <a:pt x="244" y="576"/>
                    <a:pt x="245" y="576"/>
                  </a:cubicBezTo>
                  <a:cubicBezTo>
                    <a:pt x="250" y="577"/>
                    <a:pt x="256" y="578"/>
                    <a:pt x="261" y="578"/>
                  </a:cubicBezTo>
                  <a:cubicBezTo>
                    <a:pt x="261" y="578"/>
                    <a:pt x="261" y="578"/>
                    <a:pt x="261" y="578"/>
                  </a:cubicBezTo>
                  <a:cubicBezTo>
                    <a:pt x="262" y="578"/>
                    <a:pt x="263" y="578"/>
                    <a:pt x="263" y="577"/>
                  </a:cubicBezTo>
                  <a:cubicBezTo>
                    <a:pt x="263" y="576"/>
                    <a:pt x="262" y="575"/>
                    <a:pt x="261" y="575"/>
                  </a:cubicBezTo>
                  <a:cubicBezTo>
                    <a:pt x="256" y="575"/>
                    <a:pt x="251" y="574"/>
                    <a:pt x="245" y="573"/>
                  </a:cubicBezTo>
                  <a:cubicBezTo>
                    <a:pt x="245" y="573"/>
                    <a:pt x="245" y="573"/>
                    <a:pt x="245" y="573"/>
                  </a:cubicBezTo>
                  <a:moveTo>
                    <a:pt x="357" y="569"/>
                  </a:moveTo>
                  <a:cubicBezTo>
                    <a:pt x="357" y="569"/>
                    <a:pt x="357" y="569"/>
                    <a:pt x="357" y="569"/>
                  </a:cubicBezTo>
                  <a:cubicBezTo>
                    <a:pt x="351" y="570"/>
                    <a:pt x="346" y="571"/>
                    <a:pt x="341" y="572"/>
                  </a:cubicBezTo>
                  <a:cubicBezTo>
                    <a:pt x="340" y="572"/>
                    <a:pt x="340" y="573"/>
                    <a:pt x="340" y="574"/>
                  </a:cubicBezTo>
                  <a:cubicBezTo>
                    <a:pt x="340" y="575"/>
                    <a:pt x="341" y="575"/>
                    <a:pt x="341" y="575"/>
                  </a:cubicBezTo>
                  <a:cubicBezTo>
                    <a:pt x="341" y="575"/>
                    <a:pt x="341" y="575"/>
                    <a:pt x="341" y="575"/>
                  </a:cubicBezTo>
                  <a:cubicBezTo>
                    <a:pt x="347" y="574"/>
                    <a:pt x="352" y="573"/>
                    <a:pt x="357" y="572"/>
                  </a:cubicBezTo>
                  <a:cubicBezTo>
                    <a:pt x="358" y="572"/>
                    <a:pt x="359" y="571"/>
                    <a:pt x="358" y="570"/>
                  </a:cubicBezTo>
                  <a:cubicBezTo>
                    <a:pt x="358" y="570"/>
                    <a:pt x="358" y="569"/>
                    <a:pt x="357" y="569"/>
                  </a:cubicBezTo>
                  <a:moveTo>
                    <a:pt x="214" y="567"/>
                  </a:moveTo>
                  <a:cubicBezTo>
                    <a:pt x="213" y="567"/>
                    <a:pt x="212" y="567"/>
                    <a:pt x="212" y="568"/>
                  </a:cubicBezTo>
                  <a:cubicBezTo>
                    <a:pt x="212" y="568"/>
                    <a:pt x="213" y="569"/>
                    <a:pt x="213" y="570"/>
                  </a:cubicBezTo>
                  <a:cubicBezTo>
                    <a:pt x="219" y="571"/>
                    <a:pt x="224" y="572"/>
                    <a:pt x="229" y="573"/>
                  </a:cubicBezTo>
                  <a:cubicBezTo>
                    <a:pt x="229" y="573"/>
                    <a:pt x="229" y="573"/>
                    <a:pt x="229" y="573"/>
                  </a:cubicBezTo>
                  <a:cubicBezTo>
                    <a:pt x="230" y="573"/>
                    <a:pt x="231" y="573"/>
                    <a:pt x="231" y="572"/>
                  </a:cubicBezTo>
                  <a:cubicBezTo>
                    <a:pt x="231" y="571"/>
                    <a:pt x="230" y="571"/>
                    <a:pt x="230" y="570"/>
                  </a:cubicBezTo>
                  <a:cubicBezTo>
                    <a:pt x="224" y="569"/>
                    <a:pt x="219" y="568"/>
                    <a:pt x="214" y="567"/>
                  </a:cubicBezTo>
                  <a:cubicBezTo>
                    <a:pt x="214" y="567"/>
                    <a:pt x="214" y="567"/>
                    <a:pt x="214" y="567"/>
                  </a:cubicBezTo>
                  <a:moveTo>
                    <a:pt x="388" y="560"/>
                  </a:moveTo>
                  <a:cubicBezTo>
                    <a:pt x="388" y="560"/>
                    <a:pt x="387" y="560"/>
                    <a:pt x="387" y="560"/>
                  </a:cubicBezTo>
                  <a:cubicBezTo>
                    <a:pt x="382" y="562"/>
                    <a:pt x="377" y="563"/>
                    <a:pt x="372" y="565"/>
                  </a:cubicBezTo>
                  <a:cubicBezTo>
                    <a:pt x="371" y="565"/>
                    <a:pt x="371" y="566"/>
                    <a:pt x="371" y="567"/>
                  </a:cubicBezTo>
                  <a:cubicBezTo>
                    <a:pt x="371" y="567"/>
                    <a:pt x="372" y="568"/>
                    <a:pt x="373" y="568"/>
                  </a:cubicBezTo>
                  <a:cubicBezTo>
                    <a:pt x="373" y="568"/>
                    <a:pt x="373" y="568"/>
                    <a:pt x="373" y="568"/>
                  </a:cubicBezTo>
                  <a:cubicBezTo>
                    <a:pt x="378" y="566"/>
                    <a:pt x="383" y="565"/>
                    <a:pt x="388" y="563"/>
                  </a:cubicBezTo>
                  <a:cubicBezTo>
                    <a:pt x="389" y="563"/>
                    <a:pt x="389" y="562"/>
                    <a:pt x="389" y="561"/>
                  </a:cubicBezTo>
                  <a:cubicBezTo>
                    <a:pt x="389" y="560"/>
                    <a:pt x="388" y="560"/>
                    <a:pt x="388" y="560"/>
                  </a:cubicBezTo>
                  <a:moveTo>
                    <a:pt x="183" y="556"/>
                  </a:moveTo>
                  <a:cubicBezTo>
                    <a:pt x="183" y="556"/>
                    <a:pt x="182" y="557"/>
                    <a:pt x="182" y="557"/>
                  </a:cubicBezTo>
                  <a:cubicBezTo>
                    <a:pt x="182" y="558"/>
                    <a:pt x="182" y="559"/>
                    <a:pt x="183" y="559"/>
                  </a:cubicBezTo>
                  <a:cubicBezTo>
                    <a:pt x="188" y="561"/>
                    <a:pt x="193" y="563"/>
                    <a:pt x="198" y="565"/>
                  </a:cubicBezTo>
                  <a:cubicBezTo>
                    <a:pt x="198" y="565"/>
                    <a:pt x="198" y="565"/>
                    <a:pt x="198" y="565"/>
                  </a:cubicBezTo>
                  <a:cubicBezTo>
                    <a:pt x="199" y="565"/>
                    <a:pt x="200" y="564"/>
                    <a:pt x="200" y="564"/>
                  </a:cubicBezTo>
                  <a:cubicBezTo>
                    <a:pt x="200" y="563"/>
                    <a:pt x="200" y="562"/>
                    <a:pt x="199" y="562"/>
                  </a:cubicBezTo>
                  <a:cubicBezTo>
                    <a:pt x="194" y="560"/>
                    <a:pt x="189" y="558"/>
                    <a:pt x="184" y="556"/>
                  </a:cubicBezTo>
                  <a:cubicBezTo>
                    <a:pt x="184" y="556"/>
                    <a:pt x="183" y="556"/>
                    <a:pt x="183" y="556"/>
                  </a:cubicBezTo>
                  <a:moveTo>
                    <a:pt x="417" y="547"/>
                  </a:moveTo>
                  <a:cubicBezTo>
                    <a:pt x="417" y="547"/>
                    <a:pt x="417" y="547"/>
                    <a:pt x="417" y="548"/>
                  </a:cubicBezTo>
                  <a:cubicBezTo>
                    <a:pt x="412" y="550"/>
                    <a:pt x="407" y="552"/>
                    <a:pt x="402" y="554"/>
                  </a:cubicBezTo>
                  <a:cubicBezTo>
                    <a:pt x="401" y="554"/>
                    <a:pt x="401" y="555"/>
                    <a:pt x="401" y="556"/>
                  </a:cubicBezTo>
                  <a:cubicBezTo>
                    <a:pt x="402" y="557"/>
                    <a:pt x="402" y="557"/>
                    <a:pt x="403" y="557"/>
                  </a:cubicBezTo>
                  <a:cubicBezTo>
                    <a:pt x="403" y="557"/>
                    <a:pt x="403" y="557"/>
                    <a:pt x="403" y="557"/>
                  </a:cubicBezTo>
                  <a:cubicBezTo>
                    <a:pt x="408" y="555"/>
                    <a:pt x="413" y="553"/>
                    <a:pt x="418" y="550"/>
                  </a:cubicBezTo>
                  <a:cubicBezTo>
                    <a:pt x="419" y="550"/>
                    <a:pt x="419" y="549"/>
                    <a:pt x="419" y="548"/>
                  </a:cubicBezTo>
                  <a:cubicBezTo>
                    <a:pt x="418" y="548"/>
                    <a:pt x="418" y="547"/>
                    <a:pt x="417" y="547"/>
                  </a:cubicBezTo>
                  <a:moveTo>
                    <a:pt x="154" y="543"/>
                  </a:moveTo>
                  <a:cubicBezTo>
                    <a:pt x="153" y="543"/>
                    <a:pt x="153" y="543"/>
                    <a:pt x="153" y="544"/>
                  </a:cubicBezTo>
                  <a:cubicBezTo>
                    <a:pt x="152" y="544"/>
                    <a:pt x="153" y="545"/>
                    <a:pt x="153" y="546"/>
                  </a:cubicBezTo>
                  <a:cubicBezTo>
                    <a:pt x="158" y="548"/>
                    <a:pt x="163" y="551"/>
                    <a:pt x="168" y="553"/>
                  </a:cubicBezTo>
                  <a:cubicBezTo>
                    <a:pt x="168" y="553"/>
                    <a:pt x="168" y="553"/>
                    <a:pt x="168" y="553"/>
                  </a:cubicBezTo>
                  <a:cubicBezTo>
                    <a:pt x="169" y="553"/>
                    <a:pt x="170" y="553"/>
                    <a:pt x="170" y="552"/>
                  </a:cubicBezTo>
                  <a:cubicBezTo>
                    <a:pt x="170" y="551"/>
                    <a:pt x="170" y="550"/>
                    <a:pt x="169" y="550"/>
                  </a:cubicBezTo>
                  <a:cubicBezTo>
                    <a:pt x="164" y="548"/>
                    <a:pt x="159" y="545"/>
                    <a:pt x="155" y="543"/>
                  </a:cubicBezTo>
                  <a:cubicBezTo>
                    <a:pt x="154" y="543"/>
                    <a:pt x="154" y="543"/>
                    <a:pt x="154" y="543"/>
                  </a:cubicBezTo>
                  <a:moveTo>
                    <a:pt x="445" y="532"/>
                  </a:moveTo>
                  <a:cubicBezTo>
                    <a:pt x="445" y="532"/>
                    <a:pt x="445" y="532"/>
                    <a:pt x="445" y="532"/>
                  </a:cubicBezTo>
                  <a:cubicBezTo>
                    <a:pt x="440" y="535"/>
                    <a:pt x="435" y="537"/>
                    <a:pt x="431" y="540"/>
                  </a:cubicBezTo>
                  <a:cubicBezTo>
                    <a:pt x="430" y="540"/>
                    <a:pt x="430" y="541"/>
                    <a:pt x="430" y="542"/>
                  </a:cubicBezTo>
                  <a:cubicBezTo>
                    <a:pt x="431" y="543"/>
                    <a:pt x="431" y="543"/>
                    <a:pt x="432" y="543"/>
                  </a:cubicBezTo>
                  <a:cubicBezTo>
                    <a:pt x="432" y="543"/>
                    <a:pt x="432" y="543"/>
                    <a:pt x="432" y="543"/>
                  </a:cubicBezTo>
                  <a:cubicBezTo>
                    <a:pt x="437" y="540"/>
                    <a:pt x="442" y="537"/>
                    <a:pt x="446" y="534"/>
                  </a:cubicBezTo>
                  <a:cubicBezTo>
                    <a:pt x="447" y="534"/>
                    <a:pt x="447" y="533"/>
                    <a:pt x="447" y="532"/>
                  </a:cubicBezTo>
                  <a:cubicBezTo>
                    <a:pt x="446" y="532"/>
                    <a:pt x="446" y="532"/>
                    <a:pt x="445" y="532"/>
                  </a:cubicBezTo>
                  <a:moveTo>
                    <a:pt x="127" y="526"/>
                  </a:moveTo>
                  <a:cubicBezTo>
                    <a:pt x="126" y="526"/>
                    <a:pt x="126" y="526"/>
                    <a:pt x="125" y="527"/>
                  </a:cubicBezTo>
                  <a:cubicBezTo>
                    <a:pt x="125" y="527"/>
                    <a:pt x="125" y="528"/>
                    <a:pt x="126" y="529"/>
                  </a:cubicBezTo>
                  <a:cubicBezTo>
                    <a:pt x="130" y="532"/>
                    <a:pt x="135" y="535"/>
                    <a:pt x="139" y="538"/>
                  </a:cubicBezTo>
                  <a:cubicBezTo>
                    <a:pt x="140" y="538"/>
                    <a:pt x="140" y="538"/>
                    <a:pt x="140" y="538"/>
                  </a:cubicBezTo>
                  <a:cubicBezTo>
                    <a:pt x="141" y="538"/>
                    <a:pt x="141" y="537"/>
                    <a:pt x="141" y="537"/>
                  </a:cubicBezTo>
                  <a:cubicBezTo>
                    <a:pt x="142" y="536"/>
                    <a:pt x="142" y="535"/>
                    <a:pt x="141" y="535"/>
                  </a:cubicBezTo>
                  <a:cubicBezTo>
                    <a:pt x="136" y="532"/>
                    <a:pt x="132" y="529"/>
                    <a:pt x="127" y="526"/>
                  </a:cubicBezTo>
                  <a:cubicBezTo>
                    <a:pt x="127" y="526"/>
                    <a:pt x="127" y="526"/>
                    <a:pt x="127" y="526"/>
                  </a:cubicBezTo>
                  <a:moveTo>
                    <a:pt x="471" y="513"/>
                  </a:moveTo>
                  <a:cubicBezTo>
                    <a:pt x="471" y="513"/>
                    <a:pt x="471" y="513"/>
                    <a:pt x="470" y="513"/>
                  </a:cubicBezTo>
                  <a:cubicBezTo>
                    <a:pt x="466" y="516"/>
                    <a:pt x="462" y="520"/>
                    <a:pt x="458" y="523"/>
                  </a:cubicBezTo>
                  <a:cubicBezTo>
                    <a:pt x="457" y="523"/>
                    <a:pt x="457" y="524"/>
                    <a:pt x="457" y="525"/>
                  </a:cubicBezTo>
                  <a:cubicBezTo>
                    <a:pt x="458" y="525"/>
                    <a:pt x="458" y="526"/>
                    <a:pt x="459" y="526"/>
                  </a:cubicBezTo>
                  <a:cubicBezTo>
                    <a:pt x="460" y="525"/>
                    <a:pt x="460" y="525"/>
                    <a:pt x="460" y="525"/>
                  </a:cubicBezTo>
                  <a:cubicBezTo>
                    <a:pt x="464" y="522"/>
                    <a:pt x="468" y="519"/>
                    <a:pt x="472" y="515"/>
                  </a:cubicBezTo>
                  <a:cubicBezTo>
                    <a:pt x="473" y="515"/>
                    <a:pt x="473" y="514"/>
                    <a:pt x="473" y="513"/>
                  </a:cubicBezTo>
                  <a:cubicBezTo>
                    <a:pt x="472" y="513"/>
                    <a:pt x="472" y="513"/>
                    <a:pt x="471" y="513"/>
                  </a:cubicBezTo>
                  <a:moveTo>
                    <a:pt x="101" y="506"/>
                  </a:moveTo>
                  <a:cubicBezTo>
                    <a:pt x="101" y="506"/>
                    <a:pt x="100" y="506"/>
                    <a:pt x="100" y="507"/>
                  </a:cubicBezTo>
                  <a:cubicBezTo>
                    <a:pt x="99" y="507"/>
                    <a:pt x="100" y="508"/>
                    <a:pt x="100" y="509"/>
                  </a:cubicBezTo>
                  <a:cubicBezTo>
                    <a:pt x="104" y="512"/>
                    <a:pt x="108" y="516"/>
                    <a:pt x="113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5" y="519"/>
                  </a:cubicBezTo>
                  <a:cubicBezTo>
                    <a:pt x="115" y="518"/>
                    <a:pt x="115" y="517"/>
                    <a:pt x="114" y="517"/>
                  </a:cubicBezTo>
                  <a:cubicBezTo>
                    <a:pt x="110" y="514"/>
                    <a:pt x="106" y="510"/>
                    <a:pt x="102" y="507"/>
                  </a:cubicBezTo>
                  <a:cubicBezTo>
                    <a:pt x="102" y="506"/>
                    <a:pt x="101" y="506"/>
                    <a:pt x="101" y="506"/>
                  </a:cubicBezTo>
                  <a:moveTo>
                    <a:pt x="495" y="491"/>
                  </a:moveTo>
                  <a:cubicBezTo>
                    <a:pt x="495" y="491"/>
                    <a:pt x="495" y="491"/>
                    <a:pt x="494" y="492"/>
                  </a:cubicBezTo>
                  <a:cubicBezTo>
                    <a:pt x="490" y="496"/>
                    <a:pt x="487" y="499"/>
                    <a:pt x="483" y="503"/>
                  </a:cubicBezTo>
                  <a:cubicBezTo>
                    <a:pt x="482" y="503"/>
                    <a:pt x="482" y="504"/>
                    <a:pt x="483" y="505"/>
                  </a:cubicBezTo>
                  <a:cubicBezTo>
                    <a:pt x="483" y="505"/>
                    <a:pt x="483" y="505"/>
                    <a:pt x="484" y="505"/>
                  </a:cubicBezTo>
                  <a:cubicBezTo>
                    <a:pt x="485" y="505"/>
                    <a:pt x="485" y="505"/>
                    <a:pt x="485" y="505"/>
                  </a:cubicBezTo>
                  <a:cubicBezTo>
                    <a:pt x="489" y="501"/>
                    <a:pt x="493" y="498"/>
                    <a:pt x="496" y="494"/>
                  </a:cubicBezTo>
                  <a:cubicBezTo>
                    <a:pt x="497" y="493"/>
                    <a:pt x="497" y="492"/>
                    <a:pt x="496" y="492"/>
                  </a:cubicBezTo>
                  <a:cubicBezTo>
                    <a:pt x="496" y="491"/>
                    <a:pt x="496" y="491"/>
                    <a:pt x="495" y="491"/>
                  </a:cubicBezTo>
                  <a:moveTo>
                    <a:pt x="78" y="484"/>
                  </a:moveTo>
                  <a:cubicBezTo>
                    <a:pt x="78" y="484"/>
                    <a:pt x="77" y="484"/>
                    <a:pt x="77" y="484"/>
                  </a:cubicBezTo>
                  <a:cubicBezTo>
                    <a:pt x="76" y="485"/>
                    <a:pt x="76" y="486"/>
                    <a:pt x="77" y="486"/>
                  </a:cubicBezTo>
                  <a:cubicBezTo>
                    <a:pt x="81" y="490"/>
                    <a:pt x="84" y="494"/>
                    <a:pt x="88" y="498"/>
                  </a:cubicBezTo>
                  <a:cubicBezTo>
                    <a:pt x="88" y="498"/>
                    <a:pt x="89" y="498"/>
                    <a:pt x="89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1" y="497"/>
                    <a:pt x="91" y="496"/>
                    <a:pt x="90" y="496"/>
                  </a:cubicBezTo>
                  <a:cubicBezTo>
                    <a:pt x="86" y="492"/>
                    <a:pt x="83" y="488"/>
                    <a:pt x="79" y="484"/>
                  </a:cubicBezTo>
                  <a:cubicBezTo>
                    <a:pt x="79" y="484"/>
                    <a:pt x="78" y="484"/>
                    <a:pt x="78" y="484"/>
                  </a:cubicBezTo>
                  <a:moveTo>
                    <a:pt x="517" y="467"/>
                  </a:moveTo>
                  <a:cubicBezTo>
                    <a:pt x="516" y="467"/>
                    <a:pt x="516" y="467"/>
                    <a:pt x="515" y="468"/>
                  </a:cubicBezTo>
                  <a:cubicBezTo>
                    <a:pt x="512" y="472"/>
                    <a:pt x="509" y="476"/>
                    <a:pt x="505" y="480"/>
                  </a:cubicBezTo>
                  <a:cubicBezTo>
                    <a:pt x="505" y="481"/>
                    <a:pt x="505" y="482"/>
                    <a:pt x="505" y="482"/>
                  </a:cubicBezTo>
                  <a:cubicBezTo>
                    <a:pt x="506" y="483"/>
                    <a:pt x="506" y="483"/>
                    <a:pt x="506" y="483"/>
                  </a:cubicBezTo>
                  <a:cubicBezTo>
                    <a:pt x="507" y="483"/>
                    <a:pt x="507" y="482"/>
                    <a:pt x="507" y="482"/>
                  </a:cubicBezTo>
                  <a:cubicBezTo>
                    <a:pt x="511" y="478"/>
                    <a:pt x="514" y="474"/>
                    <a:pt x="518" y="470"/>
                  </a:cubicBezTo>
                  <a:cubicBezTo>
                    <a:pt x="518" y="469"/>
                    <a:pt x="518" y="468"/>
                    <a:pt x="518" y="468"/>
                  </a:cubicBezTo>
                  <a:cubicBezTo>
                    <a:pt x="517" y="467"/>
                    <a:pt x="517" y="467"/>
                    <a:pt x="517" y="467"/>
                  </a:cubicBezTo>
                  <a:moveTo>
                    <a:pt x="58" y="459"/>
                  </a:moveTo>
                  <a:cubicBezTo>
                    <a:pt x="57" y="459"/>
                    <a:pt x="57" y="459"/>
                    <a:pt x="57" y="459"/>
                  </a:cubicBezTo>
                  <a:cubicBezTo>
                    <a:pt x="56" y="460"/>
                    <a:pt x="56" y="461"/>
                    <a:pt x="56" y="461"/>
                  </a:cubicBezTo>
                  <a:cubicBezTo>
                    <a:pt x="60" y="466"/>
                    <a:pt x="63" y="470"/>
                    <a:pt x="66" y="474"/>
                  </a:cubicBezTo>
                  <a:cubicBezTo>
                    <a:pt x="67" y="475"/>
                    <a:pt x="67" y="475"/>
                    <a:pt x="67" y="475"/>
                  </a:cubicBezTo>
                  <a:cubicBezTo>
                    <a:pt x="68" y="474"/>
                    <a:pt x="68" y="474"/>
                    <a:pt x="68" y="474"/>
                  </a:cubicBezTo>
                  <a:cubicBezTo>
                    <a:pt x="69" y="474"/>
                    <a:pt x="69" y="473"/>
                    <a:pt x="69" y="472"/>
                  </a:cubicBezTo>
                  <a:cubicBezTo>
                    <a:pt x="65" y="468"/>
                    <a:pt x="62" y="464"/>
                    <a:pt x="59" y="460"/>
                  </a:cubicBezTo>
                  <a:cubicBezTo>
                    <a:pt x="58" y="459"/>
                    <a:pt x="58" y="459"/>
                    <a:pt x="58" y="459"/>
                  </a:cubicBezTo>
                  <a:moveTo>
                    <a:pt x="535" y="441"/>
                  </a:moveTo>
                  <a:cubicBezTo>
                    <a:pt x="535" y="441"/>
                    <a:pt x="534" y="441"/>
                    <a:pt x="534" y="442"/>
                  </a:cubicBezTo>
                  <a:cubicBezTo>
                    <a:pt x="531" y="446"/>
                    <a:pt x="528" y="451"/>
                    <a:pt x="525" y="455"/>
                  </a:cubicBezTo>
                  <a:cubicBezTo>
                    <a:pt x="525" y="456"/>
                    <a:pt x="525" y="457"/>
                    <a:pt x="525" y="457"/>
                  </a:cubicBezTo>
                  <a:cubicBezTo>
                    <a:pt x="526" y="457"/>
                    <a:pt x="526" y="457"/>
                    <a:pt x="526" y="457"/>
                  </a:cubicBezTo>
                  <a:cubicBezTo>
                    <a:pt x="527" y="457"/>
                    <a:pt x="527" y="457"/>
                    <a:pt x="527" y="457"/>
                  </a:cubicBezTo>
                  <a:cubicBezTo>
                    <a:pt x="531" y="452"/>
                    <a:pt x="534" y="448"/>
                    <a:pt x="536" y="443"/>
                  </a:cubicBezTo>
                  <a:cubicBezTo>
                    <a:pt x="537" y="442"/>
                    <a:pt x="537" y="442"/>
                    <a:pt x="536" y="441"/>
                  </a:cubicBezTo>
                  <a:cubicBezTo>
                    <a:pt x="536" y="441"/>
                    <a:pt x="535" y="441"/>
                    <a:pt x="535" y="441"/>
                  </a:cubicBezTo>
                  <a:moveTo>
                    <a:pt x="40" y="432"/>
                  </a:moveTo>
                  <a:cubicBezTo>
                    <a:pt x="40" y="432"/>
                    <a:pt x="39" y="432"/>
                    <a:pt x="39" y="432"/>
                  </a:cubicBezTo>
                  <a:cubicBezTo>
                    <a:pt x="39" y="433"/>
                    <a:pt x="38" y="434"/>
                    <a:pt x="39" y="434"/>
                  </a:cubicBezTo>
                  <a:cubicBezTo>
                    <a:pt x="41" y="439"/>
                    <a:pt x="44" y="444"/>
                    <a:pt x="47" y="448"/>
                  </a:cubicBezTo>
                  <a:cubicBezTo>
                    <a:pt x="47" y="449"/>
                    <a:pt x="48" y="449"/>
                    <a:pt x="48" y="449"/>
                  </a:cubicBezTo>
                  <a:cubicBezTo>
                    <a:pt x="49" y="449"/>
                    <a:pt x="49" y="449"/>
                    <a:pt x="49" y="449"/>
                  </a:cubicBezTo>
                  <a:cubicBezTo>
                    <a:pt x="50" y="448"/>
                    <a:pt x="50" y="447"/>
                    <a:pt x="50" y="447"/>
                  </a:cubicBezTo>
                  <a:cubicBezTo>
                    <a:pt x="47" y="442"/>
                    <a:pt x="44" y="438"/>
                    <a:pt x="41" y="433"/>
                  </a:cubicBezTo>
                  <a:cubicBezTo>
                    <a:pt x="41" y="432"/>
                    <a:pt x="40" y="432"/>
                    <a:pt x="40" y="432"/>
                  </a:cubicBezTo>
                  <a:moveTo>
                    <a:pt x="551" y="413"/>
                  </a:moveTo>
                  <a:cubicBezTo>
                    <a:pt x="550" y="413"/>
                    <a:pt x="550" y="413"/>
                    <a:pt x="549" y="414"/>
                  </a:cubicBezTo>
                  <a:cubicBezTo>
                    <a:pt x="547" y="418"/>
                    <a:pt x="545" y="423"/>
                    <a:pt x="542" y="428"/>
                  </a:cubicBezTo>
                  <a:cubicBezTo>
                    <a:pt x="542" y="429"/>
                    <a:pt x="542" y="429"/>
                    <a:pt x="543" y="430"/>
                  </a:cubicBezTo>
                  <a:cubicBezTo>
                    <a:pt x="543" y="430"/>
                    <a:pt x="543" y="430"/>
                    <a:pt x="543" y="430"/>
                  </a:cubicBezTo>
                  <a:cubicBezTo>
                    <a:pt x="544" y="430"/>
                    <a:pt x="544" y="430"/>
                    <a:pt x="545" y="429"/>
                  </a:cubicBezTo>
                  <a:cubicBezTo>
                    <a:pt x="547" y="424"/>
                    <a:pt x="550" y="420"/>
                    <a:pt x="552" y="415"/>
                  </a:cubicBezTo>
                  <a:cubicBezTo>
                    <a:pt x="552" y="414"/>
                    <a:pt x="552" y="413"/>
                    <a:pt x="551" y="413"/>
                  </a:cubicBezTo>
                  <a:cubicBezTo>
                    <a:pt x="551" y="413"/>
                    <a:pt x="551" y="413"/>
                    <a:pt x="551" y="413"/>
                  </a:cubicBezTo>
                  <a:moveTo>
                    <a:pt x="25" y="404"/>
                  </a:moveTo>
                  <a:cubicBezTo>
                    <a:pt x="25" y="404"/>
                    <a:pt x="25" y="404"/>
                    <a:pt x="25" y="404"/>
                  </a:cubicBezTo>
                  <a:cubicBezTo>
                    <a:pt x="24" y="404"/>
                    <a:pt x="24" y="405"/>
                    <a:pt x="24" y="406"/>
                  </a:cubicBezTo>
                  <a:cubicBezTo>
                    <a:pt x="26" y="411"/>
                    <a:pt x="29" y="415"/>
                    <a:pt x="31" y="420"/>
                  </a:cubicBezTo>
                  <a:cubicBezTo>
                    <a:pt x="31" y="421"/>
                    <a:pt x="32" y="421"/>
                    <a:pt x="32" y="421"/>
                  </a:cubicBezTo>
                  <a:cubicBezTo>
                    <a:pt x="33" y="421"/>
                    <a:pt x="33" y="421"/>
                    <a:pt x="33" y="421"/>
                  </a:cubicBezTo>
                  <a:cubicBezTo>
                    <a:pt x="34" y="421"/>
                    <a:pt x="34" y="420"/>
                    <a:pt x="34" y="419"/>
                  </a:cubicBezTo>
                  <a:cubicBezTo>
                    <a:pt x="31" y="414"/>
                    <a:pt x="29" y="409"/>
                    <a:pt x="27" y="404"/>
                  </a:cubicBezTo>
                  <a:cubicBezTo>
                    <a:pt x="27" y="404"/>
                    <a:pt x="26" y="404"/>
                    <a:pt x="25" y="404"/>
                  </a:cubicBezTo>
                  <a:moveTo>
                    <a:pt x="563" y="383"/>
                  </a:moveTo>
                  <a:cubicBezTo>
                    <a:pt x="562" y="383"/>
                    <a:pt x="562" y="383"/>
                    <a:pt x="562" y="384"/>
                  </a:cubicBezTo>
                  <a:cubicBezTo>
                    <a:pt x="560" y="389"/>
                    <a:pt x="558" y="394"/>
                    <a:pt x="556" y="399"/>
                  </a:cubicBezTo>
                  <a:cubicBezTo>
                    <a:pt x="556" y="400"/>
                    <a:pt x="556" y="401"/>
                    <a:pt x="557" y="401"/>
                  </a:cubicBezTo>
                  <a:cubicBezTo>
                    <a:pt x="557" y="401"/>
                    <a:pt x="557" y="401"/>
                    <a:pt x="557" y="401"/>
                  </a:cubicBezTo>
                  <a:cubicBezTo>
                    <a:pt x="558" y="401"/>
                    <a:pt x="558" y="401"/>
                    <a:pt x="559" y="400"/>
                  </a:cubicBezTo>
                  <a:cubicBezTo>
                    <a:pt x="561" y="395"/>
                    <a:pt x="563" y="390"/>
                    <a:pt x="564" y="385"/>
                  </a:cubicBezTo>
                  <a:cubicBezTo>
                    <a:pt x="565" y="384"/>
                    <a:pt x="564" y="383"/>
                    <a:pt x="563" y="383"/>
                  </a:cubicBezTo>
                  <a:cubicBezTo>
                    <a:pt x="563" y="383"/>
                    <a:pt x="563" y="383"/>
                    <a:pt x="563" y="383"/>
                  </a:cubicBezTo>
                  <a:moveTo>
                    <a:pt x="14" y="373"/>
                  </a:moveTo>
                  <a:cubicBezTo>
                    <a:pt x="14" y="373"/>
                    <a:pt x="14" y="373"/>
                    <a:pt x="14" y="373"/>
                  </a:cubicBezTo>
                  <a:cubicBezTo>
                    <a:pt x="13" y="374"/>
                    <a:pt x="13" y="375"/>
                    <a:pt x="13" y="375"/>
                  </a:cubicBezTo>
                  <a:cubicBezTo>
                    <a:pt x="14" y="380"/>
                    <a:pt x="16" y="386"/>
                    <a:pt x="18" y="391"/>
                  </a:cubicBezTo>
                  <a:cubicBezTo>
                    <a:pt x="18" y="391"/>
                    <a:pt x="19" y="392"/>
                    <a:pt x="19" y="392"/>
                  </a:cubicBezTo>
                  <a:cubicBezTo>
                    <a:pt x="20" y="392"/>
                    <a:pt x="20" y="392"/>
                    <a:pt x="20" y="392"/>
                  </a:cubicBezTo>
                  <a:cubicBezTo>
                    <a:pt x="21" y="391"/>
                    <a:pt x="21" y="390"/>
                    <a:pt x="21" y="390"/>
                  </a:cubicBezTo>
                  <a:cubicBezTo>
                    <a:pt x="19" y="385"/>
                    <a:pt x="17" y="380"/>
                    <a:pt x="16" y="374"/>
                  </a:cubicBezTo>
                  <a:cubicBezTo>
                    <a:pt x="16" y="374"/>
                    <a:pt x="15" y="373"/>
                    <a:pt x="14" y="373"/>
                  </a:cubicBezTo>
                  <a:moveTo>
                    <a:pt x="572" y="352"/>
                  </a:moveTo>
                  <a:cubicBezTo>
                    <a:pt x="571" y="352"/>
                    <a:pt x="570" y="352"/>
                    <a:pt x="570" y="353"/>
                  </a:cubicBezTo>
                  <a:cubicBezTo>
                    <a:pt x="569" y="358"/>
                    <a:pt x="568" y="364"/>
                    <a:pt x="566" y="369"/>
                  </a:cubicBezTo>
                  <a:cubicBezTo>
                    <a:pt x="566" y="369"/>
                    <a:pt x="567" y="370"/>
                    <a:pt x="567" y="370"/>
                  </a:cubicBezTo>
                  <a:cubicBezTo>
                    <a:pt x="568" y="371"/>
                    <a:pt x="568" y="371"/>
                    <a:pt x="568" y="371"/>
                  </a:cubicBezTo>
                  <a:cubicBezTo>
                    <a:pt x="568" y="371"/>
                    <a:pt x="569" y="370"/>
                    <a:pt x="569" y="369"/>
                  </a:cubicBezTo>
                  <a:cubicBezTo>
                    <a:pt x="571" y="364"/>
                    <a:pt x="572" y="359"/>
                    <a:pt x="573" y="354"/>
                  </a:cubicBezTo>
                  <a:cubicBezTo>
                    <a:pt x="573" y="353"/>
                    <a:pt x="573" y="352"/>
                    <a:pt x="572" y="352"/>
                  </a:cubicBezTo>
                  <a:cubicBezTo>
                    <a:pt x="572" y="352"/>
                    <a:pt x="572" y="352"/>
                    <a:pt x="572" y="352"/>
                  </a:cubicBezTo>
                  <a:moveTo>
                    <a:pt x="7" y="342"/>
                  </a:moveTo>
                  <a:cubicBezTo>
                    <a:pt x="6" y="342"/>
                    <a:pt x="6" y="342"/>
                    <a:pt x="6" y="342"/>
                  </a:cubicBezTo>
                  <a:cubicBezTo>
                    <a:pt x="5" y="342"/>
                    <a:pt x="5" y="343"/>
                    <a:pt x="5" y="344"/>
                  </a:cubicBezTo>
                  <a:cubicBezTo>
                    <a:pt x="6" y="349"/>
                    <a:pt x="7" y="355"/>
                    <a:pt x="9" y="360"/>
                  </a:cubicBezTo>
                  <a:cubicBezTo>
                    <a:pt x="9" y="360"/>
                    <a:pt x="9" y="361"/>
                    <a:pt x="10" y="361"/>
                  </a:cubicBezTo>
                  <a:cubicBezTo>
                    <a:pt x="10" y="361"/>
                    <a:pt x="10" y="361"/>
                    <a:pt x="10" y="361"/>
                  </a:cubicBezTo>
                  <a:cubicBezTo>
                    <a:pt x="11" y="361"/>
                    <a:pt x="12" y="360"/>
                    <a:pt x="11" y="359"/>
                  </a:cubicBezTo>
                  <a:cubicBezTo>
                    <a:pt x="10" y="354"/>
                    <a:pt x="9" y="349"/>
                    <a:pt x="8" y="343"/>
                  </a:cubicBezTo>
                  <a:cubicBezTo>
                    <a:pt x="8" y="343"/>
                    <a:pt x="7" y="342"/>
                    <a:pt x="7" y="342"/>
                  </a:cubicBezTo>
                  <a:moveTo>
                    <a:pt x="577" y="320"/>
                  </a:moveTo>
                  <a:cubicBezTo>
                    <a:pt x="576" y="320"/>
                    <a:pt x="576" y="321"/>
                    <a:pt x="576" y="322"/>
                  </a:cubicBezTo>
                  <a:cubicBezTo>
                    <a:pt x="575" y="327"/>
                    <a:pt x="574" y="332"/>
                    <a:pt x="573" y="337"/>
                  </a:cubicBezTo>
                  <a:cubicBezTo>
                    <a:pt x="573" y="338"/>
                    <a:pt x="574" y="339"/>
                    <a:pt x="575" y="339"/>
                  </a:cubicBezTo>
                  <a:cubicBezTo>
                    <a:pt x="575" y="339"/>
                    <a:pt x="575" y="339"/>
                    <a:pt x="575" y="339"/>
                  </a:cubicBezTo>
                  <a:cubicBezTo>
                    <a:pt x="576" y="339"/>
                    <a:pt x="576" y="339"/>
                    <a:pt x="576" y="338"/>
                  </a:cubicBezTo>
                  <a:cubicBezTo>
                    <a:pt x="577" y="333"/>
                    <a:pt x="578" y="327"/>
                    <a:pt x="579" y="322"/>
                  </a:cubicBezTo>
                  <a:cubicBezTo>
                    <a:pt x="579" y="321"/>
                    <a:pt x="578" y="320"/>
                    <a:pt x="577" y="320"/>
                  </a:cubicBezTo>
                  <a:cubicBezTo>
                    <a:pt x="577" y="320"/>
                    <a:pt x="577" y="320"/>
                    <a:pt x="577" y="320"/>
                  </a:cubicBezTo>
                  <a:moveTo>
                    <a:pt x="2" y="310"/>
                  </a:moveTo>
                  <a:cubicBezTo>
                    <a:pt x="2" y="310"/>
                    <a:pt x="2" y="310"/>
                    <a:pt x="2" y="310"/>
                  </a:cubicBezTo>
                  <a:cubicBezTo>
                    <a:pt x="1" y="310"/>
                    <a:pt x="1" y="311"/>
                    <a:pt x="1" y="312"/>
                  </a:cubicBezTo>
                  <a:cubicBezTo>
                    <a:pt x="1" y="317"/>
                    <a:pt x="2" y="323"/>
                    <a:pt x="3" y="328"/>
                  </a:cubicBezTo>
                  <a:cubicBezTo>
                    <a:pt x="3" y="329"/>
                    <a:pt x="3" y="329"/>
                    <a:pt x="4" y="329"/>
                  </a:cubicBezTo>
                  <a:cubicBezTo>
                    <a:pt x="4" y="329"/>
                    <a:pt x="4" y="329"/>
                    <a:pt x="4" y="329"/>
                  </a:cubicBezTo>
                  <a:cubicBezTo>
                    <a:pt x="5" y="329"/>
                    <a:pt x="6" y="328"/>
                    <a:pt x="5" y="328"/>
                  </a:cubicBezTo>
                  <a:cubicBezTo>
                    <a:pt x="5" y="322"/>
                    <a:pt x="4" y="317"/>
                    <a:pt x="4" y="312"/>
                  </a:cubicBezTo>
                  <a:cubicBezTo>
                    <a:pt x="4" y="311"/>
                    <a:pt x="3" y="310"/>
                    <a:pt x="2" y="310"/>
                  </a:cubicBezTo>
                  <a:moveTo>
                    <a:pt x="2" y="278"/>
                  </a:moveTo>
                  <a:cubicBezTo>
                    <a:pt x="1" y="278"/>
                    <a:pt x="0" y="279"/>
                    <a:pt x="0" y="280"/>
                  </a:cubicBezTo>
                  <a:cubicBezTo>
                    <a:pt x="0" y="283"/>
                    <a:pt x="0" y="286"/>
                    <a:pt x="0" y="290"/>
                  </a:cubicBezTo>
                  <a:cubicBezTo>
                    <a:pt x="0" y="292"/>
                    <a:pt x="0" y="294"/>
                    <a:pt x="0" y="296"/>
                  </a:cubicBezTo>
                  <a:cubicBezTo>
                    <a:pt x="0" y="297"/>
                    <a:pt x="1" y="297"/>
                    <a:pt x="2" y="297"/>
                  </a:cubicBezTo>
                  <a:cubicBezTo>
                    <a:pt x="2" y="297"/>
                    <a:pt x="2" y="297"/>
                    <a:pt x="2" y="297"/>
                  </a:cubicBezTo>
                  <a:cubicBezTo>
                    <a:pt x="2" y="297"/>
                    <a:pt x="3" y="297"/>
                    <a:pt x="3" y="296"/>
                  </a:cubicBezTo>
                  <a:cubicBezTo>
                    <a:pt x="3" y="294"/>
                    <a:pt x="3" y="292"/>
                    <a:pt x="3" y="290"/>
                  </a:cubicBezTo>
                  <a:cubicBezTo>
                    <a:pt x="3" y="286"/>
                    <a:pt x="3" y="283"/>
                    <a:pt x="3" y="280"/>
                  </a:cubicBezTo>
                  <a:cubicBezTo>
                    <a:pt x="3" y="279"/>
                    <a:pt x="3" y="278"/>
                    <a:pt x="2" y="278"/>
                  </a:cubicBezTo>
                  <a:moveTo>
                    <a:pt x="579" y="276"/>
                  </a:moveTo>
                  <a:cubicBezTo>
                    <a:pt x="579" y="276"/>
                    <a:pt x="579" y="276"/>
                    <a:pt x="579" y="276"/>
                  </a:cubicBezTo>
                  <a:cubicBezTo>
                    <a:pt x="578" y="276"/>
                    <a:pt x="577" y="277"/>
                    <a:pt x="577" y="278"/>
                  </a:cubicBezTo>
                  <a:cubicBezTo>
                    <a:pt x="577" y="282"/>
                    <a:pt x="577" y="286"/>
                    <a:pt x="577" y="290"/>
                  </a:cubicBezTo>
                  <a:cubicBezTo>
                    <a:pt x="577" y="295"/>
                    <a:pt x="577" y="300"/>
                    <a:pt x="577" y="306"/>
                  </a:cubicBezTo>
                  <a:cubicBezTo>
                    <a:pt x="577" y="306"/>
                    <a:pt x="577" y="307"/>
                    <a:pt x="578" y="307"/>
                  </a:cubicBezTo>
                  <a:cubicBezTo>
                    <a:pt x="578" y="307"/>
                    <a:pt x="578" y="307"/>
                    <a:pt x="578" y="307"/>
                  </a:cubicBezTo>
                  <a:cubicBezTo>
                    <a:pt x="579" y="307"/>
                    <a:pt x="580" y="307"/>
                    <a:pt x="580" y="306"/>
                  </a:cubicBezTo>
                  <a:cubicBezTo>
                    <a:pt x="580" y="300"/>
                    <a:pt x="580" y="295"/>
                    <a:pt x="580" y="290"/>
                  </a:cubicBezTo>
                  <a:cubicBezTo>
                    <a:pt x="580" y="286"/>
                    <a:pt x="580" y="282"/>
                    <a:pt x="580" y="277"/>
                  </a:cubicBezTo>
                  <a:cubicBezTo>
                    <a:pt x="580" y="277"/>
                    <a:pt x="579" y="276"/>
                    <a:pt x="579" y="276"/>
                  </a:cubicBezTo>
                  <a:moveTo>
                    <a:pt x="5" y="246"/>
                  </a:moveTo>
                  <a:cubicBezTo>
                    <a:pt x="4" y="246"/>
                    <a:pt x="3" y="247"/>
                    <a:pt x="3" y="247"/>
                  </a:cubicBezTo>
                  <a:cubicBezTo>
                    <a:pt x="2" y="253"/>
                    <a:pt x="2" y="258"/>
                    <a:pt x="1" y="263"/>
                  </a:cubicBezTo>
                  <a:cubicBezTo>
                    <a:pt x="1" y="264"/>
                    <a:pt x="2" y="265"/>
                    <a:pt x="3" y="265"/>
                  </a:cubicBezTo>
                  <a:cubicBezTo>
                    <a:pt x="3" y="265"/>
                    <a:pt x="3" y="265"/>
                    <a:pt x="3" y="265"/>
                  </a:cubicBezTo>
                  <a:cubicBezTo>
                    <a:pt x="3" y="265"/>
                    <a:pt x="4" y="265"/>
                    <a:pt x="4" y="264"/>
                  </a:cubicBezTo>
                  <a:cubicBezTo>
                    <a:pt x="5" y="258"/>
                    <a:pt x="5" y="253"/>
                    <a:pt x="6" y="248"/>
                  </a:cubicBezTo>
                  <a:cubicBezTo>
                    <a:pt x="6" y="247"/>
                    <a:pt x="6" y="246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moveTo>
                    <a:pt x="575" y="244"/>
                  </a:moveTo>
                  <a:cubicBezTo>
                    <a:pt x="575" y="244"/>
                    <a:pt x="575" y="244"/>
                    <a:pt x="575" y="244"/>
                  </a:cubicBezTo>
                  <a:cubicBezTo>
                    <a:pt x="574" y="244"/>
                    <a:pt x="574" y="245"/>
                    <a:pt x="574" y="246"/>
                  </a:cubicBezTo>
                  <a:cubicBezTo>
                    <a:pt x="575" y="251"/>
                    <a:pt x="575" y="256"/>
                    <a:pt x="576" y="262"/>
                  </a:cubicBezTo>
                  <a:cubicBezTo>
                    <a:pt x="576" y="262"/>
                    <a:pt x="577" y="263"/>
                    <a:pt x="577" y="263"/>
                  </a:cubicBezTo>
                  <a:cubicBezTo>
                    <a:pt x="578" y="263"/>
                    <a:pt x="578" y="263"/>
                    <a:pt x="578" y="263"/>
                  </a:cubicBezTo>
                  <a:cubicBezTo>
                    <a:pt x="578" y="263"/>
                    <a:pt x="579" y="262"/>
                    <a:pt x="579" y="261"/>
                  </a:cubicBezTo>
                  <a:cubicBezTo>
                    <a:pt x="578" y="256"/>
                    <a:pt x="578" y="251"/>
                    <a:pt x="577" y="245"/>
                  </a:cubicBezTo>
                  <a:cubicBezTo>
                    <a:pt x="577" y="245"/>
                    <a:pt x="576" y="244"/>
                    <a:pt x="575" y="244"/>
                  </a:cubicBezTo>
                  <a:moveTo>
                    <a:pt x="11" y="215"/>
                  </a:moveTo>
                  <a:cubicBezTo>
                    <a:pt x="10" y="215"/>
                    <a:pt x="10" y="215"/>
                    <a:pt x="10" y="216"/>
                  </a:cubicBezTo>
                  <a:cubicBezTo>
                    <a:pt x="8" y="221"/>
                    <a:pt x="7" y="226"/>
                    <a:pt x="6" y="231"/>
                  </a:cubicBezTo>
                  <a:cubicBezTo>
                    <a:pt x="6" y="232"/>
                    <a:pt x="6" y="233"/>
                    <a:pt x="7" y="233"/>
                  </a:cubicBezTo>
                  <a:cubicBezTo>
                    <a:pt x="7" y="233"/>
                    <a:pt x="7" y="233"/>
                    <a:pt x="7" y="233"/>
                  </a:cubicBezTo>
                  <a:cubicBezTo>
                    <a:pt x="8" y="233"/>
                    <a:pt x="9" y="233"/>
                    <a:pt x="9" y="232"/>
                  </a:cubicBezTo>
                  <a:cubicBezTo>
                    <a:pt x="10" y="227"/>
                    <a:pt x="11" y="222"/>
                    <a:pt x="12" y="216"/>
                  </a:cubicBezTo>
                  <a:cubicBezTo>
                    <a:pt x="13" y="216"/>
                    <a:pt x="12" y="215"/>
                    <a:pt x="11" y="215"/>
                  </a:cubicBezTo>
                  <a:cubicBezTo>
                    <a:pt x="11" y="215"/>
                    <a:pt x="11" y="215"/>
                    <a:pt x="11" y="215"/>
                  </a:cubicBezTo>
                  <a:moveTo>
                    <a:pt x="569" y="213"/>
                  </a:moveTo>
                  <a:cubicBezTo>
                    <a:pt x="569" y="213"/>
                    <a:pt x="569" y="213"/>
                    <a:pt x="568" y="213"/>
                  </a:cubicBezTo>
                  <a:cubicBezTo>
                    <a:pt x="568" y="213"/>
                    <a:pt x="567" y="214"/>
                    <a:pt x="567" y="214"/>
                  </a:cubicBezTo>
                  <a:cubicBezTo>
                    <a:pt x="569" y="220"/>
                    <a:pt x="570" y="225"/>
                    <a:pt x="571" y="230"/>
                  </a:cubicBezTo>
                  <a:cubicBezTo>
                    <a:pt x="571" y="231"/>
                    <a:pt x="572" y="231"/>
                    <a:pt x="573" y="231"/>
                  </a:cubicBezTo>
                  <a:cubicBezTo>
                    <a:pt x="573" y="231"/>
                    <a:pt x="573" y="231"/>
                    <a:pt x="573" y="231"/>
                  </a:cubicBezTo>
                  <a:cubicBezTo>
                    <a:pt x="574" y="231"/>
                    <a:pt x="574" y="230"/>
                    <a:pt x="574" y="229"/>
                  </a:cubicBezTo>
                  <a:cubicBezTo>
                    <a:pt x="573" y="224"/>
                    <a:pt x="572" y="219"/>
                    <a:pt x="570" y="214"/>
                  </a:cubicBezTo>
                  <a:cubicBezTo>
                    <a:pt x="570" y="213"/>
                    <a:pt x="569" y="213"/>
                    <a:pt x="569" y="213"/>
                  </a:cubicBezTo>
                  <a:moveTo>
                    <a:pt x="21" y="184"/>
                  </a:moveTo>
                  <a:cubicBezTo>
                    <a:pt x="20" y="184"/>
                    <a:pt x="20" y="184"/>
                    <a:pt x="19" y="185"/>
                  </a:cubicBezTo>
                  <a:cubicBezTo>
                    <a:pt x="18" y="190"/>
                    <a:pt x="16" y="195"/>
                    <a:pt x="14" y="200"/>
                  </a:cubicBezTo>
                  <a:cubicBezTo>
                    <a:pt x="14" y="201"/>
                    <a:pt x="14" y="202"/>
                    <a:pt x="15" y="202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16" y="202"/>
                    <a:pt x="17" y="202"/>
                    <a:pt x="17" y="201"/>
                  </a:cubicBezTo>
                  <a:cubicBezTo>
                    <a:pt x="19" y="196"/>
                    <a:pt x="20" y="191"/>
                    <a:pt x="22" y="186"/>
                  </a:cubicBezTo>
                  <a:cubicBezTo>
                    <a:pt x="23" y="185"/>
                    <a:pt x="22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moveTo>
                    <a:pt x="559" y="182"/>
                  </a:moveTo>
                  <a:cubicBezTo>
                    <a:pt x="559" y="182"/>
                    <a:pt x="558" y="182"/>
                    <a:pt x="558" y="182"/>
                  </a:cubicBezTo>
                  <a:cubicBezTo>
                    <a:pt x="557" y="182"/>
                    <a:pt x="557" y="183"/>
                    <a:pt x="557" y="184"/>
                  </a:cubicBezTo>
                  <a:cubicBezTo>
                    <a:pt x="559" y="189"/>
                    <a:pt x="561" y="194"/>
                    <a:pt x="563" y="199"/>
                  </a:cubicBezTo>
                  <a:cubicBezTo>
                    <a:pt x="563" y="200"/>
                    <a:pt x="564" y="200"/>
                    <a:pt x="564" y="200"/>
                  </a:cubicBezTo>
                  <a:cubicBezTo>
                    <a:pt x="565" y="200"/>
                    <a:pt x="565" y="200"/>
                    <a:pt x="565" y="200"/>
                  </a:cubicBezTo>
                  <a:cubicBezTo>
                    <a:pt x="565" y="200"/>
                    <a:pt x="566" y="199"/>
                    <a:pt x="566" y="198"/>
                  </a:cubicBezTo>
                  <a:cubicBezTo>
                    <a:pt x="564" y="193"/>
                    <a:pt x="562" y="188"/>
                    <a:pt x="560" y="183"/>
                  </a:cubicBezTo>
                  <a:cubicBezTo>
                    <a:pt x="560" y="182"/>
                    <a:pt x="559" y="182"/>
                    <a:pt x="559" y="182"/>
                  </a:cubicBezTo>
                  <a:moveTo>
                    <a:pt x="34" y="155"/>
                  </a:moveTo>
                  <a:cubicBezTo>
                    <a:pt x="34" y="155"/>
                    <a:pt x="33" y="155"/>
                    <a:pt x="33" y="155"/>
                  </a:cubicBezTo>
                  <a:cubicBezTo>
                    <a:pt x="30" y="160"/>
                    <a:pt x="28" y="165"/>
                    <a:pt x="26" y="170"/>
                  </a:cubicBezTo>
                  <a:cubicBezTo>
                    <a:pt x="25" y="171"/>
                    <a:pt x="26" y="172"/>
                    <a:pt x="27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8" y="172"/>
                    <a:pt x="28" y="172"/>
                    <a:pt x="28" y="171"/>
                  </a:cubicBezTo>
                  <a:cubicBezTo>
                    <a:pt x="31" y="166"/>
                    <a:pt x="33" y="162"/>
                    <a:pt x="35" y="157"/>
                  </a:cubicBezTo>
                  <a:cubicBezTo>
                    <a:pt x="36" y="156"/>
                    <a:pt x="36" y="155"/>
                    <a:pt x="35" y="155"/>
                  </a:cubicBezTo>
                  <a:cubicBezTo>
                    <a:pt x="35" y="155"/>
                    <a:pt x="34" y="155"/>
                    <a:pt x="34" y="155"/>
                  </a:cubicBezTo>
                  <a:moveTo>
                    <a:pt x="545" y="153"/>
                  </a:moveTo>
                  <a:cubicBezTo>
                    <a:pt x="545" y="153"/>
                    <a:pt x="545" y="153"/>
                    <a:pt x="545" y="153"/>
                  </a:cubicBezTo>
                  <a:cubicBezTo>
                    <a:pt x="544" y="153"/>
                    <a:pt x="544" y="154"/>
                    <a:pt x="544" y="155"/>
                  </a:cubicBezTo>
                  <a:cubicBezTo>
                    <a:pt x="546" y="160"/>
                    <a:pt x="549" y="165"/>
                    <a:pt x="551" y="169"/>
                  </a:cubicBezTo>
                  <a:cubicBezTo>
                    <a:pt x="551" y="170"/>
                    <a:pt x="552" y="170"/>
                    <a:pt x="552" y="170"/>
                  </a:cubicBezTo>
                  <a:cubicBezTo>
                    <a:pt x="553" y="170"/>
                    <a:pt x="553" y="170"/>
                    <a:pt x="553" y="170"/>
                  </a:cubicBezTo>
                  <a:cubicBezTo>
                    <a:pt x="554" y="170"/>
                    <a:pt x="554" y="169"/>
                    <a:pt x="554" y="168"/>
                  </a:cubicBezTo>
                  <a:cubicBezTo>
                    <a:pt x="551" y="163"/>
                    <a:pt x="549" y="158"/>
                    <a:pt x="547" y="154"/>
                  </a:cubicBezTo>
                  <a:cubicBezTo>
                    <a:pt x="546" y="153"/>
                    <a:pt x="546" y="153"/>
                    <a:pt x="545" y="153"/>
                  </a:cubicBezTo>
                  <a:moveTo>
                    <a:pt x="51" y="127"/>
                  </a:moveTo>
                  <a:cubicBezTo>
                    <a:pt x="50" y="127"/>
                    <a:pt x="50" y="127"/>
                    <a:pt x="49" y="128"/>
                  </a:cubicBezTo>
                  <a:cubicBezTo>
                    <a:pt x="46" y="132"/>
                    <a:pt x="44" y="137"/>
                    <a:pt x="41" y="141"/>
                  </a:cubicBezTo>
                  <a:cubicBezTo>
                    <a:pt x="40" y="142"/>
                    <a:pt x="41" y="143"/>
                    <a:pt x="41" y="143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3" y="144"/>
                    <a:pt x="43" y="143"/>
                    <a:pt x="43" y="143"/>
                  </a:cubicBezTo>
                  <a:cubicBezTo>
                    <a:pt x="46" y="138"/>
                    <a:pt x="49" y="134"/>
                    <a:pt x="52" y="129"/>
                  </a:cubicBezTo>
                  <a:cubicBezTo>
                    <a:pt x="52" y="129"/>
                    <a:pt x="52" y="128"/>
                    <a:pt x="51" y="127"/>
                  </a:cubicBezTo>
                  <a:cubicBezTo>
                    <a:pt x="51" y="127"/>
                    <a:pt x="51" y="127"/>
                    <a:pt x="51" y="127"/>
                  </a:cubicBezTo>
                  <a:moveTo>
                    <a:pt x="529" y="125"/>
                  </a:moveTo>
                  <a:cubicBezTo>
                    <a:pt x="528" y="125"/>
                    <a:pt x="528" y="126"/>
                    <a:pt x="528" y="126"/>
                  </a:cubicBezTo>
                  <a:cubicBezTo>
                    <a:pt x="527" y="126"/>
                    <a:pt x="527" y="127"/>
                    <a:pt x="527" y="128"/>
                  </a:cubicBezTo>
                  <a:cubicBezTo>
                    <a:pt x="530" y="132"/>
                    <a:pt x="533" y="137"/>
                    <a:pt x="536" y="141"/>
                  </a:cubicBezTo>
                  <a:cubicBezTo>
                    <a:pt x="536" y="142"/>
                    <a:pt x="537" y="142"/>
                    <a:pt x="537" y="142"/>
                  </a:cubicBezTo>
                  <a:cubicBezTo>
                    <a:pt x="538" y="142"/>
                    <a:pt x="538" y="142"/>
                    <a:pt x="538" y="142"/>
                  </a:cubicBezTo>
                  <a:cubicBezTo>
                    <a:pt x="539" y="141"/>
                    <a:pt x="539" y="140"/>
                    <a:pt x="539" y="140"/>
                  </a:cubicBezTo>
                  <a:cubicBezTo>
                    <a:pt x="536" y="135"/>
                    <a:pt x="533" y="130"/>
                    <a:pt x="530" y="126"/>
                  </a:cubicBezTo>
                  <a:cubicBezTo>
                    <a:pt x="530" y="126"/>
                    <a:pt x="529" y="125"/>
                    <a:pt x="529" y="125"/>
                  </a:cubicBezTo>
                  <a:moveTo>
                    <a:pt x="70" y="101"/>
                  </a:moveTo>
                  <a:cubicBezTo>
                    <a:pt x="70" y="101"/>
                    <a:pt x="69" y="102"/>
                    <a:pt x="69" y="102"/>
                  </a:cubicBezTo>
                  <a:cubicBezTo>
                    <a:pt x="65" y="106"/>
                    <a:pt x="62" y="110"/>
                    <a:pt x="59" y="115"/>
                  </a:cubicBezTo>
                  <a:cubicBezTo>
                    <a:pt x="58" y="115"/>
                    <a:pt x="58" y="116"/>
                    <a:pt x="59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1" y="117"/>
                    <a:pt x="61" y="116"/>
                  </a:cubicBezTo>
                  <a:cubicBezTo>
                    <a:pt x="64" y="112"/>
                    <a:pt x="68" y="108"/>
                    <a:pt x="71" y="104"/>
                  </a:cubicBezTo>
                  <a:cubicBezTo>
                    <a:pt x="72" y="103"/>
                    <a:pt x="72" y="102"/>
                    <a:pt x="71" y="102"/>
                  </a:cubicBezTo>
                  <a:cubicBezTo>
                    <a:pt x="71" y="102"/>
                    <a:pt x="70" y="101"/>
                    <a:pt x="70" y="101"/>
                  </a:cubicBezTo>
                  <a:moveTo>
                    <a:pt x="509" y="100"/>
                  </a:moveTo>
                  <a:cubicBezTo>
                    <a:pt x="509" y="100"/>
                    <a:pt x="508" y="100"/>
                    <a:pt x="508" y="100"/>
                  </a:cubicBezTo>
                  <a:cubicBezTo>
                    <a:pt x="507" y="101"/>
                    <a:pt x="507" y="102"/>
                    <a:pt x="508" y="102"/>
                  </a:cubicBezTo>
                  <a:cubicBezTo>
                    <a:pt x="511" y="106"/>
                    <a:pt x="515" y="111"/>
                    <a:pt x="518" y="115"/>
                  </a:cubicBezTo>
                  <a:cubicBezTo>
                    <a:pt x="518" y="115"/>
                    <a:pt x="519" y="115"/>
                    <a:pt x="519" y="115"/>
                  </a:cubicBezTo>
                  <a:cubicBezTo>
                    <a:pt x="520" y="115"/>
                    <a:pt x="520" y="115"/>
                    <a:pt x="520" y="115"/>
                  </a:cubicBezTo>
                  <a:cubicBezTo>
                    <a:pt x="521" y="115"/>
                    <a:pt x="521" y="114"/>
                    <a:pt x="520" y="113"/>
                  </a:cubicBezTo>
                  <a:cubicBezTo>
                    <a:pt x="517" y="109"/>
                    <a:pt x="514" y="105"/>
                    <a:pt x="510" y="100"/>
                  </a:cubicBezTo>
                  <a:cubicBezTo>
                    <a:pt x="510" y="100"/>
                    <a:pt x="509" y="100"/>
                    <a:pt x="509" y="100"/>
                  </a:cubicBezTo>
                  <a:moveTo>
                    <a:pt x="92" y="78"/>
                  </a:moveTo>
                  <a:cubicBezTo>
                    <a:pt x="92" y="78"/>
                    <a:pt x="92" y="78"/>
                    <a:pt x="91" y="78"/>
                  </a:cubicBezTo>
                  <a:cubicBezTo>
                    <a:pt x="87" y="82"/>
                    <a:pt x="83" y="86"/>
                    <a:pt x="80" y="90"/>
                  </a:cubicBezTo>
                  <a:cubicBezTo>
                    <a:pt x="79" y="90"/>
                    <a:pt x="79" y="91"/>
                    <a:pt x="80" y="92"/>
                  </a:cubicBezTo>
                  <a:cubicBezTo>
                    <a:pt x="80" y="92"/>
                    <a:pt x="80" y="92"/>
                    <a:pt x="81" y="92"/>
                  </a:cubicBezTo>
                  <a:cubicBezTo>
                    <a:pt x="81" y="92"/>
                    <a:pt x="82" y="92"/>
                    <a:pt x="82" y="92"/>
                  </a:cubicBezTo>
                  <a:cubicBezTo>
                    <a:pt x="86" y="88"/>
                    <a:pt x="89" y="84"/>
                    <a:pt x="93" y="81"/>
                  </a:cubicBezTo>
                  <a:cubicBezTo>
                    <a:pt x="94" y="80"/>
                    <a:pt x="94" y="79"/>
                    <a:pt x="93" y="79"/>
                  </a:cubicBezTo>
                  <a:cubicBezTo>
                    <a:pt x="93" y="78"/>
                    <a:pt x="93" y="78"/>
                    <a:pt x="92" y="78"/>
                  </a:cubicBezTo>
                  <a:moveTo>
                    <a:pt x="487" y="77"/>
                  </a:moveTo>
                  <a:cubicBezTo>
                    <a:pt x="486" y="77"/>
                    <a:pt x="486" y="77"/>
                    <a:pt x="486" y="77"/>
                  </a:cubicBezTo>
                  <a:cubicBezTo>
                    <a:pt x="485" y="78"/>
                    <a:pt x="485" y="79"/>
                    <a:pt x="486" y="79"/>
                  </a:cubicBezTo>
                  <a:cubicBezTo>
                    <a:pt x="490" y="83"/>
                    <a:pt x="493" y="87"/>
                    <a:pt x="497" y="91"/>
                  </a:cubicBezTo>
                  <a:cubicBezTo>
                    <a:pt x="497" y="91"/>
                    <a:pt x="498" y="91"/>
                    <a:pt x="498" y="91"/>
                  </a:cubicBezTo>
                  <a:cubicBezTo>
                    <a:pt x="499" y="91"/>
                    <a:pt x="499" y="91"/>
                    <a:pt x="499" y="91"/>
                  </a:cubicBezTo>
                  <a:cubicBezTo>
                    <a:pt x="500" y="90"/>
                    <a:pt x="500" y="89"/>
                    <a:pt x="499" y="88"/>
                  </a:cubicBezTo>
                  <a:cubicBezTo>
                    <a:pt x="496" y="85"/>
                    <a:pt x="492" y="81"/>
                    <a:pt x="488" y="77"/>
                  </a:cubicBezTo>
                  <a:cubicBezTo>
                    <a:pt x="487" y="77"/>
                    <a:pt x="487" y="77"/>
                    <a:pt x="487" y="77"/>
                  </a:cubicBezTo>
                  <a:moveTo>
                    <a:pt x="117" y="57"/>
                  </a:moveTo>
                  <a:cubicBezTo>
                    <a:pt x="117" y="57"/>
                    <a:pt x="116" y="57"/>
                    <a:pt x="116" y="58"/>
                  </a:cubicBezTo>
                  <a:cubicBezTo>
                    <a:pt x="112" y="61"/>
                    <a:pt x="107" y="64"/>
                    <a:pt x="103" y="68"/>
                  </a:cubicBezTo>
                  <a:cubicBezTo>
                    <a:pt x="103" y="68"/>
                    <a:pt x="103" y="69"/>
                    <a:pt x="103" y="70"/>
                  </a:cubicBezTo>
                  <a:cubicBezTo>
                    <a:pt x="103" y="70"/>
                    <a:pt x="104" y="70"/>
                    <a:pt x="104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9" y="67"/>
                    <a:pt x="113" y="63"/>
                    <a:pt x="118" y="60"/>
                  </a:cubicBezTo>
                  <a:cubicBezTo>
                    <a:pt x="118" y="60"/>
                    <a:pt x="118" y="59"/>
                    <a:pt x="118" y="58"/>
                  </a:cubicBezTo>
                  <a:cubicBezTo>
                    <a:pt x="118" y="58"/>
                    <a:pt x="117" y="57"/>
                    <a:pt x="117" y="57"/>
                  </a:cubicBezTo>
                  <a:moveTo>
                    <a:pt x="462" y="56"/>
                  </a:moveTo>
                  <a:cubicBezTo>
                    <a:pt x="462" y="56"/>
                    <a:pt x="461" y="56"/>
                    <a:pt x="461" y="57"/>
                  </a:cubicBezTo>
                  <a:cubicBezTo>
                    <a:pt x="460" y="57"/>
                    <a:pt x="460" y="58"/>
                    <a:pt x="461" y="59"/>
                  </a:cubicBezTo>
                  <a:cubicBezTo>
                    <a:pt x="465" y="62"/>
                    <a:pt x="470" y="65"/>
                    <a:pt x="474" y="69"/>
                  </a:cubicBezTo>
                  <a:cubicBezTo>
                    <a:pt x="475" y="69"/>
                    <a:pt x="475" y="69"/>
                    <a:pt x="475" y="69"/>
                  </a:cubicBezTo>
                  <a:cubicBezTo>
                    <a:pt x="475" y="69"/>
                    <a:pt x="475" y="69"/>
                    <a:pt x="476" y="69"/>
                  </a:cubicBezTo>
                  <a:cubicBezTo>
                    <a:pt x="476" y="68"/>
                    <a:pt x="476" y="67"/>
                    <a:pt x="476" y="66"/>
                  </a:cubicBezTo>
                  <a:cubicBezTo>
                    <a:pt x="471" y="63"/>
                    <a:pt x="467" y="60"/>
                    <a:pt x="463" y="56"/>
                  </a:cubicBezTo>
                  <a:cubicBezTo>
                    <a:pt x="463" y="56"/>
                    <a:pt x="462" y="56"/>
                    <a:pt x="462" y="56"/>
                  </a:cubicBezTo>
                  <a:moveTo>
                    <a:pt x="144" y="39"/>
                  </a:moveTo>
                  <a:cubicBezTo>
                    <a:pt x="143" y="39"/>
                    <a:pt x="143" y="40"/>
                    <a:pt x="143" y="40"/>
                  </a:cubicBezTo>
                  <a:cubicBezTo>
                    <a:pt x="138" y="42"/>
                    <a:pt x="134" y="45"/>
                    <a:pt x="129" y="48"/>
                  </a:cubicBezTo>
                  <a:cubicBezTo>
                    <a:pt x="128" y="49"/>
                    <a:pt x="128" y="50"/>
                    <a:pt x="129" y="50"/>
                  </a:cubicBezTo>
                  <a:cubicBezTo>
                    <a:pt x="129" y="51"/>
                    <a:pt x="129" y="51"/>
                    <a:pt x="13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5" y="48"/>
                    <a:pt x="140" y="45"/>
                    <a:pt x="144" y="42"/>
                  </a:cubicBezTo>
                  <a:cubicBezTo>
                    <a:pt x="145" y="42"/>
                    <a:pt x="145" y="41"/>
                    <a:pt x="145" y="40"/>
                  </a:cubicBezTo>
                  <a:cubicBezTo>
                    <a:pt x="145" y="40"/>
                    <a:pt x="144" y="39"/>
                    <a:pt x="144" y="39"/>
                  </a:cubicBezTo>
                  <a:moveTo>
                    <a:pt x="435" y="38"/>
                  </a:moveTo>
                  <a:cubicBezTo>
                    <a:pt x="435" y="38"/>
                    <a:pt x="434" y="39"/>
                    <a:pt x="434" y="39"/>
                  </a:cubicBezTo>
                  <a:cubicBezTo>
                    <a:pt x="433" y="40"/>
                    <a:pt x="434" y="41"/>
                    <a:pt x="434" y="41"/>
                  </a:cubicBezTo>
                  <a:cubicBezTo>
                    <a:pt x="439" y="44"/>
                    <a:pt x="444" y="47"/>
                    <a:pt x="448" y="50"/>
                  </a:cubicBezTo>
                  <a:cubicBezTo>
                    <a:pt x="449" y="50"/>
                    <a:pt x="449" y="50"/>
                    <a:pt x="449" y="50"/>
                  </a:cubicBezTo>
                  <a:cubicBezTo>
                    <a:pt x="449" y="50"/>
                    <a:pt x="450" y="50"/>
                    <a:pt x="450" y="49"/>
                  </a:cubicBezTo>
                  <a:cubicBezTo>
                    <a:pt x="450" y="49"/>
                    <a:pt x="450" y="48"/>
                    <a:pt x="450" y="47"/>
                  </a:cubicBezTo>
                  <a:cubicBezTo>
                    <a:pt x="445" y="44"/>
                    <a:pt x="441" y="41"/>
                    <a:pt x="436" y="39"/>
                  </a:cubicBezTo>
                  <a:cubicBezTo>
                    <a:pt x="436" y="39"/>
                    <a:pt x="435" y="38"/>
                    <a:pt x="435" y="38"/>
                  </a:cubicBezTo>
                  <a:moveTo>
                    <a:pt x="172" y="25"/>
                  </a:moveTo>
                  <a:cubicBezTo>
                    <a:pt x="172" y="25"/>
                    <a:pt x="172" y="25"/>
                    <a:pt x="171" y="25"/>
                  </a:cubicBezTo>
                  <a:cubicBezTo>
                    <a:pt x="167" y="27"/>
                    <a:pt x="162" y="29"/>
                    <a:pt x="157" y="32"/>
                  </a:cubicBezTo>
                  <a:cubicBezTo>
                    <a:pt x="156" y="32"/>
                    <a:pt x="156" y="33"/>
                    <a:pt x="156" y="34"/>
                  </a:cubicBezTo>
                  <a:cubicBezTo>
                    <a:pt x="157" y="34"/>
                    <a:pt x="157" y="35"/>
                    <a:pt x="158" y="35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63" y="32"/>
                    <a:pt x="168" y="30"/>
                    <a:pt x="173" y="28"/>
                  </a:cubicBezTo>
                  <a:cubicBezTo>
                    <a:pt x="173" y="27"/>
                    <a:pt x="174" y="26"/>
                    <a:pt x="173" y="26"/>
                  </a:cubicBezTo>
                  <a:cubicBezTo>
                    <a:pt x="173" y="25"/>
                    <a:pt x="173" y="25"/>
                    <a:pt x="172" y="25"/>
                  </a:cubicBezTo>
                  <a:moveTo>
                    <a:pt x="406" y="24"/>
                  </a:moveTo>
                  <a:cubicBezTo>
                    <a:pt x="406" y="24"/>
                    <a:pt x="405" y="24"/>
                    <a:pt x="405" y="25"/>
                  </a:cubicBezTo>
                  <a:cubicBezTo>
                    <a:pt x="405" y="26"/>
                    <a:pt x="405" y="26"/>
                    <a:pt x="406" y="27"/>
                  </a:cubicBezTo>
                  <a:cubicBezTo>
                    <a:pt x="411" y="29"/>
                    <a:pt x="416" y="31"/>
                    <a:pt x="420" y="34"/>
                  </a:cubicBezTo>
                  <a:cubicBezTo>
                    <a:pt x="421" y="34"/>
                    <a:pt x="421" y="34"/>
                    <a:pt x="421" y="34"/>
                  </a:cubicBezTo>
                  <a:cubicBezTo>
                    <a:pt x="422" y="34"/>
                    <a:pt x="422" y="33"/>
                    <a:pt x="422" y="33"/>
                  </a:cubicBezTo>
                  <a:cubicBezTo>
                    <a:pt x="423" y="32"/>
                    <a:pt x="422" y="31"/>
                    <a:pt x="422" y="31"/>
                  </a:cubicBezTo>
                  <a:cubicBezTo>
                    <a:pt x="417" y="29"/>
                    <a:pt x="412" y="26"/>
                    <a:pt x="407" y="24"/>
                  </a:cubicBezTo>
                  <a:cubicBezTo>
                    <a:pt x="407" y="24"/>
                    <a:pt x="407" y="24"/>
                    <a:pt x="406" y="24"/>
                  </a:cubicBezTo>
                  <a:moveTo>
                    <a:pt x="202" y="13"/>
                  </a:moveTo>
                  <a:cubicBezTo>
                    <a:pt x="202" y="13"/>
                    <a:pt x="202" y="13"/>
                    <a:pt x="202" y="13"/>
                  </a:cubicBezTo>
                  <a:cubicBezTo>
                    <a:pt x="196" y="15"/>
                    <a:pt x="191" y="17"/>
                    <a:pt x="186" y="19"/>
                  </a:cubicBezTo>
                  <a:cubicBezTo>
                    <a:pt x="186" y="19"/>
                    <a:pt x="185" y="20"/>
                    <a:pt x="185" y="21"/>
                  </a:cubicBezTo>
                  <a:cubicBezTo>
                    <a:pt x="186" y="21"/>
                    <a:pt x="186" y="22"/>
                    <a:pt x="187" y="22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92" y="20"/>
                    <a:pt x="197" y="18"/>
                    <a:pt x="202" y="16"/>
                  </a:cubicBezTo>
                  <a:cubicBezTo>
                    <a:pt x="203" y="16"/>
                    <a:pt x="204" y="15"/>
                    <a:pt x="203" y="14"/>
                  </a:cubicBezTo>
                  <a:cubicBezTo>
                    <a:pt x="203" y="14"/>
                    <a:pt x="203" y="13"/>
                    <a:pt x="202" y="13"/>
                  </a:cubicBezTo>
                  <a:moveTo>
                    <a:pt x="376" y="13"/>
                  </a:moveTo>
                  <a:cubicBezTo>
                    <a:pt x="376" y="13"/>
                    <a:pt x="375" y="13"/>
                    <a:pt x="375" y="14"/>
                  </a:cubicBezTo>
                  <a:cubicBezTo>
                    <a:pt x="375" y="14"/>
                    <a:pt x="375" y="15"/>
                    <a:pt x="376" y="15"/>
                  </a:cubicBezTo>
                  <a:cubicBezTo>
                    <a:pt x="381" y="17"/>
                    <a:pt x="386" y="19"/>
                    <a:pt x="391" y="21"/>
                  </a:cubicBezTo>
                  <a:cubicBezTo>
                    <a:pt x="392" y="21"/>
                    <a:pt x="392" y="21"/>
                    <a:pt x="392" y="21"/>
                  </a:cubicBezTo>
                  <a:cubicBezTo>
                    <a:pt x="392" y="21"/>
                    <a:pt x="393" y="20"/>
                    <a:pt x="393" y="20"/>
                  </a:cubicBezTo>
                  <a:cubicBezTo>
                    <a:pt x="393" y="19"/>
                    <a:pt x="393" y="18"/>
                    <a:pt x="392" y="18"/>
                  </a:cubicBezTo>
                  <a:cubicBezTo>
                    <a:pt x="387" y="16"/>
                    <a:pt x="382" y="14"/>
                    <a:pt x="377" y="13"/>
                  </a:cubicBezTo>
                  <a:cubicBezTo>
                    <a:pt x="377" y="13"/>
                    <a:pt x="376" y="13"/>
                    <a:pt x="376" y="13"/>
                  </a:cubicBezTo>
                  <a:moveTo>
                    <a:pt x="233" y="5"/>
                  </a:moveTo>
                  <a:cubicBezTo>
                    <a:pt x="233" y="5"/>
                    <a:pt x="233" y="5"/>
                    <a:pt x="233" y="5"/>
                  </a:cubicBezTo>
                  <a:cubicBezTo>
                    <a:pt x="228" y="6"/>
                    <a:pt x="222" y="7"/>
                    <a:pt x="217" y="9"/>
                  </a:cubicBezTo>
                  <a:cubicBezTo>
                    <a:pt x="216" y="9"/>
                    <a:pt x="216" y="10"/>
                    <a:pt x="216" y="11"/>
                  </a:cubicBezTo>
                  <a:cubicBezTo>
                    <a:pt x="216" y="11"/>
                    <a:pt x="217" y="12"/>
                    <a:pt x="217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23" y="10"/>
                    <a:pt x="228" y="9"/>
                    <a:pt x="233" y="8"/>
                  </a:cubicBezTo>
                  <a:cubicBezTo>
                    <a:pt x="234" y="8"/>
                    <a:pt x="235" y="7"/>
                    <a:pt x="235" y="6"/>
                  </a:cubicBezTo>
                  <a:cubicBezTo>
                    <a:pt x="234" y="6"/>
                    <a:pt x="234" y="5"/>
                    <a:pt x="233" y="5"/>
                  </a:cubicBezTo>
                  <a:moveTo>
                    <a:pt x="345" y="5"/>
                  </a:moveTo>
                  <a:cubicBezTo>
                    <a:pt x="344" y="5"/>
                    <a:pt x="344" y="5"/>
                    <a:pt x="344" y="6"/>
                  </a:cubicBezTo>
                  <a:cubicBezTo>
                    <a:pt x="343" y="7"/>
                    <a:pt x="344" y="8"/>
                    <a:pt x="345" y="8"/>
                  </a:cubicBezTo>
                  <a:cubicBezTo>
                    <a:pt x="350" y="9"/>
                    <a:pt x="355" y="10"/>
                    <a:pt x="360" y="11"/>
                  </a:cubicBezTo>
                  <a:cubicBezTo>
                    <a:pt x="361" y="11"/>
                    <a:pt x="361" y="11"/>
                    <a:pt x="361" y="11"/>
                  </a:cubicBezTo>
                  <a:cubicBezTo>
                    <a:pt x="361" y="11"/>
                    <a:pt x="362" y="11"/>
                    <a:pt x="362" y="10"/>
                  </a:cubicBezTo>
                  <a:cubicBezTo>
                    <a:pt x="362" y="9"/>
                    <a:pt x="362" y="8"/>
                    <a:pt x="361" y="8"/>
                  </a:cubicBezTo>
                  <a:cubicBezTo>
                    <a:pt x="356" y="7"/>
                    <a:pt x="351" y="6"/>
                    <a:pt x="345" y="5"/>
                  </a:cubicBezTo>
                  <a:cubicBezTo>
                    <a:pt x="345" y="5"/>
                    <a:pt x="345" y="5"/>
                    <a:pt x="345" y="5"/>
                  </a:cubicBezTo>
                  <a:moveTo>
                    <a:pt x="265" y="1"/>
                  </a:moveTo>
                  <a:cubicBezTo>
                    <a:pt x="265" y="1"/>
                    <a:pt x="265" y="1"/>
                    <a:pt x="265" y="1"/>
                  </a:cubicBezTo>
                  <a:cubicBezTo>
                    <a:pt x="260" y="1"/>
                    <a:pt x="254" y="2"/>
                    <a:pt x="249" y="2"/>
                  </a:cubicBezTo>
                  <a:cubicBezTo>
                    <a:pt x="248" y="3"/>
                    <a:pt x="247" y="3"/>
                    <a:pt x="248" y="4"/>
                  </a:cubicBezTo>
                  <a:cubicBezTo>
                    <a:pt x="248" y="5"/>
                    <a:pt x="248" y="5"/>
                    <a:pt x="249" y="5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54" y="5"/>
                    <a:pt x="260" y="4"/>
                    <a:pt x="265" y="4"/>
                  </a:cubicBezTo>
                  <a:cubicBezTo>
                    <a:pt x="266" y="3"/>
                    <a:pt x="267" y="3"/>
                    <a:pt x="266" y="2"/>
                  </a:cubicBezTo>
                  <a:cubicBezTo>
                    <a:pt x="266" y="1"/>
                    <a:pt x="266" y="1"/>
                    <a:pt x="265" y="1"/>
                  </a:cubicBezTo>
                  <a:moveTo>
                    <a:pt x="313" y="0"/>
                  </a:moveTo>
                  <a:cubicBezTo>
                    <a:pt x="312" y="0"/>
                    <a:pt x="312" y="1"/>
                    <a:pt x="312" y="2"/>
                  </a:cubicBezTo>
                  <a:cubicBezTo>
                    <a:pt x="312" y="3"/>
                    <a:pt x="312" y="3"/>
                    <a:pt x="313" y="3"/>
                  </a:cubicBezTo>
                  <a:cubicBezTo>
                    <a:pt x="318" y="4"/>
                    <a:pt x="324" y="4"/>
                    <a:pt x="329" y="5"/>
                  </a:cubicBezTo>
                  <a:cubicBezTo>
                    <a:pt x="329" y="5"/>
                    <a:pt x="329" y="5"/>
                    <a:pt x="329" y="5"/>
                  </a:cubicBezTo>
                  <a:cubicBezTo>
                    <a:pt x="330" y="5"/>
                    <a:pt x="331" y="5"/>
                    <a:pt x="331" y="4"/>
                  </a:cubicBezTo>
                  <a:cubicBezTo>
                    <a:pt x="331" y="3"/>
                    <a:pt x="330" y="2"/>
                    <a:pt x="329" y="2"/>
                  </a:cubicBezTo>
                  <a:cubicBezTo>
                    <a:pt x="324" y="1"/>
                    <a:pt x="319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moveTo>
                    <a:pt x="290" y="0"/>
                  </a:moveTo>
                  <a:cubicBezTo>
                    <a:pt x="287" y="0"/>
                    <a:pt x="284" y="0"/>
                    <a:pt x="281" y="0"/>
                  </a:cubicBezTo>
                  <a:cubicBezTo>
                    <a:pt x="280" y="0"/>
                    <a:pt x="280" y="0"/>
                    <a:pt x="280" y="1"/>
                  </a:cubicBezTo>
                  <a:cubicBezTo>
                    <a:pt x="280" y="2"/>
                    <a:pt x="280" y="3"/>
                    <a:pt x="281" y="3"/>
                  </a:cubicBezTo>
                  <a:cubicBezTo>
                    <a:pt x="281" y="3"/>
                    <a:pt x="281" y="3"/>
                    <a:pt x="281" y="3"/>
                  </a:cubicBezTo>
                  <a:cubicBezTo>
                    <a:pt x="284" y="3"/>
                    <a:pt x="287" y="2"/>
                    <a:pt x="290" y="2"/>
                  </a:cubicBezTo>
                  <a:cubicBezTo>
                    <a:pt x="293" y="2"/>
                    <a:pt x="295" y="2"/>
                    <a:pt x="297" y="3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298" y="3"/>
                    <a:pt x="299" y="2"/>
                    <a:pt x="299" y="1"/>
                  </a:cubicBezTo>
                  <a:cubicBezTo>
                    <a:pt x="299" y="0"/>
                    <a:pt x="298" y="0"/>
                    <a:pt x="297" y="0"/>
                  </a:cubicBezTo>
                  <a:cubicBezTo>
                    <a:pt x="295" y="0"/>
                    <a:pt x="293" y="0"/>
                    <a:pt x="290" y="0"/>
                  </a:cubicBezTo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ValueShape4">
              <a:extLst>
                <a:ext uri="{FF2B5EF4-FFF2-40B4-BE49-F238E27FC236}">
                  <a16:creationId xmlns:a16="http://schemas.microsoft.com/office/drawing/2014/main" xmlns="" id="{E4C4B403-9EE2-4180-9693-03A1AE1D3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9769" y="1507594"/>
              <a:ext cx="944563" cy="3463663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ValueShape3">
              <a:extLst>
                <a:ext uri="{FF2B5EF4-FFF2-40B4-BE49-F238E27FC236}">
                  <a16:creationId xmlns:a16="http://schemas.microsoft.com/office/drawing/2014/main" xmlns="" id="{31E944F3-BCDD-4449-AC6D-835D94EE7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206" y="1974605"/>
              <a:ext cx="944563" cy="2996652"/>
            </a:xfrm>
            <a:prstGeom prst="rect">
              <a:avLst/>
            </a:prstGeom>
            <a:solidFill>
              <a:srgbClr val="C7D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ValueShape2">
              <a:extLst>
                <a:ext uri="{FF2B5EF4-FFF2-40B4-BE49-F238E27FC236}">
                  <a16:creationId xmlns:a16="http://schemas.microsoft.com/office/drawing/2014/main" xmlns="" id="{004FE63A-9F8F-49E2-AD0A-DDEE869A1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643" y="3103214"/>
              <a:ext cx="944563" cy="1868043"/>
            </a:xfrm>
            <a:prstGeom prst="rect">
              <a:avLst/>
            </a:prstGeom>
            <a:solidFill>
              <a:srgbClr val="5E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ValueShape1">
              <a:extLst>
                <a:ext uri="{FF2B5EF4-FFF2-40B4-BE49-F238E27FC236}">
                  <a16:creationId xmlns:a16="http://schemas.microsoft.com/office/drawing/2014/main" xmlns="" id="{6C7FC076-3722-4441-93D0-10C5BA2A9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7194" y="2869709"/>
              <a:ext cx="944563" cy="2101548"/>
            </a:xfrm>
            <a:prstGeom prst="rect">
              <a:avLst/>
            </a:prstGeom>
            <a:solidFill>
              <a:srgbClr val="5AC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ValueBack1">
              <a:extLst>
                <a:ext uri="{FF2B5EF4-FFF2-40B4-BE49-F238E27FC236}">
                  <a16:creationId xmlns:a16="http://schemas.microsoft.com/office/drawing/2014/main" xmlns="" id="{9D93DEF6-8988-485C-A2A4-070CBFF2F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194" y="4971257"/>
              <a:ext cx="1239838" cy="147637"/>
            </a:xfrm>
            <a:custGeom>
              <a:avLst/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73C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ValueBack2">
              <a:extLst>
                <a:ext uri="{FF2B5EF4-FFF2-40B4-BE49-F238E27FC236}">
                  <a16:creationId xmlns:a16="http://schemas.microsoft.com/office/drawing/2014/main" xmlns="" id="{4038BAB1-C948-4FD1-A7AB-27099A695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756" y="4971257"/>
              <a:ext cx="1239838" cy="147637"/>
            </a:xfrm>
            <a:custGeom>
              <a:avLst/>
              <a:gdLst>
                <a:gd name="T0" fmla="*/ 588 w 781"/>
                <a:gd name="T1" fmla="*/ 0 h 93"/>
                <a:gd name="T2" fmla="*/ 781 w 781"/>
                <a:gd name="T3" fmla="*/ 93 h 93"/>
                <a:gd name="T4" fmla="*/ 186 w 781"/>
                <a:gd name="T5" fmla="*/ 93 h 93"/>
                <a:gd name="T6" fmla="*/ 0 w 781"/>
                <a:gd name="T7" fmla="*/ 0 h 93"/>
                <a:gd name="T8" fmla="*/ 588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88" y="0"/>
                  </a:moveTo>
                  <a:lnTo>
                    <a:pt x="781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6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ValueBack3">
              <a:extLst>
                <a:ext uri="{FF2B5EF4-FFF2-40B4-BE49-F238E27FC236}">
                  <a16:creationId xmlns:a16="http://schemas.microsoft.com/office/drawing/2014/main" xmlns="" id="{7554F539-6639-4BB2-AE5B-586A84238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6" y="4971257"/>
              <a:ext cx="1239838" cy="147637"/>
            </a:xfrm>
            <a:custGeom>
              <a:avLst/>
              <a:gdLst>
                <a:gd name="T0" fmla="*/ 595 w 781"/>
                <a:gd name="T1" fmla="*/ 0 h 93"/>
                <a:gd name="T2" fmla="*/ 781 w 781"/>
                <a:gd name="T3" fmla="*/ 93 h 93"/>
                <a:gd name="T4" fmla="*/ 193 w 781"/>
                <a:gd name="T5" fmla="*/ 93 h 93"/>
                <a:gd name="T6" fmla="*/ 0 w 781"/>
                <a:gd name="T7" fmla="*/ 0 h 93"/>
                <a:gd name="T8" fmla="*/ 595 w 78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93">
                  <a:moveTo>
                    <a:pt x="595" y="0"/>
                  </a:moveTo>
                  <a:lnTo>
                    <a:pt x="781" y="93"/>
                  </a:lnTo>
                  <a:lnTo>
                    <a:pt x="193" y="93"/>
                  </a:lnTo>
                  <a:lnTo>
                    <a:pt x="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D8E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ValueBack4">
              <a:extLst>
                <a:ext uri="{FF2B5EF4-FFF2-40B4-BE49-F238E27FC236}">
                  <a16:creationId xmlns:a16="http://schemas.microsoft.com/office/drawing/2014/main" xmlns="" id="{CDB03CCE-51A5-40DA-9908-6AC6E8337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769" y="4971257"/>
              <a:ext cx="1238250" cy="147637"/>
            </a:xfrm>
            <a:custGeom>
              <a:avLst/>
              <a:gdLst>
                <a:gd name="T0" fmla="*/ 588 w 780"/>
                <a:gd name="T1" fmla="*/ 0 h 93"/>
                <a:gd name="T2" fmla="*/ 780 w 780"/>
                <a:gd name="T3" fmla="*/ 93 h 93"/>
                <a:gd name="T4" fmla="*/ 186 w 780"/>
                <a:gd name="T5" fmla="*/ 93 h 93"/>
                <a:gd name="T6" fmla="*/ 0 w 780"/>
                <a:gd name="T7" fmla="*/ 0 h 93"/>
                <a:gd name="T8" fmla="*/ 588 w 78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93">
                  <a:moveTo>
                    <a:pt x="588" y="0"/>
                  </a:moveTo>
                  <a:lnTo>
                    <a:pt x="780" y="93"/>
                  </a:lnTo>
                  <a:lnTo>
                    <a:pt x="186" y="93"/>
                  </a:lnTo>
                  <a:lnTo>
                    <a:pt x="0" y="0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D2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ValueText1">
              <a:extLst>
                <a:ext uri="{FF2B5EF4-FFF2-40B4-BE49-F238E27FC236}">
                  <a16:creationId xmlns:a16="http://schemas.microsoft.com/office/drawing/2014/main" xmlns="" id="{0EEF7728-42B1-4399-BDA2-B4D664D8E76B}"/>
                </a:ext>
              </a:extLst>
            </p:cNvPr>
            <p:cNvSpPr/>
            <p:nvPr/>
          </p:nvSpPr>
          <p:spPr>
            <a:xfrm>
              <a:off x="4394213" y="2338236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Impact" panose="020B0806030902050204" pitchFamily="34" charset="0"/>
                </a:rPr>
                <a:t>54%</a:t>
              </a:r>
              <a:endParaRPr lang="de-DE" sz="3200" dirty="0">
                <a:solidFill>
                  <a:srgbClr val="5E66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3" name="ValueText2">
              <a:extLst>
                <a:ext uri="{FF2B5EF4-FFF2-40B4-BE49-F238E27FC236}">
                  <a16:creationId xmlns:a16="http://schemas.microsoft.com/office/drawing/2014/main" xmlns="" id="{9783EBF5-B07B-4DB5-B0AB-170384EA1EAE}"/>
                </a:ext>
              </a:extLst>
            </p:cNvPr>
            <p:cNvSpPr/>
            <p:nvPr/>
          </p:nvSpPr>
          <p:spPr>
            <a:xfrm>
              <a:off x="5327662" y="257174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Impact" panose="020B0806030902050204" pitchFamily="34" charset="0"/>
                </a:rPr>
                <a:t>48%</a:t>
              </a:r>
              <a:endParaRPr lang="de-DE" sz="3200" dirty="0">
                <a:solidFill>
                  <a:srgbClr val="5E66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ValueText3">
              <a:extLst>
                <a:ext uri="{FF2B5EF4-FFF2-40B4-BE49-F238E27FC236}">
                  <a16:creationId xmlns:a16="http://schemas.microsoft.com/office/drawing/2014/main" xmlns="" id="{07BB1AE2-53F0-4761-8352-E930ACEEA63F}"/>
                </a:ext>
              </a:extLst>
            </p:cNvPr>
            <p:cNvSpPr/>
            <p:nvPr/>
          </p:nvSpPr>
          <p:spPr>
            <a:xfrm>
              <a:off x="6272225" y="1443132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Impact" panose="020B0806030902050204" pitchFamily="34" charset="0"/>
                </a:rPr>
                <a:t>77%</a:t>
              </a:r>
              <a:endParaRPr lang="de-DE" sz="3200" dirty="0">
                <a:solidFill>
                  <a:srgbClr val="5E66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5" name="ValueText4">
              <a:extLst>
                <a:ext uri="{FF2B5EF4-FFF2-40B4-BE49-F238E27FC236}">
                  <a16:creationId xmlns:a16="http://schemas.microsoft.com/office/drawing/2014/main" xmlns="" id="{58EFD5B5-9E0D-43B8-8DF2-BE1CA5C72353}"/>
                </a:ext>
              </a:extLst>
            </p:cNvPr>
            <p:cNvSpPr/>
            <p:nvPr/>
          </p:nvSpPr>
          <p:spPr>
            <a:xfrm>
              <a:off x="7216787" y="976121"/>
              <a:ext cx="590525" cy="4428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82824" tIns="91400" rIns="0" bIns="91400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pPr>
                <a:buSzPct val="25000"/>
              </a:pPr>
              <a:r>
                <a:rPr lang="de-DE" sz="3200">
                  <a:solidFill>
                    <a:srgbClr val="5E6672"/>
                  </a:solidFill>
                  <a:latin typeface="Impact" panose="020B0806030902050204" pitchFamily="34" charset="0"/>
                </a:rPr>
                <a:t>89%</a:t>
              </a:r>
              <a:endParaRPr lang="de-DE" sz="3200" dirty="0">
                <a:solidFill>
                  <a:srgbClr val="5E66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CustomText1">
              <a:extLst>
                <a:ext uri="{FF2B5EF4-FFF2-40B4-BE49-F238E27FC236}">
                  <a16:creationId xmlns:a16="http://schemas.microsoft.com/office/drawing/2014/main" xmlns="" id="{95C476B4-553A-4E10-AE9B-A81AFEFACE17}"/>
                </a:ext>
              </a:extLst>
            </p:cNvPr>
            <p:cNvSpPr/>
            <p:nvPr/>
          </p:nvSpPr>
          <p:spPr>
            <a:xfrm>
              <a:off x="4494079" y="5778205"/>
              <a:ext cx="3226350" cy="31209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ctr"/>
              <a:r>
                <a:rPr lang="en-US" altLang="zh-CN" sz="2000" dirty="0"/>
                <a:t>Supporting text here</a:t>
              </a:r>
            </a:p>
          </p:txBody>
        </p:sp>
        <p:sp>
          <p:nvSpPr>
            <p:cNvPr id="67" name="CustomText2">
              <a:extLst>
                <a:ext uri="{FF2B5EF4-FFF2-40B4-BE49-F238E27FC236}">
                  <a16:creationId xmlns:a16="http://schemas.microsoft.com/office/drawing/2014/main" xmlns="" id="{3C3C23E5-3BAF-424D-A37D-BB8B0B1A25AE}"/>
                </a:ext>
              </a:extLst>
            </p:cNvPr>
            <p:cNvSpPr/>
            <p:nvPr/>
          </p:nvSpPr>
          <p:spPr>
            <a:xfrm>
              <a:off x="4963997" y="5387191"/>
              <a:ext cx="2286513" cy="423813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altLang="zh-CN" sz="2800" b="1" dirty="0"/>
                <a:t>TEXT HERE</a:t>
              </a:r>
            </a:p>
          </p:txBody>
        </p:sp>
        <p:cxnSp>
          <p:nvCxnSpPr>
            <p:cNvPr id="68" name="ExtraShape">
              <a:extLst>
                <a:ext uri="{FF2B5EF4-FFF2-40B4-BE49-F238E27FC236}">
                  <a16:creationId xmlns:a16="http://schemas.microsoft.com/office/drawing/2014/main" xmlns="" id="{313801E8-1467-4656-88B1-EBA62F73AC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6820" y="5762298"/>
              <a:ext cx="2229653" cy="0"/>
            </a:xfrm>
            <a:prstGeom prst="straightConnector1">
              <a:avLst/>
            </a:prstGeom>
            <a:noFill/>
            <a:ln w="1270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377625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3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CBE027-1D34-4264-AFFE-CB96FA20B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E4EEEA-EFC3-4555-AC93-94E10111A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9B17F-296D-4E5E-B39C-888D92627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ea088165-c03c-41ca-90b6-909522d3c9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DD569B-205F-423C-AE98-2B911C467E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îšļïḋé">
              <a:extLst>
                <a:ext uri="{FF2B5EF4-FFF2-40B4-BE49-F238E27FC236}">
                  <a16:creationId xmlns:a16="http://schemas.microsoft.com/office/drawing/2014/main" xmlns="" id="{7394065B-4D9E-44D3-925A-C07A46F2109B}"/>
                </a:ext>
              </a:extLst>
            </p:cNvPr>
            <p:cNvSpPr/>
            <p:nvPr/>
          </p:nvSpPr>
          <p:spPr>
            <a:xfrm>
              <a:off x="9997797" y="1420911"/>
              <a:ext cx="1231900" cy="472271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íḑê">
              <a:extLst>
                <a:ext uri="{FF2B5EF4-FFF2-40B4-BE49-F238E27FC236}">
                  <a16:creationId xmlns:a16="http://schemas.microsoft.com/office/drawing/2014/main" xmlns="" id="{6A338E56-BAF8-4EFD-8B25-B53DB4FBA574}"/>
                </a:ext>
              </a:extLst>
            </p:cNvPr>
            <p:cNvSpPr/>
            <p:nvPr/>
          </p:nvSpPr>
          <p:spPr>
            <a:xfrm>
              <a:off x="1018897" y="1420911"/>
              <a:ext cx="1231900" cy="123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ḷïḓê">
              <a:extLst>
                <a:ext uri="{FF2B5EF4-FFF2-40B4-BE49-F238E27FC236}">
                  <a16:creationId xmlns:a16="http://schemas.microsoft.com/office/drawing/2014/main" xmlns="" id="{1CDB5A5D-83F1-4B24-817E-939E490D7F4F}"/>
                </a:ext>
              </a:extLst>
            </p:cNvPr>
            <p:cNvSpPr/>
            <p:nvPr/>
          </p:nvSpPr>
          <p:spPr>
            <a:xfrm>
              <a:off x="3317597" y="1420912"/>
              <a:ext cx="1231900" cy="211016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şḷídé">
              <a:extLst>
                <a:ext uri="{FF2B5EF4-FFF2-40B4-BE49-F238E27FC236}">
                  <a16:creationId xmlns:a16="http://schemas.microsoft.com/office/drawing/2014/main" xmlns="" id="{B31C2DB9-29DF-4883-827C-99B5DBC575AA}"/>
                </a:ext>
              </a:extLst>
            </p:cNvPr>
            <p:cNvSpPr/>
            <p:nvPr/>
          </p:nvSpPr>
          <p:spPr>
            <a:xfrm>
              <a:off x="5616297" y="1420911"/>
              <a:ext cx="1231900" cy="298101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ľiḋe">
              <a:extLst>
                <a:ext uri="{FF2B5EF4-FFF2-40B4-BE49-F238E27FC236}">
                  <a16:creationId xmlns:a16="http://schemas.microsoft.com/office/drawing/2014/main" xmlns="" id="{A1CD8E18-7341-4182-A31A-5698F3EAC58D}"/>
                </a:ext>
              </a:extLst>
            </p:cNvPr>
            <p:cNvSpPr/>
            <p:nvPr/>
          </p:nvSpPr>
          <p:spPr>
            <a:xfrm>
              <a:off x="7914997" y="1420911"/>
              <a:ext cx="1231900" cy="385186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ľïḍè">
              <a:extLst>
                <a:ext uri="{FF2B5EF4-FFF2-40B4-BE49-F238E27FC236}">
                  <a16:creationId xmlns:a16="http://schemas.microsoft.com/office/drawing/2014/main" xmlns="" id="{F9FEB6B9-D847-4164-B376-FEEDA5BCBCD4}"/>
                </a:ext>
              </a:extLst>
            </p:cNvPr>
            <p:cNvSpPr txBox="1"/>
            <p:nvPr/>
          </p:nvSpPr>
          <p:spPr>
            <a:xfrm>
              <a:off x="1018897" y="2070695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100k</a:t>
              </a:r>
            </a:p>
          </p:txBody>
        </p:sp>
        <p:sp>
          <p:nvSpPr>
            <p:cNvPr id="12" name="îşľîḓé">
              <a:extLst>
                <a:ext uri="{FF2B5EF4-FFF2-40B4-BE49-F238E27FC236}">
                  <a16:creationId xmlns:a16="http://schemas.microsoft.com/office/drawing/2014/main" xmlns="" id="{47787016-DB06-4E8C-A08C-35E556A0E68A}"/>
                </a:ext>
              </a:extLst>
            </p:cNvPr>
            <p:cNvSpPr txBox="1"/>
            <p:nvPr/>
          </p:nvSpPr>
          <p:spPr>
            <a:xfrm>
              <a:off x="3317597" y="305650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110k</a:t>
              </a:r>
            </a:p>
          </p:txBody>
        </p:sp>
        <p:sp>
          <p:nvSpPr>
            <p:cNvPr id="13" name="ïṡļîḋé">
              <a:extLst>
                <a:ext uri="{FF2B5EF4-FFF2-40B4-BE49-F238E27FC236}">
                  <a16:creationId xmlns:a16="http://schemas.microsoft.com/office/drawing/2014/main" xmlns="" id="{EC0503AC-DB6B-49EB-B8BA-1536454899D1}"/>
                </a:ext>
              </a:extLst>
            </p:cNvPr>
            <p:cNvSpPr txBox="1"/>
            <p:nvPr/>
          </p:nvSpPr>
          <p:spPr>
            <a:xfrm>
              <a:off x="5616297" y="3922291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130k</a:t>
              </a:r>
            </a:p>
          </p:txBody>
        </p:sp>
        <p:sp>
          <p:nvSpPr>
            <p:cNvPr id="14" name="ïṣļiḓê">
              <a:extLst>
                <a:ext uri="{FF2B5EF4-FFF2-40B4-BE49-F238E27FC236}">
                  <a16:creationId xmlns:a16="http://schemas.microsoft.com/office/drawing/2014/main" xmlns="" id="{E5C7C4C0-F9D0-481E-A446-2C1909CF41CB}"/>
                </a:ext>
              </a:extLst>
            </p:cNvPr>
            <p:cNvSpPr txBox="1"/>
            <p:nvPr/>
          </p:nvSpPr>
          <p:spPr>
            <a:xfrm>
              <a:off x="7914997" y="4727430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150k</a:t>
              </a:r>
            </a:p>
          </p:txBody>
        </p:sp>
        <p:sp>
          <p:nvSpPr>
            <p:cNvPr id="15" name="í$ḻiḑe">
              <a:extLst>
                <a:ext uri="{FF2B5EF4-FFF2-40B4-BE49-F238E27FC236}">
                  <a16:creationId xmlns:a16="http://schemas.microsoft.com/office/drawing/2014/main" xmlns="" id="{11709CD3-EDE2-4CFE-8B9C-F4573BF0190E}"/>
                </a:ext>
              </a:extLst>
            </p:cNvPr>
            <p:cNvSpPr txBox="1"/>
            <p:nvPr/>
          </p:nvSpPr>
          <p:spPr>
            <a:xfrm>
              <a:off x="9997797" y="560545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180k</a:t>
              </a:r>
            </a:p>
          </p:txBody>
        </p:sp>
        <p:grpSp>
          <p:nvGrpSpPr>
            <p:cNvPr id="16" name="îṩ1iḓé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962303" y="4717174"/>
              <a:ext cx="5864017" cy="1426451"/>
              <a:chOff x="687278" y="2398652"/>
              <a:chExt cx="3524773" cy="1426451"/>
            </a:xfrm>
          </p:grpSpPr>
          <p:sp>
            <p:nvSpPr>
              <p:cNvPr id="24" name="íṩḷiďé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84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íṥḻíḍé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7" name="íṩliḍé">
              <a:extLst>
                <a:ext uri="{FF2B5EF4-FFF2-40B4-BE49-F238E27FC236}">
                  <a16:creationId xmlns:a16="http://schemas.microsoft.com/office/drawing/2014/main" xmlns="" id="{F40A2864-89DE-4170-8287-E0A84584EFB8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3"/>
              <a:stretch>
                <a:fillRect t="-157340" b="-15495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/>
            </a:p>
          </p:txBody>
        </p:sp>
        <p:sp>
          <p:nvSpPr>
            <p:cNvPr id="18" name="iṣḷïḍé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9" name="í$ḻíḍe">
              <a:extLst>
                <a:ext uri="{FF2B5EF4-FFF2-40B4-BE49-F238E27FC236}">
                  <a16:creationId xmlns:a16="http://schemas.microsoft.com/office/drawing/2014/main" xmlns="" id="{CD79EFD8-9EEE-4EC5-988A-72F44FFE6148}"/>
                </a:ext>
              </a:extLst>
            </p:cNvPr>
            <p:cNvSpPr txBox="1"/>
            <p:nvPr/>
          </p:nvSpPr>
          <p:spPr>
            <a:xfrm>
              <a:off x="14502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20" name="îṥľiḍè">
              <a:extLst>
                <a:ext uri="{FF2B5EF4-FFF2-40B4-BE49-F238E27FC236}">
                  <a16:creationId xmlns:a16="http://schemas.microsoft.com/office/drawing/2014/main" xmlns="" id="{D4E4A47E-DC0B-4C2D-99E0-AF50C047D2A4}"/>
                </a:ext>
              </a:extLst>
            </p:cNvPr>
            <p:cNvSpPr txBox="1"/>
            <p:nvPr/>
          </p:nvSpPr>
          <p:spPr>
            <a:xfrm>
              <a:off x="37489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21" name="îšľïḋê">
              <a:extLst>
                <a:ext uri="{FF2B5EF4-FFF2-40B4-BE49-F238E27FC236}">
                  <a16:creationId xmlns:a16="http://schemas.microsoft.com/office/drawing/2014/main" xmlns="" id="{AB9AD3B1-7883-425C-A324-7938A4F84ABF}"/>
                </a:ext>
              </a:extLst>
            </p:cNvPr>
            <p:cNvSpPr txBox="1"/>
            <p:nvPr/>
          </p:nvSpPr>
          <p:spPr>
            <a:xfrm>
              <a:off x="6041740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22" name="îṩlïḓè">
              <a:extLst>
                <a:ext uri="{FF2B5EF4-FFF2-40B4-BE49-F238E27FC236}">
                  <a16:creationId xmlns:a16="http://schemas.microsoft.com/office/drawing/2014/main" xmlns="" id="{C89FF89F-51DB-4842-80DE-4F0BA1DE0471}"/>
                </a:ext>
              </a:extLst>
            </p:cNvPr>
            <p:cNvSpPr txBox="1"/>
            <p:nvPr/>
          </p:nvSpPr>
          <p:spPr>
            <a:xfrm>
              <a:off x="83463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sp>
          <p:nvSpPr>
            <p:cNvPr id="23" name="î$ḻiďê">
              <a:extLst>
                <a:ext uri="{FF2B5EF4-FFF2-40B4-BE49-F238E27FC236}">
                  <a16:creationId xmlns:a16="http://schemas.microsoft.com/office/drawing/2014/main" xmlns="" id="{8DB3CCE6-BAF7-4B7D-AE2C-9EFEA4AEAB6C}"/>
                </a:ext>
              </a:extLst>
            </p:cNvPr>
            <p:cNvSpPr txBox="1"/>
            <p:nvPr/>
          </p:nvSpPr>
          <p:spPr>
            <a:xfrm>
              <a:off x="104291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97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9026C1-5895-456D-A7AD-6FEB0FFD0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477308-8461-40FA-B1AC-DDE9FAD5F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9C932C-275F-4787-877F-7E14103EE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ea8196ce-cd1a-4fec-a71d-d24a165c23f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181000-F561-4766-9A4B-9BAD67DA85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99378" cy="4464496"/>
            <a:chOff x="721109" y="1391756"/>
            <a:chExt cx="10799378" cy="4464496"/>
          </a:xfrm>
        </p:grpSpPr>
        <p:grpSp>
          <p:nvGrpSpPr>
            <p:cNvPr id="6" name="íṣļîḑè">
              <a:extLst>
                <a:ext uri="{FF2B5EF4-FFF2-40B4-BE49-F238E27FC236}">
                  <a16:creationId xmlns:a16="http://schemas.microsoft.com/office/drawing/2014/main" xmlns="" id="{7A949CA5-5375-4259-96F7-0C7B1E228776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8" name="iśľîḓé">
                <a:extLst>
                  <a:ext uri="{FF2B5EF4-FFF2-40B4-BE49-F238E27FC236}">
                    <a16:creationId xmlns:a16="http://schemas.microsoft.com/office/drawing/2014/main" xmlns="" id="{DF7163D7-5070-49D5-802E-82F9BA2412B9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7" name="ïşlîďê">
                  <a:extLst>
                    <a:ext uri="{FF2B5EF4-FFF2-40B4-BE49-F238E27FC236}">
                      <a16:creationId xmlns:a16="http://schemas.microsoft.com/office/drawing/2014/main" xmlns="" id="{5C4A153C-72D8-45EB-9577-9A673016E5E8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iṣļîḍè">
                  <a:extLst>
                    <a:ext uri="{FF2B5EF4-FFF2-40B4-BE49-F238E27FC236}">
                      <a16:creationId xmlns:a16="http://schemas.microsoft.com/office/drawing/2014/main" xmlns="" id="{BF4873D9-906E-4193-AAC9-DC01AC0A794E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2" name="íśḻïḍé">
                    <a:extLst>
                      <a:ext uri="{FF2B5EF4-FFF2-40B4-BE49-F238E27FC236}">
                        <a16:creationId xmlns:a16="http://schemas.microsoft.com/office/drawing/2014/main" xmlns="" id="{700ECFC8-A965-41F1-916A-F3504B2AE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$ľïdê">
                    <a:extLst>
                      <a:ext uri="{FF2B5EF4-FFF2-40B4-BE49-F238E27FC236}">
                        <a16:creationId xmlns:a16="http://schemas.microsoft.com/office/drawing/2014/main" xmlns="" id="{7A73500A-EDD9-4BDB-AB2F-3EC905292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iṩļîḓe">
                    <a:extLst>
                      <a:ext uri="{FF2B5EF4-FFF2-40B4-BE49-F238E27FC236}">
                        <a16:creationId xmlns:a16="http://schemas.microsoft.com/office/drawing/2014/main" xmlns="" id="{D0F3732F-C90D-418B-9B84-7F925299D7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íśļíḑê">
                    <a:extLst>
                      <a:ext uri="{FF2B5EF4-FFF2-40B4-BE49-F238E27FC236}">
                        <a16:creationId xmlns:a16="http://schemas.microsoft.com/office/drawing/2014/main" xmlns="" id="{7BCB6E94-81A1-4012-8535-4EBF8EA114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iṥ1îdè">
                    <a:extLst>
                      <a:ext uri="{FF2B5EF4-FFF2-40B4-BE49-F238E27FC236}">
                        <a16:creationId xmlns:a16="http://schemas.microsoft.com/office/drawing/2014/main" xmlns="" id="{BE15871B-976C-48E7-AF4D-32443BABB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îSļîḑè">
                    <a:extLst>
                      <a:ext uri="{FF2B5EF4-FFF2-40B4-BE49-F238E27FC236}">
                        <a16:creationId xmlns:a16="http://schemas.microsoft.com/office/drawing/2014/main" xmlns="" id="{80EAC980-FF8A-495F-90D4-8F828A3DC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íṧḷídê">
                    <a:extLst>
                      <a:ext uri="{FF2B5EF4-FFF2-40B4-BE49-F238E27FC236}">
                        <a16:creationId xmlns:a16="http://schemas.microsoft.com/office/drawing/2014/main" xmlns="" id="{846796ED-BCD6-4DA5-A386-E862E9AF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ŝļíḍè">
                  <a:extLst>
                    <a:ext uri="{FF2B5EF4-FFF2-40B4-BE49-F238E27FC236}">
                      <a16:creationId xmlns:a16="http://schemas.microsoft.com/office/drawing/2014/main" xmlns="" id="{2421E743-200E-4AE7-833B-1EFD3D638F07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9" name="îṣľide">
                    <a:extLst>
                      <a:ext uri="{FF2B5EF4-FFF2-40B4-BE49-F238E27FC236}">
                        <a16:creationId xmlns:a16="http://schemas.microsoft.com/office/drawing/2014/main" xmlns="" id="{B4DF4A38-F61B-40D1-93CB-FCBB5A0D3D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isliḍé">
                    <a:extLst>
                      <a:ext uri="{FF2B5EF4-FFF2-40B4-BE49-F238E27FC236}">
                        <a16:creationId xmlns:a16="http://schemas.microsoft.com/office/drawing/2014/main" xmlns="" id="{FC7F7EFD-6EFC-4FB0-A487-F016CB992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işḷïḓê">
                    <a:extLst>
                      <a:ext uri="{FF2B5EF4-FFF2-40B4-BE49-F238E27FC236}">
                        <a16:creationId xmlns:a16="http://schemas.microsoft.com/office/drawing/2014/main" xmlns="" id="{83D22329-7888-4645-B378-5F369C56F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ïṥļïḍé">
                  <a:extLst>
                    <a:ext uri="{FF2B5EF4-FFF2-40B4-BE49-F238E27FC236}">
                      <a16:creationId xmlns:a16="http://schemas.microsoft.com/office/drawing/2014/main" xmlns="" id="{76C5FDB7-AF80-4FC9-8673-FB9042BF94CB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6" name="íṥ1iḋe">
                    <a:extLst>
                      <a:ext uri="{FF2B5EF4-FFF2-40B4-BE49-F238E27FC236}">
                        <a16:creationId xmlns:a16="http://schemas.microsoft.com/office/drawing/2014/main" xmlns="" id="{F95D740E-A86C-45EF-A6E9-8AFDAD8550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íŝḻiḋê">
                    <a:extLst>
                      <a:ext uri="{FF2B5EF4-FFF2-40B4-BE49-F238E27FC236}">
                        <a16:creationId xmlns:a16="http://schemas.microsoft.com/office/drawing/2014/main" xmlns="" id="{A059EE1A-69D2-48FA-BD5F-D3C103982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íSlîḓê">
                    <a:extLst>
                      <a:ext uri="{FF2B5EF4-FFF2-40B4-BE49-F238E27FC236}">
                        <a16:creationId xmlns:a16="http://schemas.microsoft.com/office/drawing/2014/main" xmlns="" id="{3215F959-2ED6-469F-8EE9-E54912DEE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îSḷîḋé">
                  <a:extLst>
                    <a:ext uri="{FF2B5EF4-FFF2-40B4-BE49-F238E27FC236}">
                      <a16:creationId xmlns:a16="http://schemas.microsoft.com/office/drawing/2014/main" xmlns="" id="{AD490C2F-571E-482E-AF76-123F27D1B811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2" name="îsľïḍê">
                    <a:extLst>
                      <a:ext uri="{FF2B5EF4-FFF2-40B4-BE49-F238E27FC236}">
                        <a16:creationId xmlns:a16="http://schemas.microsoft.com/office/drawing/2014/main" xmlns="" id="{9714E0DE-C1EE-416F-B83E-8A29C4175A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iṥḷïḋé">
                    <a:extLst>
                      <a:ext uri="{FF2B5EF4-FFF2-40B4-BE49-F238E27FC236}">
                        <a16:creationId xmlns:a16="http://schemas.microsoft.com/office/drawing/2014/main" xmlns="" id="{2D3EE1A6-006A-47DC-883A-D2CF7F8CD3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ṩ1ïďé">
                    <a:extLst>
                      <a:ext uri="{FF2B5EF4-FFF2-40B4-BE49-F238E27FC236}">
                        <a16:creationId xmlns:a16="http://schemas.microsoft.com/office/drawing/2014/main" xmlns="" id="{2A79A12F-2318-468A-BF00-27D276B73B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ṥlíḓè">
                    <a:extLst>
                      <a:ext uri="{FF2B5EF4-FFF2-40B4-BE49-F238E27FC236}">
                        <a16:creationId xmlns:a16="http://schemas.microsoft.com/office/drawing/2014/main" xmlns="" id="{5DA9AA52-4EA6-48AB-98F7-2F50782B18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sḻíḓè">
                    <a:extLst>
                      <a:ext uri="{FF2B5EF4-FFF2-40B4-BE49-F238E27FC236}">
                        <a16:creationId xmlns:a16="http://schemas.microsoft.com/office/drawing/2014/main" xmlns="" id="{3EE2C312-CF48-483A-9E66-43DB0E7BB1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ṥ1îḍé">
                    <a:extLst>
                      <a:ext uri="{FF2B5EF4-FFF2-40B4-BE49-F238E27FC236}">
                        <a16:creationId xmlns:a16="http://schemas.microsoft.com/office/drawing/2014/main" xmlns="" id="{3E18B5A8-74B4-455B-8268-5F6D89824B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íṩ1iďê">
                    <a:extLst>
                      <a:ext uri="{FF2B5EF4-FFF2-40B4-BE49-F238E27FC236}">
                        <a16:creationId xmlns:a16="http://schemas.microsoft.com/office/drawing/2014/main" xmlns="" id="{66E6069B-1848-43D0-B802-7DF16BA2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íṩľíḍê">
                    <a:extLst>
                      <a:ext uri="{FF2B5EF4-FFF2-40B4-BE49-F238E27FC236}">
                        <a16:creationId xmlns:a16="http://schemas.microsoft.com/office/drawing/2014/main" xmlns="" id="{2B67E3B5-EAA3-4768-BD46-3AE358D4C6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1îďè">
                    <a:extLst>
                      <a:ext uri="{FF2B5EF4-FFF2-40B4-BE49-F238E27FC236}">
                        <a16:creationId xmlns:a16="http://schemas.microsoft.com/office/drawing/2014/main" xmlns="" id="{60E4A56D-1772-4A72-B598-35035032D5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î$ľiḓè">
                    <a:extLst>
                      <a:ext uri="{FF2B5EF4-FFF2-40B4-BE49-F238E27FC236}">
                        <a16:creationId xmlns:a16="http://schemas.microsoft.com/office/drawing/2014/main" xmlns="" id="{B67856D8-21FA-438E-AB23-60E335D241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iṧḷíḑê">
                    <a:extLst>
                      <a:ext uri="{FF2B5EF4-FFF2-40B4-BE49-F238E27FC236}">
                        <a16:creationId xmlns:a16="http://schemas.microsoft.com/office/drawing/2014/main" xmlns="" id="{635B5063-0772-4028-ABBE-4AF53298E8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ş1îḍé">
                    <a:extLst>
                      <a:ext uri="{FF2B5EF4-FFF2-40B4-BE49-F238E27FC236}">
                        <a16:creationId xmlns:a16="http://schemas.microsoft.com/office/drawing/2014/main" xmlns="" id="{8770D0CF-9BDD-4A4A-842B-94148AB1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ṣļîdè">
                    <a:extLst>
                      <a:ext uri="{FF2B5EF4-FFF2-40B4-BE49-F238E27FC236}">
                        <a16:creationId xmlns:a16="http://schemas.microsoft.com/office/drawing/2014/main" xmlns="" id="{96CF8A11-0661-42AB-829F-F12F9D095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ïşḷiḍè">
                    <a:extLst>
                      <a:ext uri="{FF2B5EF4-FFF2-40B4-BE49-F238E27FC236}">
                        <a16:creationId xmlns:a16="http://schemas.microsoft.com/office/drawing/2014/main" xmlns="" id="{59EAE320-6647-4DF4-9953-F272B34F87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íśľiďe">
                  <a:extLst>
                    <a:ext uri="{FF2B5EF4-FFF2-40B4-BE49-F238E27FC236}">
                      <a16:creationId xmlns:a16="http://schemas.microsoft.com/office/drawing/2014/main" xmlns="" id="{75BA1DB4-28EE-45BE-B8D2-F7FA3C5A3879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6" name="iṣļïde">
                    <a:extLst>
                      <a:ext uri="{FF2B5EF4-FFF2-40B4-BE49-F238E27FC236}">
                        <a16:creationId xmlns:a16="http://schemas.microsoft.com/office/drawing/2014/main" xmlns="" id="{5C27EA90-4DF0-4E01-9B8D-258637854B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iśḷîde">
                    <a:extLst>
                      <a:ext uri="{FF2B5EF4-FFF2-40B4-BE49-F238E27FC236}">
                        <a16:creationId xmlns:a16="http://schemas.microsoft.com/office/drawing/2014/main" xmlns="" id="{193B38FC-C707-4DE3-B0BF-CBE607FAB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işḷîďé">
                    <a:extLst>
                      <a:ext uri="{FF2B5EF4-FFF2-40B4-BE49-F238E27FC236}">
                        <a16:creationId xmlns:a16="http://schemas.microsoft.com/office/drawing/2014/main" xmlns="" id="{458E68B4-11C3-4A28-903C-F526BBC855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î$ḻîḋè">
                    <a:extLst>
                      <a:ext uri="{FF2B5EF4-FFF2-40B4-BE49-F238E27FC236}">
                        <a16:creationId xmlns:a16="http://schemas.microsoft.com/office/drawing/2014/main" xmlns="" id="{C39E61A7-838B-4302-ACE0-73066647D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$1iḋê">
                    <a:extLst>
                      <a:ext uri="{FF2B5EF4-FFF2-40B4-BE49-F238E27FC236}">
                        <a16:creationId xmlns:a16="http://schemas.microsoft.com/office/drawing/2014/main" xmlns="" id="{2815BBDA-6855-4D76-A4BC-2343B06A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îšlidê">
                    <a:extLst>
                      <a:ext uri="{FF2B5EF4-FFF2-40B4-BE49-F238E27FC236}">
                        <a16:creationId xmlns:a16="http://schemas.microsoft.com/office/drawing/2014/main" xmlns="" id="{E7BCAFA8-62BA-4FF1-966E-542E0875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śliḋê">
                  <a:extLst>
                    <a:ext uri="{FF2B5EF4-FFF2-40B4-BE49-F238E27FC236}">
                      <a16:creationId xmlns:a16="http://schemas.microsoft.com/office/drawing/2014/main" xmlns="" id="{AD51E157-CFCA-481C-80E6-C6431D23F088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2" name="iṥḻïḍe">
                    <a:extLst>
                      <a:ext uri="{FF2B5EF4-FFF2-40B4-BE49-F238E27FC236}">
                        <a16:creationId xmlns:a16="http://schemas.microsoft.com/office/drawing/2014/main" xmlns="" id="{FF9F13CF-B343-4D67-9523-59EF4220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îṧļíḍe">
                    <a:extLst>
                      <a:ext uri="{FF2B5EF4-FFF2-40B4-BE49-F238E27FC236}">
                        <a16:creationId xmlns:a16="http://schemas.microsoft.com/office/drawing/2014/main" xmlns="" id="{236E7160-F3CB-470A-A812-6E435B68E5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íś1iḍè">
                    <a:extLst>
                      <a:ext uri="{FF2B5EF4-FFF2-40B4-BE49-F238E27FC236}">
                        <a16:creationId xmlns:a16="http://schemas.microsoft.com/office/drawing/2014/main" xmlns="" id="{35655CE2-D48F-4200-9EF6-519526AAD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îṣľidê">
                    <a:extLst>
                      <a:ext uri="{FF2B5EF4-FFF2-40B4-BE49-F238E27FC236}">
                        <a16:creationId xmlns:a16="http://schemas.microsoft.com/office/drawing/2014/main" xmlns="" id="{476505BD-599A-4AA2-9A77-B2E514674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ṩḷíḓe">
                  <a:extLst>
                    <a:ext uri="{FF2B5EF4-FFF2-40B4-BE49-F238E27FC236}">
                      <a16:creationId xmlns:a16="http://schemas.microsoft.com/office/drawing/2014/main" xmlns="" id="{1CE06109-8B1B-47A9-A25C-1D2F71B68449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7" name="iş1ide">
                    <a:extLst>
                      <a:ext uri="{FF2B5EF4-FFF2-40B4-BE49-F238E27FC236}">
                        <a16:creationId xmlns:a16="http://schemas.microsoft.com/office/drawing/2014/main" xmlns="" id="{30D3D4A3-45B4-4A73-A4B4-79C7FAF28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ïšḷïḍè">
                    <a:extLst>
                      <a:ext uri="{FF2B5EF4-FFF2-40B4-BE49-F238E27FC236}">
                        <a16:creationId xmlns:a16="http://schemas.microsoft.com/office/drawing/2014/main" xmlns="" id="{5354E841-E389-4FB6-89BD-AE75E6C4AF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îşḷîďè">
                    <a:extLst>
                      <a:ext uri="{FF2B5EF4-FFF2-40B4-BE49-F238E27FC236}">
                        <a16:creationId xmlns:a16="http://schemas.microsoft.com/office/drawing/2014/main" xmlns="" id="{86FA8B6D-788C-4179-9F52-16A823CC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ṩḷiḓê">
                    <a:extLst>
                      <a:ext uri="{FF2B5EF4-FFF2-40B4-BE49-F238E27FC236}">
                        <a16:creationId xmlns:a16="http://schemas.microsoft.com/office/drawing/2014/main" xmlns="" id="{28BA9821-8457-4141-9AB5-4AAB17C60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ṩľiḑè">
                    <a:extLst>
                      <a:ext uri="{FF2B5EF4-FFF2-40B4-BE49-F238E27FC236}">
                        <a16:creationId xmlns:a16="http://schemas.microsoft.com/office/drawing/2014/main" xmlns="" id="{FF7617A3-6585-4FDA-A8FA-A7DD1AC605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isliḓe">
                  <a:extLst>
                    <a:ext uri="{FF2B5EF4-FFF2-40B4-BE49-F238E27FC236}">
                      <a16:creationId xmlns:a16="http://schemas.microsoft.com/office/drawing/2014/main" xmlns="" id="{81E75EE9-1FC1-4338-BAC9-E7EE3001E1FB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2" name="íSľïḓè">
                    <a:extLst>
                      <a:ext uri="{FF2B5EF4-FFF2-40B4-BE49-F238E27FC236}">
                        <a16:creationId xmlns:a16="http://schemas.microsoft.com/office/drawing/2014/main" xmlns="" id="{59AC5151-4253-4E7B-9B8C-9DE2776B7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ŝḷíḍé">
                    <a:extLst>
                      <a:ext uri="{FF2B5EF4-FFF2-40B4-BE49-F238E27FC236}">
                        <a16:creationId xmlns:a16="http://schemas.microsoft.com/office/drawing/2014/main" xmlns="" id="{B93F0666-8A64-4FE8-83B6-99F0A8790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ṥḻîḑè">
                    <a:extLst>
                      <a:ext uri="{FF2B5EF4-FFF2-40B4-BE49-F238E27FC236}">
                        <a16:creationId xmlns:a16="http://schemas.microsoft.com/office/drawing/2014/main" xmlns="" id="{DA43179C-4071-4B3C-AC18-236D3D0D39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íşḷiḍé">
                    <a:extLst>
                      <a:ext uri="{FF2B5EF4-FFF2-40B4-BE49-F238E27FC236}">
                        <a16:creationId xmlns:a16="http://schemas.microsoft.com/office/drawing/2014/main" xmlns="" id="{4B7455DD-33B4-483F-98B9-7C23E52269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işliḋé">
                    <a:extLst>
                      <a:ext uri="{FF2B5EF4-FFF2-40B4-BE49-F238E27FC236}">
                        <a16:creationId xmlns:a16="http://schemas.microsoft.com/office/drawing/2014/main" xmlns="" id="{23B1CB67-ACF3-49CD-B612-A824CBF2F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ïśḻïḋé">
                  <a:extLst>
                    <a:ext uri="{FF2B5EF4-FFF2-40B4-BE49-F238E27FC236}">
                      <a16:creationId xmlns:a16="http://schemas.microsoft.com/office/drawing/2014/main" xmlns="" id="{0D797235-10EE-43F7-8D50-5D6125B79B1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80" name="îṧlíḍè">
                    <a:extLst>
                      <a:ext uri="{FF2B5EF4-FFF2-40B4-BE49-F238E27FC236}">
                        <a16:creationId xmlns:a16="http://schemas.microsoft.com/office/drawing/2014/main" xmlns="" id="{3046FAFD-F6B0-4742-9F27-28F4D6C0F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ṣ1íḍe">
                    <a:extLst>
                      <a:ext uri="{FF2B5EF4-FFF2-40B4-BE49-F238E27FC236}">
                        <a16:creationId xmlns:a16="http://schemas.microsoft.com/office/drawing/2014/main" xmlns="" id="{686EA66D-BE03-4D3A-AE3F-AD5FD8AAB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ïṥľïḋe">
                  <a:extLst>
                    <a:ext uri="{FF2B5EF4-FFF2-40B4-BE49-F238E27FC236}">
                      <a16:creationId xmlns:a16="http://schemas.microsoft.com/office/drawing/2014/main" xmlns="" id="{739D080F-AA85-42F7-9EE5-4209EF235E4B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8" name="îṩḻiḓe">
                    <a:extLst>
                      <a:ext uri="{FF2B5EF4-FFF2-40B4-BE49-F238E27FC236}">
                        <a16:creationId xmlns:a16="http://schemas.microsoft.com/office/drawing/2014/main" xmlns="" id="{FDF2DABE-66EE-4B77-BD75-40E7E0D06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iSḻïḑé">
                    <a:extLst>
                      <a:ext uri="{FF2B5EF4-FFF2-40B4-BE49-F238E27FC236}">
                        <a16:creationId xmlns:a16="http://schemas.microsoft.com/office/drawing/2014/main" xmlns="" id="{2B95F1F5-7194-451A-BE65-EF1B94609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iŝḷíde">
                  <a:extLst>
                    <a:ext uri="{FF2B5EF4-FFF2-40B4-BE49-F238E27FC236}">
                      <a16:creationId xmlns:a16="http://schemas.microsoft.com/office/drawing/2014/main" xmlns="" id="{1ED02428-3A6C-4747-B33D-2B2482B02F17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3" name="îṩļïďê">
                    <a:extLst>
                      <a:ext uri="{FF2B5EF4-FFF2-40B4-BE49-F238E27FC236}">
                        <a16:creationId xmlns:a16="http://schemas.microsoft.com/office/drawing/2014/main" xmlns="" id="{4E04A73C-AB76-4E2C-979E-18E4240FE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sľiḑé">
                    <a:extLst>
                      <a:ext uri="{FF2B5EF4-FFF2-40B4-BE49-F238E27FC236}">
                        <a16:creationId xmlns:a16="http://schemas.microsoft.com/office/drawing/2014/main" xmlns="" id="{DF4297A6-5F9D-410F-996C-B55754007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íşlíďê">
                    <a:extLst>
                      <a:ext uri="{FF2B5EF4-FFF2-40B4-BE49-F238E27FC236}">
                        <a16:creationId xmlns:a16="http://schemas.microsoft.com/office/drawing/2014/main" xmlns="" id="{20D768CF-C0AF-49CF-8CC7-F8ADA390E6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ļîḍe">
                    <a:extLst>
                      <a:ext uri="{FF2B5EF4-FFF2-40B4-BE49-F238E27FC236}">
                        <a16:creationId xmlns:a16="http://schemas.microsoft.com/office/drawing/2014/main" xmlns="" id="{81814475-90A5-4C8F-934E-CA9D1FDE0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îšliďe">
                    <a:extLst>
                      <a:ext uri="{FF2B5EF4-FFF2-40B4-BE49-F238E27FC236}">
                        <a16:creationId xmlns:a16="http://schemas.microsoft.com/office/drawing/2014/main" xmlns="" id="{4E79F9B2-4906-414E-ACC4-7B00EB8DF6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iṧlîḑê">
                  <a:extLst>
                    <a:ext uri="{FF2B5EF4-FFF2-40B4-BE49-F238E27FC236}">
                      <a16:creationId xmlns:a16="http://schemas.microsoft.com/office/drawing/2014/main" xmlns="" id="{BF6CD541-629A-4DB8-846F-CC0961F9632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5" name="îŝlîḑê">
                    <a:extLst>
                      <a:ext uri="{FF2B5EF4-FFF2-40B4-BE49-F238E27FC236}">
                        <a16:creationId xmlns:a16="http://schemas.microsoft.com/office/drawing/2014/main" xmlns="" id="{C9A4B73F-65E0-4443-9F91-E123A3D048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ïSḷíḋè">
                    <a:extLst>
                      <a:ext uri="{FF2B5EF4-FFF2-40B4-BE49-F238E27FC236}">
                        <a16:creationId xmlns:a16="http://schemas.microsoft.com/office/drawing/2014/main" xmlns="" id="{5472DCE3-F2D7-4C7B-BEAD-03C678899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ḷíḓê">
                    <a:extLst>
                      <a:ext uri="{FF2B5EF4-FFF2-40B4-BE49-F238E27FC236}">
                        <a16:creationId xmlns:a16="http://schemas.microsoft.com/office/drawing/2014/main" xmlns="" id="{508CCDBC-0E0D-4DAF-BC50-5AB3C35FC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ŝliḑé">
                    <a:extLst>
                      <a:ext uri="{FF2B5EF4-FFF2-40B4-BE49-F238E27FC236}">
                        <a16:creationId xmlns:a16="http://schemas.microsoft.com/office/drawing/2014/main" xmlns="" id="{F7A046A8-5DEA-4FAB-A0F8-DBA6CF52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ş1îdê">
                    <a:extLst>
                      <a:ext uri="{FF2B5EF4-FFF2-40B4-BE49-F238E27FC236}">
                        <a16:creationId xmlns:a16="http://schemas.microsoft.com/office/drawing/2014/main" xmlns="" id="{5692AE8A-FD96-4D7E-BEF5-BEE4D63DE5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Sliḑê">
                    <a:extLst>
                      <a:ext uri="{FF2B5EF4-FFF2-40B4-BE49-F238E27FC236}">
                        <a16:creationId xmlns:a16="http://schemas.microsoft.com/office/drawing/2014/main" xmlns="" id="{E8D914CB-9C7C-4D9E-BE47-C949EFB29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íšľíḑê">
                    <a:extLst>
                      <a:ext uri="{FF2B5EF4-FFF2-40B4-BE49-F238E27FC236}">
                        <a16:creationId xmlns:a16="http://schemas.microsoft.com/office/drawing/2014/main" xmlns="" id="{22549FBE-0506-4990-AE3E-E6C5D478A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işḻiďê">
                    <a:extLst>
                      <a:ext uri="{FF2B5EF4-FFF2-40B4-BE49-F238E27FC236}">
                        <a16:creationId xmlns:a16="http://schemas.microsoft.com/office/drawing/2014/main" xmlns="" id="{790CEFF8-17B9-46DF-9A89-DE00CF673E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ślîḍe">
                  <a:extLst>
                    <a:ext uri="{FF2B5EF4-FFF2-40B4-BE49-F238E27FC236}">
                      <a16:creationId xmlns:a16="http://schemas.microsoft.com/office/drawing/2014/main" xmlns="" id="{DEB8EFA4-369F-4B3C-AE67-724A3487DEC2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60" name="iṡ1íḋe">
                    <a:extLst>
                      <a:ext uri="{FF2B5EF4-FFF2-40B4-BE49-F238E27FC236}">
                        <a16:creationId xmlns:a16="http://schemas.microsoft.com/office/drawing/2014/main" xmlns="" id="{B881176D-E52B-4FEC-9E6F-B975EA8307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ṣ1îḍé">
                    <a:extLst>
                      <a:ext uri="{FF2B5EF4-FFF2-40B4-BE49-F238E27FC236}">
                        <a16:creationId xmlns:a16="http://schemas.microsoft.com/office/drawing/2014/main" xmlns="" id="{E3DCD9F7-727B-4150-9775-68B4DA3280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ṡḻïḓe">
                    <a:extLst>
                      <a:ext uri="{FF2B5EF4-FFF2-40B4-BE49-F238E27FC236}">
                        <a16:creationId xmlns:a16="http://schemas.microsoft.com/office/drawing/2014/main" xmlns="" id="{FB601E1F-01B7-4533-88F5-1E954E22CA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ṥḻïďê">
                    <a:extLst>
                      <a:ext uri="{FF2B5EF4-FFF2-40B4-BE49-F238E27FC236}">
                        <a16:creationId xmlns:a16="http://schemas.microsoft.com/office/drawing/2014/main" xmlns="" id="{4C0B45A9-2A7B-4FBF-B0E8-6A96D957CE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ṣ1íďé">
                    <a:extLst>
                      <a:ext uri="{FF2B5EF4-FFF2-40B4-BE49-F238E27FC236}">
                        <a16:creationId xmlns:a16="http://schemas.microsoft.com/office/drawing/2014/main" xmlns="" id="{CBD4E474-42C4-4DD2-A911-4C7DE7B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íśļíḋé">
                  <a:extLst>
                    <a:ext uri="{FF2B5EF4-FFF2-40B4-BE49-F238E27FC236}">
                      <a16:creationId xmlns:a16="http://schemas.microsoft.com/office/drawing/2014/main" xmlns="" id="{1B17FF17-FCD2-4A78-9B37-07CDD65A8067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6" name="îş1iḋê">
                    <a:extLst>
                      <a:ext uri="{FF2B5EF4-FFF2-40B4-BE49-F238E27FC236}">
                        <a16:creationId xmlns:a16="http://schemas.microsoft.com/office/drawing/2014/main" xmlns="" id="{342D0557-6362-4247-8D7B-C089FFB297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ï$ḻidê">
                    <a:extLst>
                      <a:ext uri="{FF2B5EF4-FFF2-40B4-BE49-F238E27FC236}">
                        <a16:creationId xmlns:a16="http://schemas.microsoft.com/office/drawing/2014/main" xmlns="" id="{765AE389-7811-4376-BC3C-18A973F5C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ŝļîḍe">
                    <a:extLst>
                      <a:ext uri="{FF2B5EF4-FFF2-40B4-BE49-F238E27FC236}">
                        <a16:creationId xmlns:a16="http://schemas.microsoft.com/office/drawing/2014/main" xmlns="" id="{F30F0A78-02A2-4B84-B08B-4CDD5E7D79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ïṡlïḋè">
                    <a:extLst>
                      <a:ext uri="{FF2B5EF4-FFF2-40B4-BE49-F238E27FC236}">
                        <a16:creationId xmlns:a16="http://schemas.microsoft.com/office/drawing/2014/main" xmlns="" id="{991D5386-9154-46C1-B5DD-152C35E40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2" name="iṩ1îḍé">
                  <a:extLst>
                    <a:ext uri="{FF2B5EF4-FFF2-40B4-BE49-F238E27FC236}">
                      <a16:creationId xmlns:a16="http://schemas.microsoft.com/office/drawing/2014/main" xmlns="" id="{5A0F96C2-1A45-415C-90E7-70E1520CA1AD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3" name="iśľiďé">
                    <a:extLst>
                      <a:ext uri="{FF2B5EF4-FFF2-40B4-BE49-F238E27FC236}">
                        <a16:creationId xmlns:a16="http://schemas.microsoft.com/office/drawing/2014/main" xmlns="" id="{0555C5EE-9960-4728-823E-5E38053871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ṣḷídè">
                    <a:extLst>
                      <a:ext uri="{FF2B5EF4-FFF2-40B4-BE49-F238E27FC236}">
                        <a16:creationId xmlns:a16="http://schemas.microsoft.com/office/drawing/2014/main" xmlns="" id="{3E1F9C74-7B1E-4174-B1A8-6CCF6C90A2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ṧ1iďé">
                    <a:extLst>
                      <a:ext uri="{FF2B5EF4-FFF2-40B4-BE49-F238E27FC236}">
                        <a16:creationId xmlns:a16="http://schemas.microsoft.com/office/drawing/2014/main" xmlns="" id="{417E57D1-F897-44AA-96D7-1795FD4D95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íṡlíḋê">
                <a:extLst>
                  <a:ext uri="{FF2B5EF4-FFF2-40B4-BE49-F238E27FC236}">
                    <a16:creationId xmlns:a16="http://schemas.microsoft.com/office/drawing/2014/main" xmlns="" id="{9F7FACF4-1187-494A-BCC6-BAACEA1A04D2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30" name="iSľïde">
                  <a:extLst>
                    <a:ext uri="{FF2B5EF4-FFF2-40B4-BE49-F238E27FC236}">
                      <a16:creationId xmlns:a16="http://schemas.microsoft.com/office/drawing/2014/main" xmlns="" id="{598311AB-7E0B-41CF-BC4D-872C4B2CD432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ṧlïḍè">
                  <a:extLst>
                    <a:ext uri="{FF2B5EF4-FFF2-40B4-BE49-F238E27FC236}">
                      <a16:creationId xmlns:a16="http://schemas.microsoft.com/office/drawing/2014/main" xmlns="" id="{1B4813FF-C455-496D-BA56-8384FDB85203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šḷîďê">
                  <a:extLst>
                    <a:ext uri="{FF2B5EF4-FFF2-40B4-BE49-F238E27FC236}">
                      <a16:creationId xmlns:a16="http://schemas.microsoft.com/office/drawing/2014/main" xmlns="" id="{362986F0-0085-4032-80CB-34D5F1F17BD7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ṧľíďé">
                  <a:extLst>
                    <a:ext uri="{FF2B5EF4-FFF2-40B4-BE49-F238E27FC236}">
                      <a16:creationId xmlns:a16="http://schemas.microsoft.com/office/drawing/2014/main" xmlns="" id="{2CCF57F7-0DFC-4468-A42F-EDD3FD25D235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ṩļidé">
                  <a:extLst>
                    <a:ext uri="{FF2B5EF4-FFF2-40B4-BE49-F238E27FC236}">
                      <a16:creationId xmlns:a16="http://schemas.microsoft.com/office/drawing/2014/main" xmlns="" id="{931D3271-8ECA-47DB-AE58-C125A30611BB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šľîḑe">
                  <a:extLst>
                    <a:ext uri="{FF2B5EF4-FFF2-40B4-BE49-F238E27FC236}">
                      <a16:creationId xmlns:a16="http://schemas.microsoft.com/office/drawing/2014/main" xmlns="" id="{9E681CE1-0222-4F48-BBE3-85DA3C4EE382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$líḓe">
                  <a:extLst>
                    <a:ext uri="{FF2B5EF4-FFF2-40B4-BE49-F238E27FC236}">
                      <a16:creationId xmlns:a16="http://schemas.microsoft.com/office/drawing/2014/main" xmlns="" id="{571CC505-93F1-4795-A35A-543AD15BFDA8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líďe">
              <a:extLst>
                <a:ext uri="{FF2B5EF4-FFF2-40B4-BE49-F238E27FC236}">
                  <a16:creationId xmlns:a16="http://schemas.microsoft.com/office/drawing/2014/main" xmlns="" id="{B00ECDAF-0424-483C-B7DD-800799663ACA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E37737F-4B8B-414F-9AEC-F2AF33A0954E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2934474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ṧ1idê">
              <a:extLst>
                <a:ext uri="{FF2B5EF4-FFF2-40B4-BE49-F238E27FC236}">
                  <a16:creationId xmlns:a16="http://schemas.microsoft.com/office/drawing/2014/main" xmlns="" id="{418AD324-41B7-4C4F-8209-5E716EC9C8B7}"/>
                </a:ext>
              </a:extLst>
            </p:cNvPr>
            <p:cNvGrpSpPr/>
            <p:nvPr/>
          </p:nvGrpSpPr>
          <p:grpSpPr>
            <a:xfrm>
              <a:off x="4518571" y="1665238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îşḷiḓe">
                <a:extLst>
                  <a:ext uri="{FF2B5EF4-FFF2-40B4-BE49-F238E27FC236}">
                    <a16:creationId xmlns:a16="http://schemas.microsoft.com/office/drawing/2014/main" xmlns="" id="{C3A995C3-E320-4951-9E56-E9701CE05E24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7" name="iš1ïḑé">
                <a:extLst>
                  <a:ext uri="{FF2B5EF4-FFF2-40B4-BE49-F238E27FC236}">
                    <a16:creationId xmlns:a16="http://schemas.microsoft.com/office/drawing/2014/main" xmlns="" id="{2A016157-5B03-448A-A29D-D42A2403E9C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2B07FE5-0CA1-444B-9413-F6E116B7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4436045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$ļidê">
              <a:extLst>
                <a:ext uri="{FF2B5EF4-FFF2-40B4-BE49-F238E27FC236}">
                  <a16:creationId xmlns:a16="http://schemas.microsoft.com/office/drawing/2014/main" xmlns="" id="{1CBEF2EA-3131-48C6-BDBB-2DD60D447E22}"/>
                </a:ext>
              </a:extLst>
            </p:cNvPr>
            <p:cNvGrpSpPr/>
            <p:nvPr/>
          </p:nvGrpSpPr>
          <p:grpSpPr>
            <a:xfrm>
              <a:off x="5146791" y="3155877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îśļîḓé">
                <a:extLst>
                  <a:ext uri="{FF2B5EF4-FFF2-40B4-BE49-F238E27FC236}">
                    <a16:creationId xmlns:a16="http://schemas.microsoft.com/office/drawing/2014/main" xmlns="" id="{30096987-42EA-429E-BC76-7D4A4564E49D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5" name="ïšlîḑé">
                <a:extLst>
                  <a:ext uri="{FF2B5EF4-FFF2-40B4-BE49-F238E27FC236}">
                    <a16:creationId xmlns:a16="http://schemas.microsoft.com/office/drawing/2014/main" xmlns="" id="{F77CC69E-33E3-4D1B-96B2-088F2F21AF0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í$1íḍê">
              <a:extLst>
                <a:ext uri="{FF2B5EF4-FFF2-40B4-BE49-F238E27FC236}">
                  <a16:creationId xmlns:a16="http://schemas.microsoft.com/office/drawing/2014/main" xmlns="" id="{E7282BB3-CF77-45AA-BB15-444373F50E39}"/>
                </a:ext>
              </a:extLst>
            </p:cNvPr>
            <p:cNvGrpSpPr/>
            <p:nvPr/>
          </p:nvGrpSpPr>
          <p:grpSpPr>
            <a:xfrm>
              <a:off x="4755799" y="4572785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2" name="ïS1idé">
                <a:extLst>
                  <a:ext uri="{FF2B5EF4-FFF2-40B4-BE49-F238E27FC236}">
                    <a16:creationId xmlns:a16="http://schemas.microsoft.com/office/drawing/2014/main" xmlns="" id="{916526C9-C3B7-40C2-8EF0-0F07D1772F2F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3" name="íšļíḑe">
                <a:extLst>
                  <a:ext uri="{FF2B5EF4-FFF2-40B4-BE49-F238E27FC236}">
                    <a16:creationId xmlns:a16="http://schemas.microsoft.com/office/drawing/2014/main" xmlns="" id="{A826D1D0-4ABD-4848-A728-0DF74B2DF079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ŝļiḋé">
              <a:extLst>
                <a:ext uri="{FF2B5EF4-FFF2-40B4-BE49-F238E27FC236}">
                  <a16:creationId xmlns:a16="http://schemas.microsoft.com/office/drawing/2014/main" xmlns="" id="{B1C08092-4814-4C0B-96DA-668D1A894322}"/>
                </a:ext>
              </a:extLst>
            </p:cNvPr>
            <p:cNvGrpSpPr/>
            <p:nvPr/>
          </p:nvGrpSpPr>
          <p:grpSpPr>
            <a:xfrm>
              <a:off x="5589075" y="1549813"/>
              <a:ext cx="5931412" cy="1059056"/>
              <a:chOff x="5589075" y="1432904"/>
              <a:chExt cx="5931412" cy="1059056"/>
            </a:xfrm>
          </p:grpSpPr>
          <p:sp>
            <p:nvSpPr>
              <p:cNvPr id="20" name="ïş1íḍé">
                <a:extLst>
                  <a:ext uri="{FF2B5EF4-FFF2-40B4-BE49-F238E27FC236}">
                    <a16:creationId xmlns:a16="http://schemas.microsoft.com/office/drawing/2014/main" xmlns="" id="{179FEE9F-46C5-478B-B07F-515AC7FA3E07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i$ļíḓè">
                <a:extLst>
                  <a:ext uri="{FF2B5EF4-FFF2-40B4-BE49-F238E27FC236}">
                    <a16:creationId xmlns:a16="http://schemas.microsoft.com/office/drawing/2014/main" xmlns="" id="{4FBB8EDA-81F3-44AA-B8BA-CD24AC647C7D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ṥľîdè">
              <a:extLst>
                <a:ext uri="{FF2B5EF4-FFF2-40B4-BE49-F238E27FC236}">
                  <a16:creationId xmlns:a16="http://schemas.microsoft.com/office/drawing/2014/main" xmlns="" id="{629EA600-9211-41C2-A6CA-FE19CAA17058}"/>
                </a:ext>
              </a:extLst>
            </p:cNvPr>
            <p:cNvGrpSpPr/>
            <p:nvPr/>
          </p:nvGrpSpPr>
          <p:grpSpPr>
            <a:xfrm>
              <a:off x="5928677" y="3123379"/>
              <a:ext cx="5591809" cy="1059056"/>
              <a:chOff x="5589075" y="1432904"/>
              <a:chExt cx="5931412" cy="1059056"/>
            </a:xfrm>
          </p:grpSpPr>
          <p:sp>
            <p:nvSpPr>
              <p:cNvPr id="18" name="íṣľîḍê">
                <a:extLst>
                  <a:ext uri="{FF2B5EF4-FFF2-40B4-BE49-F238E27FC236}">
                    <a16:creationId xmlns:a16="http://schemas.microsoft.com/office/drawing/2014/main" xmlns="" id="{D1E325F8-7946-41A4-9D74-2A9AB55DB178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ïSľiḍé">
                <a:extLst>
                  <a:ext uri="{FF2B5EF4-FFF2-40B4-BE49-F238E27FC236}">
                    <a16:creationId xmlns:a16="http://schemas.microsoft.com/office/drawing/2014/main" xmlns="" id="{98AD38A5-0D02-4E34-8AA5-23AAD819C5EB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îṡ1íḋé">
              <a:extLst>
                <a:ext uri="{FF2B5EF4-FFF2-40B4-BE49-F238E27FC236}">
                  <a16:creationId xmlns:a16="http://schemas.microsoft.com/office/drawing/2014/main" xmlns="" id="{CE5B3538-C06C-457D-BDEA-FD8B89A990F6}"/>
                </a:ext>
              </a:extLst>
            </p:cNvPr>
            <p:cNvGrpSpPr/>
            <p:nvPr/>
          </p:nvGrpSpPr>
          <p:grpSpPr>
            <a:xfrm>
              <a:off x="5589075" y="4516159"/>
              <a:ext cx="5931412" cy="1059056"/>
              <a:chOff x="5589075" y="1432904"/>
              <a:chExt cx="5931412" cy="1059056"/>
            </a:xfrm>
          </p:grpSpPr>
          <p:sp>
            <p:nvSpPr>
              <p:cNvPr id="16" name="iSḷíḑê">
                <a:extLst>
                  <a:ext uri="{FF2B5EF4-FFF2-40B4-BE49-F238E27FC236}">
                    <a16:creationId xmlns:a16="http://schemas.microsoft.com/office/drawing/2014/main" xmlns="" id="{5F375360-5B08-4748-AFDD-FFE99DF3612B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i$ḷíďê">
                <a:extLst>
                  <a:ext uri="{FF2B5EF4-FFF2-40B4-BE49-F238E27FC236}">
                    <a16:creationId xmlns:a16="http://schemas.microsoft.com/office/drawing/2014/main" xmlns="" id="{786A50A2-56C5-4442-9F5A-B0A78F73F825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697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D813C3-5BB9-40FE-BDB2-858ACEA6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E04BED-328E-4B44-8AE5-727AFA634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E92FC8-7051-439A-92F3-820A4FAB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6ceb79f8-eb92-404b-8100-9145e4f4c3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6E6A14-512C-4BD5-A437-B0E0289073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944000"/>
            <a:ext cx="9810000" cy="3464044"/>
            <a:chOff x="1191000" y="1944000"/>
            <a:chExt cx="9810000" cy="3464044"/>
          </a:xfrm>
        </p:grpSpPr>
        <p:grpSp>
          <p:nvGrpSpPr>
            <p:cNvPr id="6" name="işľïḋé">
              <a:extLst>
                <a:ext uri="{FF2B5EF4-FFF2-40B4-BE49-F238E27FC236}">
                  <a16:creationId xmlns:a16="http://schemas.microsoft.com/office/drawing/2014/main" xmlns="" id="{C855346E-4746-4AFA-B8A6-A5DA54694380}"/>
                </a:ext>
              </a:extLst>
            </p:cNvPr>
            <p:cNvGrpSpPr/>
            <p:nvPr/>
          </p:nvGrpSpPr>
          <p:grpSpPr>
            <a:xfrm>
              <a:off x="3395731" y="2034000"/>
              <a:ext cx="5400538" cy="3258238"/>
              <a:chOff x="3395731" y="2034000"/>
              <a:chExt cx="5400538" cy="3258238"/>
            </a:xfrm>
          </p:grpSpPr>
          <p:sp>
            <p:nvSpPr>
              <p:cNvPr id="19" name="iślîḑe">
                <a:extLst>
                  <a:ext uri="{FF2B5EF4-FFF2-40B4-BE49-F238E27FC236}">
                    <a16:creationId xmlns:a16="http://schemas.microsoft.com/office/drawing/2014/main" xmlns="" id="{94B5DDCF-3317-4F1D-8AC0-5740619F033D}"/>
                  </a:ext>
                </a:extLst>
              </p:cNvPr>
              <p:cNvSpPr/>
              <p:nvPr/>
            </p:nvSpPr>
            <p:spPr>
              <a:xfrm rot="13674748">
                <a:off x="5347115" y="2389480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ïsľide">
                <a:extLst>
                  <a:ext uri="{FF2B5EF4-FFF2-40B4-BE49-F238E27FC236}">
                    <a16:creationId xmlns:a16="http://schemas.microsoft.com/office/drawing/2014/main" xmlns="" id="{4BC4B68A-DD62-4A9A-A9A1-3B274048D27E}"/>
                  </a:ext>
                </a:extLst>
              </p:cNvPr>
              <p:cNvSpPr/>
              <p:nvPr/>
            </p:nvSpPr>
            <p:spPr>
              <a:xfrm rot="8943721" flipH="1">
                <a:off x="6509414" y="2320040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s1íḓé">
                <a:extLst>
                  <a:ext uri="{FF2B5EF4-FFF2-40B4-BE49-F238E27FC236}">
                    <a16:creationId xmlns:a16="http://schemas.microsoft.com/office/drawing/2014/main" xmlns="" id="{A40CCD9B-C3FD-442B-A4F9-5EF6AF8D5F20}"/>
                  </a:ext>
                </a:extLst>
              </p:cNvPr>
              <p:cNvSpPr/>
              <p:nvPr/>
            </p:nvSpPr>
            <p:spPr>
              <a:xfrm rot="6358749" flipH="1">
                <a:off x="6921230" y="2032099"/>
                <a:ext cx="78399" cy="1131853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sľíḋé">
                <a:extLst>
                  <a:ext uri="{FF2B5EF4-FFF2-40B4-BE49-F238E27FC236}">
                    <a16:creationId xmlns:a16="http://schemas.microsoft.com/office/drawing/2014/main" xmlns="" id="{2DA56E20-5BB5-4772-B55E-15677085685B}"/>
                  </a:ext>
                </a:extLst>
              </p:cNvPr>
              <p:cNvSpPr/>
              <p:nvPr/>
            </p:nvSpPr>
            <p:spPr>
              <a:xfrm rot="16200000" flipH="1">
                <a:off x="6497759" y="3902386"/>
                <a:ext cx="78399" cy="1874964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$1íḍé">
                <a:extLst>
                  <a:ext uri="{FF2B5EF4-FFF2-40B4-BE49-F238E27FC236}">
                    <a16:creationId xmlns:a16="http://schemas.microsoft.com/office/drawing/2014/main" xmlns="" id="{E6D6F462-30ED-427A-A528-9E8FF9525A00}"/>
                  </a:ext>
                </a:extLst>
              </p:cNvPr>
              <p:cNvSpPr/>
              <p:nvPr/>
            </p:nvSpPr>
            <p:spPr>
              <a:xfrm rot="19652835" flipH="1">
                <a:off x="7226182" y="3476721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$ḻíḋe">
                <a:extLst>
                  <a:ext uri="{FF2B5EF4-FFF2-40B4-BE49-F238E27FC236}">
                    <a16:creationId xmlns:a16="http://schemas.microsoft.com/office/drawing/2014/main" xmlns="" id="{78642DE0-D54D-4359-AE2C-4AB4CB596B17}"/>
                  </a:ext>
                </a:extLst>
              </p:cNvPr>
              <p:cNvSpPr/>
              <p:nvPr/>
            </p:nvSpPr>
            <p:spPr>
              <a:xfrm rot="1004593" flipH="1">
                <a:off x="7974711" y="3987602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ş1îḋe">
                <a:extLst>
                  <a:ext uri="{FF2B5EF4-FFF2-40B4-BE49-F238E27FC236}">
                    <a16:creationId xmlns:a16="http://schemas.microsoft.com/office/drawing/2014/main" xmlns="" id="{AA9D442D-48C3-4A93-BCED-8CA3CAC15944}"/>
                  </a:ext>
                </a:extLst>
              </p:cNvPr>
              <p:cNvSpPr/>
              <p:nvPr/>
            </p:nvSpPr>
            <p:spPr>
              <a:xfrm rot="15057229" flipH="1">
                <a:off x="7111152" y="2434985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ľíde">
                <a:extLst>
                  <a:ext uri="{FF2B5EF4-FFF2-40B4-BE49-F238E27FC236}">
                    <a16:creationId xmlns:a16="http://schemas.microsoft.com/office/drawing/2014/main" xmlns="" id="{54B12A54-708D-4C91-A3E5-A40741F5A1D3}"/>
                  </a:ext>
                </a:extLst>
              </p:cNvPr>
              <p:cNvSpPr/>
              <p:nvPr/>
            </p:nvSpPr>
            <p:spPr>
              <a:xfrm rot="11627016" flipH="1">
                <a:off x="8187759" y="3205104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ṡļíďe">
                <a:extLst>
                  <a:ext uri="{FF2B5EF4-FFF2-40B4-BE49-F238E27FC236}">
                    <a16:creationId xmlns:a16="http://schemas.microsoft.com/office/drawing/2014/main" xmlns="" id="{2F282EB7-63FA-4FEA-8D06-72E72F4CA9CD}"/>
                  </a:ext>
                </a:extLst>
              </p:cNvPr>
              <p:cNvSpPr/>
              <p:nvPr/>
            </p:nvSpPr>
            <p:spPr>
              <a:xfrm rot="2810845">
                <a:off x="4326640" y="3326849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ṣḻîḋè">
                <a:extLst>
                  <a:ext uri="{FF2B5EF4-FFF2-40B4-BE49-F238E27FC236}">
                    <a16:creationId xmlns:a16="http://schemas.microsoft.com/office/drawing/2014/main" xmlns="" id="{34ABB6AF-AB12-4D5B-B715-5B9A92910E1C}"/>
                  </a:ext>
                </a:extLst>
              </p:cNvPr>
              <p:cNvSpPr/>
              <p:nvPr/>
            </p:nvSpPr>
            <p:spPr>
              <a:xfrm rot="5400000">
                <a:off x="4763491" y="3972638"/>
                <a:ext cx="78399" cy="1734459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ṣļïḋê">
                <a:extLst>
                  <a:ext uri="{FF2B5EF4-FFF2-40B4-BE49-F238E27FC236}">
                    <a16:creationId xmlns:a16="http://schemas.microsoft.com/office/drawing/2014/main" xmlns="" id="{CA75D361-A995-4933-B4B5-D9724AFE1DBD}"/>
                  </a:ext>
                </a:extLst>
              </p:cNvPr>
              <p:cNvSpPr/>
              <p:nvPr/>
            </p:nvSpPr>
            <p:spPr>
              <a:xfrm rot="4263180">
                <a:off x="5038480" y="3148936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0" name="í$ļîḓe">
                <a:extLst>
                  <a:ext uri="{FF2B5EF4-FFF2-40B4-BE49-F238E27FC236}">
                    <a16:creationId xmlns:a16="http://schemas.microsoft.com/office/drawing/2014/main" xmlns="" id="{137D585C-2FDA-4F4B-9745-B410C4B1E4EB}"/>
                  </a:ext>
                </a:extLst>
              </p:cNvPr>
              <p:cNvGrpSpPr/>
              <p:nvPr/>
            </p:nvGrpSpPr>
            <p:grpSpPr>
              <a:xfrm>
                <a:off x="5784921" y="2034000"/>
                <a:ext cx="740748" cy="740748"/>
                <a:chOff x="5784921" y="1899000"/>
                <a:chExt cx="740748" cy="740748"/>
              </a:xfrm>
            </p:grpSpPr>
            <p:sp>
              <p:nvSpPr>
                <p:cNvPr id="41" name="iSḷïḑê">
                  <a:extLst>
                    <a:ext uri="{FF2B5EF4-FFF2-40B4-BE49-F238E27FC236}">
                      <a16:creationId xmlns:a16="http://schemas.microsoft.com/office/drawing/2014/main" xmlns="" id="{072D28C5-E894-4C08-BBA7-CEE8B1E21A1E}"/>
                    </a:ext>
                  </a:extLst>
                </p:cNvPr>
                <p:cNvSpPr/>
                <p:nvPr/>
              </p:nvSpPr>
              <p:spPr>
                <a:xfrm>
                  <a:off x="5784921" y="1899000"/>
                  <a:ext cx="740748" cy="7407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šḻiḋé">
                  <a:extLst>
                    <a:ext uri="{FF2B5EF4-FFF2-40B4-BE49-F238E27FC236}">
                      <a16:creationId xmlns:a16="http://schemas.microsoft.com/office/drawing/2014/main" xmlns="" id="{7C969335-287A-45E0-87B0-68A7B32B35BB}"/>
                    </a:ext>
                  </a:extLst>
                </p:cNvPr>
                <p:cNvSpPr/>
                <p:nvPr/>
              </p:nvSpPr>
              <p:spPr bwMode="auto">
                <a:xfrm>
                  <a:off x="5918531" y="207773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islïde">
                <a:extLst>
                  <a:ext uri="{FF2B5EF4-FFF2-40B4-BE49-F238E27FC236}">
                    <a16:creationId xmlns:a16="http://schemas.microsoft.com/office/drawing/2014/main" xmlns="" id="{EA69AB1E-3B78-40DD-BC7F-C1A7848E2EE9}"/>
                  </a:ext>
                </a:extLst>
              </p:cNvPr>
              <p:cNvSpPr/>
              <p:nvPr/>
            </p:nvSpPr>
            <p:spPr>
              <a:xfrm rot="17067092" flipH="1">
                <a:off x="7849347" y="2422055"/>
                <a:ext cx="78399" cy="859181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2" name="íŝľïdé">
                <a:extLst>
                  <a:ext uri="{FF2B5EF4-FFF2-40B4-BE49-F238E27FC236}">
                    <a16:creationId xmlns:a16="http://schemas.microsoft.com/office/drawing/2014/main" xmlns="" id="{DE070C25-854B-4429-BDA0-5D0A73B0664A}"/>
                  </a:ext>
                </a:extLst>
              </p:cNvPr>
              <p:cNvGrpSpPr/>
              <p:nvPr/>
            </p:nvGrpSpPr>
            <p:grpSpPr>
              <a:xfrm>
                <a:off x="8055521" y="2731569"/>
                <a:ext cx="740748" cy="740748"/>
                <a:chOff x="8055521" y="2596569"/>
                <a:chExt cx="740748" cy="740748"/>
              </a:xfrm>
            </p:grpSpPr>
            <p:sp>
              <p:nvSpPr>
                <p:cNvPr id="39" name="iṡľïḋé">
                  <a:extLst>
                    <a:ext uri="{FF2B5EF4-FFF2-40B4-BE49-F238E27FC236}">
                      <a16:creationId xmlns:a16="http://schemas.microsoft.com/office/drawing/2014/main" xmlns="" id="{5264157D-1565-4DBE-B1B0-81EABC7EF99C}"/>
                    </a:ext>
                  </a:extLst>
                </p:cNvPr>
                <p:cNvSpPr/>
                <p:nvPr/>
              </p:nvSpPr>
              <p:spPr>
                <a:xfrm>
                  <a:off x="8055521" y="2596569"/>
                  <a:ext cx="740748" cy="7407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ļîḑé">
                  <a:extLst>
                    <a:ext uri="{FF2B5EF4-FFF2-40B4-BE49-F238E27FC236}">
                      <a16:creationId xmlns:a16="http://schemas.microsoft.com/office/drawing/2014/main" xmlns="" id="{E5616EC4-A566-4534-B1CB-104BC940956A}"/>
                    </a:ext>
                  </a:extLst>
                </p:cNvPr>
                <p:cNvSpPr/>
                <p:nvPr/>
              </p:nvSpPr>
              <p:spPr bwMode="auto">
                <a:xfrm>
                  <a:off x="8189132" y="277530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íŝḷidé">
                <a:extLst>
                  <a:ext uri="{FF2B5EF4-FFF2-40B4-BE49-F238E27FC236}">
                    <a16:creationId xmlns:a16="http://schemas.microsoft.com/office/drawing/2014/main" xmlns="" id="{C03E6CF8-7957-422D-9B4D-CCC3F725BFE2}"/>
                  </a:ext>
                </a:extLst>
              </p:cNvPr>
              <p:cNvGrpSpPr/>
              <p:nvPr/>
            </p:nvGrpSpPr>
            <p:grpSpPr>
              <a:xfrm>
                <a:off x="7418579" y="4553047"/>
                <a:ext cx="739189" cy="739191"/>
                <a:chOff x="7418579" y="4418047"/>
                <a:chExt cx="739189" cy="739191"/>
              </a:xfrm>
            </p:grpSpPr>
            <p:sp>
              <p:nvSpPr>
                <p:cNvPr id="37" name="îṡľíḋê">
                  <a:extLst>
                    <a:ext uri="{FF2B5EF4-FFF2-40B4-BE49-F238E27FC236}">
                      <a16:creationId xmlns:a16="http://schemas.microsoft.com/office/drawing/2014/main" xmlns="" id="{3ACDB0F2-3E7A-4639-9E0E-EB81AC0F2AF2}"/>
                    </a:ext>
                  </a:extLst>
                </p:cNvPr>
                <p:cNvSpPr/>
                <p:nvPr/>
              </p:nvSpPr>
              <p:spPr>
                <a:xfrm>
                  <a:off x="7418579" y="4418047"/>
                  <a:ext cx="739189" cy="73919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ṡḷïdê">
                  <a:extLst>
                    <a:ext uri="{FF2B5EF4-FFF2-40B4-BE49-F238E27FC236}">
                      <a16:creationId xmlns:a16="http://schemas.microsoft.com/office/drawing/2014/main" xmlns="" id="{B8439F00-7A93-4F9D-92B2-0477E972C3D0}"/>
                    </a:ext>
                  </a:extLst>
                </p:cNvPr>
                <p:cNvSpPr/>
                <p:nvPr/>
              </p:nvSpPr>
              <p:spPr bwMode="auto">
                <a:xfrm>
                  <a:off x="7551410" y="459600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iśļiḓê">
                <a:extLst>
                  <a:ext uri="{FF2B5EF4-FFF2-40B4-BE49-F238E27FC236}">
                    <a16:creationId xmlns:a16="http://schemas.microsoft.com/office/drawing/2014/main" xmlns="" id="{16E859E0-DEAD-443F-857F-16B829910265}"/>
                  </a:ext>
                </a:extLst>
              </p:cNvPr>
              <p:cNvGrpSpPr/>
              <p:nvPr/>
            </p:nvGrpSpPr>
            <p:grpSpPr>
              <a:xfrm>
                <a:off x="3395731" y="4343633"/>
                <a:ext cx="740748" cy="740748"/>
                <a:chOff x="3395731" y="4208633"/>
                <a:chExt cx="740748" cy="740748"/>
              </a:xfrm>
            </p:grpSpPr>
            <p:sp>
              <p:nvSpPr>
                <p:cNvPr id="35" name="iSľíḑe">
                  <a:extLst>
                    <a:ext uri="{FF2B5EF4-FFF2-40B4-BE49-F238E27FC236}">
                      <a16:creationId xmlns:a16="http://schemas.microsoft.com/office/drawing/2014/main" xmlns="" id="{8A146062-ED33-4CCF-8D3C-A56B40E386F6}"/>
                    </a:ext>
                  </a:extLst>
                </p:cNvPr>
                <p:cNvSpPr/>
                <p:nvPr/>
              </p:nvSpPr>
              <p:spPr>
                <a:xfrm>
                  <a:off x="3395731" y="4208633"/>
                  <a:ext cx="740748" cy="74074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Sľîḓê">
                  <a:extLst>
                    <a:ext uri="{FF2B5EF4-FFF2-40B4-BE49-F238E27FC236}">
                      <a16:creationId xmlns:a16="http://schemas.microsoft.com/office/drawing/2014/main" xmlns="" id="{EC100CED-0774-489E-8DA2-DBDACD56101D}"/>
                    </a:ext>
                  </a:extLst>
                </p:cNvPr>
                <p:cNvSpPr/>
                <p:nvPr/>
              </p:nvSpPr>
              <p:spPr bwMode="auto">
                <a:xfrm>
                  <a:off x="3529340" y="438737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şļíḋè">
              <a:extLst>
                <a:ext uri="{FF2B5EF4-FFF2-40B4-BE49-F238E27FC236}">
                  <a16:creationId xmlns:a16="http://schemas.microsoft.com/office/drawing/2014/main" xmlns="" id="{2FBA0C0D-C9D5-4D04-A428-C5B723229857}"/>
                </a:ext>
              </a:extLst>
            </p:cNvPr>
            <p:cNvGrpSpPr/>
            <p:nvPr/>
          </p:nvGrpSpPr>
          <p:grpSpPr>
            <a:xfrm>
              <a:off x="8892937" y="2641569"/>
              <a:ext cx="2108063" cy="944997"/>
              <a:chOff x="8722857" y="2910096"/>
              <a:chExt cx="2108063" cy="944997"/>
            </a:xfrm>
          </p:grpSpPr>
          <p:sp>
            <p:nvSpPr>
              <p:cNvPr id="17" name="îśḷi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ṧlí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ṡḷïdé">
              <a:extLst>
                <a:ext uri="{FF2B5EF4-FFF2-40B4-BE49-F238E27FC236}">
                  <a16:creationId xmlns:a16="http://schemas.microsoft.com/office/drawing/2014/main" xmlns="" id="{C11250CA-62A9-464E-84F6-1336F816E138}"/>
                </a:ext>
              </a:extLst>
            </p:cNvPr>
            <p:cNvGrpSpPr/>
            <p:nvPr/>
          </p:nvGrpSpPr>
          <p:grpSpPr>
            <a:xfrm>
              <a:off x="8254436" y="4463047"/>
              <a:ext cx="2108063" cy="944997"/>
              <a:chOff x="8722857" y="2910096"/>
              <a:chExt cx="2108063" cy="944997"/>
            </a:xfrm>
          </p:grpSpPr>
          <p:sp>
            <p:nvSpPr>
              <p:cNvPr id="15" name="iṣḻi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í$ľí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íṥľîḓê">
              <a:extLst>
                <a:ext uri="{FF2B5EF4-FFF2-40B4-BE49-F238E27FC236}">
                  <a16:creationId xmlns:a16="http://schemas.microsoft.com/office/drawing/2014/main" xmlns="" id="{2780B0F8-97B5-475D-A7AA-CB6952E8E6A9}"/>
                </a:ext>
              </a:extLst>
            </p:cNvPr>
            <p:cNvGrpSpPr/>
            <p:nvPr/>
          </p:nvGrpSpPr>
          <p:grpSpPr>
            <a:xfrm>
              <a:off x="3580190" y="1944000"/>
              <a:ext cx="2108063" cy="944997"/>
              <a:chOff x="8722857" y="2910096"/>
              <a:chExt cx="2108063" cy="944997"/>
            </a:xfrm>
          </p:grpSpPr>
          <p:sp>
            <p:nvSpPr>
              <p:cNvPr id="13" name="íŝl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iSļí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šḷïdé">
              <a:extLst>
                <a:ext uri="{FF2B5EF4-FFF2-40B4-BE49-F238E27FC236}">
                  <a16:creationId xmlns:a16="http://schemas.microsoft.com/office/drawing/2014/main" xmlns="" id="{58647BEB-19B9-4B65-8DC0-F311ED422A21}"/>
                </a:ext>
              </a:extLst>
            </p:cNvPr>
            <p:cNvGrpSpPr/>
            <p:nvPr/>
          </p:nvGrpSpPr>
          <p:grpSpPr>
            <a:xfrm>
              <a:off x="1191000" y="4253633"/>
              <a:ext cx="2108063" cy="944997"/>
              <a:chOff x="8722857" y="2910096"/>
              <a:chExt cx="2108063" cy="944997"/>
            </a:xfrm>
          </p:grpSpPr>
          <p:sp>
            <p:nvSpPr>
              <p:cNvPr id="11" name="isļ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îšľí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554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994EB7-727E-4506-BFC4-5515E7E83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17BD8D-F456-4A47-9A50-DAF319492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1A30AA-2C13-4752-BD2A-9912C7EB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16858B-1108-4F6C-83BC-8890C24F77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ḻïḓê">
              <a:extLst>
                <a:ext uri="{FF2B5EF4-FFF2-40B4-BE49-F238E27FC236}">
                  <a16:creationId xmlns:a16="http://schemas.microsoft.com/office/drawing/2014/main" xmlns="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ïśľïḓê">
              <a:extLst>
                <a:ext uri="{FF2B5EF4-FFF2-40B4-BE49-F238E27FC236}">
                  <a16:creationId xmlns:a16="http://schemas.microsoft.com/office/drawing/2014/main" xmlns="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ísḻîďê">
              <a:extLst>
                <a:ext uri="{FF2B5EF4-FFF2-40B4-BE49-F238E27FC236}">
                  <a16:creationId xmlns:a16="http://schemas.microsoft.com/office/drawing/2014/main" xmlns="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îSľïḑê">
                <a:extLst>
                  <a:ext uri="{FF2B5EF4-FFF2-40B4-BE49-F238E27FC236}">
                    <a16:creationId xmlns:a16="http://schemas.microsoft.com/office/drawing/2014/main" xmlns="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ïṡḷiḓè">
                <a:extLst>
                  <a:ext uri="{FF2B5EF4-FFF2-40B4-BE49-F238E27FC236}">
                    <a16:creationId xmlns:a16="http://schemas.microsoft.com/office/drawing/2014/main" xmlns="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ïṥ1íḍè">
              <a:extLst>
                <a:ext uri="{FF2B5EF4-FFF2-40B4-BE49-F238E27FC236}">
                  <a16:creationId xmlns:a16="http://schemas.microsoft.com/office/drawing/2014/main" xmlns="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iṩļïḍê">
                <a:extLst>
                  <a:ext uri="{FF2B5EF4-FFF2-40B4-BE49-F238E27FC236}">
                    <a16:creationId xmlns:a16="http://schemas.microsoft.com/office/drawing/2014/main" xmlns="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işḻïde">
                <a:extLst>
                  <a:ext uri="{FF2B5EF4-FFF2-40B4-BE49-F238E27FC236}">
                    <a16:creationId xmlns:a16="http://schemas.microsoft.com/office/drawing/2014/main" xmlns="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2" name="işlïḓè">
              <a:extLst>
                <a:ext uri="{FF2B5EF4-FFF2-40B4-BE49-F238E27FC236}">
                  <a16:creationId xmlns:a16="http://schemas.microsoft.com/office/drawing/2014/main" xmlns="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îṡļïdé">
                <a:extLst>
                  <a:ext uri="{FF2B5EF4-FFF2-40B4-BE49-F238E27FC236}">
                    <a16:creationId xmlns:a16="http://schemas.microsoft.com/office/drawing/2014/main" xmlns="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iṡḷîdé">
                <a:extLst>
                  <a:ext uri="{FF2B5EF4-FFF2-40B4-BE49-F238E27FC236}">
                    <a16:creationId xmlns:a16="http://schemas.microsoft.com/office/drawing/2014/main" xmlns="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3" name="îṣľïḋè">
              <a:extLst>
                <a:ext uri="{FF2B5EF4-FFF2-40B4-BE49-F238E27FC236}">
                  <a16:creationId xmlns:a16="http://schemas.microsoft.com/office/drawing/2014/main" xmlns="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íşlïdé">
                <a:extLst>
                  <a:ext uri="{FF2B5EF4-FFF2-40B4-BE49-F238E27FC236}">
                    <a16:creationId xmlns:a16="http://schemas.microsoft.com/office/drawing/2014/main" xmlns="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ïśľíḑè">
                <a:extLst>
                  <a:ext uri="{FF2B5EF4-FFF2-40B4-BE49-F238E27FC236}">
                    <a16:creationId xmlns:a16="http://schemas.microsoft.com/office/drawing/2014/main" xmlns="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555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86B83-69DA-45AE-8374-2BECC6DAD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52019C-119F-4377-8B53-D1DBAD329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03DB67-4DF4-4401-B84F-403FDBF0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26D4110-B9FA-4CCA-A2A6-11A496D33E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îṥ1íde">
              <a:extLst>
                <a:ext uri="{FF2B5EF4-FFF2-40B4-BE49-F238E27FC236}">
                  <a16:creationId xmlns:a16="http://schemas.microsoft.com/office/drawing/2014/main" xmlns="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29" name="îSḻídé">
                <a:extLst>
                  <a:ext uri="{FF2B5EF4-FFF2-40B4-BE49-F238E27FC236}">
                    <a16:creationId xmlns:a16="http://schemas.microsoft.com/office/drawing/2014/main" xmlns="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ḷíḑê">
                <a:extLst>
                  <a:ext uri="{FF2B5EF4-FFF2-40B4-BE49-F238E27FC236}">
                    <a16:creationId xmlns:a16="http://schemas.microsoft.com/office/drawing/2014/main" xmlns="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3"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íşļîḑé">
                <a:extLst>
                  <a:ext uri="{FF2B5EF4-FFF2-40B4-BE49-F238E27FC236}">
                    <a16:creationId xmlns:a16="http://schemas.microsoft.com/office/drawing/2014/main" xmlns="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2" name="ïṥļïḑé">
                  <a:extLst>
                    <a:ext uri="{FF2B5EF4-FFF2-40B4-BE49-F238E27FC236}">
                      <a16:creationId xmlns:a16="http://schemas.microsoft.com/office/drawing/2014/main" xmlns="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îsļiḓe">
                  <a:extLst>
                    <a:ext uri="{FF2B5EF4-FFF2-40B4-BE49-F238E27FC236}">
                      <a16:creationId xmlns:a16="http://schemas.microsoft.com/office/drawing/2014/main" xmlns="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iṣḷiḋê">
              <a:extLst>
                <a:ext uri="{FF2B5EF4-FFF2-40B4-BE49-F238E27FC236}">
                  <a16:creationId xmlns:a16="http://schemas.microsoft.com/office/drawing/2014/main" xmlns="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4" name="íşľïḓe">
                <a:extLst>
                  <a:ext uri="{FF2B5EF4-FFF2-40B4-BE49-F238E27FC236}">
                    <a16:creationId xmlns:a16="http://schemas.microsoft.com/office/drawing/2014/main" xmlns="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ḷídê">
                <a:extLst>
                  <a:ext uri="{FF2B5EF4-FFF2-40B4-BE49-F238E27FC236}">
                    <a16:creationId xmlns:a16="http://schemas.microsoft.com/office/drawing/2014/main" xmlns="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 l="-25123" t="-1" r="-24764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íṣlîḑé">
                <a:extLst>
                  <a:ext uri="{FF2B5EF4-FFF2-40B4-BE49-F238E27FC236}">
                    <a16:creationId xmlns:a16="http://schemas.microsoft.com/office/drawing/2014/main" xmlns="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7" name="ïṣļíḑe">
                  <a:extLst>
                    <a:ext uri="{FF2B5EF4-FFF2-40B4-BE49-F238E27FC236}">
                      <a16:creationId xmlns:a16="http://schemas.microsoft.com/office/drawing/2014/main" xmlns="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îšľíde">
                  <a:extLst>
                    <a:ext uri="{FF2B5EF4-FFF2-40B4-BE49-F238E27FC236}">
                      <a16:creationId xmlns:a16="http://schemas.microsoft.com/office/drawing/2014/main" xmlns="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îṩḻïḑe">
              <a:extLst>
                <a:ext uri="{FF2B5EF4-FFF2-40B4-BE49-F238E27FC236}">
                  <a16:creationId xmlns:a16="http://schemas.microsoft.com/office/drawing/2014/main" xmlns="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15" name="is1iďê">
                <a:extLst>
                  <a:ext uri="{FF2B5EF4-FFF2-40B4-BE49-F238E27FC236}">
                    <a16:creationId xmlns:a16="http://schemas.microsoft.com/office/drawing/2014/main" xmlns="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19" name="ïṧḻïḋe">
                  <a:extLst>
                    <a:ext uri="{FF2B5EF4-FFF2-40B4-BE49-F238E27FC236}">
                      <a16:creationId xmlns:a16="http://schemas.microsoft.com/office/drawing/2014/main" xmlns="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ṥlïde">
                  <a:extLst>
                    <a:ext uri="{FF2B5EF4-FFF2-40B4-BE49-F238E27FC236}">
                      <a16:creationId xmlns:a16="http://schemas.microsoft.com/office/drawing/2014/main" xmlns="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5"/>
                  <a:stretch>
                    <a:fillRect l="-39252" t="-1" r="-38695" b="-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 dirty="0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21" name="ísḻíde">
                  <a:extLst>
                    <a:ext uri="{FF2B5EF4-FFF2-40B4-BE49-F238E27FC236}">
                      <a16:creationId xmlns:a16="http://schemas.microsoft.com/office/drawing/2014/main" xmlns="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22" name="iṧľîḍe">
                    <a:extLst>
                      <a:ext uri="{FF2B5EF4-FFF2-40B4-BE49-F238E27FC236}">
                        <a16:creationId xmlns:a16="http://schemas.microsoft.com/office/drawing/2014/main" xmlns="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iṡļïďe">
                    <a:extLst>
                      <a:ext uri="{FF2B5EF4-FFF2-40B4-BE49-F238E27FC236}">
                        <a16:creationId xmlns:a16="http://schemas.microsoft.com/office/drawing/2014/main" xmlns="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/>
                  </a:p>
                </p:txBody>
              </p:sp>
            </p:grpSp>
          </p:grpSp>
          <p:grpSp>
            <p:nvGrpSpPr>
              <p:cNvPr id="16" name="islïḋè">
                <a:extLst>
                  <a:ext uri="{FF2B5EF4-FFF2-40B4-BE49-F238E27FC236}">
                    <a16:creationId xmlns:a16="http://schemas.microsoft.com/office/drawing/2014/main" xmlns="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17" name="ïśļíḍê">
                  <a:extLst>
                    <a:ext uri="{FF2B5EF4-FFF2-40B4-BE49-F238E27FC236}">
                      <a16:creationId xmlns:a16="http://schemas.microsoft.com/office/drawing/2014/main" xmlns="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8" name="îşḷídê">
                  <a:extLst>
                    <a:ext uri="{FF2B5EF4-FFF2-40B4-BE49-F238E27FC236}">
                      <a16:creationId xmlns:a16="http://schemas.microsoft.com/office/drawing/2014/main" xmlns="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Unified fonts make reading more fluent.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zh-CN" sz="1000" dirty="0"/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Adjust the spacing to adapt to Chinese typesetting, use the reference line in PPT.</a:t>
                  </a:r>
                </a:p>
              </p:txBody>
            </p:sp>
          </p:grpSp>
        </p:grpSp>
        <p:grpSp>
          <p:nvGrpSpPr>
            <p:cNvPr id="9" name="ïŝḷïḍè">
              <a:extLst>
                <a:ext uri="{FF2B5EF4-FFF2-40B4-BE49-F238E27FC236}">
                  <a16:creationId xmlns:a16="http://schemas.microsoft.com/office/drawing/2014/main" xmlns="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3" name="iş1îḑè">
                <a:extLst>
                  <a:ext uri="{FF2B5EF4-FFF2-40B4-BE49-F238E27FC236}">
                    <a16:creationId xmlns:a16="http://schemas.microsoft.com/office/drawing/2014/main" xmlns="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4" name="îsļídê">
                <a:extLst>
                  <a:ext uri="{FF2B5EF4-FFF2-40B4-BE49-F238E27FC236}">
                    <a16:creationId xmlns:a16="http://schemas.microsoft.com/office/drawing/2014/main" xmlns="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ïşḻîḓé">
              <a:extLst>
                <a:ext uri="{FF2B5EF4-FFF2-40B4-BE49-F238E27FC236}">
                  <a16:creationId xmlns:a16="http://schemas.microsoft.com/office/drawing/2014/main" xmlns="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1" name="îşľídê">
                <a:extLst>
                  <a:ext uri="{FF2B5EF4-FFF2-40B4-BE49-F238E27FC236}">
                    <a16:creationId xmlns:a16="http://schemas.microsoft.com/office/drawing/2014/main" xmlns="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2" name="îSḻïďe">
                <a:extLst>
                  <a:ext uri="{FF2B5EF4-FFF2-40B4-BE49-F238E27FC236}">
                    <a16:creationId xmlns:a16="http://schemas.microsoft.com/office/drawing/2014/main" xmlns="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87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D1AA8A-7C61-48FC-B80D-4132C08A70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iṡľîḑé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íSḷïḑe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ïs1îdè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ïSļiḑè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ŝlídê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ïṧľîḍe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Sļïdê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iṧľíḋé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ṣļïḍe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2071F0-83CC-4284-AD67-C906E0B55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F4CFD8-A073-49D3-A5E4-A3D3EBB8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B8F732-3DC9-4F86-B563-0DE5D89F4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0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86B83-69DA-45AE-8374-2BECC6DAD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52019C-119F-4377-8B53-D1DBAD329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03DB67-4DF4-4401-B84F-403FDBF0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34" name="dc68ff2f-2493-4130-847c-cda801bf9332" descr="HAYAAB+LCAAAAAAABAC9VMFugkAQ/Zdte6MGTW0NN6qx4WA10bSHxsMWRtkGFrMsjcbw791dFmQFrfbQcFmGNzPvzbxlj275bgPIQfMYMz4ieM1w7HGIkYW8ADk0iyILPRMaELp+YUm2SZHzsa/S6l/eCQ+HSZSwNxxlIAtQwgmOilenkWRgZ4wIBjsVO4UVsEat6WpFfFiEEEOJWRDKXRrMQxwIhN2xhQBG1iGnkKY6MP38Ap/X0py+RGVpKGrejMcPvadH15XFVBs7zy00Bz+hwf+QvLc73X4bzZ5BczSQj0nz1LjLSU8IJXEWa5jqPMHbWqhrF0ESBBHUYR7lwL6rhXZlTJ3nnIkG44TFmIuGezu/O4yhP+goXh4NYCsqlWSRsX9NUlqv1WHyQ2WwA36GhV9B0GoRbKQcgJZcRwrc9X2gXI+1MIWKN7xS0O3lVVOxtA28inKSKRpmKU/iBWx5qVmdl6ZOaXHMREMjmFvnWat79Qe1Kq8u2aXrCAw99ik9xUZl6FhDyaYppNjiGTV6PFfokBl1BW0eOyvhaAuagcFd0162EK/+aJ649L//yxSqzeQ6/VJ7m/BL5iQzDrirlqqbGSMphCzF8wOFfEZOHAYAAA==">
            <a:extLst>
              <a:ext uri="{FF2B5EF4-FFF2-40B4-BE49-F238E27FC236}">
                <a16:creationId xmlns:a16="http://schemas.microsoft.com/office/drawing/2014/main" xmlns="" id="{50983785-D417-4358-ADD7-2763C16B18E4}"/>
              </a:ext>
            </a:extLst>
          </p:cNvPr>
          <p:cNvGrpSpPr>
            <a:grpSpLocks noChangeAspect="1"/>
          </p:cNvGrpSpPr>
          <p:nvPr/>
        </p:nvGrpSpPr>
        <p:grpSpPr>
          <a:xfrm>
            <a:off x="2616151" y="3047944"/>
            <a:ext cx="6958107" cy="1173274"/>
            <a:chOff x="2521697" y="1008464"/>
            <a:chExt cx="6958107" cy="1173274"/>
          </a:xfrm>
        </p:grpSpPr>
        <p:sp>
          <p:nvSpPr>
            <p:cNvPr id="35" name="ValueText">
              <a:extLst>
                <a:ext uri="{FF2B5EF4-FFF2-40B4-BE49-F238E27FC236}">
                  <a16:creationId xmlns:a16="http://schemas.microsoft.com/office/drawing/2014/main" xmlns="" id="{2F85CA4F-84F7-45D2-9926-9C62FA68534E}"/>
                </a:ext>
              </a:extLst>
            </p:cNvPr>
            <p:cNvSpPr txBox="1"/>
            <p:nvPr/>
          </p:nvSpPr>
          <p:spPr>
            <a:xfrm>
              <a:off x="8467139" y="1073647"/>
              <a:ext cx="1012665" cy="759499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58%</a:t>
              </a:r>
            </a:p>
          </p:txBody>
        </p:sp>
        <p:sp>
          <p:nvSpPr>
            <p:cNvPr id="36" name="CustomText1">
              <a:extLst>
                <a:ext uri="{FF2B5EF4-FFF2-40B4-BE49-F238E27FC236}">
                  <a16:creationId xmlns:a16="http://schemas.microsoft.com/office/drawing/2014/main" xmlns="" id="{C7632729-CC10-4BF9-AD96-46FD553718A7}"/>
                </a:ext>
              </a:extLst>
            </p:cNvPr>
            <p:cNvSpPr/>
            <p:nvPr/>
          </p:nvSpPr>
          <p:spPr>
            <a:xfrm>
              <a:off x="2521697" y="1833146"/>
              <a:ext cx="5547451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/>
                <a:t>Supporting text here</a:t>
              </a:r>
            </a:p>
          </p:txBody>
        </p:sp>
        <p:cxnSp>
          <p:nvCxnSpPr>
            <p:cNvPr id="37" name="LineShape">
              <a:extLst>
                <a:ext uri="{FF2B5EF4-FFF2-40B4-BE49-F238E27FC236}">
                  <a16:creationId xmlns:a16="http://schemas.microsoft.com/office/drawing/2014/main" xmlns="" id="{0615BD33-2D4E-4F5E-9DB8-45B69E5FEC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94" y="2153206"/>
              <a:ext cx="5510254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8" name="ValueShape">
              <a:extLst>
                <a:ext uri="{FF2B5EF4-FFF2-40B4-BE49-F238E27FC236}">
                  <a16:creationId xmlns:a16="http://schemas.microsoft.com/office/drawing/2014/main" xmlns="" id="{CFAFD3A6-D785-4696-A4A3-4F1BCA0829DA}"/>
                </a:ext>
              </a:extLst>
            </p:cNvPr>
            <p:cNvSpPr/>
            <p:nvPr/>
          </p:nvSpPr>
          <p:spPr>
            <a:xfrm>
              <a:off x="25877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Shape">
              <a:extLst>
                <a:ext uri="{FF2B5EF4-FFF2-40B4-BE49-F238E27FC236}">
                  <a16:creationId xmlns:a16="http://schemas.microsoft.com/office/drawing/2014/main" xmlns="" id="{B136A676-854F-4B51-917C-DD7860C027BE}"/>
                </a:ext>
              </a:extLst>
            </p:cNvPr>
            <p:cNvSpPr/>
            <p:nvPr/>
          </p:nvSpPr>
          <p:spPr>
            <a:xfrm>
              <a:off x="31592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ValueShape">
              <a:extLst>
                <a:ext uri="{FF2B5EF4-FFF2-40B4-BE49-F238E27FC236}">
                  <a16:creationId xmlns:a16="http://schemas.microsoft.com/office/drawing/2014/main" xmlns="" id="{9A93B6D3-95D7-4918-A27D-E46A3581774B}"/>
                </a:ext>
              </a:extLst>
            </p:cNvPr>
            <p:cNvSpPr/>
            <p:nvPr/>
          </p:nvSpPr>
          <p:spPr>
            <a:xfrm>
              <a:off x="37307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ValueShape">
              <a:extLst>
                <a:ext uri="{FF2B5EF4-FFF2-40B4-BE49-F238E27FC236}">
                  <a16:creationId xmlns:a16="http://schemas.microsoft.com/office/drawing/2014/main" xmlns="" id="{E66AB8E9-63AA-4815-9CD5-20FF2C95E2CF}"/>
                </a:ext>
              </a:extLst>
            </p:cNvPr>
            <p:cNvSpPr/>
            <p:nvPr/>
          </p:nvSpPr>
          <p:spPr>
            <a:xfrm>
              <a:off x="43022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ValueShape">
              <a:extLst>
                <a:ext uri="{FF2B5EF4-FFF2-40B4-BE49-F238E27FC236}">
                  <a16:creationId xmlns:a16="http://schemas.microsoft.com/office/drawing/2014/main" xmlns="" id="{9A389FD8-7341-4A58-83AE-5A95EA296996}"/>
                </a:ext>
              </a:extLst>
            </p:cNvPr>
            <p:cNvSpPr/>
            <p:nvPr/>
          </p:nvSpPr>
          <p:spPr>
            <a:xfrm>
              <a:off x="48737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Shape">
              <a:extLst>
                <a:ext uri="{FF2B5EF4-FFF2-40B4-BE49-F238E27FC236}">
                  <a16:creationId xmlns:a16="http://schemas.microsoft.com/office/drawing/2014/main" xmlns="" id="{A2A3C641-64A4-4029-B4A6-3B67B2570319}"/>
                </a:ext>
              </a:extLst>
            </p:cNvPr>
            <p:cNvSpPr/>
            <p:nvPr/>
          </p:nvSpPr>
          <p:spPr>
            <a:xfrm>
              <a:off x="54452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80000">
                  <a:schemeClr val="accent1">
                    <a:lumMod val="100000"/>
                  </a:schemeClr>
                </a:gs>
                <a:gs pos="8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ValueShape">
              <a:extLst>
                <a:ext uri="{FF2B5EF4-FFF2-40B4-BE49-F238E27FC236}">
                  <a16:creationId xmlns:a16="http://schemas.microsoft.com/office/drawing/2014/main" xmlns="" id="{3A330A2A-C516-42FA-8FC1-A935F68E752B}"/>
                </a:ext>
              </a:extLst>
            </p:cNvPr>
            <p:cNvSpPr/>
            <p:nvPr/>
          </p:nvSpPr>
          <p:spPr>
            <a:xfrm>
              <a:off x="60167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ValueShape">
              <a:extLst>
                <a:ext uri="{FF2B5EF4-FFF2-40B4-BE49-F238E27FC236}">
                  <a16:creationId xmlns:a16="http://schemas.microsoft.com/office/drawing/2014/main" xmlns="" id="{B5B32B93-EFC6-41E8-8744-67321AD50579}"/>
                </a:ext>
              </a:extLst>
            </p:cNvPr>
            <p:cNvSpPr/>
            <p:nvPr/>
          </p:nvSpPr>
          <p:spPr>
            <a:xfrm>
              <a:off x="65882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ValueShape">
              <a:extLst>
                <a:ext uri="{FF2B5EF4-FFF2-40B4-BE49-F238E27FC236}">
                  <a16:creationId xmlns:a16="http://schemas.microsoft.com/office/drawing/2014/main" xmlns="" id="{19D08B05-BC69-426E-B8CE-8BD95E9D9395}"/>
                </a:ext>
              </a:extLst>
            </p:cNvPr>
            <p:cNvSpPr/>
            <p:nvPr/>
          </p:nvSpPr>
          <p:spPr>
            <a:xfrm>
              <a:off x="71597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ValueShape">
              <a:extLst>
                <a:ext uri="{FF2B5EF4-FFF2-40B4-BE49-F238E27FC236}">
                  <a16:creationId xmlns:a16="http://schemas.microsoft.com/office/drawing/2014/main" xmlns="" id="{01BE783A-094B-4C24-AE60-BEEA7D63EEE9}"/>
                </a:ext>
              </a:extLst>
            </p:cNvPr>
            <p:cNvSpPr/>
            <p:nvPr/>
          </p:nvSpPr>
          <p:spPr>
            <a:xfrm>
              <a:off x="7731243" y="1008464"/>
              <a:ext cx="315867" cy="769697"/>
            </a:xfrm>
            <a:custGeom>
              <a:avLst/>
              <a:gdLst>
                <a:gd name="connsiteX0" fmla="*/ 30544 w 138113"/>
                <a:gd name="connsiteY0" fmla="*/ 76200 h 336550"/>
                <a:gd name="connsiteX1" fmla="*/ 102257 w 138113"/>
                <a:gd name="connsiteY1" fmla="*/ 76200 h 336550"/>
                <a:gd name="connsiteX2" fmla="*/ 116865 w 138113"/>
                <a:gd name="connsiteY2" fmla="*/ 78830 h 336550"/>
                <a:gd name="connsiteX3" fmla="*/ 128817 w 138113"/>
                <a:gd name="connsiteY3" fmla="*/ 86719 h 336550"/>
                <a:gd name="connsiteX4" fmla="*/ 135457 w 138113"/>
                <a:gd name="connsiteY4" fmla="*/ 98553 h 336550"/>
                <a:gd name="connsiteX5" fmla="*/ 138113 w 138113"/>
                <a:gd name="connsiteY5" fmla="*/ 111702 h 336550"/>
                <a:gd name="connsiteX6" fmla="*/ 138113 w 138113"/>
                <a:gd name="connsiteY6" fmla="*/ 206375 h 336550"/>
                <a:gd name="connsiteX7" fmla="*/ 135457 w 138113"/>
                <a:gd name="connsiteY7" fmla="*/ 214264 h 336550"/>
                <a:gd name="connsiteX8" fmla="*/ 127489 w 138113"/>
                <a:gd name="connsiteY8" fmla="*/ 216894 h 336550"/>
                <a:gd name="connsiteX9" fmla="*/ 120849 w 138113"/>
                <a:gd name="connsiteY9" fmla="*/ 214264 h 336550"/>
                <a:gd name="connsiteX10" fmla="*/ 118193 w 138113"/>
                <a:gd name="connsiteY10" fmla="*/ 206375 h 336550"/>
                <a:gd name="connsiteX11" fmla="*/ 118193 w 138113"/>
                <a:gd name="connsiteY11" fmla="*/ 116962 h 336550"/>
                <a:gd name="connsiteX12" fmla="*/ 115537 w 138113"/>
                <a:gd name="connsiteY12" fmla="*/ 114332 h 336550"/>
                <a:gd name="connsiteX13" fmla="*/ 111553 w 138113"/>
                <a:gd name="connsiteY13" fmla="*/ 113017 h 336550"/>
                <a:gd name="connsiteX14" fmla="*/ 107569 w 138113"/>
                <a:gd name="connsiteY14" fmla="*/ 114332 h 336550"/>
                <a:gd name="connsiteX15" fmla="*/ 106241 w 138113"/>
                <a:gd name="connsiteY15" fmla="*/ 116962 h 336550"/>
                <a:gd name="connsiteX16" fmla="*/ 106241 w 138113"/>
                <a:gd name="connsiteY16" fmla="*/ 322086 h 336550"/>
                <a:gd name="connsiteX17" fmla="*/ 100929 w 138113"/>
                <a:gd name="connsiteY17" fmla="*/ 332605 h 336550"/>
                <a:gd name="connsiteX18" fmla="*/ 90305 w 138113"/>
                <a:gd name="connsiteY18" fmla="*/ 336550 h 336550"/>
                <a:gd name="connsiteX19" fmla="*/ 79681 w 138113"/>
                <a:gd name="connsiteY19" fmla="*/ 332605 h 336550"/>
                <a:gd name="connsiteX20" fmla="*/ 75697 w 138113"/>
                <a:gd name="connsiteY20" fmla="*/ 322086 h 336550"/>
                <a:gd name="connsiteX21" fmla="*/ 75697 w 138113"/>
                <a:gd name="connsiteY21" fmla="*/ 195856 h 336550"/>
                <a:gd name="connsiteX22" fmla="*/ 73041 w 138113"/>
                <a:gd name="connsiteY22" fmla="*/ 191911 h 336550"/>
                <a:gd name="connsiteX23" fmla="*/ 69057 w 138113"/>
                <a:gd name="connsiteY23" fmla="*/ 190596 h 336550"/>
                <a:gd name="connsiteX24" fmla="*/ 65073 w 138113"/>
                <a:gd name="connsiteY24" fmla="*/ 191911 h 336550"/>
                <a:gd name="connsiteX25" fmla="*/ 62417 w 138113"/>
                <a:gd name="connsiteY25" fmla="*/ 195856 h 336550"/>
                <a:gd name="connsiteX26" fmla="*/ 62417 w 138113"/>
                <a:gd name="connsiteY26" fmla="*/ 241877 h 336550"/>
                <a:gd name="connsiteX27" fmla="*/ 62417 w 138113"/>
                <a:gd name="connsiteY27" fmla="*/ 322086 h 336550"/>
                <a:gd name="connsiteX28" fmla="*/ 57105 w 138113"/>
                <a:gd name="connsiteY28" fmla="*/ 332605 h 336550"/>
                <a:gd name="connsiteX29" fmla="*/ 46480 w 138113"/>
                <a:gd name="connsiteY29" fmla="*/ 336550 h 336550"/>
                <a:gd name="connsiteX30" fmla="*/ 35856 w 138113"/>
                <a:gd name="connsiteY30" fmla="*/ 332605 h 336550"/>
                <a:gd name="connsiteX31" fmla="*/ 31872 w 138113"/>
                <a:gd name="connsiteY31" fmla="*/ 322086 h 336550"/>
                <a:gd name="connsiteX32" fmla="*/ 31872 w 138113"/>
                <a:gd name="connsiteY32" fmla="*/ 116962 h 336550"/>
                <a:gd name="connsiteX33" fmla="*/ 29216 w 138113"/>
                <a:gd name="connsiteY33" fmla="*/ 114332 h 336550"/>
                <a:gd name="connsiteX34" fmla="*/ 26560 w 138113"/>
                <a:gd name="connsiteY34" fmla="*/ 113017 h 336550"/>
                <a:gd name="connsiteX35" fmla="*/ 22576 w 138113"/>
                <a:gd name="connsiteY35" fmla="*/ 114332 h 336550"/>
                <a:gd name="connsiteX36" fmla="*/ 19920 w 138113"/>
                <a:gd name="connsiteY36" fmla="*/ 116962 h 336550"/>
                <a:gd name="connsiteX37" fmla="*/ 19920 w 138113"/>
                <a:gd name="connsiteY37" fmla="*/ 206375 h 336550"/>
                <a:gd name="connsiteX38" fmla="*/ 17264 w 138113"/>
                <a:gd name="connsiteY38" fmla="*/ 214264 h 336550"/>
                <a:gd name="connsiteX39" fmla="*/ 10624 w 138113"/>
                <a:gd name="connsiteY39" fmla="*/ 216894 h 336550"/>
                <a:gd name="connsiteX40" fmla="*/ 2656 w 138113"/>
                <a:gd name="connsiteY40" fmla="*/ 214264 h 336550"/>
                <a:gd name="connsiteX41" fmla="*/ 0 w 138113"/>
                <a:gd name="connsiteY41" fmla="*/ 206375 h 336550"/>
                <a:gd name="connsiteX42" fmla="*/ 0 w 138113"/>
                <a:gd name="connsiteY42" fmla="*/ 111702 h 336550"/>
                <a:gd name="connsiteX43" fmla="*/ 1328 w 138113"/>
                <a:gd name="connsiteY43" fmla="*/ 98553 h 336550"/>
                <a:gd name="connsiteX44" fmla="*/ 7968 w 138113"/>
                <a:gd name="connsiteY44" fmla="*/ 86719 h 336550"/>
                <a:gd name="connsiteX45" fmla="*/ 17264 w 138113"/>
                <a:gd name="connsiteY45" fmla="*/ 78830 h 336550"/>
                <a:gd name="connsiteX46" fmla="*/ 30544 w 138113"/>
                <a:gd name="connsiteY46" fmla="*/ 76200 h 336550"/>
                <a:gd name="connsiteX47" fmla="*/ 69057 w 138113"/>
                <a:gd name="connsiteY47" fmla="*/ 0 h 336550"/>
                <a:gd name="connsiteX48" fmla="*/ 92489 w 138113"/>
                <a:gd name="connsiteY48" fmla="*/ 9335 h 336550"/>
                <a:gd name="connsiteX49" fmla="*/ 101601 w 138113"/>
                <a:gd name="connsiteY49" fmla="*/ 33338 h 336550"/>
                <a:gd name="connsiteX50" fmla="*/ 98998 w 138113"/>
                <a:gd name="connsiteY50" fmla="*/ 46673 h 336550"/>
                <a:gd name="connsiteX51" fmla="*/ 92489 w 138113"/>
                <a:gd name="connsiteY51" fmla="*/ 57341 h 336550"/>
                <a:gd name="connsiteX52" fmla="*/ 82075 w 138113"/>
                <a:gd name="connsiteY52" fmla="*/ 64008 h 336550"/>
                <a:gd name="connsiteX53" fmla="*/ 69057 w 138113"/>
                <a:gd name="connsiteY53" fmla="*/ 66675 h 336550"/>
                <a:gd name="connsiteX54" fmla="*/ 56040 w 138113"/>
                <a:gd name="connsiteY54" fmla="*/ 64008 h 336550"/>
                <a:gd name="connsiteX55" fmla="*/ 45625 w 138113"/>
                <a:gd name="connsiteY55" fmla="*/ 57341 h 336550"/>
                <a:gd name="connsiteX56" fmla="*/ 39117 w 138113"/>
                <a:gd name="connsiteY56" fmla="*/ 46673 h 336550"/>
                <a:gd name="connsiteX57" fmla="*/ 36513 w 138113"/>
                <a:gd name="connsiteY57" fmla="*/ 33338 h 336550"/>
                <a:gd name="connsiteX58" fmla="*/ 39117 w 138113"/>
                <a:gd name="connsiteY58" fmla="*/ 20003 h 336550"/>
                <a:gd name="connsiteX59" fmla="*/ 45625 w 138113"/>
                <a:gd name="connsiteY59" fmla="*/ 9335 h 336550"/>
                <a:gd name="connsiteX60" fmla="*/ 56040 w 138113"/>
                <a:gd name="connsiteY60" fmla="*/ 2667 h 336550"/>
                <a:gd name="connsiteX61" fmla="*/ 69057 w 138113"/>
                <a:gd name="connsiteY6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113" h="336550">
                  <a:moveTo>
                    <a:pt x="30544" y="76200"/>
                  </a:moveTo>
                  <a:lnTo>
                    <a:pt x="102257" y="76200"/>
                  </a:lnTo>
                  <a:cubicBezTo>
                    <a:pt x="107569" y="76200"/>
                    <a:pt x="112881" y="77515"/>
                    <a:pt x="116865" y="78830"/>
                  </a:cubicBezTo>
                  <a:cubicBezTo>
                    <a:pt x="122177" y="81460"/>
                    <a:pt x="124833" y="84089"/>
                    <a:pt x="128817" y="86719"/>
                  </a:cubicBezTo>
                  <a:cubicBezTo>
                    <a:pt x="131473" y="90664"/>
                    <a:pt x="134129" y="94609"/>
                    <a:pt x="135457" y="98553"/>
                  </a:cubicBezTo>
                  <a:cubicBezTo>
                    <a:pt x="136785" y="102498"/>
                    <a:pt x="138113" y="106443"/>
                    <a:pt x="138113" y="111702"/>
                  </a:cubicBezTo>
                  <a:cubicBezTo>
                    <a:pt x="138113" y="206375"/>
                    <a:pt x="138113" y="206375"/>
                    <a:pt x="138113" y="206375"/>
                  </a:cubicBezTo>
                  <a:cubicBezTo>
                    <a:pt x="138113" y="209005"/>
                    <a:pt x="136785" y="211635"/>
                    <a:pt x="135457" y="214264"/>
                  </a:cubicBezTo>
                  <a:cubicBezTo>
                    <a:pt x="132801" y="215579"/>
                    <a:pt x="130145" y="216894"/>
                    <a:pt x="127489" y="216894"/>
                  </a:cubicBezTo>
                  <a:cubicBezTo>
                    <a:pt x="124833" y="216894"/>
                    <a:pt x="123505" y="215579"/>
                    <a:pt x="120849" y="214264"/>
                  </a:cubicBezTo>
                  <a:cubicBezTo>
                    <a:pt x="118193" y="211635"/>
                    <a:pt x="118193" y="209005"/>
                    <a:pt x="118193" y="206375"/>
                  </a:cubicBezTo>
                  <a:cubicBezTo>
                    <a:pt x="118193" y="116962"/>
                    <a:pt x="118193" y="116962"/>
                    <a:pt x="118193" y="116962"/>
                  </a:cubicBezTo>
                  <a:cubicBezTo>
                    <a:pt x="118193" y="115647"/>
                    <a:pt x="116865" y="114332"/>
                    <a:pt x="115537" y="114332"/>
                  </a:cubicBezTo>
                  <a:cubicBezTo>
                    <a:pt x="114209" y="114332"/>
                    <a:pt x="112881" y="113017"/>
                    <a:pt x="111553" y="113017"/>
                  </a:cubicBezTo>
                  <a:cubicBezTo>
                    <a:pt x="110225" y="113017"/>
                    <a:pt x="110225" y="114332"/>
                    <a:pt x="107569" y="114332"/>
                  </a:cubicBezTo>
                  <a:cubicBezTo>
                    <a:pt x="106241" y="114332"/>
                    <a:pt x="106241" y="115647"/>
                    <a:pt x="106241" y="116962"/>
                  </a:cubicBezTo>
                  <a:cubicBezTo>
                    <a:pt x="106241" y="322086"/>
                    <a:pt x="106241" y="322086"/>
                    <a:pt x="106241" y="322086"/>
                  </a:cubicBezTo>
                  <a:cubicBezTo>
                    <a:pt x="106241" y="326031"/>
                    <a:pt x="104913" y="329976"/>
                    <a:pt x="100929" y="332605"/>
                  </a:cubicBezTo>
                  <a:cubicBezTo>
                    <a:pt x="98273" y="335235"/>
                    <a:pt x="95617" y="336550"/>
                    <a:pt x="90305" y="336550"/>
                  </a:cubicBezTo>
                  <a:cubicBezTo>
                    <a:pt x="86321" y="336550"/>
                    <a:pt x="83665" y="335235"/>
                    <a:pt x="79681" y="332605"/>
                  </a:cubicBezTo>
                  <a:cubicBezTo>
                    <a:pt x="77025" y="328661"/>
                    <a:pt x="75697" y="326031"/>
                    <a:pt x="75697" y="322086"/>
                  </a:cubicBezTo>
                  <a:cubicBezTo>
                    <a:pt x="75697" y="195856"/>
                    <a:pt x="75697" y="195856"/>
                    <a:pt x="75697" y="195856"/>
                  </a:cubicBezTo>
                  <a:cubicBezTo>
                    <a:pt x="75697" y="194541"/>
                    <a:pt x="74369" y="193226"/>
                    <a:pt x="73041" y="191911"/>
                  </a:cubicBezTo>
                  <a:cubicBezTo>
                    <a:pt x="71713" y="191911"/>
                    <a:pt x="70385" y="190596"/>
                    <a:pt x="69057" y="190596"/>
                  </a:cubicBezTo>
                  <a:cubicBezTo>
                    <a:pt x="69057" y="190596"/>
                    <a:pt x="66401" y="191911"/>
                    <a:pt x="65073" y="191911"/>
                  </a:cubicBezTo>
                  <a:cubicBezTo>
                    <a:pt x="62417" y="193226"/>
                    <a:pt x="62417" y="194541"/>
                    <a:pt x="62417" y="195856"/>
                  </a:cubicBezTo>
                  <a:cubicBezTo>
                    <a:pt x="62417" y="241877"/>
                    <a:pt x="62417" y="241877"/>
                    <a:pt x="62417" y="241877"/>
                  </a:cubicBezTo>
                  <a:cubicBezTo>
                    <a:pt x="62417" y="322086"/>
                    <a:pt x="62417" y="322086"/>
                    <a:pt x="62417" y="322086"/>
                  </a:cubicBezTo>
                  <a:cubicBezTo>
                    <a:pt x="62417" y="326031"/>
                    <a:pt x="61089" y="328661"/>
                    <a:pt x="57105" y="332605"/>
                  </a:cubicBezTo>
                  <a:cubicBezTo>
                    <a:pt x="54449" y="335235"/>
                    <a:pt x="50464" y="336550"/>
                    <a:pt x="46480" y="336550"/>
                  </a:cubicBezTo>
                  <a:cubicBezTo>
                    <a:pt x="42496" y="336550"/>
                    <a:pt x="38512" y="335235"/>
                    <a:pt x="35856" y="332605"/>
                  </a:cubicBezTo>
                  <a:cubicBezTo>
                    <a:pt x="33200" y="329976"/>
                    <a:pt x="31872" y="326031"/>
                    <a:pt x="31872" y="322086"/>
                  </a:cubicBezTo>
                  <a:cubicBezTo>
                    <a:pt x="31872" y="116962"/>
                    <a:pt x="31872" y="116962"/>
                    <a:pt x="31872" y="116962"/>
                  </a:cubicBezTo>
                  <a:cubicBezTo>
                    <a:pt x="31872" y="115647"/>
                    <a:pt x="30544" y="114332"/>
                    <a:pt x="29216" y="114332"/>
                  </a:cubicBezTo>
                  <a:cubicBezTo>
                    <a:pt x="27888" y="114332"/>
                    <a:pt x="26560" y="113017"/>
                    <a:pt x="26560" y="113017"/>
                  </a:cubicBezTo>
                  <a:cubicBezTo>
                    <a:pt x="25232" y="113017"/>
                    <a:pt x="23904" y="114332"/>
                    <a:pt x="22576" y="114332"/>
                  </a:cubicBezTo>
                  <a:cubicBezTo>
                    <a:pt x="21248" y="114332"/>
                    <a:pt x="19920" y="115647"/>
                    <a:pt x="19920" y="116962"/>
                  </a:cubicBezTo>
                  <a:cubicBezTo>
                    <a:pt x="19920" y="206375"/>
                    <a:pt x="19920" y="206375"/>
                    <a:pt x="19920" y="206375"/>
                  </a:cubicBezTo>
                  <a:cubicBezTo>
                    <a:pt x="19920" y="209005"/>
                    <a:pt x="19920" y="211635"/>
                    <a:pt x="17264" y="214264"/>
                  </a:cubicBezTo>
                  <a:cubicBezTo>
                    <a:pt x="14608" y="215579"/>
                    <a:pt x="13280" y="216894"/>
                    <a:pt x="10624" y="216894"/>
                  </a:cubicBezTo>
                  <a:cubicBezTo>
                    <a:pt x="7968" y="216894"/>
                    <a:pt x="5312" y="215579"/>
                    <a:pt x="2656" y="214264"/>
                  </a:cubicBezTo>
                  <a:cubicBezTo>
                    <a:pt x="1328" y="211635"/>
                    <a:pt x="0" y="209005"/>
                    <a:pt x="0" y="206375"/>
                  </a:cubicBezTo>
                  <a:cubicBezTo>
                    <a:pt x="0" y="111702"/>
                    <a:pt x="0" y="111702"/>
                    <a:pt x="0" y="111702"/>
                  </a:cubicBezTo>
                  <a:cubicBezTo>
                    <a:pt x="0" y="106443"/>
                    <a:pt x="0" y="102498"/>
                    <a:pt x="1328" y="98553"/>
                  </a:cubicBezTo>
                  <a:cubicBezTo>
                    <a:pt x="2656" y="94609"/>
                    <a:pt x="5312" y="90664"/>
                    <a:pt x="7968" y="86719"/>
                  </a:cubicBezTo>
                  <a:cubicBezTo>
                    <a:pt x="9296" y="84089"/>
                    <a:pt x="13280" y="81460"/>
                    <a:pt x="17264" y="78830"/>
                  </a:cubicBezTo>
                  <a:cubicBezTo>
                    <a:pt x="19920" y="77515"/>
                    <a:pt x="25232" y="76200"/>
                    <a:pt x="30544" y="76200"/>
                  </a:cubicBezTo>
                  <a:close/>
                  <a:moveTo>
                    <a:pt x="69057" y="0"/>
                  </a:moveTo>
                  <a:cubicBezTo>
                    <a:pt x="78169" y="0"/>
                    <a:pt x="85980" y="2667"/>
                    <a:pt x="92489" y="9335"/>
                  </a:cubicBezTo>
                  <a:cubicBezTo>
                    <a:pt x="98998" y="16002"/>
                    <a:pt x="101601" y="24003"/>
                    <a:pt x="101601" y="33338"/>
                  </a:cubicBezTo>
                  <a:cubicBezTo>
                    <a:pt x="101601" y="38672"/>
                    <a:pt x="101601" y="42672"/>
                    <a:pt x="98998" y="46673"/>
                  </a:cubicBezTo>
                  <a:cubicBezTo>
                    <a:pt x="97696" y="50673"/>
                    <a:pt x="95092" y="54674"/>
                    <a:pt x="92489" y="57341"/>
                  </a:cubicBezTo>
                  <a:cubicBezTo>
                    <a:pt x="89885" y="60008"/>
                    <a:pt x="85980" y="62675"/>
                    <a:pt x="82075" y="64008"/>
                  </a:cubicBezTo>
                  <a:cubicBezTo>
                    <a:pt x="78169" y="66675"/>
                    <a:pt x="72962" y="66675"/>
                    <a:pt x="69057" y="66675"/>
                  </a:cubicBezTo>
                  <a:cubicBezTo>
                    <a:pt x="63850" y="66675"/>
                    <a:pt x="59945" y="66675"/>
                    <a:pt x="56040" y="64008"/>
                  </a:cubicBezTo>
                  <a:cubicBezTo>
                    <a:pt x="52134" y="62675"/>
                    <a:pt x="48229" y="60008"/>
                    <a:pt x="45625" y="57341"/>
                  </a:cubicBezTo>
                  <a:cubicBezTo>
                    <a:pt x="43022" y="54674"/>
                    <a:pt x="40418" y="50673"/>
                    <a:pt x="39117" y="46673"/>
                  </a:cubicBezTo>
                  <a:cubicBezTo>
                    <a:pt x="37815" y="42672"/>
                    <a:pt x="36513" y="38672"/>
                    <a:pt x="36513" y="33338"/>
                  </a:cubicBezTo>
                  <a:cubicBezTo>
                    <a:pt x="36513" y="29337"/>
                    <a:pt x="37815" y="25337"/>
                    <a:pt x="39117" y="20003"/>
                  </a:cubicBezTo>
                  <a:cubicBezTo>
                    <a:pt x="40418" y="16002"/>
                    <a:pt x="43022" y="13335"/>
                    <a:pt x="45625" y="9335"/>
                  </a:cubicBezTo>
                  <a:cubicBezTo>
                    <a:pt x="48229" y="6668"/>
                    <a:pt x="52134" y="4001"/>
                    <a:pt x="56040" y="2667"/>
                  </a:cubicBezTo>
                  <a:cubicBezTo>
                    <a:pt x="59945" y="1334"/>
                    <a:pt x="63850" y="0"/>
                    <a:pt x="69057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6428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40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B19AFC-1E44-4523-AF74-E814E3FC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íş1îḑè">
            <a:extLst>
              <a:ext uri="{FF2B5EF4-FFF2-40B4-BE49-F238E27FC236}">
                <a16:creationId xmlns:a16="http://schemas.microsoft.com/office/drawing/2014/main" xmlns="" id="{34073C1D-5C0D-44C8-9446-3459EC4A8302}"/>
              </a:ext>
            </a:extLst>
          </p:cNvPr>
          <p:cNvSpPr/>
          <p:nvPr/>
        </p:nvSpPr>
        <p:spPr bwMode="auto">
          <a:xfrm>
            <a:off x="4810125" y="1911243"/>
            <a:ext cx="828092" cy="595554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îşlïḓe">
            <a:extLst>
              <a:ext uri="{FF2B5EF4-FFF2-40B4-BE49-F238E27FC236}">
                <a16:creationId xmlns:a16="http://schemas.microsoft.com/office/drawing/2014/main" xmlns="" id="{5346C74A-80E6-48DF-BCCC-204DAD6CD2E2}"/>
              </a:ext>
            </a:extLst>
          </p:cNvPr>
          <p:cNvSpPr/>
          <p:nvPr/>
        </p:nvSpPr>
        <p:spPr bwMode="auto">
          <a:xfrm>
            <a:off x="5367787" y="1911243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8" name="išḻíďè">
            <a:extLst>
              <a:ext uri="{FF2B5EF4-FFF2-40B4-BE49-F238E27FC236}">
                <a16:creationId xmlns:a16="http://schemas.microsoft.com/office/drawing/2014/main" xmlns="" id="{F530C9D0-26B9-4D98-BA22-4D7F876A7EA0}"/>
              </a:ext>
            </a:extLst>
          </p:cNvPr>
          <p:cNvSpPr/>
          <p:nvPr/>
        </p:nvSpPr>
        <p:spPr bwMode="auto">
          <a:xfrm>
            <a:off x="4810125" y="2732134"/>
            <a:ext cx="828092" cy="595554"/>
          </a:xfrm>
          <a:prstGeom prst="parallelogram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9" name="íşḷïḓè">
            <a:extLst>
              <a:ext uri="{FF2B5EF4-FFF2-40B4-BE49-F238E27FC236}">
                <a16:creationId xmlns:a16="http://schemas.microsoft.com/office/drawing/2014/main" xmlns="" id="{BDF7288A-2673-4047-AE9F-0F2D4CC3CEE7}"/>
              </a:ext>
            </a:extLst>
          </p:cNvPr>
          <p:cNvSpPr/>
          <p:nvPr/>
        </p:nvSpPr>
        <p:spPr bwMode="auto">
          <a:xfrm>
            <a:off x="5367787" y="2732134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2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0" name="ï$1ïḋê">
            <a:extLst>
              <a:ext uri="{FF2B5EF4-FFF2-40B4-BE49-F238E27FC236}">
                <a16:creationId xmlns:a16="http://schemas.microsoft.com/office/drawing/2014/main" xmlns="" id="{3034E914-23DE-4AEC-BDEA-B2267A628AB9}"/>
              </a:ext>
            </a:extLst>
          </p:cNvPr>
          <p:cNvSpPr/>
          <p:nvPr/>
        </p:nvSpPr>
        <p:spPr bwMode="auto">
          <a:xfrm>
            <a:off x="4810125" y="3553025"/>
            <a:ext cx="828092" cy="595554"/>
          </a:xfrm>
          <a:prstGeom prst="parallelogram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iS1iḑè">
            <a:extLst>
              <a:ext uri="{FF2B5EF4-FFF2-40B4-BE49-F238E27FC236}">
                <a16:creationId xmlns:a16="http://schemas.microsoft.com/office/drawing/2014/main" xmlns="" id="{CD7E4E32-A35D-4AAF-BFE0-B9BAE84F38C1}"/>
              </a:ext>
            </a:extLst>
          </p:cNvPr>
          <p:cNvSpPr/>
          <p:nvPr/>
        </p:nvSpPr>
        <p:spPr bwMode="auto">
          <a:xfrm>
            <a:off x="5367787" y="3553025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îsḷîḓé">
            <a:extLst>
              <a:ext uri="{FF2B5EF4-FFF2-40B4-BE49-F238E27FC236}">
                <a16:creationId xmlns:a16="http://schemas.microsoft.com/office/drawing/2014/main" xmlns="" id="{74016073-E304-4E15-A124-BDFBCDEC7EC9}"/>
              </a:ext>
            </a:extLst>
          </p:cNvPr>
          <p:cNvSpPr/>
          <p:nvPr/>
        </p:nvSpPr>
        <p:spPr bwMode="auto">
          <a:xfrm>
            <a:off x="4810125" y="4373916"/>
            <a:ext cx="828092" cy="595554"/>
          </a:xfrm>
          <a:prstGeom prst="parallelogram">
            <a:avLst/>
          </a:prstGeom>
          <a:solidFill>
            <a:schemeClr val="accent4">
              <a:lumMod val="100000"/>
            </a:schemeClr>
          </a:solidFill>
          <a:ln w="12700" cap="flat" cmpd="sng" algn="ctr">
            <a:solidFill>
              <a:schemeClr val="accent4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3" name="ís1ïďé">
            <a:extLst>
              <a:ext uri="{FF2B5EF4-FFF2-40B4-BE49-F238E27FC236}">
                <a16:creationId xmlns:a16="http://schemas.microsoft.com/office/drawing/2014/main" xmlns="" id="{CB0F570E-9084-4877-BF29-6C40B1FFEE7D}"/>
              </a:ext>
            </a:extLst>
          </p:cNvPr>
          <p:cNvSpPr/>
          <p:nvPr/>
        </p:nvSpPr>
        <p:spPr bwMode="auto">
          <a:xfrm>
            <a:off x="5367787" y="4373916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4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937FC55-DDF9-4B49-BBE8-797A80D8A897}"/>
              </a:ext>
            </a:extLst>
          </p:cNvPr>
          <p:cNvCxnSpPr/>
          <p:nvPr/>
        </p:nvCxnSpPr>
        <p:spPr>
          <a:xfrm>
            <a:off x="686294" y="3327167"/>
            <a:ext cx="2972663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ŝliḑé">
            <a:extLst>
              <a:ext uri="{FF2B5EF4-FFF2-40B4-BE49-F238E27FC236}">
                <a16:creationId xmlns:a16="http://schemas.microsoft.com/office/drawing/2014/main" xmlns="" id="{BE011881-D85B-46AA-9DA4-04DD25976AC7}"/>
              </a:ext>
            </a:extLst>
          </p:cNvPr>
          <p:cNvSpPr txBox="1"/>
          <p:nvPr/>
        </p:nvSpPr>
        <p:spPr>
          <a:xfrm>
            <a:off x="1477219" y="2321985"/>
            <a:ext cx="2181738" cy="1005703"/>
          </a:xfrm>
          <a:prstGeom prst="rect">
            <a:avLst/>
          </a:prstGeom>
        </p:spPr>
        <p:txBody>
          <a:bodyPr wrap="none" anchor="b">
            <a:normAutofit/>
          </a:bodyPr>
          <a:lstStyle/>
          <a:p>
            <a:pPr marL="0" indent="0" algn="r">
              <a:buNone/>
            </a:pPr>
            <a:r>
              <a:rPr lang="en-US" altLang="zh-CN" sz="2800" b="1" dirty="0"/>
              <a:t>CONTENTS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517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132190-A84C-4363-9171-55AC5AC51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7F1476-1E33-45DF-A346-564746861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93266A-60B8-4C3B-8F73-F414B6956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6C4A18-1340-465B-9498-D6E6ACF84D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sļïdè">
              <a:extLst>
                <a:ext uri="{FF2B5EF4-FFF2-40B4-BE49-F238E27FC236}">
                  <a16:creationId xmlns:a16="http://schemas.microsoft.com/office/drawing/2014/main" xmlns="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íṧlîḋè">
                <a:extLst>
                  <a:ext uri="{FF2B5EF4-FFF2-40B4-BE49-F238E27FC236}">
                    <a16:creationId xmlns:a16="http://schemas.microsoft.com/office/drawing/2014/main" xmlns="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ïṣḻïḓê">
                <a:extLst>
                  <a:ext uri="{FF2B5EF4-FFF2-40B4-BE49-F238E27FC236}">
                    <a16:creationId xmlns:a16="http://schemas.microsoft.com/office/drawing/2014/main" xmlns="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îṥḷïḍê">
              <a:extLst>
                <a:ext uri="{FF2B5EF4-FFF2-40B4-BE49-F238E27FC236}">
                  <a16:creationId xmlns:a16="http://schemas.microsoft.com/office/drawing/2014/main" xmlns="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ïṡliḑê">
              <a:extLst>
                <a:ext uri="{FF2B5EF4-FFF2-40B4-BE49-F238E27FC236}">
                  <a16:creationId xmlns:a16="http://schemas.microsoft.com/office/drawing/2014/main" xmlns="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ïṣľiḓè">
              <a:extLst>
                <a:ext uri="{FF2B5EF4-FFF2-40B4-BE49-F238E27FC236}">
                  <a16:creationId xmlns:a16="http://schemas.microsoft.com/office/drawing/2014/main" xmlns="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ïṣḻidè">
                <a:extLst>
                  <a:ext uri="{FF2B5EF4-FFF2-40B4-BE49-F238E27FC236}">
                    <a16:creationId xmlns:a16="http://schemas.microsoft.com/office/drawing/2014/main" xmlns="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îṥlíďè">
                <a:extLst>
                  <a:ext uri="{FF2B5EF4-FFF2-40B4-BE49-F238E27FC236}">
                    <a16:creationId xmlns:a16="http://schemas.microsoft.com/office/drawing/2014/main" xmlns="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í$ľiďé">
              <a:extLst>
                <a:ext uri="{FF2B5EF4-FFF2-40B4-BE49-F238E27FC236}">
                  <a16:creationId xmlns:a16="http://schemas.microsoft.com/office/drawing/2014/main" xmlns="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şliďé">
              <a:extLst>
                <a:ext uri="{FF2B5EF4-FFF2-40B4-BE49-F238E27FC236}">
                  <a16:creationId xmlns:a16="http://schemas.microsoft.com/office/drawing/2014/main" xmlns="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S1îďé">
              <a:extLst>
                <a:ext uri="{FF2B5EF4-FFF2-40B4-BE49-F238E27FC236}">
                  <a16:creationId xmlns:a16="http://schemas.microsoft.com/office/drawing/2014/main" xmlns="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îşľíḓe">
                <a:extLst>
                  <a:ext uri="{FF2B5EF4-FFF2-40B4-BE49-F238E27FC236}">
                    <a16:creationId xmlns:a16="http://schemas.microsoft.com/office/drawing/2014/main" xmlns="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îṡlíḓé">
                <a:extLst>
                  <a:ext uri="{FF2B5EF4-FFF2-40B4-BE49-F238E27FC236}">
                    <a16:creationId xmlns:a16="http://schemas.microsoft.com/office/drawing/2014/main" xmlns="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îŝļíḋè">
              <a:extLst>
                <a:ext uri="{FF2B5EF4-FFF2-40B4-BE49-F238E27FC236}">
                  <a16:creationId xmlns:a16="http://schemas.microsoft.com/office/drawing/2014/main" xmlns="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îṡḷíḍe">
              <a:extLst>
                <a:ext uri="{FF2B5EF4-FFF2-40B4-BE49-F238E27FC236}">
                  <a16:creationId xmlns:a16="http://schemas.microsoft.com/office/drawing/2014/main" xmlns="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ï$1iḋe">
              <a:extLst>
                <a:ext uri="{FF2B5EF4-FFF2-40B4-BE49-F238E27FC236}">
                  <a16:creationId xmlns:a16="http://schemas.microsoft.com/office/drawing/2014/main" xmlns="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îsli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îŝľîḓé">
                  <a:extLst>
                    <a:ext uri="{FF2B5EF4-FFF2-40B4-BE49-F238E27FC236}">
                      <a16:creationId xmlns:a16="http://schemas.microsoft.com/office/drawing/2014/main" xmlns="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ṣļíḑe">
                  <a:extLst>
                    <a:ext uri="{FF2B5EF4-FFF2-40B4-BE49-F238E27FC236}">
                      <a16:creationId xmlns:a16="http://schemas.microsoft.com/office/drawing/2014/main" xmlns="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Sḷíḑé">
                  <a:extLst>
                    <a:ext uri="{FF2B5EF4-FFF2-40B4-BE49-F238E27FC236}">
                      <a16:creationId xmlns:a16="http://schemas.microsoft.com/office/drawing/2014/main" xmlns="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ļîḑe">
                  <a:extLst>
                    <a:ext uri="{FF2B5EF4-FFF2-40B4-BE49-F238E27FC236}">
                      <a16:creationId xmlns:a16="http://schemas.microsoft.com/office/drawing/2014/main" xmlns="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ḑé">
                  <a:extLst>
                    <a:ext uri="{FF2B5EF4-FFF2-40B4-BE49-F238E27FC236}">
                      <a16:creationId xmlns:a16="http://schemas.microsoft.com/office/drawing/2014/main" xmlns="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ļíďê">
                  <a:extLst>
                    <a:ext uri="{FF2B5EF4-FFF2-40B4-BE49-F238E27FC236}">
                      <a16:creationId xmlns:a16="http://schemas.microsoft.com/office/drawing/2014/main" xmlns="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ļîḓe">
                  <a:extLst>
                    <a:ext uri="{FF2B5EF4-FFF2-40B4-BE49-F238E27FC236}">
                      <a16:creationId xmlns:a16="http://schemas.microsoft.com/office/drawing/2014/main" xmlns="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Slîḑe">
                  <a:extLst>
                    <a:ext uri="{FF2B5EF4-FFF2-40B4-BE49-F238E27FC236}">
                      <a16:creationId xmlns:a16="http://schemas.microsoft.com/office/drawing/2014/main" xmlns="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śḷidè">
                  <a:extLst>
                    <a:ext uri="{FF2B5EF4-FFF2-40B4-BE49-F238E27FC236}">
                      <a16:creationId xmlns:a16="http://schemas.microsoft.com/office/drawing/2014/main" xmlns="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š1iḍê">
                  <a:extLst>
                    <a:ext uri="{FF2B5EF4-FFF2-40B4-BE49-F238E27FC236}">
                      <a16:creationId xmlns:a16="http://schemas.microsoft.com/office/drawing/2014/main" xmlns="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ṥ1iḑe">
                  <a:extLst>
                    <a:ext uri="{FF2B5EF4-FFF2-40B4-BE49-F238E27FC236}">
                      <a16:creationId xmlns:a16="http://schemas.microsoft.com/office/drawing/2014/main" xmlns="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ṣ1ïḑé">
                  <a:extLst>
                    <a:ext uri="{FF2B5EF4-FFF2-40B4-BE49-F238E27FC236}">
                      <a16:creationId xmlns:a16="http://schemas.microsoft.com/office/drawing/2014/main" xmlns="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ŝlíḓé">
                  <a:extLst>
                    <a:ext uri="{FF2B5EF4-FFF2-40B4-BE49-F238E27FC236}">
                      <a16:creationId xmlns:a16="http://schemas.microsoft.com/office/drawing/2014/main" xmlns="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ṥlîḑè">
                  <a:extLst>
                    <a:ext uri="{FF2B5EF4-FFF2-40B4-BE49-F238E27FC236}">
                      <a16:creationId xmlns:a16="http://schemas.microsoft.com/office/drawing/2014/main" xmlns="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ṣliḓe">
                  <a:extLst>
                    <a:ext uri="{FF2B5EF4-FFF2-40B4-BE49-F238E27FC236}">
                      <a16:creationId xmlns:a16="http://schemas.microsoft.com/office/drawing/2014/main" xmlns="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ṩļîḑè">
                  <a:extLst>
                    <a:ext uri="{FF2B5EF4-FFF2-40B4-BE49-F238E27FC236}">
                      <a16:creationId xmlns:a16="http://schemas.microsoft.com/office/drawing/2014/main" xmlns="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şľidê">
                  <a:extLst>
                    <a:ext uri="{FF2B5EF4-FFF2-40B4-BE49-F238E27FC236}">
                      <a16:creationId xmlns:a16="http://schemas.microsoft.com/office/drawing/2014/main" xmlns="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ṣḷiḋè">
                  <a:extLst>
                    <a:ext uri="{FF2B5EF4-FFF2-40B4-BE49-F238E27FC236}">
                      <a16:creationId xmlns:a16="http://schemas.microsoft.com/office/drawing/2014/main" xmlns="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1îdê">
                  <a:extLst>
                    <a:ext uri="{FF2B5EF4-FFF2-40B4-BE49-F238E27FC236}">
                      <a16:creationId xmlns:a16="http://schemas.microsoft.com/office/drawing/2014/main" xmlns="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ṡḻîde">
                  <a:extLst>
                    <a:ext uri="{FF2B5EF4-FFF2-40B4-BE49-F238E27FC236}">
                      <a16:creationId xmlns:a16="http://schemas.microsoft.com/office/drawing/2014/main" xmlns="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ṡḻiďe">
                  <a:extLst>
                    <a:ext uri="{FF2B5EF4-FFF2-40B4-BE49-F238E27FC236}">
                      <a16:creationId xmlns:a16="http://schemas.microsoft.com/office/drawing/2014/main" xmlns="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ṡ1ïḑê">
                  <a:extLst>
                    <a:ext uri="{FF2B5EF4-FFF2-40B4-BE49-F238E27FC236}">
                      <a16:creationId xmlns:a16="http://schemas.microsoft.com/office/drawing/2014/main" xmlns="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Sľíḍê">
                  <a:extLst>
                    <a:ext uri="{FF2B5EF4-FFF2-40B4-BE49-F238E27FC236}">
                      <a16:creationId xmlns:a16="http://schemas.microsoft.com/office/drawing/2014/main" xmlns="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ṧlïďé">
                  <a:extLst>
                    <a:ext uri="{FF2B5EF4-FFF2-40B4-BE49-F238E27FC236}">
                      <a16:creationId xmlns:a16="http://schemas.microsoft.com/office/drawing/2014/main" xmlns="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ślîďè">
                  <a:extLst>
                    <a:ext uri="{FF2B5EF4-FFF2-40B4-BE49-F238E27FC236}">
                      <a16:creationId xmlns:a16="http://schemas.microsoft.com/office/drawing/2014/main" xmlns="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$ḻídé">
                  <a:extLst>
                    <a:ext uri="{FF2B5EF4-FFF2-40B4-BE49-F238E27FC236}">
                      <a16:creationId xmlns:a16="http://schemas.microsoft.com/office/drawing/2014/main" xmlns="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ḷîḋê">
                  <a:extLst>
                    <a:ext uri="{FF2B5EF4-FFF2-40B4-BE49-F238E27FC236}">
                      <a16:creationId xmlns:a16="http://schemas.microsoft.com/office/drawing/2014/main" xmlns="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śļíḍe">
                  <a:extLst>
                    <a:ext uri="{FF2B5EF4-FFF2-40B4-BE49-F238E27FC236}">
                      <a16:creationId xmlns:a16="http://schemas.microsoft.com/office/drawing/2014/main" xmlns="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ṡḻidè">
                  <a:extLst>
                    <a:ext uri="{FF2B5EF4-FFF2-40B4-BE49-F238E27FC236}">
                      <a16:creationId xmlns:a16="http://schemas.microsoft.com/office/drawing/2014/main" xmlns="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Sľíďé">
                  <a:extLst>
                    <a:ext uri="{FF2B5EF4-FFF2-40B4-BE49-F238E27FC236}">
                      <a16:creationId xmlns:a16="http://schemas.microsoft.com/office/drawing/2014/main" xmlns="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$ļïḑè">
                  <a:extLst>
                    <a:ext uri="{FF2B5EF4-FFF2-40B4-BE49-F238E27FC236}">
                      <a16:creationId xmlns:a16="http://schemas.microsoft.com/office/drawing/2014/main" xmlns="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ïḍè">
                  <a:extLst>
                    <a:ext uri="{FF2B5EF4-FFF2-40B4-BE49-F238E27FC236}">
                      <a16:creationId xmlns:a16="http://schemas.microsoft.com/office/drawing/2014/main" xmlns="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Sļíḑé">
                  <a:extLst>
                    <a:ext uri="{FF2B5EF4-FFF2-40B4-BE49-F238E27FC236}">
                      <a16:creationId xmlns:a16="http://schemas.microsoft.com/office/drawing/2014/main" xmlns="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ṧḷidè">
                  <a:extLst>
                    <a:ext uri="{FF2B5EF4-FFF2-40B4-BE49-F238E27FC236}">
                      <a16:creationId xmlns:a16="http://schemas.microsoft.com/office/drawing/2014/main" xmlns="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ś1îḓe">
                  <a:extLst>
                    <a:ext uri="{FF2B5EF4-FFF2-40B4-BE49-F238E27FC236}">
                      <a16:creationId xmlns:a16="http://schemas.microsoft.com/office/drawing/2014/main" xmlns="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ṩ1iḓe">
                  <a:extLst>
                    <a:ext uri="{FF2B5EF4-FFF2-40B4-BE49-F238E27FC236}">
                      <a16:creationId xmlns:a16="http://schemas.microsoft.com/office/drawing/2014/main" xmlns="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ṩḷíḋê">
                  <a:extLst>
                    <a:ext uri="{FF2B5EF4-FFF2-40B4-BE49-F238E27FC236}">
                      <a16:creationId xmlns:a16="http://schemas.microsoft.com/office/drawing/2014/main" xmlns="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ṧḻîḓe">
                  <a:extLst>
                    <a:ext uri="{FF2B5EF4-FFF2-40B4-BE49-F238E27FC236}">
                      <a16:creationId xmlns:a16="http://schemas.microsoft.com/office/drawing/2014/main" xmlns="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śľîḍe">
                  <a:extLst>
                    <a:ext uri="{FF2B5EF4-FFF2-40B4-BE49-F238E27FC236}">
                      <a16:creationId xmlns:a16="http://schemas.microsoft.com/office/drawing/2014/main" xmlns="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ṣ1iḍè">
                  <a:extLst>
                    <a:ext uri="{FF2B5EF4-FFF2-40B4-BE49-F238E27FC236}">
                      <a16:creationId xmlns:a16="http://schemas.microsoft.com/office/drawing/2014/main" xmlns="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ṡ1ïḍê">
                  <a:extLst>
                    <a:ext uri="{FF2B5EF4-FFF2-40B4-BE49-F238E27FC236}">
                      <a16:creationId xmlns:a16="http://schemas.microsoft.com/office/drawing/2014/main" xmlns="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islíde">
                  <a:extLst>
                    <a:ext uri="{FF2B5EF4-FFF2-40B4-BE49-F238E27FC236}">
                      <a16:creationId xmlns:a16="http://schemas.microsoft.com/office/drawing/2014/main" xmlns="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ṣľiďè">
                  <a:extLst>
                    <a:ext uri="{FF2B5EF4-FFF2-40B4-BE49-F238E27FC236}">
                      <a16:creationId xmlns:a16="http://schemas.microsoft.com/office/drawing/2014/main" xmlns="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ṧľiḓè">
                  <a:extLst>
                    <a:ext uri="{FF2B5EF4-FFF2-40B4-BE49-F238E27FC236}">
                      <a16:creationId xmlns:a16="http://schemas.microsoft.com/office/drawing/2014/main" xmlns="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ṥḻïḋe">
                  <a:extLst>
                    <a:ext uri="{FF2B5EF4-FFF2-40B4-BE49-F238E27FC236}">
                      <a16:creationId xmlns:a16="http://schemas.microsoft.com/office/drawing/2014/main" xmlns="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ṡ1íḋê">
                  <a:extLst>
                    <a:ext uri="{FF2B5EF4-FFF2-40B4-BE49-F238E27FC236}">
                      <a16:creationId xmlns:a16="http://schemas.microsoft.com/office/drawing/2014/main" xmlns="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lïḍé">
                  <a:extLst>
                    <a:ext uri="{FF2B5EF4-FFF2-40B4-BE49-F238E27FC236}">
                      <a16:creationId xmlns:a16="http://schemas.microsoft.com/office/drawing/2014/main" xmlns="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ślíḓê">
                  <a:extLst>
                    <a:ext uri="{FF2B5EF4-FFF2-40B4-BE49-F238E27FC236}">
                      <a16:creationId xmlns:a16="http://schemas.microsoft.com/office/drawing/2014/main" xmlns="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ïṧļîḍé">
                  <a:extLst>
                    <a:ext uri="{FF2B5EF4-FFF2-40B4-BE49-F238E27FC236}">
                      <a16:creationId xmlns:a16="http://schemas.microsoft.com/office/drawing/2014/main" xmlns="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Sļîḍê">
                  <a:extLst>
                    <a:ext uri="{FF2B5EF4-FFF2-40B4-BE49-F238E27FC236}">
                      <a16:creationId xmlns:a16="http://schemas.microsoft.com/office/drawing/2014/main" xmlns="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ṡḻiḍé">
                  <a:extLst>
                    <a:ext uri="{FF2B5EF4-FFF2-40B4-BE49-F238E27FC236}">
                      <a16:creationId xmlns:a16="http://schemas.microsoft.com/office/drawing/2014/main" xmlns="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ṥľîḋé">
                  <a:extLst>
                    <a:ext uri="{FF2B5EF4-FFF2-40B4-BE49-F238E27FC236}">
                      <a16:creationId xmlns:a16="http://schemas.microsoft.com/office/drawing/2014/main" xmlns="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ľïḋé">
                  <a:extLst>
                    <a:ext uri="{FF2B5EF4-FFF2-40B4-BE49-F238E27FC236}">
                      <a16:creationId xmlns:a16="http://schemas.microsoft.com/office/drawing/2014/main" xmlns="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iśḷidé">
                  <a:extLst>
                    <a:ext uri="{FF2B5EF4-FFF2-40B4-BE49-F238E27FC236}">
                      <a16:creationId xmlns:a16="http://schemas.microsoft.com/office/drawing/2014/main" xmlns="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ṡḻíḑe">
                  <a:extLst>
                    <a:ext uri="{FF2B5EF4-FFF2-40B4-BE49-F238E27FC236}">
                      <a16:creationId xmlns:a16="http://schemas.microsoft.com/office/drawing/2014/main" xmlns="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sḻídê">
                  <a:extLst>
                    <a:ext uri="{FF2B5EF4-FFF2-40B4-BE49-F238E27FC236}">
                      <a16:creationId xmlns:a16="http://schemas.microsoft.com/office/drawing/2014/main" xmlns="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ŝḷîdè">
                  <a:extLst>
                    <a:ext uri="{FF2B5EF4-FFF2-40B4-BE49-F238E27FC236}">
                      <a16:creationId xmlns:a16="http://schemas.microsoft.com/office/drawing/2014/main" xmlns="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$ļïḑê">
                  <a:extLst>
                    <a:ext uri="{FF2B5EF4-FFF2-40B4-BE49-F238E27FC236}">
                      <a16:creationId xmlns:a16="http://schemas.microsoft.com/office/drawing/2014/main" xmlns="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Sḷiḑe">
                  <a:extLst>
                    <a:ext uri="{FF2B5EF4-FFF2-40B4-BE49-F238E27FC236}">
                      <a16:creationId xmlns:a16="http://schemas.microsoft.com/office/drawing/2014/main" xmlns="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šlíḑe">
                  <a:extLst>
                    <a:ext uri="{FF2B5EF4-FFF2-40B4-BE49-F238E27FC236}">
                      <a16:creationId xmlns:a16="http://schemas.microsoft.com/office/drawing/2014/main" xmlns="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ṧḻíḋe">
                  <a:extLst>
                    <a:ext uri="{FF2B5EF4-FFF2-40B4-BE49-F238E27FC236}">
                      <a16:creationId xmlns:a16="http://schemas.microsoft.com/office/drawing/2014/main" xmlns="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ŝļíďé">
                  <a:extLst>
                    <a:ext uri="{FF2B5EF4-FFF2-40B4-BE49-F238E27FC236}">
                      <a16:creationId xmlns:a16="http://schemas.microsoft.com/office/drawing/2014/main" xmlns="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ṥ1îḑê">
                  <a:extLst>
                    <a:ext uri="{FF2B5EF4-FFF2-40B4-BE49-F238E27FC236}">
                      <a16:creationId xmlns:a16="http://schemas.microsoft.com/office/drawing/2014/main" xmlns="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ṥḻidé">
                  <a:extLst>
                    <a:ext uri="{FF2B5EF4-FFF2-40B4-BE49-F238E27FC236}">
                      <a16:creationId xmlns:a16="http://schemas.microsoft.com/office/drawing/2014/main" xmlns="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ṡļïḋe">
                  <a:extLst>
                    <a:ext uri="{FF2B5EF4-FFF2-40B4-BE49-F238E27FC236}">
                      <a16:creationId xmlns:a16="http://schemas.microsoft.com/office/drawing/2014/main" xmlns="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ṩ1îďè">
                  <a:extLst>
                    <a:ext uri="{FF2B5EF4-FFF2-40B4-BE49-F238E27FC236}">
                      <a16:creationId xmlns:a16="http://schemas.microsoft.com/office/drawing/2014/main" xmlns="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$1ídê">
                  <a:extLst>
                    <a:ext uri="{FF2B5EF4-FFF2-40B4-BE49-F238E27FC236}">
                      <a16:creationId xmlns:a16="http://schemas.microsoft.com/office/drawing/2014/main" xmlns="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íšḻîďe">
                <a:extLst>
                  <a:ext uri="{FF2B5EF4-FFF2-40B4-BE49-F238E27FC236}">
                    <a16:creationId xmlns:a16="http://schemas.microsoft.com/office/drawing/2014/main" xmlns="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íṧ1íḋê">
                  <a:extLst>
                    <a:ext uri="{FF2B5EF4-FFF2-40B4-BE49-F238E27FC236}">
                      <a16:creationId xmlns:a16="http://schemas.microsoft.com/office/drawing/2014/main" xmlns="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ísľïḑé">
                  <a:extLst>
                    <a:ext uri="{FF2B5EF4-FFF2-40B4-BE49-F238E27FC236}">
                      <a16:creationId xmlns:a16="http://schemas.microsoft.com/office/drawing/2014/main" xmlns="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ïṥlíḍe">
                    <a:extLst>
                      <a:ext uri="{FF2B5EF4-FFF2-40B4-BE49-F238E27FC236}">
                        <a16:creationId xmlns:a16="http://schemas.microsoft.com/office/drawing/2014/main" xmlns="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íŝļiďê">
                    <a:extLst>
                      <a:ext uri="{FF2B5EF4-FFF2-40B4-BE49-F238E27FC236}">
                        <a16:creationId xmlns:a16="http://schemas.microsoft.com/office/drawing/2014/main" xmlns="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îşľíḓé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772C26-5348-4277-81D7-83A2B736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93945A-4BC8-41FA-8269-64FC21AFD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7D1FCB-0604-4F50-BCA8-CB42892A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761E3C-7B56-4633-BBE8-7EEA51BE75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ïş1ïdé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ṧḷiḍê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i$ļïḋê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islíḓè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iṧľide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şḷïďé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ṧḻïďè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íṣļïḋe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ṣļíďê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íṡlîḑè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íṩļîḓè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í$liḑè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i$lïde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ïṩļíḍé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ísḻîḑé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íŝ1îḑé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îŝḻiḍe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ïṣḻiḋé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609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454A9B-0D3D-49E9-9DA8-13E66CAB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23A297-9F2C-4358-B3AE-7BC19E93B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CFBA0D-7774-43EA-BC00-6346A6309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6e5bcf16-fc78-4353-9209-4c3de6175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AE077FA-5F18-4A24-879B-D02520C7AF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74000"/>
            <a:ext cx="10645282" cy="3836051"/>
            <a:chOff x="670718" y="1674000"/>
            <a:chExt cx="10645282" cy="3836051"/>
          </a:xfrm>
        </p:grpSpPr>
        <p:grpSp>
          <p:nvGrpSpPr>
            <p:cNvPr id="6" name="ïṥlíḍé">
              <a:extLst>
                <a:ext uri="{FF2B5EF4-FFF2-40B4-BE49-F238E27FC236}">
                  <a16:creationId xmlns:a16="http://schemas.microsoft.com/office/drawing/2014/main" xmlns="" id="{A6FEFB1C-6722-4E7A-B3DA-18DBC80C07EB}"/>
                </a:ext>
              </a:extLst>
            </p:cNvPr>
            <p:cNvGrpSpPr/>
            <p:nvPr/>
          </p:nvGrpSpPr>
          <p:grpSpPr>
            <a:xfrm>
              <a:off x="4071006" y="1742599"/>
              <a:ext cx="3666496" cy="3698854"/>
              <a:chOff x="3179763" y="385763"/>
              <a:chExt cx="1258889" cy="1270000"/>
            </a:xfrm>
          </p:grpSpPr>
          <p:sp>
            <p:nvSpPr>
              <p:cNvPr id="22" name="ïṥliḓe">
                <a:extLst>
                  <a:ext uri="{FF2B5EF4-FFF2-40B4-BE49-F238E27FC236}">
                    <a16:creationId xmlns:a16="http://schemas.microsoft.com/office/drawing/2014/main" xmlns="" id="{A8C06483-0AF7-4F0C-A009-44AD112CF722}"/>
                  </a:ext>
                </a:extLst>
              </p:cNvPr>
              <p:cNvSpPr/>
              <p:nvPr/>
            </p:nvSpPr>
            <p:spPr bwMode="auto">
              <a:xfrm>
                <a:off x="4240214" y="1338263"/>
                <a:ext cx="184150" cy="306388"/>
              </a:xfrm>
              <a:custGeom>
                <a:avLst/>
                <a:gdLst>
                  <a:gd name="T0" fmla="*/ 108 w 164"/>
                  <a:gd name="T1" fmla="*/ 42 h 274"/>
                  <a:gd name="T2" fmla="*/ 107 w 164"/>
                  <a:gd name="T3" fmla="*/ 39 h 274"/>
                  <a:gd name="T4" fmla="*/ 105 w 164"/>
                  <a:gd name="T5" fmla="*/ 35 h 274"/>
                  <a:gd name="T6" fmla="*/ 103 w 164"/>
                  <a:gd name="T7" fmla="*/ 32 h 274"/>
                  <a:gd name="T8" fmla="*/ 100 w 164"/>
                  <a:gd name="T9" fmla="*/ 27 h 274"/>
                  <a:gd name="T10" fmla="*/ 98 w 164"/>
                  <a:gd name="T11" fmla="*/ 24 h 274"/>
                  <a:gd name="T12" fmla="*/ 95 w 164"/>
                  <a:gd name="T13" fmla="*/ 20 h 274"/>
                  <a:gd name="T14" fmla="*/ 92 w 164"/>
                  <a:gd name="T15" fmla="*/ 17 h 274"/>
                  <a:gd name="T16" fmla="*/ 89 w 164"/>
                  <a:gd name="T17" fmla="*/ 14 h 274"/>
                  <a:gd name="T18" fmla="*/ 86 w 164"/>
                  <a:gd name="T19" fmla="*/ 11 h 274"/>
                  <a:gd name="T20" fmla="*/ 83 w 164"/>
                  <a:gd name="T21" fmla="*/ 8 h 274"/>
                  <a:gd name="T22" fmla="*/ 79 w 164"/>
                  <a:gd name="T23" fmla="*/ 5 h 274"/>
                  <a:gd name="T24" fmla="*/ 76 w 164"/>
                  <a:gd name="T25" fmla="*/ 3 h 274"/>
                  <a:gd name="T26" fmla="*/ 73 w 164"/>
                  <a:gd name="T27" fmla="*/ 1 h 274"/>
                  <a:gd name="T28" fmla="*/ 71 w 164"/>
                  <a:gd name="T29" fmla="*/ 0 h 274"/>
                  <a:gd name="T30" fmla="*/ 71 w 164"/>
                  <a:gd name="T31" fmla="*/ 0 h 274"/>
                  <a:gd name="T32" fmla="*/ 0 w 164"/>
                  <a:gd name="T33" fmla="*/ 274 h 274"/>
                  <a:gd name="T34" fmla="*/ 164 w 164"/>
                  <a:gd name="T35" fmla="*/ 274 h 274"/>
                  <a:gd name="T36" fmla="*/ 111 w 164"/>
                  <a:gd name="T37" fmla="*/ 49 h 274"/>
                  <a:gd name="T38" fmla="*/ 108 w 164"/>
                  <a:gd name="T39" fmla="*/ 4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" h="274">
                    <a:moveTo>
                      <a:pt x="108" y="42"/>
                    </a:moveTo>
                    <a:cubicBezTo>
                      <a:pt x="108" y="41"/>
                      <a:pt x="107" y="40"/>
                      <a:pt x="107" y="39"/>
                    </a:cubicBezTo>
                    <a:cubicBezTo>
                      <a:pt x="106" y="38"/>
                      <a:pt x="106" y="36"/>
                      <a:pt x="105" y="35"/>
                    </a:cubicBezTo>
                    <a:cubicBezTo>
                      <a:pt x="104" y="34"/>
                      <a:pt x="103" y="33"/>
                      <a:pt x="103" y="32"/>
                    </a:cubicBezTo>
                    <a:cubicBezTo>
                      <a:pt x="102" y="30"/>
                      <a:pt x="101" y="29"/>
                      <a:pt x="100" y="27"/>
                    </a:cubicBezTo>
                    <a:cubicBezTo>
                      <a:pt x="99" y="26"/>
                      <a:pt x="98" y="25"/>
                      <a:pt x="98" y="24"/>
                    </a:cubicBezTo>
                    <a:cubicBezTo>
                      <a:pt x="97" y="23"/>
                      <a:pt x="96" y="22"/>
                      <a:pt x="95" y="20"/>
                    </a:cubicBezTo>
                    <a:cubicBezTo>
                      <a:pt x="94" y="19"/>
                      <a:pt x="93" y="18"/>
                      <a:pt x="92" y="17"/>
                    </a:cubicBezTo>
                    <a:cubicBezTo>
                      <a:pt x="91" y="16"/>
                      <a:pt x="90" y="15"/>
                      <a:pt x="89" y="14"/>
                    </a:cubicBezTo>
                    <a:cubicBezTo>
                      <a:pt x="88" y="13"/>
                      <a:pt x="87" y="12"/>
                      <a:pt x="86" y="11"/>
                    </a:cubicBezTo>
                    <a:cubicBezTo>
                      <a:pt x="85" y="10"/>
                      <a:pt x="84" y="9"/>
                      <a:pt x="83" y="8"/>
                    </a:cubicBezTo>
                    <a:cubicBezTo>
                      <a:pt x="81" y="7"/>
                      <a:pt x="80" y="6"/>
                      <a:pt x="79" y="5"/>
                    </a:cubicBezTo>
                    <a:cubicBezTo>
                      <a:pt x="78" y="5"/>
                      <a:pt x="77" y="4"/>
                      <a:pt x="76" y="3"/>
                    </a:cubicBezTo>
                    <a:cubicBezTo>
                      <a:pt x="75" y="2"/>
                      <a:pt x="74" y="2"/>
                      <a:pt x="73" y="1"/>
                    </a:cubicBezTo>
                    <a:cubicBezTo>
                      <a:pt x="72" y="1"/>
                      <a:pt x="72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25" y="29"/>
                      <a:pt x="6" y="205"/>
                      <a:pt x="0" y="274"/>
                    </a:cubicBezTo>
                    <a:cubicBezTo>
                      <a:pt x="164" y="274"/>
                      <a:pt x="164" y="274"/>
                      <a:pt x="164" y="274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10" y="47"/>
                      <a:pt x="109" y="44"/>
                      <a:pt x="108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ïş1iḋé">
                <a:extLst>
                  <a:ext uri="{FF2B5EF4-FFF2-40B4-BE49-F238E27FC236}">
                    <a16:creationId xmlns:a16="http://schemas.microsoft.com/office/drawing/2014/main" xmlns="" id="{10A2E039-38EF-4A97-8FDD-28E720FACDCE}"/>
                  </a:ext>
                </a:extLst>
              </p:cNvPr>
              <p:cNvSpPr/>
              <p:nvPr/>
            </p:nvSpPr>
            <p:spPr bwMode="auto">
              <a:xfrm>
                <a:off x="3298827" y="1185863"/>
                <a:ext cx="1020763" cy="458788"/>
              </a:xfrm>
              <a:custGeom>
                <a:avLst/>
                <a:gdLst>
                  <a:gd name="T0" fmla="*/ 914 w 914"/>
                  <a:gd name="T1" fmla="*/ 136 h 410"/>
                  <a:gd name="T2" fmla="*/ 910 w 914"/>
                  <a:gd name="T3" fmla="*/ 134 h 410"/>
                  <a:gd name="T4" fmla="*/ 624 w 914"/>
                  <a:gd name="T5" fmla="*/ 8 h 410"/>
                  <a:gd name="T6" fmla="*/ 457 w 914"/>
                  <a:gd name="T7" fmla="*/ 176 h 410"/>
                  <a:gd name="T8" fmla="*/ 457 w 914"/>
                  <a:gd name="T9" fmla="*/ 176 h 410"/>
                  <a:gd name="T10" fmla="*/ 457 w 914"/>
                  <a:gd name="T11" fmla="*/ 176 h 410"/>
                  <a:gd name="T12" fmla="*/ 291 w 914"/>
                  <a:gd name="T13" fmla="*/ 8 h 410"/>
                  <a:gd name="T14" fmla="*/ 308 w 914"/>
                  <a:gd name="T15" fmla="*/ 1 h 410"/>
                  <a:gd name="T16" fmla="*/ 309 w 914"/>
                  <a:gd name="T17" fmla="*/ 0 h 410"/>
                  <a:gd name="T18" fmla="*/ 309 w 914"/>
                  <a:gd name="T19" fmla="*/ 0 h 410"/>
                  <a:gd name="T20" fmla="*/ 308 w 914"/>
                  <a:gd name="T21" fmla="*/ 1 h 410"/>
                  <a:gd name="T22" fmla="*/ 307 w 914"/>
                  <a:gd name="T23" fmla="*/ 1 h 410"/>
                  <a:gd name="T24" fmla="*/ 4 w 914"/>
                  <a:gd name="T25" fmla="*/ 134 h 410"/>
                  <a:gd name="T26" fmla="*/ 0 w 914"/>
                  <a:gd name="T27" fmla="*/ 136 h 410"/>
                  <a:gd name="T28" fmla="*/ 72 w 914"/>
                  <a:gd name="T29" fmla="*/ 410 h 410"/>
                  <a:gd name="T30" fmla="*/ 843 w 914"/>
                  <a:gd name="T31" fmla="*/ 410 h 410"/>
                  <a:gd name="T32" fmla="*/ 914 w 914"/>
                  <a:gd name="T33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4" h="410">
                    <a:moveTo>
                      <a:pt x="914" y="136"/>
                    </a:moveTo>
                    <a:cubicBezTo>
                      <a:pt x="913" y="135"/>
                      <a:pt x="911" y="134"/>
                      <a:pt x="910" y="134"/>
                    </a:cubicBezTo>
                    <a:cubicBezTo>
                      <a:pt x="624" y="8"/>
                      <a:pt x="624" y="8"/>
                      <a:pt x="624" y="8"/>
                    </a:cubicBezTo>
                    <a:cubicBezTo>
                      <a:pt x="624" y="104"/>
                      <a:pt x="557" y="175"/>
                      <a:pt x="457" y="176"/>
                    </a:cubicBezTo>
                    <a:cubicBezTo>
                      <a:pt x="457" y="176"/>
                      <a:pt x="457" y="176"/>
                      <a:pt x="457" y="176"/>
                    </a:cubicBezTo>
                    <a:cubicBezTo>
                      <a:pt x="457" y="176"/>
                      <a:pt x="457" y="176"/>
                      <a:pt x="457" y="176"/>
                    </a:cubicBezTo>
                    <a:cubicBezTo>
                      <a:pt x="358" y="175"/>
                      <a:pt x="291" y="104"/>
                      <a:pt x="291" y="8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308" y="1"/>
                      <a:pt x="309" y="0"/>
                      <a:pt x="309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09" y="0"/>
                      <a:pt x="308" y="0"/>
                      <a:pt x="308" y="1"/>
                    </a:cubicBezTo>
                    <a:cubicBezTo>
                      <a:pt x="308" y="1"/>
                      <a:pt x="308" y="1"/>
                      <a:pt x="307" y="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3" y="134"/>
                      <a:pt x="1" y="135"/>
                      <a:pt x="0" y="136"/>
                    </a:cubicBezTo>
                    <a:cubicBezTo>
                      <a:pt x="46" y="165"/>
                      <a:pt x="65" y="341"/>
                      <a:pt x="72" y="410"/>
                    </a:cubicBezTo>
                    <a:cubicBezTo>
                      <a:pt x="843" y="410"/>
                      <a:pt x="843" y="410"/>
                      <a:pt x="843" y="410"/>
                    </a:cubicBezTo>
                    <a:cubicBezTo>
                      <a:pt x="849" y="341"/>
                      <a:pt x="868" y="165"/>
                      <a:pt x="914" y="1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íṥḷîḑê">
                <a:extLst>
                  <a:ext uri="{FF2B5EF4-FFF2-40B4-BE49-F238E27FC236}">
                    <a16:creationId xmlns:a16="http://schemas.microsoft.com/office/drawing/2014/main" xmlns="" id="{C28E7C62-A7EC-4D7B-BA9E-B92179A1C873}"/>
                  </a:ext>
                </a:extLst>
              </p:cNvPr>
              <p:cNvSpPr/>
              <p:nvPr/>
            </p:nvSpPr>
            <p:spPr bwMode="auto">
              <a:xfrm>
                <a:off x="3194052" y="1338263"/>
                <a:ext cx="184150" cy="306388"/>
              </a:xfrm>
              <a:custGeom>
                <a:avLst/>
                <a:gdLst>
                  <a:gd name="T0" fmla="*/ 93 w 165"/>
                  <a:gd name="T1" fmla="*/ 0 h 274"/>
                  <a:gd name="T2" fmla="*/ 93 w 165"/>
                  <a:gd name="T3" fmla="*/ 0 h 274"/>
                  <a:gd name="T4" fmla="*/ 91 w 165"/>
                  <a:gd name="T5" fmla="*/ 1 h 274"/>
                  <a:gd name="T6" fmla="*/ 88 w 165"/>
                  <a:gd name="T7" fmla="*/ 3 h 274"/>
                  <a:gd name="T8" fmla="*/ 85 w 165"/>
                  <a:gd name="T9" fmla="*/ 5 h 274"/>
                  <a:gd name="T10" fmla="*/ 81 w 165"/>
                  <a:gd name="T11" fmla="*/ 8 h 274"/>
                  <a:gd name="T12" fmla="*/ 78 w 165"/>
                  <a:gd name="T13" fmla="*/ 11 h 274"/>
                  <a:gd name="T14" fmla="*/ 75 w 165"/>
                  <a:gd name="T15" fmla="*/ 14 h 274"/>
                  <a:gd name="T16" fmla="*/ 72 w 165"/>
                  <a:gd name="T17" fmla="*/ 17 h 274"/>
                  <a:gd name="T18" fmla="*/ 69 w 165"/>
                  <a:gd name="T19" fmla="*/ 20 h 274"/>
                  <a:gd name="T20" fmla="*/ 66 w 165"/>
                  <a:gd name="T21" fmla="*/ 24 h 274"/>
                  <a:gd name="T22" fmla="*/ 64 w 165"/>
                  <a:gd name="T23" fmla="*/ 27 h 274"/>
                  <a:gd name="T24" fmla="*/ 61 w 165"/>
                  <a:gd name="T25" fmla="*/ 32 h 274"/>
                  <a:gd name="T26" fmla="*/ 59 w 165"/>
                  <a:gd name="T27" fmla="*/ 35 h 274"/>
                  <a:gd name="T28" fmla="*/ 57 w 165"/>
                  <a:gd name="T29" fmla="*/ 40 h 274"/>
                  <a:gd name="T30" fmla="*/ 56 w 165"/>
                  <a:gd name="T31" fmla="*/ 42 h 274"/>
                  <a:gd name="T32" fmla="*/ 53 w 165"/>
                  <a:gd name="T33" fmla="*/ 49 h 274"/>
                  <a:gd name="T34" fmla="*/ 0 w 165"/>
                  <a:gd name="T35" fmla="*/ 274 h 274"/>
                  <a:gd name="T36" fmla="*/ 165 w 165"/>
                  <a:gd name="T37" fmla="*/ 274 h 274"/>
                  <a:gd name="T38" fmla="*/ 93 w 165"/>
                  <a:gd name="T3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5" h="27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1"/>
                      <a:pt x="91" y="1"/>
                    </a:cubicBezTo>
                    <a:cubicBezTo>
                      <a:pt x="90" y="2"/>
                      <a:pt x="89" y="2"/>
                      <a:pt x="88" y="3"/>
                    </a:cubicBezTo>
                    <a:cubicBezTo>
                      <a:pt x="87" y="4"/>
                      <a:pt x="86" y="5"/>
                      <a:pt x="85" y="5"/>
                    </a:cubicBezTo>
                    <a:cubicBezTo>
                      <a:pt x="84" y="6"/>
                      <a:pt x="83" y="7"/>
                      <a:pt x="81" y="8"/>
                    </a:cubicBezTo>
                    <a:cubicBezTo>
                      <a:pt x="80" y="9"/>
                      <a:pt x="79" y="10"/>
                      <a:pt x="78" y="11"/>
                    </a:cubicBezTo>
                    <a:cubicBezTo>
                      <a:pt x="77" y="12"/>
                      <a:pt x="76" y="13"/>
                      <a:pt x="75" y="14"/>
                    </a:cubicBezTo>
                    <a:cubicBezTo>
                      <a:pt x="74" y="15"/>
                      <a:pt x="73" y="16"/>
                      <a:pt x="72" y="17"/>
                    </a:cubicBezTo>
                    <a:cubicBezTo>
                      <a:pt x="71" y="18"/>
                      <a:pt x="70" y="19"/>
                      <a:pt x="69" y="20"/>
                    </a:cubicBezTo>
                    <a:cubicBezTo>
                      <a:pt x="68" y="22"/>
                      <a:pt x="67" y="23"/>
                      <a:pt x="66" y="24"/>
                    </a:cubicBezTo>
                    <a:cubicBezTo>
                      <a:pt x="65" y="25"/>
                      <a:pt x="65" y="26"/>
                      <a:pt x="64" y="27"/>
                    </a:cubicBezTo>
                    <a:cubicBezTo>
                      <a:pt x="63" y="29"/>
                      <a:pt x="62" y="30"/>
                      <a:pt x="61" y="32"/>
                    </a:cubicBezTo>
                    <a:cubicBezTo>
                      <a:pt x="61" y="33"/>
                      <a:pt x="60" y="34"/>
                      <a:pt x="59" y="35"/>
                    </a:cubicBezTo>
                    <a:cubicBezTo>
                      <a:pt x="58" y="36"/>
                      <a:pt x="58" y="38"/>
                      <a:pt x="57" y="40"/>
                    </a:cubicBezTo>
                    <a:cubicBezTo>
                      <a:pt x="56" y="40"/>
                      <a:pt x="56" y="41"/>
                      <a:pt x="56" y="42"/>
                    </a:cubicBezTo>
                    <a:cubicBezTo>
                      <a:pt x="55" y="44"/>
                      <a:pt x="54" y="47"/>
                      <a:pt x="53" y="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165" y="274"/>
                      <a:pt x="165" y="274"/>
                      <a:pt x="165" y="274"/>
                    </a:cubicBezTo>
                    <a:cubicBezTo>
                      <a:pt x="158" y="205"/>
                      <a:pt x="139" y="29"/>
                      <a:pt x="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íṩḷîdè">
                <a:extLst>
                  <a:ext uri="{FF2B5EF4-FFF2-40B4-BE49-F238E27FC236}">
                    <a16:creationId xmlns:a16="http://schemas.microsoft.com/office/drawing/2014/main" xmlns="" id="{379405FB-935E-43D5-B85B-EAF335C2B40E}"/>
                  </a:ext>
                </a:extLst>
              </p:cNvPr>
              <p:cNvSpPr/>
              <p:nvPr/>
            </p:nvSpPr>
            <p:spPr bwMode="auto">
              <a:xfrm>
                <a:off x="3194052" y="396875"/>
                <a:ext cx="1230313" cy="1247775"/>
              </a:xfrm>
              <a:custGeom>
                <a:avLst/>
                <a:gdLst>
                  <a:gd name="T0" fmla="*/ 53 w 1100"/>
                  <a:gd name="T1" fmla="*/ 893 h 1118"/>
                  <a:gd name="T2" fmla="*/ 57 w 1100"/>
                  <a:gd name="T3" fmla="*/ 884 h 1118"/>
                  <a:gd name="T4" fmla="*/ 61 w 1100"/>
                  <a:gd name="T5" fmla="*/ 876 h 1118"/>
                  <a:gd name="T6" fmla="*/ 66 w 1100"/>
                  <a:gd name="T7" fmla="*/ 868 h 1118"/>
                  <a:gd name="T8" fmla="*/ 72 w 1100"/>
                  <a:gd name="T9" fmla="*/ 861 h 1118"/>
                  <a:gd name="T10" fmla="*/ 78 w 1100"/>
                  <a:gd name="T11" fmla="*/ 855 h 1118"/>
                  <a:gd name="T12" fmla="*/ 85 w 1100"/>
                  <a:gd name="T13" fmla="*/ 849 h 1118"/>
                  <a:gd name="T14" fmla="*/ 91 w 1100"/>
                  <a:gd name="T15" fmla="*/ 845 h 1118"/>
                  <a:gd name="T16" fmla="*/ 93 w 1100"/>
                  <a:gd name="T17" fmla="*/ 844 h 1118"/>
                  <a:gd name="T18" fmla="*/ 400 w 1100"/>
                  <a:gd name="T19" fmla="*/ 709 h 1118"/>
                  <a:gd name="T20" fmla="*/ 401 w 1100"/>
                  <a:gd name="T21" fmla="*/ 653 h 1118"/>
                  <a:gd name="T22" fmla="*/ 326 w 1100"/>
                  <a:gd name="T23" fmla="*/ 485 h 1118"/>
                  <a:gd name="T24" fmla="*/ 289 w 1100"/>
                  <a:gd name="T25" fmla="*/ 371 h 1118"/>
                  <a:gd name="T26" fmla="*/ 289 w 1100"/>
                  <a:gd name="T27" fmla="*/ 224 h 1118"/>
                  <a:gd name="T28" fmla="*/ 550 w 1100"/>
                  <a:gd name="T29" fmla="*/ 0 h 1118"/>
                  <a:gd name="T30" fmla="*/ 811 w 1100"/>
                  <a:gd name="T31" fmla="*/ 224 h 1118"/>
                  <a:gd name="T32" fmla="*/ 811 w 1100"/>
                  <a:gd name="T33" fmla="*/ 371 h 1118"/>
                  <a:gd name="T34" fmla="*/ 811 w 1100"/>
                  <a:gd name="T35" fmla="*/ 447 h 1118"/>
                  <a:gd name="T36" fmla="*/ 769 w 1100"/>
                  <a:gd name="T37" fmla="*/ 484 h 1118"/>
                  <a:gd name="T38" fmla="*/ 699 w 1100"/>
                  <a:gd name="T39" fmla="*/ 709 h 1118"/>
                  <a:gd name="T40" fmla="*/ 717 w 1100"/>
                  <a:gd name="T41" fmla="*/ 716 h 1118"/>
                  <a:gd name="T42" fmla="*/ 1003 w 1100"/>
                  <a:gd name="T43" fmla="*/ 842 h 1118"/>
                  <a:gd name="T44" fmla="*/ 1007 w 1100"/>
                  <a:gd name="T45" fmla="*/ 844 h 1118"/>
                  <a:gd name="T46" fmla="*/ 1012 w 1100"/>
                  <a:gd name="T47" fmla="*/ 847 h 1118"/>
                  <a:gd name="T48" fmla="*/ 1019 w 1100"/>
                  <a:gd name="T49" fmla="*/ 852 h 1118"/>
                  <a:gd name="T50" fmla="*/ 1025 w 1100"/>
                  <a:gd name="T51" fmla="*/ 858 h 1118"/>
                  <a:gd name="T52" fmla="*/ 1031 w 1100"/>
                  <a:gd name="T53" fmla="*/ 864 h 1118"/>
                  <a:gd name="T54" fmla="*/ 1036 w 1100"/>
                  <a:gd name="T55" fmla="*/ 871 h 1118"/>
                  <a:gd name="T56" fmla="*/ 1041 w 1100"/>
                  <a:gd name="T57" fmla="*/ 879 h 1118"/>
                  <a:gd name="T58" fmla="*/ 1044 w 1100"/>
                  <a:gd name="T59" fmla="*/ 886 h 1118"/>
                  <a:gd name="T60" fmla="*/ 1100 w 1100"/>
                  <a:gd name="T61" fmla="*/ 1118 h 1118"/>
                  <a:gd name="T62" fmla="*/ 165 w 1100"/>
                  <a:gd name="T63" fmla="*/ 1118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0" h="1118">
                    <a:moveTo>
                      <a:pt x="0" y="1118"/>
                    </a:moveTo>
                    <a:cubicBezTo>
                      <a:pt x="53" y="893"/>
                      <a:pt x="53" y="893"/>
                      <a:pt x="53" y="893"/>
                    </a:cubicBezTo>
                    <a:cubicBezTo>
                      <a:pt x="54" y="891"/>
                      <a:pt x="55" y="888"/>
                      <a:pt x="56" y="886"/>
                    </a:cubicBezTo>
                    <a:cubicBezTo>
                      <a:pt x="56" y="885"/>
                      <a:pt x="56" y="884"/>
                      <a:pt x="57" y="884"/>
                    </a:cubicBezTo>
                    <a:cubicBezTo>
                      <a:pt x="58" y="882"/>
                      <a:pt x="58" y="880"/>
                      <a:pt x="59" y="879"/>
                    </a:cubicBezTo>
                    <a:cubicBezTo>
                      <a:pt x="60" y="878"/>
                      <a:pt x="61" y="877"/>
                      <a:pt x="61" y="876"/>
                    </a:cubicBezTo>
                    <a:cubicBezTo>
                      <a:pt x="62" y="874"/>
                      <a:pt x="63" y="873"/>
                      <a:pt x="64" y="871"/>
                    </a:cubicBezTo>
                    <a:cubicBezTo>
                      <a:pt x="65" y="870"/>
                      <a:pt x="65" y="869"/>
                      <a:pt x="66" y="868"/>
                    </a:cubicBezTo>
                    <a:cubicBezTo>
                      <a:pt x="67" y="867"/>
                      <a:pt x="68" y="866"/>
                      <a:pt x="69" y="864"/>
                    </a:cubicBezTo>
                    <a:cubicBezTo>
                      <a:pt x="70" y="863"/>
                      <a:pt x="71" y="862"/>
                      <a:pt x="72" y="861"/>
                    </a:cubicBezTo>
                    <a:cubicBezTo>
                      <a:pt x="73" y="860"/>
                      <a:pt x="74" y="859"/>
                      <a:pt x="75" y="858"/>
                    </a:cubicBezTo>
                    <a:cubicBezTo>
                      <a:pt x="76" y="857"/>
                      <a:pt x="77" y="856"/>
                      <a:pt x="78" y="855"/>
                    </a:cubicBezTo>
                    <a:cubicBezTo>
                      <a:pt x="79" y="854"/>
                      <a:pt x="80" y="853"/>
                      <a:pt x="81" y="852"/>
                    </a:cubicBezTo>
                    <a:cubicBezTo>
                      <a:pt x="83" y="851"/>
                      <a:pt x="84" y="850"/>
                      <a:pt x="85" y="849"/>
                    </a:cubicBezTo>
                    <a:cubicBezTo>
                      <a:pt x="86" y="849"/>
                      <a:pt x="87" y="848"/>
                      <a:pt x="88" y="847"/>
                    </a:cubicBezTo>
                    <a:cubicBezTo>
                      <a:pt x="89" y="846"/>
                      <a:pt x="90" y="846"/>
                      <a:pt x="91" y="845"/>
                    </a:cubicBezTo>
                    <a:cubicBezTo>
                      <a:pt x="92" y="845"/>
                      <a:pt x="92" y="844"/>
                      <a:pt x="93" y="844"/>
                    </a:cubicBezTo>
                    <a:cubicBezTo>
                      <a:pt x="93" y="844"/>
                      <a:pt x="93" y="844"/>
                      <a:pt x="93" y="844"/>
                    </a:cubicBezTo>
                    <a:cubicBezTo>
                      <a:pt x="94" y="843"/>
                      <a:pt x="96" y="842"/>
                      <a:pt x="97" y="842"/>
                    </a:cubicBezTo>
                    <a:cubicBezTo>
                      <a:pt x="400" y="709"/>
                      <a:pt x="400" y="709"/>
                      <a:pt x="400" y="709"/>
                    </a:cubicBezTo>
                    <a:cubicBezTo>
                      <a:pt x="401" y="709"/>
                      <a:pt x="401" y="709"/>
                      <a:pt x="401" y="709"/>
                    </a:cubicBezTo>
                    <a:cubicBezTo>
                      <a:pt x="401" y="653"/>
                      <a:pt x="401" y="653"/>
                      <a:pt x="401" y="653"/>
                    </a:cubicBezTo>
                    <a:cubicBezTo>
                      <a:pt x="366" y="609"/>
                      <a:pt x="341" y="551"/>
                      <a:pt x="331" y="484"/>
                    </a:cubicBezTo>
                    <a:cubicBezTo>
                      <a:pt x="329" y="484"/>
                      <a:pt x="328" y="485"/>
                      <a:pt x="326" y="485"/>
                    </a:cubicBezTo>
                    <a:cubicBezTo>
                      <a:pt x="306" y="485"/>
                      <a:pt x="289" y="468"/>
                      <a:pt x="289" y="447"/>
                    </a:cubicBezTo>
                    <a:cubicBezTo>
                      <a:pt x="289" y="371"/>
                      <a:pt x="289" y="371"/>
                      <a:pt x="289" y="371"/>
                    </a:cubicBezTo>
                    <a:cubicBezTo>
                      <a:pt x="289" y="225"/>
                      <a:pt x="289" y="225"/>
                      <a:pt x="289" y="225"/>
                    </a:cubicBezTo>
                    <a:cubicBezTo>
                      <a:pt x="289" y="224"/>
                      <a:pt x="289" y="224"/>
                      <a:pt x="289" y="224"/>
                    </a:cubicBezTo>
                    <a:cubicBezTo>
                      <a:pt x="289" y="224"/>
                      <a:pt x="289" y="224"/>
                      <a:pt x="289" y="224"/>
                    </a:cubicBezTo>
                    <a:cubicBezTo>
                      <a:pt x="290" y="100"/>
                      <a:pt x="406" y="0"/>
                      <a:pt x="550" y="0"/>
                    </a:cubicBezTo>
                    <a:cubicBezTo>
                      <a:pt x="694" y="0"/>
                      <a:pt x="810" y="100"/>
                      <a:pt x="811" y="224"/>
                    </a:cubicBezTo>
                    <a:cubicBezTo>
                      <a:pt x="811" y="224"/>
                      <a:pt x="811" y="224"/>
                      <a:pt x="811" y="224"/>
                    </a:cubicBezTo>
                    <a:cubicBezTo>
                      <a:pt x="811" y="225"/>
                      <a:pt x="811" y="225"/>
                      <a:pt x="811" y="225"/>
                    </a:cubicBezTo>
                    <a:cubicBezTo>
                      <a:pt x="811" y="371"/>
                      <a:pt x="811" y="371"/>
                      <a:pt x="811" y="371"/>
                    </a:cubicBezTo>
                    <a:cubicBezTo>
                      <a:pt x="811" y="373"/>
                      <a:pt x="811" y="373"/>
                      <a:pt x="811" y="373"/>
                    </a:cubicBezTo>
                    <a:cubicBezTo>
                      <a:pt x="811" y="447"/>
                      <a:pt x="811" y="447"/>
                      <a:pt x="811" y="447"/>
                    </a:cubicBezTo>
                    <a:cubicBezTo>
                      <a:pt x="811" y="468"/>
                      <a:pt x="794" y="485"/>
                      <a:pt x="774" y="485"/>
                    </a:cubicBezTo>
                    <a:cubicBezTo>
                      <a:pt x="772" y="485"/>
                      <a:pt x="771" y="484"/>
                      <a:pt x="769" y="484"/>
                    </a:cubicBezTo>
                    <a:cubicBezTo>
                      <a:pt x="759" y="551"/>
                      <a:pt x="734" y="609"/>
                      <a:pt x="699" y="653"/>
                    </a:cubicBezTo>
                    <a:cubicBezTo>
                      <a:pt x="699" y="709"/>
                      <a:pt x="699" y="709"/>
                      <a:pt x="699" y="709"/>
                    </a:cubicBezTo>
                    <a:cubicBezTo>
                      <a:pt x="699" y="709"/>
                      <a:pt x="699" y="709"/>
                      <a:pt x="700" y="709"/>
                    </a:cubicBezTo>
                    <a:cubicBezTo>
                      <a:pt x="717" y="716"/>
                      <a:pt x="717" y="716"/>
                      <a:pt x="717" y="716"/>
                    </a:cubicBezTo>
                    <a:cubicBezTo>
                      <a:pt x="717" y="716"/>
                      <a:pt x="717" y="716"/>
                      <a:pt x="717" y="716"/>
                    </a:cubicBezTo>
                    <a:cubicBezTo>
                      <a:pt x="1003" y="842"/>
                      <a:pt x="1003" y="842"/>
                      <a:pt x="1003" y="842"/>
                    </a:cubicBezTo>
                    <a:cubicBezTo>
                      <a:pt x="1004" y="842"/>
                      <a:pt x="1006" y="843"/>
                      <a:pt x="1007" y="844"/>
                    </a:cubicBezTo>
                    <a:cubicBezTo>
                      <a:pt x="1007" y="844"/>
                      <a:pt x="1007" y="844"/>
                      <a:pt x="1007" y="844"/>
                    </a:cubicBezTo>
                    <a:cubicBezTo>
                      <a:pt x="1008" y="844"/>
                      <a:pt x="1008" y="845"/>
                      <a:pt x="1009" y="845"/>
                    </a:cubicBezTo>
                    <a:cubicBezTo>
                      <a:pt x="1010" y="846"/>
                      <a:pt x="1011" y="846"/>
                      <a:pt x="1012" y="847"/>
                    </a:cubicBezTo>
                    <a:cubicBezTo>
                      <a:pt x="1013" y="848"/>
                      <a:pt x="1014" y="849"/>
                      <a:pt x="1015" y="849"/>
                    </a:cubicBezTo>
                    <a:cubicBezTo>
                      <a:pt x="1016" y="850"/>
                      <a:pt x="1017" y="851"/>
                      <a:pt x="1019" y="852"/>
                    </a:cubicBezTo>
                    <a:cubicBezTo>
                      <a:pt x="1020" y="853"/>
                      <a:pt x="1021" y="854"/>
                      <a:pt x="1022" y="855"/>
                    </a:cubicBezTo>
                    <a:cubicBezTo>
                      <a:pt x="1023" y="856"/>
                      <a:pt x="1024" y="857"/>
                      <a:pt x="1025" y="858"/>
                    </a:cubicBezTo>
                    <a:cubicBezTo>
                      <a:pt x="1026" y="859"/>
                      <a:pt x="1027" y="860"/>
                      <a:pt x="1028" y="861"/>
                    </a:cubicBezTo>
                    <a:cubicBezTo>
                      <a:pt x="1029" y="862"/>
                      <a:pt x="1030" y="863"/>
                      <a:pt x="1031" y="864"/>
                    </a:cubicBezTo>
                    <a:cubicBezTo>
                      <a:pt x="1032" y="866"/>
                      <a:pt x="1033" y="867"/>
                      <a:pt x="1034" y="868"/>
                    </a:cubicBezTo>
                    <a:cubicBezTo>
                      <a:pt x="1034" y="869"/>
                      <a:pt x="1035" y="870"/>
                      <a:pt x="1036" y="871"/>
                    </a:cubicBezTo>
                    <a:cubicBezTo>
                      <a:pt x="1037" y="873"/>
                      <a:pt x="1038" y="874"/>
                      <a:pt x="1039" y="876"/>
                    </a:cubicBezTo>
                    <a:cubicBezTo>
                      <a:pt x="1039" y="877"/>
                      <a:pt x="1040" y="878"/>
                      <a:pt x="1041" y="879"/>
                    </a:cubicBezTo>
                    <a:cubicBezTo>
                      <a:pt x="1042" y="880"/>
                      <a:pt x="1042" y="882"/>
                      <a:pt x="1043" y="883"/>
                    </a:cubicBezTo>
                    <a:cubicBezTo>
                      <a:pt x="1043" y="884"/>
                      <a:pt x="1044" y="885"/>
                      <a:pt x="1044" y="886"/>
                    </a:cubicBezTo>
                    <a:cubicBezTo>
                      <a:pt x="1045" y="888"/>
                      <a:pt x="1046" y="891"/>
                      <a:pt x="1047" y="893"/>
                    </a:cubicBezTo>
                    <a:cubicBezTo>
                      <a:pt x="1100" y="1118"/>
                      <a:pt x="1100" y="1118"/>
                      <a:pt x="1100" y="1118"/>
                    </a:cubicBezTo>
                    <a:cubicBezTo>
                      <a:pt x="936" y="1118"/>
                      <a:pt x="936" y="1118"/>
                      <a:pt x="936" y="1118"/>
                    </a:cubicBezTo>
                    <a:cubicBezTo>
                      <a:pt x="165" y="1118"/>
                      <a:pt x="165" y="1118"/>
                      <a:pt x="165" y="1118"/>
                    </a:cubicBezTo>
                    <a:cubicBezTo>
                      <a:pt x="0" y="1118"/>
                      <a:pt x="0" y="1118"/>
                      <a:pt x="0" y="111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íŝḻîḍé">
                <a:extLst>
                  <a:ext uri="{FF2B5EF4-FFF2-40B4-BE49-F238E27FC236}">
                    <a16:creationId xmlns:a16="http://schemas.microsoft.com/office/drawing/2014/main" xmlns="" id="{87EF6551-298E-4F7F-836D-421B884CF4A2}"/>
                  </a:ext>
                </a:extLst>
              </p:cNvPr>
              <p:cNvSpPr/>
              <p:nvPr/>
            </p:nvSpPr>
            <p:spPr bwMode="auto">
              <a:xfrm>
                <a:off x="3641727" y="1125538"/>
                <a:ext cx="333375" cy="207963"/>
              </a:xfrm>
              <a:custGeom>
                <a:avLst/>
                <a:gdLst>
                  <a:gd name="T0" fmla="*/ 1 w 298"/>
                  <a:gd name="T1" fmla="*/ 55 h 186"/>
                  <a:gd name="T2" fmla="*/ 1 w 298"/>
                  <a:gd name="T3" fmla="*/ 55 h 186"/>
                  <a:gd name="T4" fmla="*/ 149 w 298"/>
                  <a:gd name="T5" fmla="*/ 186 h 186"/>
                  <a:gd name="T6" fmla="*/ 158 w 298"/>
                  <a:gd name="T7" fmla="*/ 185 h 186"/>
                  <a:gd name="T8" fmla="*/ 163 w 298"/>
                  <a:gd name="T9" fmla="*/ 185 h 186"/>
                  <a:gd name="T10" fmla="*/ 175 w 298"/>
                  <a:gd name="T11" fmla="*/ 183 h 186"/>
                  <a:gd name="T12" fmla="*/ 177 w 298"/>
                  <a:gd name="T13" fmla="*/ 183 h 186"/>
                  <a:gd name="T14" fmla="*/ 297 w 298"/>
                  <a:gd name="T15" fmla="*/ 55 h 186"/>
                  <a:gd name="T16" fmla="*/ 297 w 298"/>
                  <a:gd name="T17" fmla="*/ 55 h 186"/>
                  <a:gd name="T18" fmla="*/ 297 w 298"/>
                  <a:gd name="T19" fmla="*/ 55 h 186"/>
                  <a:gd name="T20" fmla="*/ 298 w 298"/>
                  <a:gd name="T21" fmla="*/ 56 h 186"/>
                  <a:gd name="T22" fmla="*/ 298 w 298"/>
                  <a:gd name="T23" fmla="*/ 0 h 186"/>
                  <a:gd name="T24" fmla="*/ 149 w 298"/>
                  <a:gd name="T25" fmla="*/ 79 h 186"/>
                  <a:gd name="T26" fmla="*/ 0 w 298"/>
                  <a:gd name="T27" fmla="*/ 0 h 186"/>
                  <a:gd name="T28" fmla="*/ 0 w 298"/>
                  <a:gd name="T29" fmla="*/ 56 h 186"/>
                  <a:gd name="T30" fmla="*/ 1 w 298"/>
                  <a:gd name="T31" fmla="*/ 55 h 186"/>
                  <a:gd name="T32" fmla="*/ 1 w 298"/>
                  <a:gd name="T33" fmla="*/ 5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8" h="186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1" y="129"/>
                      <a:pt x="73" y="185"/>
                      <a:pt x="149" y="186"/>
                    </a:cubicBezTo>
                    <a:cubicBezTo>
                      <a:pt x="152" y="186"/>
                      <a:pt x="155" y="185"/>
                      <a:pt x="158" y="185"/>
                    </a:cubicBezTo>
                    <a:cubicBezTo>
                      <a:pt x="160" y="185"/>
                      <a:pt x="161" y="185"/>
                      <a:pt x="163" y="185"/>
                    </a:cubicBezTo>
                    <a:cubicBezTo>
                      <a:pt x="167" y="184"/>
                      <a:pt x="171" y="184"/>
                      <a:pt x="175" y="183"/>
                    </a:cubicBezTo>
                    <a:cubicBezTo>
                      <a:pt x="176" y="183"/>
                      <a:pt x="176" y="183"/>
                      <a:pt x="177" y="183"/>
                    </a:cubicBezTo>
                    <a:cubicBezTo>
                      <a:pt x="240" y="171"/>
                      <a:pt x="289" y="120"/>
                      <a:pt x="297" y="55"/>
                    </a:cubicBezTo>
                    <a:cubicBezTo>
                      <a:pt x="297" y="55"/>
                      <a:pt x="297" y="55"/>
                      <a:pt x="297" y="55"/>
                    </a:cubicBezTo>
                    <a:cubicBezTo>
                      <a:pt x="297" y="55"/>
                      <a:pt x="297" y="55"/>
                      <a:pt x="297" y="55"/>
                    </a:cubicBezTo>
                    <a:cubicBezTo>
                      <a:pt x="297" y="55"/>
                      <a:pt x="298" y="55"/>
                      <a:pt x="298" y="56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59" y="49"/>
                      <a:pt x="206" y="79"/>
                      <a:pt x="149" y="79"/>
                    </a:cubicBezTo>
                    <a:cubicBezTo>
                      <a:pt x="92" y="79"/>
                      <a:pt x="39" y="49"/>
                      <a:pt x="0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śḷíďe">
                <a:extLst>
                  <a:ext uri="{FF2B5EF4-FFF2-40B4-BE49-F238E27FC236}">
                    <a16:creationId xmlns:a16="http://schemas.microsoft.com/office/drawing/2014/main" xmlns="" id="{0BCE1480-6828-40CA-BBFB-4D62AD3CF71E}"/>
                  </a:ext>
                </a:extLst>
              </p:cNvPr>
              <p:cNvSpPr/>
              <p:nvPr/>
            </p:nvSpPr>
            <p:spPr bwMode="auto">
              <a:xfrm>
                <a:off x="3517902" y="649288"/>
                <a:ext cx="582613" cy="563563"/>
              </a:xfrm>
              <a:custGeom>
                <a:avLst/>
                <a:gdLst>
                  <a:gd name="T0" fmla="*/ 261 w 522"/>
                  <a:gd name="T1" fmla="*/ 505 h 505"/>
                  <a:gd name="T2" fmla="*/ 410 w 522"/>
                  <a:gd name="T3" fmla="*/ 426 h 505"/>
                  <a:gd name="T4" fmla="*/ 480 w 522"/>
                  <a:gd name="T5" fmla="*/ 257 h 505"/>
                  <a:gd name="T6" fmla="*/ 485 w 522"/>
                  <a:gd name="T7" fmla="*/ 258 h 505"/>
                  <a:gd name="T8" fmla="*/ 522 w 522"/>
                  <a:gd name="T9" fmla="*/ 220 h 505"/>
                  <a:gd name="T10" fmla="*/ 522 w 522"/>
                  <a:gd name="T11" fmla="*/ 146 h 505"/>
                  <a:gd name="T12" fmla="*/ 522 w 522"/>
                  <a:gd name="T13" fmla="*/ 144 h 505"/>
                  <a:gd name="T14" fmla="*/ 522 w 522"/>
                  <a:gd name="T15" fmla="*/ 144 h 505"/>
                  <a:gd name="T16" fmla="*/ 485 w 522"/>
                  <a:gd name="T17" fmla="*/ 108 h 505"/>
                  <a:gd name="T18" fmla="*/ 485 w 522"/>
                  <a:gd name="T19" fmla="*/ 71 h 505"/>
                  <a:gd name="T20" fmla="*/ 447 w 522"/>
                  <a:gd name="T21" fmla="*/ 34 h 505"/>
                  <a:gd name="T22" fmla="*/ 423 w 522"/>
                  <a:gd name="T23" fmla="*/ 34 h 505"/>
                  <a:gd name="T24" fmla="*/ 423 w 522"/>
                  <a:gd name="T25" fmla="*/ 34 h 505"/>
                  <a:gd name="T26" fmla="*/ 361 w 522"/>
                  <a:gd name="T27" fmla="*/ 0 h 505"/>
                  <a:gd name="T28" fmla="*/ 298 w 522"/>
                  <a:gd name="T29" fmla="*/ 34 h 505"/>
                  <a:gd name="T30" fmla="*/ 75 w 522"/>
                  <a:gd name="T31" fmla="*/ 34 h 505"/>
                  <a:gd name="T32" fmla="*/ 37 w 522"/>
                  <a:gd name="T33" fmla="*/ 71 h 505"/>
                  <a:gd name="T34" fmla="*/ 37 w 522"/>
                  <a:gd name="T35" fmla="*/ 108 h 505"/>
                  <a:gd name="T36" fmla="*/ 0 w 522"/>
                  <a:gd name="T37" fmla="*/ 144 h 505"/>
                  <a:gd name="T38" fmla="*/ 0 w 522"/>
                  <a:gd name="T39" fmla="*/ 144 h 505"/>
                  <a:gd name="T40" fmla="*/ 0 w 522"/>
                  <a:gd name="T41" fmla="*/ 220 h 505"/>
                  <a:gd name="T42" fmla="*/ 37 w 522"/>
                  <a:gd name="T43" fmla="*/ 258 h 505"/>
                  <a:gd name="T44" fmla="*/ 42 w 522"/>
                  <a:gd name="T45" fmla="*/ 257 h 505"/>
                  <a:gd name="T46" fmla="*/ 112 w 522"/>
                  <a:gd name="T47" fmla="*/ 426 h 505"/>
                  <a:gd name="T48" fmla="*/ 261 w 522"/>
                  <a:gd name="T4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2" h="505">
                    <a:moveTo>
                      <a:pt x="261" y="505"/>
                    </a:moveTo>
                    <a:cubicBezTo>
                      <a:pt x="318" y="505"/>
                      <a:pt x="371" y="475"/>
                      <a:pt x="410" y="426"/>
                    </a:cubicBezTo>
                    <a:cubicBezTo>
                      <a:pt x="445" y="382"/>
                      <a:pt x="470" y="324"/>
                      <a:pt x="480" y="257"/>
                    </a:cubicBezTo>
                    <a:cubicBezTo>
                      <a:pt x="482" y="257"/>
                      <a:pt x="483" y="258"/>
                      <a:pt x="485" y="258"/>
                    </a:cubicBezTo>
                    <a:cubicBezTo>
                      <a:pt x="505" y="258"/>
                      <a:pt x="522" y="241"/>
                      <a:pt x="522" y="220"/>
                    </a:cubicBezTo>
                    <a:cubicBezTo>
                      <a:pt x="522" y="146"/>
                      <a:pt x="522" y="146"/>
                      <a:pt x="522" y="146"/>
                    </a:cubicBezTo>
                    <a:cubicBezTo>
                      <a:pt x="522" y="144"/>
                      <a:pt x="522" y="144"/>
                      <a:pt x="522" y="144"/>
                    </a:cubicBezTo>
                    <a:cubicBezTo>
                      <a:pt x="522" y="144"/>
                      <a:pt x="522" y="144"/>
                      <a:pt x="522" y="144"/>
                    </a:cubicBezTo>
                    <a:cubicBezTo>
                      <a:pt x="521" y="124"/>
                      <a:pt x="505" y="108"/>
                      <a:pt x="485" y="108"/>
                    </a:cubicBezTo>
                    <a:cubicBezTo>
                      <a:pt x="485" y="71"/>
                      <a:pt x="485" y="71"/>
                      <a:pt x="485" y="71"/>
                    </a:cubicBezTo>
                    <a:cubicBezTo>
                      <a:pt x="485" y="50"/>
                      <a:pt x="468" y="34"/>
                      <a:pt x="447" y="34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397" y="34"/>
                      <a:pt x="374" y="20"/>
                      <a:pt x="361" y="0"/>
                    </a:cubicBezTo>
                    <a:cubicBezTo>
                      <a:pt x="347" y="20"/>
                      <a:pt x="324" y="34"/>
                      <a:pt x="298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4" y="34"/>
                      <a:pt x="37" y="50"/>
                      <a:pt x="37" y="71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17" y="108"/>
                      <a:pt x="1" y="12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241"/>
                      <a:pt x="17" y="258"/>
                      <a:pt x="37" y="258"/>
                    </a:cubicBezTo>
                    <a:cubicBezTo>
                      <a:pt x="39" y="258"/>
                      <a:pt x="40" y="257"/>
                      <a:pt x="42" y="257"/>
                    </a:cubicBezTo>
                    <a:cubicBezTo>
                      <a:pt x="52" y="324"/>
                      <a:pt x="77" y="382"/>
                      <a:pt x="112" y="426"/>
                    </a:cubicBezTo>
                    <a:cubicBezTo>
                      <a:pt x="151" y="475"/>
                      <a:pt x="204" y="505"/>
                      <a:pt x="261" y="5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íṡḻïḓé">
                <a:extLst>
                  <a:ext uri="{FF2B5EF4-FFF2-40B4-BE49-F238E27FC236}">
                    <a16:creationId xmlns:a16="http://schemas.microsoft.com/office/drawing/2014/main" xmlns="" id="{655E14FF-520E-49DC-90ED-0CEDEB71CC32}"/>
                  </a:ext>
                </a:extLst>
              </p:cNvPr>
              <p:cNvSpPr/>
              <p:nvPr/>
            </p:nvSpPr>
            <p:spPr bwMode="auto">
              <a:xfrm>
                <a:off x="3517902" y="396875"/>
                <a:ext cx="582613" cy="412750"/>
              </a:xfrm>
              <a:custGeom>
                <a:avLst/>
                <a:gdLst>
                  <a:gd name="T0" fmla="*/ 37 w 522"/>
                  <a:gd name="T1" fmla="*/ 335 h 371"/>
                  <a:gd name="T2" fmla="*/ 37 w 522"/>
                  <a:gd name="T3" fmla="*/ 298 h 371"/>
                  <a:gd name="T4" fmla="*/ 75 w 522"/>
                  <a:gd name="T5" fmla="*/ 261 h 371"/>
                  <a:gd name="T6" fmla="*/ 298 w 522"/>
                  <a:gd name="T7" fmla="*/ 261 h 371"/>
                  <a:gd name="T8" fmla="*/ 361 w 522"/>
                  <a:gd name="T9" fmla="*/ 227 h 371"/>
                  <a:gd name="T10" fmla="*/ 423 w 522"/>
                  <a:gd name="T11" fmla="*/ 261 h 371"/>
                  <a:gd name="T12" fmla="*/ 423 w 522"/>
                  <a:gd name="T13" fmla="*/ 261 h 371"/>
                  <a:gd name="T14" fmla="*/ 447 w 522"/>
                  <a:gd name="T15" fmla="*/ 261 h 371"/>
                  <a:gd name="T16" fmla="*/ 485 w 522"/>
                  <a:gd name="T17" fmla="*/ 298 h 371"/>
                  <a:gd name="T18" fmla="*/ 485 w 522"/>
                  <a:gd name="T19" fmla="*/ 335 h 371"/>
                  <a:gd name="T20" fmla="*/ 522 w 522"/>
                  <a:gd name="T21" fmla="*/ 371 h 371"/>
                  <a:gd name="T22" fmla="*/ 522 w 522"/>
                  <a:gd name="T23" fmla="*/ 371 h 371"/>
                  <a:gd name="T24" fmla="*/ 522 w 522"/>
                  <a:gd name="T25" fmla="*/ 225 h 371"/>
                  <a:gd name="T26" fmla="*/ 522 w 522"/>
                  <a:gd name="T27" fmla="*/ 224 h 371"/>
                  <a:gd name="T28" fmla="*/ 522 w 522"/>
                  <a:gd name="T29" fmla="*/ 224 h 371"/>
                  <a:gd name="T30" fmla="*/ 261 w 522"/>
                  <a:gd name="T31" fmla="*/ 0 h 371"/>
                  <a:gd name="T32" fmla="*/ 0 w 522"/>
                  <a:gd name="T33" fmla="*/ 224 h 371"/>
                  <a:gd name="T34" fmla="*/ 0 w 522"/>
                  <a:gd name="T35" fmla="*/ 224 h 371"/>
                  <a:gd name="T36" fmla="*/ 0 w 522"/>
                  <a:gd name="T37" fmla="*/ 225 h 371"/>
                  <a:gd name="T38" fmla="*/ 0 w 522"/>
                  <a:gd name="T39" fmla="*/ 371 h 371"/>
                  <a:gd name="T40" fmla="*/ 0 w 522"/>
                  <a:gd name="T41" fmla="*/ 371 h 371"/>
                  <a:gd name="T42" fmla="*/ 37 w 522"/>
                  <a:gd name="T43" fmla="*/ 33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2" h="371">
                    <a:moveTo>
                      <a:pt x="37" y="335"/>
                    </a:moveTo>
                    <a:cubicBezTo>
                      <a:pt x="37" y="298"/>
                      <a:pt x="37" y="298"/>
                      <a:pt x="37" y="298"/>
                    </a:cubicBezTo>
                    <a:cubicBezTo>
                      <a:pt x="37" y="277"/>
                      <a:pt x="54" y="261"/>
                      <a:pt x="75" y="261"/>
                    </a:cubicBezTo>
                    <a:cubicBezTo>
                      <a:pt x="298" y="261"/>
                      <a:pt x="298" y="261"/>
                      <a:pt x="298" y="261"/>
                    </a:cubicBezTo>
                    <a:cubicBezTo>
                      <a:pt x="324" y="261"/>
                      <a:pt x="347" y="247"/>
                      <a:pt x="361" y="227"/>
                    </a:cubicBezTo>
                    <a:cubicBezTo>
                      <a:pt x="374" y="247"/>
                      <a:pt x="397" y="261"/>
                      <a:pt x="423" y="261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47" y="261"/>
                      <a:pt x="447" y="261"/>
                      <a:pt x="447" y="261"/>
                    </a:cubicBezTo>
                    <a:cubicBezTo>
                      <a:pt x="468" y="261"/>
                      <a:pt x="485" y="277"/>
                      <a:pt x="485" y="298"/>
                    </a:cubicBezTo>
                    <a:cubicBezTo>
                      <a:pt x="485" y="335"/>
                      <a:pt x="485" y="335"/>
                      <a:pt x="485" y="335"/>
                    </a:cubicBezTo>
                    <a:cubicBezTo>
                      <a:pt x="505" y="335"/>
                      <a:pt x="521" y="351"/>
                      <a:pt x="522" y="371"/>
                    </a:cubicBezTo>
                    <a:cubicBezTo>
                      <a:pt x="522" y="371"/>
                      <a:pt x="522" y="371"/>
                      <a:pt x="522" y="371"/>
                    </a:cubicBezTo>
                    <a:cubicBezTo>
                      <a:pt x="522" y="225"/>
                      <a:pt x="522" y="225"/>
                      <a:pt x="522" y="225"/>
                    </a:cubicBezTo>
                    <a:cubicBezTo>
                      <a:pt x="522" y="224"/>
                      <a:pt x="522" y="224"/>
                      <a:pt x="522" y="224"/>
                    </a:cubicBezTo>
                    <a:cubicBezTo>
                      <a:pt x="522" y="224"/>
                      <a:pt x="522" y="224"/>
                      <a:pt x="522" y="224"/>
                    </a:cubicBezTo>
                    <a:cubicBezTo>
                      <a:pt x="521" y="100"/>
                      <a:pt x="405" y="0"/>
                      <a:pt x="261" y="0"/>
                    </a:cubicBezTo>
                    <a:cubicBezTo>
                      <a:pt x="117" y="0"/>
                      <a:pt x="1" y="100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1" y="351"/>
                      <a:pt x="17" y="335"/>
                      <a:pt x="37" y="33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íṥļiḑê">
                <a:extLst>
                  <a:ext uri="{FF2B5EF4-FFF2-40B4-BE49-F238E27FC236}">
                    <a16:creationId xmlns:a16="http://schemas.microsoft.com/office/drawing/2014/main" xmlns="" id="{978B3D43-3885-4210-A61E-B61B7B5DEC29}"/>
                  </a:ext>
                </a:extLst>
              </p:cNvPr>
              <p:cNvSpPr/>
              <p:nvPr/>
            </p:nvSpPr>
            <p:spPr bwMode="auto">
              <a:xfrm>
                <a:off x="3506789" y="385763"/>
                <a:ext cx="604838" cy="436563"/>
              </a:xfrm>
              <a:custGeom>
                <a:avLst/>
                <a:gdLst>
                  <a:gd name="T0" fmla="*/ 542 w 542"/>
                  <a:gd name="T1" fmla="*/ 391 h 391"/>
                  <a:gd name="T2" fmla="*/ 522 w 542"/>
                  <a:gd name="T3" fmla="*/ 391 h 391"/>
                  <a:gd name="T4" fmla="*/ 522 w 542"/>
                  <a:gd name="T5" fmla="*/ 382 h 391"/>
                  <a:gd name="T6" fmla="*/ 495 w 542"/>
                  <a:gd name="T7" fmla="*/ 355 h 391"/>
                  <a:gd name="T8" fmla="*/ 485 w 542"/>
                  <a:gd name="T9" fmla="*/ 355 h 391"/>
                  <a:gd name="T10" fmla="*/ 485 w 542"/>
                  <a:gd name="T11" fmla="*/ 308 h 391"/>
                  <a:gd name="T12" fmla="*/ 457 w 542"/>
                  <a:gd name="T13" fmla="*/ 281 h 391"/>
                  <a:gd name="T14" fmla="*/ 433 w 542"/>
                  <a:gd name="T15" fmla="*/ 281 h 391"/>
                  <a:gd name="T16" fmla="*/ 371 w 542"/>
                  <a:gd name="T17" fmla="*/ 253 h 391"/>
                  <a:gd name="T18" fmla="*/ 308 w 542"/>
                  <a:gd name="T19" fmla="*/ 281 h 391"/>
                  <a:gd name="T20" fmla="*/ 85 w 542"/>
                  <a:gd name="T21" fmla="*/ 281 h 391"/>
                  <a:gd name="T22" fmla="*/ 57 w 542"/>
                  <a:gd name="T23" fmla="*/ 308 h 391"/>
                  <a:gd name="T24" fmla="*/ 57 w 542"/>
                  <a:gd name="T25" fmla="*/ 355 h 391"/>
                  <a:gd name="T26" fmla="*/ 47 w 542"/>
                  <a:gd name="T27" fmla="*/ 355 h 391"/>
                  <a:gd name="T28" fmla="*/ 20 w 542"/>
                  <a:gd name="T29" fmla="*/ 382 h 391"/>
                  <a:gd name="T30" fmla="*/ 20 w 542"/>
                  <a:gd name="T31" fmla="*/ 391 h 391"/>
                  <a:gd name="T32" fmla="*/ 0 w 542"/>
                  <a:gd name="T33" fmla="*/ 391 h 391"/>
                  <a:gd name="T34" fmla="*/ 0 w 542"/>
                  <a:gd name="T35" fmla="*/ 381 h 391"/>
                  <a:gd name="T36" fmla="*/ 0 w 542"/>
                  <a:gd name="T37" fmla="*/ 224 h 391"/>
                  <a:gd name="T38" fmla="*/ 0 w 542"/>
                  <a:gd name="T39" fmla="*/ 224 h 391"/>
                  <a:gd name="T40" fmla="*/ 271 w 542"/>
                  <a:gd name="T41" fmla="*/ 0 h 391"/>
                  <a:gd name="T42" fmla="*/ 542 w 542"/>
                  <a:gd name="T43" fmla="*/ 224 h 391"/>
                  <a:gd name="T44" fmla="*/ 542 w 542"/>
                  <a:gd name="T45" fmla="*/ 224 h 391"/>
                  <a:gd name="T46" fmla="*/ 542 w 542"/>
                  <a:gd name="T47" fmla="*/ 235 h 391"/>
                  <a:gd name="T48" fmla="*/ 542 w 542"/>
                  <a:gd name="T49" fmla="*/ 391 h 391"/>
                  <a:gd name="T50" fmla="*/ 505 w 542"/>
                  <a:gd name="T51" fmla="*/ 336 h 391"/>
                  <a:gd name="T52" fmla="*/ 522 w 542"/>
                  <a:gd name="T53" fmla="*/ 344 h 391"/>
                  <a:gd name="T54" fmla="*/ 522 w 542"/>
                  <a:gd name="T55" fmla="*/ 234 h 391"/>
                  <a:gd name="T56" fmla="*/ 271 w 542"/>
                  <a:gd name="T57" fmla="*/ 20 h 391"/>
                  <a:gd name="T58" fmla="*/ 20 w 542"/>
                  <a:gd name="T59" fmla="*/ 234 h 391"/>
                  <a:gd name="T60" fmla="*/ 20 w 542"/>
                  <a:gd name="T61" fmla="*/ 239 h 391"/>
                  <a:gd name="T62" fmla="*/ 20 w 542"/>
                  <a:gd name="T63" fmla="*/ 344 h 391"/>
                  <a:gd name="T64" fmla="*/ 37 w 542"/>
                  <a:gd name="T65" fmla="*/ 336 h 391"/>
                  <a:gd name="T66" fmla="*/ 37 w 542"/>
                  <a:gd name="T67" fmla="*/ 308 h 391"/>
                  <a:gd name="T68" fmla="*/ 85 w 542"/>
                  <a:gd name="T69" fmla="*/ 261 h 391"/>
                  <a:gd name="T70" fmla="*/ 308 w 542"/>
                  <a:gd name="T71" fmla="*/ 261 h 391"/>
                  <a:gd name="T72" fmla="*/ 362 w 542"/>
                  <a:gd name="T73" fmla="*/ 232 h 391"/>
                  <a:gd name="T74" fmla="*/ 371 w 542"/>
                  <a:gd name="T75" fmla="*/ 219 h 391"/>
                  <a:gd name="T76" fmla="*/ 379 w 542"/>
                  <a:gd name="T77" fmla="*/ 232 h 391"/>
                  <a:gd name="T78" fmla="*/ 433 w 542"/>
                  <a:gd name="T79" fmla="*/ 261 h 391"/>
                  <a:gd name="T80" fmla="*/ 457 w 542"/>
                  <a:gd name="T81" fmla="*/ 261 h 391"/>
                  <a:gd name="T82" fmla="*/ 505 w 542"/>
                  <a:gd name="T83" fmla="*/ 308 h 391"/>
                  <a:gd name="T84" fmla="*/ 505 w 542"/>
                  <a:gd name="T85" fmla="*/ 33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2" h="391">
                    <a:moveTo>
                      <a:pt x="542" y="391"/>
                    </a:moveTo>
                    <a:cubicBezTo>
                      <a:pt x="522" y="391"/>
                      <a:pt x="522" y="391"/>
                      <a:pt x="522" y="391"/>
                    </a:cubicBezTo>
                    <a:cubicBezTo>
                      <a:pt x="522" y="382"/>
                      <a:pt x="522" y="382"/>
                      <a:pt x="522" y="382"/>
                    </a:cubicBezTo>
                    <a:cubicBezTo>
                      <a:pt x="521" y="367"/>
                      <a:pt x="509" y="355"/>
                      <a:pt x="495" y="355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5" y="308"/>
                      <a:pt x="485" y="308"/>
                      <a:pt x="485" y="308"/>
                    </a:cubicBezTo>
                    <a:cubicBezTo>
                      <a:pt x="485" y="293"/>
                      <a:pt x="472" y="281"/>
                      <a:pt x="457" y="281"/>
                    </a:cubicBezTo>
                    <a:cubicBezTo>
                      <a:pt x="433" y="281"/>
                      <a:pt x="433" y="281"/>
                      <a:pt x="433" y="281"/>
                    </a:cubicBezTo>
                    <a:cubicBezTo>
                      <a:pt x="409" y="281"/>
                      <a:pt x="386" y="271"/>
                      <a:pt x="371" y="253"/>
                    </a:cubicBezTo>
                    <a:cubicBezTo>
                      <a:pt x="355" y="271"/>
                      <a:pt x="332" y="281"/>
                      <a:pt x="308" y="281"/>
                    </a:cubicBezTo>
                    <a:cubicBezTo>
                      <a:pt x="85" y="281"/>
                      <a:pt x="85" y="281"/>
                      <a:pt x="85" y="281"/>
                    </a:cubicBezTo>
                    <a:cubicBezTo>
                      <a:pt x="70" y="281"/>
                      <a:pt x="57" y="293"/>
                      <a:pt x="57" y="308"/>
                    </a:cubicBezTo>
                    <a:cubicBezTo>
                      <a:pt x="57" y="355"/>
                      <a:pt x="57" y="355"/>
                      <a:pt x="57" y="355"/>
                    </a:cubicBezTo>
                    <a:cubicBezTo>
                      <a:pt x="47" y="355"/>
                      <a:pt x="47" y="355"/>
                      <a:pt x="47" y="355"/>
                    </a:cubicBezTo>
                    <a:cubicBezTo>
                      <a:pt x="33" y="355"/>
                      <a:pt x="21" y="367"/>
                      <a:pt x="20" y="382"/>
                    </a:cubicBezTo>
                    <a:cubicBezTo>
                      <a:pt x="20" y="391"/>
                      <a:pt x="20" y="391"/>
                      <a:pt x="20" y="39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7" y="99"/>
                      <a:pt x="126" y="0"/>
                      <a:pt x="271" y="0"/>
                    </a:cubicBezTo>
                    <a:cubicBezTo>
                      <a:pt x="416" y="0"/>
                      <a:pt x="535" y="99"/>
                      <a:pt x="542" y="224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2" y="235"/>
                      <a:pt x="542" y="235"/>
                      <a:pt x="542" y="235"/>
                    </a:cubicBezTo>
                    <a:lnTo>
                      <a:pt x="542" y="391"/>
                    </a:lnTo>
                    <a:close/>
                    <a:moveTo>
                      <a:pt x="505" y="336"/>
                    </a:moveTo>
                    <a:cubicBezTo>
                      <a:pt x="511" y="338"/>
                      <a:pt x="517" y="340"/>
                      <a:pt x="522" y="344"/>
                    </a:cubicBezTo>
                    <a:cubicBezTo>
                      <a:pt x="522" y="234"/>
                      <a:pt x="522" y="234"/>
                      <a:pt x="522" y="234"/>
                    </a:cubicBezTo>
                    <a:cubicBezTo>
                      <a:pt x="521" y="116"/>
                      <a:pt x="409" y="20"/>
                      <a:pt x="271" y="20"/>
                    </a:cubicBezTo>
                    <a:cubicBezTo>
                      <a:pt x="133" y="20"/>
                      <a:pt x="21" y="116"/>
                      <a:pt x="20" y="234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20" y="344"/>
                      <a:pt x="20" y="344"/>
                      <a:pt x="20" y="344"/>
                    </a:cubicBezTo>
                    <a:cubicBezTo>
                      <a:pt x="25" y="340"/>
                      <a:pt x="31" y="338"/>
                      <a:pt x="37" y="336"/>
                    </a:cubicBezTo>
                    <a:cubicBezTo>
                      <a:pt x="37" y="308"/>
                      <a:pt x="37" y="308"/>
                      <a:pt x="37" y="308"/>
                    </a:cubicBezTo>
                    <a:cubicBezTo>
                      <a:pt x="37" y="282"/>
                      <a:pt x="59" y="261"/>
                      <a:pt x="85" y="261"/>
                    </a:cubicBezTo>
                    <a:cubicBezTo>
                      <a:pt x="308" y="261"/>
                      <a:pt x="308" y="261"/>
                      <a:pt x="308" y="261"/>
                    </a:cubicBezTo>
                    <a:cubicBezTo>
                      <a:pt x="330" y="261"/>
                      <a:pt x="350" y="250"/>
                      <a:pt x="362" y="232"/>
                    </a:cubicBezTo>
                    <a:cubicBezTo>
                      <a:pt x="371" y="219"/>
                      <a:pt x="371" y="219"/>
                      <a:pt x="371" y="219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91" y="250"/>
                      <a:pt x="411" y="261"/>
                      <a:pt x="433" y="261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84" y="261"/>
                      <a:pt x="505" y="282"/>
                      <a:pt x="505" y="308"/>
                    </a:cubicBezTo>
                    <a:lnTo>
                      <a:pt x="505" y="3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íṡḻiḓê">
                <a:extLst>
                  <a:ext uri="{FF2B5EF4-FFF2-40B4-BE49-F238E27FC236}">
                    <a16:creationId xmlns:a16="http://schemas.microsoft.com/office/drawing/2014/main" xmlns="" id="{3AA0C64E-550B-4A7E-901D-B397FE0EF98D}"/>
                  </a:ext>
                </a:extLst>
              </p:cNvPr>
              <p:cNvSpPr/>
              <p:nvPr/>
            </p:nvSpPr>
            <p:spPr bwMode="auto">
              <a:xfrm>
                <a:off x="3840164" y="1185863"/>
                <a:ext cx="134938" cy="142875"/>
              </a:xfrm>
              <a:custGeom>
                <a:avLst/>
                <a:gdLst>
                  <a:gd name="T0" fmla="*/ 120 w 120"/>
                  <a:gd name="T1" fmla="*/ 0 h 128"/>
                  <a:gd name="T2" fmla="*/ 120 w 120"/>
                  <a:gd name="T3" fmla="*/ 0 h 128"/>
                  <a:gd name="T4" fmla="*/ 0 w 120"/>
                  <a:gd name="T5" fmla="*/ 128 h 128"/>
                  <a:gd name="T6" fmla="*/ 120 w 12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28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12" y="65"/>
                      <a:pt x="63" y="116"/>
                      <a:pt x="0" y="128"/>
                    </a:cubicBezTo>
                    <a:cubicBezTo>
                      <a:pt x="63" y="116"/>
                      <a:pt x="112" y="65"/>
                      <a:pt x="1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ïsľïḓe">
                <a:extLst>
                  <a:ext uri="{FF2B5EF4-FFF2-40B4-BE49-F238E27FC236}">
                    <a16:creationId xmlns:a16="http://schemas.microsoft.com/office/drawing/2014/main" xmlns="" id="{5D56910B-87C8-46F4-8938-2F555B005A69}"/>
                  </a:ext>
                </a:extLst>
              </p:cNvPr>
              <p:cNvSpPr/>
              <p:nvPr/>
            </p:nvSpPr>
            <p:spPr bwMode="auto">
              <a:xfrm>
                <a:off x="3808414" y="1331913"/>
                <a:ext cx="11113" cy="1588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1 h 1"/>
                  <a:gd name="T4" fmla="*/ 0 w 9"/>
                  <a:gd name="T5" fmla="*/ 1 h 1"/>
                  <a:gd name="T6" fmla="*/ 9 w 9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i$ļíḑê">
                <a:extLst>
                  <a:ext uri="{FF2B5EF4-FFF2-40B4-BE49-F238E27FC236}">
                    <a16:creationId xmlns:a16="http://schemas.microsoft.com/office/drawing/2014/main" xmlns="" id="{66ED84BB-70E9-4DDF-810C-791FFC4F6DEC}"/>
                  </a:ext>
                </a:extLst>
              </p:cNvPr>
              <p:cNvSpPr/>
              <p:nvPr/>
            </p:nvSpPr>
            <p:spPr bwMode="auto">
              <a:xfrm>
                <a:off x="3624264" y="1185863"/>
                <a:ext cx="371475" cy="196850"/>
              </a:xfrm>
              <a:custGeom>
                <a:avLst/>
                <a:gdLst>
                  <a:gd name="T0" fmla="*/ 314 w 333"/>
                  <a:gd name="T1" fmla="*/ 0 h 176"/>
                  <a:gd name="T2" fmla="*/ 194 w 333"/>
                  <a:gd name="T3" fmla="*/ 128 h 176"/>
                  <a:gd name="T4" fmla="*/ 192 w 333"/>
                  <a:gd name="T5" fmla="*/ 128 h 176"/>
                  <a:gd name="T6" fmla="*/ 180 w 333"/>
                  <a:gd name="T7" fmla="*/ 130 h 176"/>
                  <a:gd name="T8" fmla="*/ 175 w 333"/>
                  <a:gd name="T9" fmla="*/ 130 h 176"/>
                  <a:gd name="T10" fmla="*/ 166 w 333"/>
                  <a:gd name="T11" fmla="*/ 131 h 176"/>
                  <a:gd name="T12" fmla="*/ 166 w 333"/>
                  <a:gd name="T13" fmla="*/ 131 h 176"/>
                  <a:gd name="T14" fmla="*/ 18 w 333"/>
                  <a:gd name="T15" fmla="*/ 0 h 176"/>
                  <a:gd name="T16" fmla="*/ 18 w 333"/>
                  <a:gd name="T17" fmla="*/ 0 h 176"/>
                  <a:gd name="T18" fmla="*/ 17 w 333"/>
                  <a:gd name="T19" fmla="*/ 1 h 176"/>
                  <a:gd name="T20" fmla="*/ 0 w 333"/>
                  <a:gd name="T21" fmla="*/ 8 h 176"/>
                  <a:gd name="T22" fmla="*/ 166 w 333"/>
                  <a:gd name="T23" fmla="*/ 176 h 176"/>
                  <a:gd name="T24" fmla="*/ 166 w 333"/>
                  <a:gd name="T25" fmla="*/ 176 h 176"/>
                  <a:gd name="T26" fmla="*/ 166 w 333"/>
                  <a:gd name="T27" fmla="*/ 176 h 176"/>
                  <a:gd name="T28" fmla="*/ 333 w 333"/>
                  <a:gd name="T29" fmla="*/ 8 h 176"/>
                  <a:gd name="T30" fmla="*/ 333 w 333"/>
                  <a:gd name="T31" fmla="*/ 8 h 176"/>
                  <a:gd name="T32" fmla="*/ 316 w 333"/>
                  <a:gd name="T33" fmla="*/ 1 h 176"/>
                  <a:gd name="T34" fmla="*/ 315 w 333"/>
                  <a:gd name="T35" fmla="*/ 1 h 176"/>
                  <a:gd name="T36" fmla="*/ 314 w 333"/>
                  <a:gd name="T37" fmla="*/ 0 h 176"/>
                  <a:gd name="T38" fmla="*/ 314 w 333"/>
                  <a:gd name="T3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3" h="176">
                    <a:moveTo>
                      <a:pt x="314" y="0"/>
                    </a:moveTo>
                    <a:cubicBezTo>
                      <a:pt x="306" y="65"/>
                      <a:pt x="257" y="116"/>
                      <a:pt x="194" y="128"/>
                    </a:cubicBezTo>
                    <a:cubicBezTo>
                      <a:pt x="193" y="128"/>
                      <a:pt x="193" y="128"/>
                      <a:pt x="192" y="128"/>
                    </a:cubicBezTo>
                    <a:cubicBezTo>
                      <a:pt x="188" y="129"/>
                      <a:pt x="184" y="129"/>
                      <a:pt x="180" y="130"/>
                    </a:cubicBezTo>
                    <a:cubicBezTo>
                      <a:pt x="178" y="130"/>
                      <a:pt x="177" y="130"/>
                      <a:pt x="175" y="130"/>
                    </a:cubicBezTo>
                    <a:cubicBezTo>
                      <a:pt x="172" y="130"/>
                      <a:pt x="169" y="131"/>
                      <a:pt x="166" y="131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90" y="130"/>
                      <a:pt x="28" y="74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1"/>
                      <a:pt x="17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4"/>
                      <a:pt x="67" y="175"/>
                      <a:pt x="166" y="176"/>
                    </a:cubicBezTo>
                    <a:cubicBezTo>
                      <a:pt x="166" y="176"/>
                      <a:pt x="166" y="176"/>
                      <a:pt x="166" y="176"/>
                    </a:cubicBezTo>
                    <a:cubicBezTo>
                      <a:pt x="166" y="176"/>
                      <a:pt x="166" y="176"/>
                      <a:pt x="166" y="176"/>
                    </a:cubicBezTo>
                    <a:cubicBezTo>
                      <a:pt x="266" y="175"/>
                      <a:pt x="333" y="104"/>
                      <a:pt x="333" y="8"/>
                    </a:cubicBezTo>
                    <a:cubicBezTo>
                      <a:pt x="333" y="8"/>
                      <a:pt x="333" y="8"/>
                      <a:pt x="333" y="8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0"/>
                      <a:pt x="31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ï$ļîdè">
                <a:extLst>
                  <a:ext uri="{FF2B5EF4-FFF2-40B4-BE49-F238E27FC236}">
                    <a16:creationId xmlns:a16="http://schemas.microsoft.com/office/drawing/2014/main" xmlns="" id="{5264374B-5450-4D69-8A47-5E540AAD0D3C}"/>
                  </a:ext>
                </a:extLst>
              </p:cNvPr>
              <p:cNvSpPr/>
              <p:nvPr/>
            </p:nvSpPr>
            <p:spPr bwMode="auto">
              <a:xfrm>
                <a:off x="3630614" y="1093788"/>
                <a:ext cx="355600" cy="250825"/>
              </a:xfrm>
              <a:custGeom>
                <a:avLst/>
                <a:gdLst>
                  <a:gd name="T0" fmla="*/ 159 w 318"/>
                  <a:gd name="T1" fmla="*/ 224 h 224"/>
                  <a:gd name="T2" fmla="*/ 159 w 318"/>
                  <a:gd name="T3" fmla="*/ 224 h 224"/>
                  <a:gd name="T4" fmla="*/ 3 w 318"/>
                  <a:gd name="T5" fmla="*/ 97 h 224"/>
                  <a:gd name="T6" fmla="*/ 0 w 318"/>
                  <a:gd name="T7" fmla="*/ 98 h 224"/>
                  <a:gd name="T8" fmla="*/ 0 w 318"/>
                  <a:gd name="T9" fmla="*/ 84 h 224"/>
                  <a:gd name="T10" fmla="*/ 0 w 318"/>
                  <a:gd name="T11" fmla="*/ 0 h 224"/>
                  <a:gd name="T12" fmla="*/ 18 w 318"/>
                  <a:gd name="T13" fmla="*/ 22 h 224"/>
                  <a:gd name="T14" fmla="*/ 159 w 318"/>
                  <a:gd name="T15" fmla="*/ 97 h 224"/>
                  <a:gd name="T16" fmla="*/ 300 w 318"/>
                  <a:gd name="T17" fmla="*/ 22 h 224"/>
                  <a:gd name="T18" fmla="*/ 318 w 318"/>
                  <a:gd name="T19" fmla="*/ 0 h 224"/>
                  <a:gd name="T20" fmla="*/ 318 w 318"/>
                  <a:gd name="T21" fmla="*/ 98 h 224"/>
                  <a:gd name="T22" fmla="*/ 315 w 318"/>
                  <a:gd name="T23" fmla="*/ 97 h 224"/>
                  <a:gd name="T24" fmla="*/ 189 w 318"/>
                  <a:gd name="T25" fmla="*/ 221 h 224"/>
                  <a:gd name="T26" fmla="*/ 187 w 318"/>
                  <a:gd name="T27" fmla="*/ 221 h 224"/>
                  <a:gd name="T28" fmla="*/ 187 w 318"/>
                  <a:gd name="T29" fmla="*/ 221 h 224"/>
                  <a:gd name="T30" fmla="*/ 174 w 318"/>
                  <a:gd name="T31" fmla="*/ 223 h 224"/>
                  <a:gd name="T32" fmla="*/ 170 w 318"/>
                  <a:gd name="T33" fmla="*/ 223 h 224"/>
                  <a:gd name="T34" fmla="*/ 168 w 318"/>
                  <a:gd name="T35" fmla="*/ 223 h 224"/>
                  <a:gd name="T36" fmla="*/ 166 w 318"/>
                  <a:gd name="T37" fmla="*/ 223 h 224"/>
                  <a:gd name="T38" fmla="*/ 159 w 318"/>
                  <a:gd name="T39" fmla="*/ 224 h 224"/>
                  <a:gd name="T40" fmla="*/ 20 w 318"/>
                  <a:gd name="T41" fmla="*/ 72 h 224"/>
                  <a:gd name="T42" fmla="*/ 21 w 318"/>
                  <a:gd name="T43" fmla="*/ 82 h 224"/>
                  <a:gd name="T44" fmla="*/ 159 w 318"/>
                  <a:gd name="T45" fmla="*/ 204 h 224"/>
                  <a:gd name="T46" fmla="*/ 165 w 318"/>
                  <a:gd name="T47" fmla="*/ 203 h 224"/>
                  <a:gd name="T48" fmla="*/ 167 w 318"/>
                  <a:gd name="T49" fmla="*/ 203 h 224"/>
                  <a:gd name="T50" fmla="*/ 169 w 318"/>
                  <a:gd name="T51" fmla="*/ 203 h 224"/>
                  <a:gd name="T52" fmla="*/ 172 w 318"/>
                  <a:gd name="T53" fmla="*/ 203 h 224"/>
                  <a:gd name="T54" fmla="*/ 183 w 318"/>
                  <a:gd name="T55" fmla="*/ 201 h 224"/>
                  <a:gd name="T56" fmla="*/ 185 w 318"/>
                  <a:gd name="T57" fmla="*/ 201 h 224"/>
                  <a:gd name="T58" fmla="*/ 297 w 318"/>
                  <a:gd name="T59" fmla="*/ 82 h 224"/>
                  <a:gd name="T60" fmla="*/ 298 w 318"/>
                  <a:gd name="T61" fmla="*/ 73 h 224"/>
                  <a:gd name="T62" fmla="*/ 298 w 318"/>
                  <a:gd name="T63" fmla="*/ 54 h 224"/>
                  <a:gd name="T64" fmla="*/ 159 w 318"/>
                  <a:gd name="T65" fmla="*/ 117 h 224"/>
                  <a:gd name="T66" fmla="*/ 20 w 318"/>
                  <a:gd name="T67" fmla="*/ 54 h 224"/>
                  <a:gd name="T68" fmla="*/ 20 w 318"/>
                  <a:gd name="T69" fmla="*/ 7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8" h="224">
                    <a:moveTo>
                      <a:pt x="159" y="224"/>
                    </a:moveTo>
                    <a:cubicBezTo>
                      <a:pt x="159" y="224"/>
                      <a:pt x="159" y="224"/>
                      <a:pt x="159" y="224"/>
                    </a:cubicBezTo>
                    <a:cubicBezTo>
                      <a:pt x="83" y="223"/>
                      <a:pt x="18" y="170"/>
                      <a:pt x="3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57" y="70"/>
                      <a:pt x="107" y="97"/>
                      <a:pt x="159" y="97"/>
                    </a:cubicBezTo>
                    <a:cubicBezTo>
                      <a:pt x="211" y="97"/>
                      <a:pt x="261" y="70"/>
                      <a:pt x="300" y="22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18" y="98"/>
                      <a:pt x="318" y="98"/>
                      <a:pt x="318" y="98"/>
                    </a:cubicBezTo>
                    <a:cubicBezTo>
                      <a:pt x="315" y="97"/>
                      <a:pt x="315" y="97"/>
                      <a:pt x="315" y="97"/>
                    </a:cubicBezTo>
                    <a:cubicBezTo>
                      <a:pt x="302" y="160"/>
                      <a:pt x="253" y="209"/>
                      <a:pt x="189" y="221"/>
                    </a:cubicBezTo>
                    <a:cubicBezTo>
                      <a:pt x="188" y="221"/>
                      <a:pt x="188" y="221"/>
                      <a:pt x="187" y="221"/>
                    </a:cubicBezTo>
                    <a:cubicBezTo>
                      <a:pt x="187" y="221"/>
                      <a:pt x="187" y="221"/>
                      <a:pt x="187" y="221"/>
                    </a:cubicBezTo>
                    <a:cubicBezTo>
                      <a:pt x="183" y="222"/>
                      <a:pt x="179" y="222"/>
                      <a:pt x="174" y="223"/>
                    </a:cubicBezTo>
                    <a:cubicBezTo>
                      <a:pt x="173" y="223"/>
                      <a:pt x="171" y="223"/>
                      <a:pt x="170" y="223"/>
                    </a:cubicBezTo>
                    <a:cubicBezTo>
                      <a:pt x="170" y="223"/>
                      <a:pt x="169" y="223"/>
                      <a:pt x="168" y="223"/>
                    </a:cubicBezTo>
                    <a:cubicBezTo>
                      <a:pt x="166" y="223"/>
                      <a:pt x="166" y="223"/>
                      <a:pt x="166" y="223"/>
                    </a:cubicBezTo>
                    <a:cubicBezTo>
                      <a:pt x="164" y="223"/>
                      <a:pt x="162" y="224"/>
                      <a:pt x="159" y="224"/>
                    </a:cubicBezTo>
                    <a:close/>
                    <a:moveTo>
                      <a:pt x="20" y="7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30" y="151"/>
                      <a:pt x="89" y="203"/>
                      <a:pt x="159" y="204"/>
                    </a:cubicBezTo>
                    <a:cubicBezTo>
                      <a:pt x="161" y="204"/>
                      <a:pt x="163" y="203"/>
                      <a:pt x="165" y="203"/>
                    </a:cubicBezTo>
                    <a:cubicBezTo>
                      <a:pt x="167" y="203"/>
                      <a:pt x="167" y="203"/>
                      <a:pt x="167" y="203"/>
                    </a:cubicBezTo>
                    <a:cubicBezTo>
                      <a:pt x="168" y="203"/>
                      <a:pt x="169" y="203"/>
                      <a:pt x="169" y="203"/>
                    </a:cubicBezTo>
                    <a:cubicBezTo>
                      <a:pt x="170" y="203"/>
                      <a:pt x="171" y="203"/>
                      <a:pt x="172" y="203"/>
                    </a:cubicBezTo>
                    <a:cubicBezTo>
                      <a:pt x="176" y="203"/>
                      <a:pt x="180" y="202"/>
                      <a:pt x="183" y="201"/>
                    </a:cubicBezTo>
                    <a:cubicBezTo>
                      <a:pt x="184" y="201"/>
                      <a:pt x="184" y="201"/>
                      <a:pt x="185" y="201"/>
                    </a:cubicBezTo>
                    <a:cubicBezTo>
                      <a:pt x="244" y="190"/>
                      <a:pt x="289" y="142"/>
                      <a:pt x="297" y="82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298" y="54"/>
                      <a:pt x="298" y="54"/>
                      <a:pt x="298" y="54"/>
                    </a:cubicBezTo>
                    <a:cubicBezTo>
                      <a:pt x="258" y="95"/>
                      <a:pt x="209" y="117"/>
                      <a:pt x="159" y="117"/>
                    </a:cubicBezTo>
                    <a:cubicBezTo>
                      <a:pt x="109" y="117"/>
                      <a:pt x="60" y="95"/>
                      <a:pt x="20" y="54"/>
                    </a:cubicBezTo>
                    <a:cubicBezTo>
                      <a:pt x="20" y="72"/>
                      <a:pt x="20" y="72"/>
                      <a:pt x="20" y="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ïṡļiḋé">
                <a:extLst>
                  <a:ext uri="{FF2B5EF4-FFF2-40B4-BE49-F238E27FC236}">
                    <a16:creationId xmlns:a16="http://schemas.microsoft.com/office/drawing/2014/main" xmlns="" id="{61AC2646-7A35-42FE-815D-AB4EDF40C576}"/>
                  </a:ext>
                </a:extLst>
              </p:cNvPr>
              <p:cNvSpPr/>
              <p:nvPr/>
            </p:nvSpPr>
            <p:spPr bwMode="auto">
              <a:xfrm>
                <a:off x="3506789" y="630238"/>
                <a:ext cx="604838" cy="501650"/>
              </a:xfrm>
              <a:custGeom>
                <a:avLst/>
                <a:gdLst>
                  <a:gd name="T0" fmla="*/ 428 w 542"/>
                  <a:gd name="T1" fmla="*/ 450 h 450"/>
                  <a:gd name="T2" fmla="*/ 412 w 542"/>
                  <a:gd name="T3" fmla="*/ 438 h 450"/>
                  <a:gd name="T4" fmla="*/ 480 w 542"/>
                  <a:gd name="T5" fmla="*/ 274 h 450"/>
                  <a:gd name="T6" fmla="*/ 482 w 542"/>
                  <a:gd name="T7" fmla="*/ 264 h 450"/>
                  <a:gd name="T8" fmla="*/ 491 w 542"/>
                  <a:gd name="T9" fmla="*/ 265 h 450"/>
                  <a:gd name="T10" fmla="*/ 495 w 542"/>
                  <a:gd name="T11" fmla="*/ 266 h 450"/>
                  <a:gd name="T12" fmla="*/ 522 w 542"/>
                  <a:gd name="T13" fmla="*/ 238 h 450"/>
                  <a:gd name="T14" fmla="*/ 522 w 542"/>
                  <a:gd name="T15" fmla="*/ 163 h 450"/>
                  <a:gd name="T16" fmla="*/ 495 w 542"/>
                  <a:gd name="T17" fmla="*/ 136 h 450"/>
                  <a:gd name="T18" fmla="*/ 485 w 542"/>
                  <a:gd name="T19" fmla="*/ 136 h 450"/>
                  <a:gd name="T20" fmla="*/ 485 w 542"/>
                  <a:gd name="T21" fmla="*/ 89 h 450"/>
                  <a:gd name="T22" fmla="*/ 457 w 542"/>
                  <a:gd name="T23" fmla="*/ 62 h 450"/>
                  <a:gd name="T24" fmla="*/ 433 w 542"/>
                  <a:gd name="T25" fmla="*/ 62 h 450"/>
                  <a:gd name="T26" fmla="*/ 371 w 542"/>
                  <a:gd name="T27" fmla="*/ 34 h 450"/>
                  <a:gd name="T28" fmla="*/ 308 w 542"/>
                  <a:gd name="T29" fmla="*/ 62 h 450"/>
                  <a:gd name="T30" fmla="*/ 85 w 542"/>
                  <a:gd name="T31" fmla="*/ 62 h 450"/>
                  <a:gd name="T32" fmla="*/ 57 w 542"/>
                  <a:gd name="T33" fmla="*/ 89 h 450"/>
                  <a:gd name="T34" fmla="*/ 57 w 542"/>
                  <a:gd name="T35" fmla="*/ 136 h 450"/>
                  <a:gd name="T36" fmla="*/ 47 w 542"/>
                  <a:gd name="T37" fmla="*/ 136 h 450"/>
                  <a:gd name="T38" fmla="*/ 20 w 542"/>
                  <a:gd name="T39" fmla="*/ 163 h 450"/>
                  <a:gd name="T40" fmla="*/ 20 w 542"/>
                  <a:gd name="T41" fmla="*/ 164 h 450"/>
                  <a:gd name="T42" fmla="*/ 20 w 542"/>
                  <a:gd name="T43" fmla="*/ 238 h 450"/>
                  <a:gd name="T44" fmla="*/ 47 w 542"/>
                  <a:gd name="T45" fmla="*/ 266 h 450"/>
                  <a:gd name="T46" fmla="*/ 51 w 542"/>
                  <a:gd name="T47" fmla="*/ 265 h 450"/>
                  <a:gd name="T48" fmla="*/ 60 w 542"/>
                  <a:gd name="T49" fmla="*/ 264 h 450"/>
                  <a:gd name="T50" fmla="*/ 62 w 542"/>
                  <a:gd name="T51" fmla="*/ 274 h 450"/>
                  <a:gd name="T52" fmla="*/ 130 w 542"/>
                  <a:gd name="T53" fmla="*/ 438 h 450"/>
                  <a:gd name="T54" fmla="*/ 114 w 542"/>
                  <a:gd name="T55" fmla="*/ 450 h 450"/>
                  <a:gd name="T56" fmla="*/ 43 w 542"/>
                  <a:gd name="T57" fmla="*/ 285 h 450"/>
                  <a:gd name="T58" fmla="*/ 0 w 542"/>
                  <a:gd name="T59" fmla="*/ 238 h 450"/>
                  <a:gd name="T60" fmla="*/ 0 w 542"/>
                  <a:gd name="T61" fmla="*/ 152 h 450"/>
                  <a:gd name="T62" fmla="*/ 1 w 542"/>
                  <a:gd name="T63" fmla="*/ 152 h 450"/>
                  <a:gd name="T64" fmla="*/ 37 w 542"/>
                  <a:gd name="T65" fmla="*/ 117 h 450"/>
                  <a:gd name="T66" fmla="*/ 37 w 542"/>
                  <a:gd name="T67" fmla="*/ 89 h 450"/>
                  <a:gd name="T68" fmla="*/ 85 w 542"/>
                  <a:gd name="T69" fmla="*/ 42 h 450"/>
                  <a:gd name="T70" fmla="*/ 308 w 542"/>
                  <a:gd name="T71" fmla="*/ 42 h 450"/>
                  <a:gd name="T72" fmla="*/ 362 w 542"/>
                  <a:gd name="T73" fmla="*/ 13 h 450"/>
                  <a:gd name="T74" fmla="*/ 371 w 542"/>
                  <a:gd name="T75" fmla="*/ 0 h 450"/>
                  <a:gd name="T76" fmla="*/ 379 w 542"/>
                  <a:gd name="T77" fmla="*/ 13 h 450"/>
                  <a:gd name="T78" fmla="*/ 433 w 542"/>
                  <a:gd name="T79" fmla="*/ 42 h 450"/>
                  <a:gd name="T80" fmla="*/ 457 w 542"/>
                  <a:gd name="T81" fmla="*/ 42 h 450"/>
                  <a:gd name="T82" fmla="*/ 505 w 542"/>
                  <a:gd name="T83" fmla="*/ 89 h 450"/>
                  <a:gd name="T84" fmla="*/ 505 w 542"/>
                  <a:gd name="T85" fmla="*/ 117 h 450"/>
                  <a:gd name="T86" fmla="*/ 541 w 542"/>
                  <a:gd name="T87" fmla="*/ 152 h 450"/>
                  <a:gd name="T88" fmla="*/ 542 w 542"/>
                  <a:gd name="T89" fmla="*/ 152 h 450"/>
                  <a:gd name="T90" fmla="*/ 542 w 542"/>
                  <a:gd name="T91" fmla="*/ 164 h 450"/>
                  <a:gd name="T92" fmla="*/ 542 w 542"/>
                  <a:gd name="T93" fmla="*/ 238 h 450"/>
                  <a:gd name="T94" fmla="*/ 499 w 542"/>
                  <a:gd name="T95" fmla="*/ 285 h 450"/>
                  <a:gd name="T96" fmla="*/ 428 w 542"/>
                  <a:gd name="T97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2" h="450">
                    <a:moveTo>
                      <a:pt x="428" y="450"/>
                    </a:moveTo>
                    <a:cubicBezTo>
                      <a:pt x="412" y="438"/>
                      <a:pt x="412" y="438"/>
                      <a:pt x="412" y="438"/>
                    </a:cubicBezTo>
                    <a:cubicBezTo>
                      <a:pt x="447" y="395"/>
                      <a:pt x="471" y="337"/>
                      <a:pt x="480" y="274"/>
                    </a:cubicBezTo>
                    <a:cubicBezTo>
                      <a:pt x="482" y="264"/>
                      <a:pt x="482" y="264"/>
                      <a:pt x="482" y="264"/>
                    </a:cubicBezTo>
                    <a:cubicBezTo>
                      <a:pt x="491" y="265"/>
                      <a:pt x="491" y="265"/>
                      <a:pt x="491" y="265"/>
                    </a:cubicBezTo>
                    <a:cubicBezTo>
                      <a:pt x="493" y="265"/>
                      <a:pt x="494" y="266"/>
                      <a:pt x="495" y="266"/>
                    </a:cubicBezTo>
                    <a:cubicBezTo>
                      <a:pt x="510" y="266"/>
                      <a:pt x="522" y="253"/>
                      <a:pt x="522" y="238"/>
                    </a:cubicBezTo>
                    <a:cubicBezTo>
                      <a:pt x="522" y="163"/>
                      <a:pt x="522" y="163"/>
                      <a:pt x="522" y="163"/>
                    </a:cubicBezTo>
                    <a:cubicBezTo>
                      <a:pt x="521" y="148"/>
                      <a:pt x="509" y="136"/>
                      <a:pt x="495" y="136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5" y="89"/>
                      <a:pt x="485" y="89"/>
                      <a:pt x="485" y="89"/>
                    </a:cubicBezTo>
                    <a:cubicBezTo>
                      <a:pt x="485" y="74"/>
                      <a:pt x="472" y="62"/>
                      <a:pt x="457" y="62"/>
                    </a:cubicBezTo>
                    <a:cubicBezTo>
                      <a:pt x="433" y="62"/>
                      <a:pt x="433" y="62"/>
                      <a:pt x="433" y="62"/>
                    </a:cubicBezTo>
                    <a:cubicBezTo>
                      <a:pt x="409" y="62"/>
                      <a:pt x="386" y="52"/>
                      <a:pt x="371" y="34"/>
                    </a:cubicBezTo>
                    <a:cubicBezTo>
                      <a:pt x="355" y="52"/>
                      <a:pt x="332" y="62"/>
                      <a:pt x="308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70" y="62"/>
                      <a:pt x="57" y="74"/>
                      <a:pt x="57" y="89"/>
                    </a:cubicBezTo>
                    <a:cubicBezTo>
                      <a:pt x="57" y="136"/>
                      <a:pt x="57" y="136"/>
                      <a:pt x="57" y="13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33" y="136"/>
                      <a:pt x="21" y="148"/>
                      <a:pt x="20" y="163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238"/>
                      <a:pt x="20" y="238"/>
                      <a:pt x="20" y="238"/>
                    </a:cubicBezTo>
                    <a:cubicBezTo>
                      <a:pt x="20" y="253"/>
                      <a:pt x="32" y="266"/>
                      <a:pt x="47" y="266"/>
                    </a:cubicBezTo>
                    <a:cubicBezTo>
                      <a:pt x="48" y="266"/>
                      <a:pt x="49" y="265"/>
                      <a:pt x="51" y="265"/>
                    </a:cubicBezTo>
                    <a:cubicBezTo>
                      <a:pt x="60" y="264"/>
                      <a:pt x="60" y="264"/>
                      <a:pt x="60" y="264"/>
                    </a:cubicBezTo>
                    <a:cubicBezTo>
                      <a:pt x="62" y="274"/>
                      <a:pt x="62" y="274"/>
                      <a:pt x="62" y="274"/>
                    </a:cubicBezTo>
                    <a:cubicBezTo>
                      <a:pt x="71" y="337"/>
                      <a:pt x="95" y="395"/>
                      <a:pt x="130" y="438"/>
                    </a:cubicBezTo>
                    <a:cubicBezTo>
                      <a:pt x="114" y="450"/>
                      <a:pt x="114" y="450"/>
                      <a:pt x="114" y="450"/>
                    </a:cubicBezTo>
                    <a:cubicBezTo>
                      <a:pt x="78" y="406"/>
                      <a:pt x="54" y="349"/>
                      <a:pt x="43" y="285"/>
                    </a:cubicBezTo>
                    <a:cubicBezTo>
                      <a:pt x="19" y="283"/>
                      <a:pt x="0" y="263"/>
                      <a:pt x="0" y="23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6" y="135"/>
                      <a:pt x="20" y="121"/>
                      <a:pt x="37" y="11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63"/>
                      <a:pt x="59" y="42"/>
                      <a:pt x="85" y="42"/>
                    </a:cubicBezTo>
                    <a:cubicBezTo>
                      <a:pt x="308" y="42"/>
                      <a:pt x="308" y="42"/>
                      <a:pt x="308" y="42"/>
                    </a:cubicBezTo>
                    <a:cubicBezTo>
                      <a:pt x="330" y="42"/>
                      <a:pt x="350" y="31"/>
                      <a:pt x="362" y="13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9" y="13"/>
                      <a:pt x="379" y="13"/>
                      <a:pt x="379" y="13"/>
                    </a:cubicBezTo>
                    <a:cubicBezTo>
                      <a:pt x="391" y="31"/>
                      <a:pt x="411" y="42"/>
                      <a:pt x="433" y="42"/>
                    </a:cubicBezTo>
                    <a:cubicBezTo>
                      <a:pt x="457" y="42"/>
                      <a:pt x="457" y="42"/>
                      <a:pt x="457" y="42"/>
                    </a:cubicBezTo>
                    <a:cubicBezTo>
                      <a:pt x="484" y="42"/>
                      <a:pt x="505" y="63"/>
                      <a:pt x="505" y="89"/>
                    </a:cubicBezTo>
                    <a:cubicBezTo>
                      <a:pt x="505" y="117"/>
                      <a:pt x="505" y="117"/>
                      <a:pt x="505" y="117"/>
                    </a:cubicBezTo>
                    <a:cubicBezTo>
                      <a:pt x="522" y="121"/>
                      <a:pt x="536" y="135"/>
                      <a:pt x="541" y="152"/>
                    </a:cubicBezTo>
                    <a:cubicBezTo>
                      <a:pt x="542" y="152"/>
                      <a:pt x="542" y="152"/>
                      <a:pt x="542" y="152"/>
                    </a:cubicBezTo>
                    <a:cubicBezTo>
                      <a:pt x="542" y="164"/>
                      <a:pt x="542" y="164"/>
                      <a:pt x="542" y="164"/>
                    </a:cubicBezTo>
                    <a:cubicBezTo>
                      <a:pt x="542" y="238"/>
                      <a:pt x="542" y="238"/>
                      <a:pt x="542" y="238"/>
                    </a:cubicBezTo>
                    <a:cubicBezTo>
                      <a:pt x="542" y="263"/>
                      <a:pt x="523" y="283"/>
                      <a:pt x="499" y="285"/>
                    </a:cubicBezTo>
                    <a:cubicBezTo>
                      <a:pt x="488" y="349"/>
                      <a:pt x="464" y="406"/>
                      <a:pt x="428" y="45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ïS1iḋe">
                <a:extLst>
                  <a:ext uri="{FF2B5EF4-FFF2-40B4-BE49-F238E27FC236}">
                    <a16:creationId xmlns:a16="http://schemas.microsoft.com/office/drawing/2014/main" xmlns="" id="{47305AAA-5F00-4F74-9313-686CEF3B1532}"/>
                  </a:ext>
                </a:extLst>
              </p:cNvPr>
              <p:cNvSpPr/>
              <p:nvPr/>
            </p:nvSpPr>
            <p:spPr bwMode="auto">
              <a:xfrm>
                <a:off x="3506789" y="385763"/>
                <a:ext cx="604838" cy="436563"/>
              </a:xfrm>
              <a:custGeom>
                <a:avLst/>
                <a:gdLst>
                  <a:gd name="T0" fmla="*/ 542 w 542"/>
                  <a:gd name="T1" fmla="*/ 391 h 391"/>
                  <a:gd name="T2" fmla="*/ 522 w 542"/>
                  <a:gd name="T3" fmla="*/ 391 h 391"/>
                  <a:gd name="T4" fmla="*/ 522 w 542"/>
                  <a:gd name="T5" fmla="*/ 382 h 391"/>
                  <a:gd name="T6" fmla="*/ 495 w 542"/>
                  <a:gd name="T7" fmla="*/ 355 h 391"/>
                  <a:gd name="T8" fmla="*/ 485 w 542"/>
                  <a:gd name="T9" fmla="*/ 355 h 391"/>
                  <a:gd name="T10" fmla="*/ 485 w 542"/>
                  <a:gd name="T11" fmla="*/ 308 h 391"/>
                  <a:gd name="T12" fmla="*/ 457 w 542"/>
                  <a:gd name="T13" fmla="*/ 281 h 391"/>
                  <a:gd name="T14" fmla="*/ 433 w 542"/>
                  <a:gd name="T15" fmla="*/ 281 h 391"/>
                  <a:gd name="T16" fmla="*/ 371 w 542"/>
                  <a:gd name="T17" fmla="*/ 253 h 391"/>
                  <a:gd name="T18" fmla="*/ 308 w 542"/>
                  <a:gd name="T19" fmla="*/ 281 h 391"/>
                  <a:gd name="T20" fmla="*/ 85 w 542"/>
                  <a:gd name="T21" fmla="*/ 281 h 391"/>
                  <a:gd name="T22" fmla="*/ 57 w 542"/>
                  <a:gd name="T23" fmla="*/ 308 h 391"/>
                  <a:gd name="T24" fmla="*/ 57 w 542"/>
                  <a:gd name="T25" fmla="*/ 355 h 391"/>
                  <a:gd name="T26" fmla="*/ 47 w 542"/>
                  <a:gd name="T27" fmla="*/ 355 h 391"/>
                  <a:gd name="T28" fmla="*/ 20 w 542"/>
                  <a:gd name="T29" fmla="*/ 382 h 391"/>
                  <a:gd name="T30" fmla="*/ 20 w 542"/>
                  <a:gd name="T31" fmla="*/ 391 h 391"/>
                  <a:gd name="T32" fmla="*/ 0 w 542"/>
                  <a:gd name="T33" fmla="*/ 391 h 391"/>
                  <a:gd name="T34" fmla="*/ 0 w 542"/>
                  <a:gd name="T35" fmla="*/ 381 h 391"/>
                  <a:gd name="T36" fmla="*/ 0 w 542"/>
                  <a:gd name="T37" fmla="*/ 224 h 391"/>
                  <a:gd name="T38" fmla="*/ 0 w 542"/>
                  <a:gd name="T39" fmla="*/ 224 h 391"/>
                  <a:gd name="T40" fmla="*/ 271 w 542"/>
                  <a:gd name="T41" fmla="*/ 0 h 391"/>
                  <a:gd name="T42" fmla="*/ 542 w 542"/>
                  <a:gd name="T43" fmla="*/ 224 h 391"/>
                  <a:gd name="T44" fmla="*/ 542 w 542"/>
                  <a:gd name="T45" fmla="*/ 224 h 391"/>
                  <a:gd name="T46" fmla="*/ 542 w 542"/>
                  <a:gd name="T47" fmla="*/ 235 h 391"/>
                  <a:gd name="T48" fmla="*/ 542 w 542"/>
                  <a:gd name="T49" fmla="*/ 391 h 391"/>
                  <a:gd name="T50" fmla="*/ 505 w 542"/>
                  <a:gd name="T51" fmla="*/ 336 h 391"/>
                  <a:gd name="T52" fmla="*/ 522 w 542"/>
                  <a:gd name="T53" fmla="*/ 344 h 391"/>
                  <a:gd name="T54" fmla="*/ 522 w 542"/>
                  <a:gd name="T55" fmla="*/ 234 h 391"/>
                  <a:gd name="T56" fmla="*/ 271 w 542"/>
                  <a:gd name="T57" fmla="*/ 20 h 391"/>
                  <a:gd name="T58" fmla="*/ 20 w 542"/>
                  <a:gd name="T59" fmla="*/ 234 h 391"/>
                  <a:gd name="T60" fmla="*/ 20 w 542"/>
                  <a:gd name="T61" fmla="*/ 239 h 391"/>
                  <a:gd name="T62" fmla="*/ 20 w 542"/>
                  <a:gd name="T63" fmla="*/ 344 h 391"/>
                  <a:gd name="T64" fmla="*/ 37 w 542"/>
                  <a:gd name="T65" fmla="*/ 336 h 391"/>
                  <a:gd name="T66" fmla="*/ 37 w 542"/>
                  <a:gd name="T67" fmla="*/ 308 h 391"/>
                  <a:gd name="T68" fmla="*/ 85 w 542"/>
                  <a:gd name="T69" fmla="*/ 261 h 391"/>
                  <a:gd name="T70" fmla="*/ 308 w 542"/>
                  <a:gd name="T71" fmla="*/ 261 h 391"/>
                  <a:gd name="T72" fmla="*/ 362 w 542"/>
                  <a:gd name="T73" fmla="*/ 232 h 391"/>
                  <a:gd name="T74" fmla="*/ 371 w 542"/>
                  <a:gd name="T75" fmla="*/ 219 h 391"/>
                  <a:gd name="T76" fmla="*/ 379 w 542"/>
                  <a:gd name="T77" fmla="*/ 232 h 391"/>
                  <a:gd name="T78" fmla="*/ 433 w 542"/>
                  <a:gd name="T79" fmla="*/ 261 h 391"/>
                  <a:gd name="T80" fmla="*/ 457 w 542"/>
                  <a:gd name="T81" fmla="*/ 261 h 391"/>
                  <a:gd name="T82" fmla="*/ 505 w 542"/>
                  <a:gd name="T83" fmla="*/ 308 h 391"/>
                  <a:gd name="T84" fmla="*/ 505 w 542"/>
                  <a:gd name="T85" fmla="*/ 33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2" h="391">
                    <a:moveTo>
                      <a:pt x="542" y="391"/>
                    </a:moveTo>
                    <a:cubicBezTo>
                      <a:pt x="522" y="391"/>
                      <a:pt x="522" y="391"/>
                      <a:pt x="522" y="391"/>
                    </a:cubicBezTo>
                    <a:cubicBezTo>
                      <a:pt x="522" y="382"/>
                      <a:pt x="522" y="382"/>
                      <a:pt x="522" y="382"/>
                    </a:cubicBezTo>
                    <a:cubicBezTo>
                      <a:pt x="521" y="367"/>
                      <a:pt x="509" y="355"/>
                      <a:pt x="495" y="355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5" y="308"/>
                      <a:pt x="485" y="308"/>
                      <a:pt x="485" y="308"/>
                    </a:cubicBezTo>
                    <a:cubicBezTo>
                      <a:pt x="485" y="293"/>
                      <a:pt x="472" y="281"/>
                      <a:pt x="457" y="281"/>
                    </a:cubicBezTo>
                    <a:cubicBezTo>
                      <a:pt x="433" y="281"/>
                      <a:pt x="433" y="281"/>
                      <a:pt x="433" y="281"/>
                    </a:cubicBezTo>
                    <a:cubicBezTo>
                      <a:pt x="409" y="281"/>
                      <a:pt x="386" y="271"/>
                      <a:pt x="371" y="253"/>
                    </a:cubicBezTo>
                    <a:cubicBezTo>
                      <a:pt x="355" y="271"/>
                      <a:pt x="332" y="281"/>
                      <a:pt x="308" y="281"/>
                    </a:cubicBezTo>
                    <a:cubicBezTo>
                      <a:pt x="85" y="281"/>
                      <a:pt x="85" y="281"/>
                      <a:pt x="85" y="281"/>
                    </a:cubicBezTo>
                    <a:cubicBezTo>
                      <a:pt x="70" y="281"/>
                      <a:pt x="57" y="293"/>
                      <a:pt x="57" y="308"/>
                    </a:cubicBezTo>
                    <a:cubicBezTo>
                      <a:pt x="57" y="355"/>
                      <a:pt x="57" y="355"/>
                      <a:pt x="57" y="355"/>
                    </a:cubicBezTo>
                    <a:cubicBezTo>
                      <a:pt x="47" y="355"/>
                      <a:pt x="47" y="355"/>
                      <a:pt x="47" y="355"/>
                    </a:cubicBezTo>
                    <a:cubicBezTo>
                      <a:pt x="33" y="355"/>
                      <a:pt x="21" y="367"/>
                      <a:pt x="20" y="382"/>
                    </a:cubicBezTo>
                    <a:cubicBezTo>
                      <a:pt x="20" y="391"/>
                      <a:pt x="20" y="391"/>
                      <a:pt x="20" y="39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7" y="99"/>
                      <a:pt x="126" y="0"/>
                      <a:pt x="271" y="0"/>
                    </a:cubicBezTo>
                    <a:cubicBezTo>
                      <a:pt x="416" y="0"/>
                      <a:pt x="535" y="99"/>
                      <a:pt x="542" y="224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2" y="235"/>
                      <a:pt x="542" y="235"/>
                      <a:pt x="542" y="235"/>
                    </a:cubicBezTo>
                    <a:lnTo>
                      <a:pt x="542" y="391"/>
                    </a:lnTo>
                    <a:close/>
                    <a:moveTo>
                      <a:pt x="505" y="336"/>
                    </a:moveTo>
                    <a:cubicBezTo>
                      <a:pt x="511" y="338"/>
                      <a:pt x="517" y="340"/>
                      <a:pt x="522" y="344"/>
                    </a:cubicBezTo>
                    <a:cubicBezTo>
                      <a:pt x="522" y="234"/>
                      <a:pt x="522" y="234"/>
                      <a:pt x="522" y="234"/>
                    </a:cubicBezTo>
                    <a:cubicBezTo>
                      <a:pt x="521" y="116"/>
                      <a:pt x="409" y="20"/>
                      <a:pt x="271" y="20"/>
                    </a:cubicBezTo>
                    <a:cubicBezTo>
                      <a:pt x="133" y="20"/>
                      <a:pt x="21" y="116"/>
                      <a:pt x="20" y="234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20" y="344"/>
                      <a:pt x="20" y="344"/>
                      <a:pt x="20" y="344"/>
                    </a:cubicBezTo>
                    <a:cubicBezTo>
                      <a:pt x="25" y="340"/>
                      <a:pt x="31" y="338"/>
                      <a:pt x="37" y="336"/>
                    </a:cubicBezTo>
                    <a:cubicBezTo>
                      <a:pt x="37" y="308"/>
                      <a:pt x="37" y="308"/>
                      <a:pt x="37" y="308"/>
                    </a:cubicBezTo>
                    <a:cubicBezTo>
                      <a:pt x="37" y="282"/>
                      <a:pt x="59" y="261"/>
                      <a:pt x="85" y="261"/>
                    </a:cubicBezTo>
                    <a:cubicBezTo>
                      <a:pt x="308" y="261"/>
                      <a:pt x="308" y="261"/>
                      <a:pt x="308" y="261"/>
                    </a:cubicBezTo>
                    <a:cubicBezTo>
                      <a:pt x="330" y="261"/>
                      <a:pt x="350" y="250"/>
                      <a:pt x="362" y="232"/>
                    </a:cubicBezTo>
                    <a:cubicBezTo>
                      <a:pt x="371" y="219"/>
                      <a:pt x="371" y="219"/>
                      <a:pt x="371" y="219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91" y="250"/>
                      <a:pt x="411" y="261"/>
                      <a:pt x="433" y="261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84" y="261"/>
                      <a:pt x="505" y="282"/>
                      <a:pt x="505" y="308"/>
                    </a:cubicBezTo>
                    <a:lnTo>
                      <a:pt x="505" y="3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îṩľiḍê">
                <a:extLst>
                  <a:ext uri="{FF2B5EF4-FFF2-40B4-BE49-F238E27FC236}">
                    <a16:creationId xmlns:a16="http://schemas.microsoft.com/office/drawing/2014/main" xmlns="" id="{1D313B46-C439-4EE4-BE75-CA7804DFF3A2}"/>
                  </a:ext>
                </a:extLst>
              </p:cNvPr>
              <p:cNvSpPr/>
              <p:nvPr/>
            </p:nvSpPr>
            <p:spPr bwMode="auto">
              <a:xfrm>
                <a:off x="3286127" y="1328738"/>
                <a:ext cx="15875" cy="22225"/>
              </a:xfrm>
              <a:custGeom>
                <a:avLst/>
                <a:gdLst>
                  <a:gd name="T0" fmla="*/ 12 w 15"/>
                  <a:gd name="T1" fmla="*/ 19 h 19"/>
                  <a:gd name="T2" fmla="*/ 0 w 15"/>
                  <a:gd name="T3" fmla="*/ 3 h 19"/>
                  <a:gd name="T4" fmla="*/ 4 w 15"/>
                  <a:gd name="T5" fmla="*/ 0 h 19"/>
                  <a:gd name="T6" fmla="*/ 15 w 15"/>
                  <a:gd name="T7" fmla="*/ 17 h 19"/>
                  <a:gd name="T8" fmla="*/ 12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12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3" y="19"/>
                      <a:pt x="12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îṥļïḓé">
                <a:extLst>
                  <a:ext uri="{FF2B5EF4-FFF2-40B4-BE49-F238E27FC236}">
                    <a16:creationId xmlns:a16="http://schemas.microsoft.com/office/drawing/2014/main" xmlns="" id="{A5182F95-F270-4DE0-AFC8-033762CE3491}"/>
                  </a:ext>
                </a:extLst>
              </p:cNvPr>
              <p:cNvSpPr/>
              <p:nvPr/>
            </p:nvSpPr>
            <p:spPr bwMode="auto">
              <a:xfrm>
                <a:off x="4314827" y="1328738"/>
                <a:ext cx="17463" cy="22225"/>
              </a:xfrm>
              <a:custGeom>
                <a:avLst/>
                <a:gdLst>
                  <a:gd name="T0" fmla="*/ 3 w 15"/>
                  <a:gd name="T1" fmla="*/ 19 h 19"/>
                  <a:gd name="T2" fmla="*/ 0 w 15"/>
                  <a:gd name="T3" fmla="*/ 17 h 19"/>
                  <a:gd name="T4" fmla="*/ 11 w 15"/>
                  <a:gd name="T5" fmla="*/ 0 h 19"/>
                  <a:gd name="T6" fmla="*/ 15 w 15"/>
                  <a:gd name="T7" fmla="*/ 3 h 19"/>
                  <a:gd name="T8" fmla="*/ 3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3" y="19"/>
                    </a:moveTo>
                    <a:cubicBezTo>
                      <a:pt x="2" y="19"/>
                      <a:pt x="1" y="18"/>
                      <a:pt x="0" y="1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5" y="3"/>
                    </a:cubicBez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ïSḻîḍè">
                <a:extLst>
                  <a:ext uri="{FF2B5EF4-FFF2-40B4-BE49-F238E27FC236}">
                    <a16:creationId xmlns:a16="http://schemas.microsoft.com/office/drawing/2014/main" xmlns="" id="{70E5A8CC-1CB6-4131-A0FB-0BF2AF5ADC46}"/>
                  </a:ext>
                </a:extLst>
              </p:cNvPr>
              <p:cNvSpPr/>
              <p:nvPr/>
            </p:nvSpPr>
            <p:spPr bwMode="auto">
              <a:xfrm>
                <a:off x="3246439" y="1377950"/>
                <a:ext cx="22225" cy="11113"/>
              </a:xfrm>
              <a:custGeom>
                <a:avLst/>
                <a:gdLst>
                  <a:gd name="T0" fmla="*/ 19 w 20"/>
                  <a:gd name="T1" fmla="*/ 11 h 11"/>
                  <a:gd name="T2" fmla="*/ 0 w 20"/>
                  <a:gd name="T3" fmla="*/ 3 h 11"/>
                  <a:gd name="T4" fmla="*/ 1 w 20"/>
                  <a:gd name="T5" fmla="*/ 1 h 11"/>
                  <a:gd name="T6" fmla="*/ 2 w 20"/>
                  <a:gd name="T7" fmla="*/ 0 h 11"/>
                  <a:gd name="T8" fmla="*/ 20 w 20"/>
                  <a:gd name="T9" fmla="*/ 9 h 11"/>
                  <a:gd name="T10" fmla="*/ 19 w 20"/>
                  <a:gd name="T11" fmla="*/ 10 h 11"/>
                  <a:gd name="T12" fmla="*/ 19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19" y="1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19" y="10"/>
                      <a:pt x="19" y="10"/>
                    </a:cubicBezTo>
                    <a:cubicBezTo>
                      <a:pt x="19" y="10"/>
                      <a:pt x="19" y="11"/>
                      <a:pt x="19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íṣlîdè">
                <a:extLst>
                  <a:ext uri="{FF2B5EF4-FFF2-40B4-BE49-F238E27FC236}">
                    <a16:creationId xmlns:a16="http://schemas.microsoft.com/office/drawing/2014/main" xmlns="" id="{6D3A2D01-A76E-48C9-9AE0-403BB0C86317}"/>
                  </a:ext>
                </a:extLst>
              </p:cNvPr>
              <p:cNvSpPr/>
              <p:nvPr/>
            </p:nvSpPr>
            <p:spPr bwMode="auto">
              <a:xfrm>
                <a:off x="3257552" y="1358900"/>
                <a:ext cx="19050" cy="15875"/>
              </a:xfrm>
              <a:custGeom>
                <a:avLst/>
                <a:gdLst>
                  <a:gd name="T0" fmla="*/ 16 w 18"/>
                  <a:gd name="T1" fmla="*/ 15 h 15"/>
                  <a:gd name="T2" fmla="*/ 0 w 18"/>
                  <a:gd name="T3" fmla="*/ 4 h 15"/>
                  <a:gd name="T4" fmla="*/ 2 w 18"/>
                  <a:gd name="T5" fmla="*/ 1 h 15"/>
                  <a:gd name="T6" fmla="*/ 2 w 18"/>
                  <a:gd name="T7" fmla="*/ 0 h 15"/>
                  <a:gd name="T8" fmla="*/ 18 w 18"/>
                  <a:gd name="T9" fmla="*/ 12 h 15"/>
                  <a:gd name="T10" fmla="*/ 16 w 18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">
                    <a:moveTo>
                      <a:pt x="16" y="1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3"/>
                      <a:pt x="17" y="14"/>
                      <a:pt x="16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iŝḻîdé">
                <a:extLst>
                  <a:ext uri="{FF2B5EF4-FFF2-40B4-BE49-F238E27FC236}">
                    <a16:creationId xmlns:a16="http://schemas.microsoft.com/office/drawing/2014/main" xmlns="" id="{8B5FE8E6-7C84-4E83-ACCC-E36418D433F9}"/>
                  </a:ext>
                </a:extLst>
              </p:cNvPr>
              <p:cNvSpPr/>
              <p:nvPr/>
            </p:nvSpPr>
            <p:spPr bwMode="auto">
              <a:xfrm>
                <a:off x="3278189" y="1336675"/>
                <a:ext cx="17463" cy="19050"/>
              </a:xfrm>
              <a:custGeom>
                <a:avLst/>
                <a:gdLst>
                  <a:gd name="T0" fmla="*/ 13 w 16"/>
                  <a:gd name="T1" fmla="*/ 18 h 18"/>
                  <a:gd name="T2" fmla="*/ 0 w 16"/>
                  <a:gd name="T3" fmla="*/ 2 h 18"/>
                  <a:gd name="T4" fmla="*/ 4 w 16"/>
                  <a:gd name="T5" fmla="*/ 0 h 18"/>
                  <a:gd name="T6" fmla="*/ 16 w 16"/>
                  <a:gd name="T7" fmla="*/ 15 h 18"/>
                  <a:gd name="T8" fmla="*/ 13 w 16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3" y="18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4" y="17"/>
                      <a:pt x="13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i$ḻîḑe">
                <a:extLst>
                  <a:ext uri="{FF2B5EF4-FFF2-40B4-BE49-F238E27FC236}">
                    <a16:creationId xmlns:a16="http://schemas.microsoft.com/office/drawing/2014/main" xmlns="" id="{B17B6E89-0AB1-4A6F-8DDC-D1143B921C43}"/>
                  </a:ext>
                </a:extLst>
              </p:cNvPr>
              <p:cNvSpPr/>
              <p:nvPr/>
            </p:nvSpPr>
            <p:spPr bwMode="auto">
              <a:xfrm>
                <a:off x="3263902" y="1350963"/>
                <a:ext cx="19050" cy="17463"/>
              </a:xfrm>
              <a:custGeom>
                <a:avLst/>
                <a:gdLst>
                  <a:gd name="T0" fmla="*/ 15 w 17"/>
                  <a:gd name="T1" fmla="*/ 16 h 16"/>
                  <a:gd name="T2" fmla="*/ 0 w 17"/>
                  <a:gd name="T3" fmla="*/ 3 h 16"/>
                  <a:gd name="T4" fmla="*/ 2 w 17"/>
                  <a:gd name="T5" fmla="*/ 0 h 16"/>
                  <a:gd name="T6" fmla="*/ 3 w 17"/>
                  <a:gd name="T7" fmla="*/ 0 h 16"/>
                  <a:gd name="T8" fmla="*/ 17 w 17"/>
                  <a:gd name="T9" fmla="*/ 13 h 16"/>
                  <a:gd name="T10" fmla="*/ 15 w 1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5" y="1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4"/>
                      <a:pt x="16" y="15"/>
                      <a:pt x="1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íṧḻïdé">
                <a:extLst>
                  <a:ext uri="{FF2B5EF4-FFF2-40B4-BE49-F238E27FC236}">
                    <a16:creationId xmlns:a16="http://schemas.microsoft.com/office/drawing/2014/main" xmlns="" id="{D5D4E44B-5DED-49AD-AD93-AB9AA2201F51}"/>
                  </a:ext>
                </a:extLst>
              </p:cNvPr>
              <p:cNvSpPr/>
              <p:nvPr/>
            </p:nvSpPr>
            <p:spPr bwMode="auto">
              <a:xfrm>
                <a:off x="3270252" y="1343025"/>
                <a:ext cx="19050" cy="19050"/>
              </a:xfrm>
              <a:custGeom>
                <a:avLst/>
                <a:gdLst>
                  <a:gd name="T0" fmla="*/ 14 w 17"/>
                  <a:gd name="T1" fmla="*/ 17 h 17"/>
                  <a:gd name="T2" fmla="*/ 0 w 17"/>
                  <a:gd name="T3" fmla="*/ 3 h 17"/>
                  <a:gd name="T4" fmla="*/ 0 w 17"/>
                  <a:gd name="T5" fmla="*/ 3 h 17"/>
                  <a:gd name="T6" fmla="*/ 3 w 17"/>
                  <a:gd name="T7" fmla="*/ 0 h 17"/>
                  <a:gd name="T8" fmla="*/ 17 w 17"/>
                  <a:gd name="T9" fmla="*/ 14 h 17"/>
                  <a:gd name="T10" fmla="*/ 14 w 17"/>
                  <a:gd name="T11" fmla="*/ 17 h 17"/>
                  <a:gd name="T12" fmla="*/ 14 w 17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5"/>
                      <a:pt x="15" y="16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îSḷiḋe">
                <a:extLst>
                  <a:ext uri="{FF2B5EF4-FFF2-40B4-BE49-F238E27FC236}">
                    <a16:creationId xmlns:a16="http://schemas.microsoft.com/office/drawing/2014/main" xmlns="" id="{59E53BFF-FE16-483A-86F3-9DFFF30A85EA}"/>
                  </a:ext>
                </a:extLst>
              </p:cNvPr>
              <p:cNvSpPr/>
              <p:nvPr/>
            </p:nvSpPr>
            <p:spPr bwMode="auto">
              <a:xfrm>
                <a:off x="3251202" y="1368425"/>
                <a:ext cx="20638" cy="14288"/>
              </a:xfrm>
              <a:custGeom>
                <a:avLst/>
                <a:gdLst>
                  <a:gd name="T0" fmla="*/ 17 w 19"/>
                  <a:gd name="T1" fmla="*/ 13 h 13"/>
                  <a:gd name="T2" fmla="*/ 0 w 19"/>
                  <a:gd name="T3" fmla="*/ 3 h 13"/>
                  <a:gd name="T4" fmla="*/ 1 w 19"/>
                  <a:gd name="T5" fmla="*/ 0 h 13"/>
                  <a:gd name="T6" fmla="*/ 2 w 19"/>
                  <a:gd name="T7" fmla="*/ 0 h 13"/>
                  <a:gd name="T8" fmla="*/ 19 w 19"/>
                  <a:gd name="T9" fmla="*/ 10 h 13"/>
                  <a:gd name="T10" fmla="*/ 18 w 19"/>
                  <a:gd name="T11" fmla="*/ 11 h 13"/>
                  <a:gd name="T12" fmla="*/ 17 w 1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7" y="1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2"/>
                      <a:pt x="17" y="12"/>
                      <a:pt x="17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î$ļîḓé">
                <a:extLst>
                  <a:ext uri="{FF2B5EF4-FFF2-40B4-BE49-F238E27FC236}">
                    <a16:creationId xmlns:a16="http://schemas.microsoft.com/office/drawing/2014/main" xmlns="" id="{91F35436-10AD-4B58-ADC1-DF3554EC9F35}"/>
                  </a:ext>
                </a:extLst>
              </p:cNvPr>
              <p:cNvSpPr/>
              <p:nvPr/>
            </p:nvSpPr>
            <p:spPr bwMode="auto">
              <a:xfrm>
                <a:off x="4344989" y="1366838"/>
                <a:ext cx="22225" cy="15875"/>
              </a:xfrm>
              <a:custGeom>
                <a:avLst/>
                <a:gdLst>
                  <a:gd name="T0" fmla="*/ 2 w 19"/>
                  <a:gd name="T1" fmla="*/ 14 h 14"/>
                  <a:gd name="T2" fmla="*/ 2 w 19"/>
                  <a:gd name="T3" fmla="*/ 14 h 14"/>
                  <a:gd name="T4" fmla="*/ 2 w 19"/>
                  <a:gd name="T5" fmla="*/ 14 h 14"/>
                  <a:gd name="T6" fmla="*/ 1 w 19"/>
                  <a:gd name="T7" fmla="*/ 12 h 14"/>
                  <a:gd name="T8" fmla="*/ 0 w 19"/>
                  <a:gd name="T9" fmla="*/ 11 h 14"/>
                  <a:gd name="T10" fmla="*/ 17 w 19"/>
                  <a:gd name="T11" fmla="*/ 0 h 14"/>
                  <a:gd name="T12" fmla="*/ 18 w 19"/>
                  <a:gd name="T13" fmla="*/ 1 h 14"/>
                  <a:gd name="T14" fmla="*/ 19 w 19"/>
                  <a:gd name="T15" fmla="*/ 4 h 14"/>
                  <a:gd name="T16" fmla="*/ 2 w 19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4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ïSľiďé">
                <a:extLst>
                  <a:ext uri="{FF2B5EF4-FFF2-40B4-BE49-F238E27FC236}">
                    <a16:creationId xmlns:a16="http://schemas.microsoft.com/office/drawing/2014/main" xmlns="" id="{6EAD1ABC-B7DA-4EE4-A958-9F38CBC9EFA1}"/>
                  </a:ext>
                </a:extLst>
              </p:cNvPr>
              <p:cNvSpPr/>
              <p:nvPr/>
            </p:nvSpPr>
            <p:spPr bwMode="auto">
              <a:xfrm>
                <a:off x="4329114" y="1343025"/>
                <a:ext cx="19050" cy="19050"/>
              </a:xfrm>
              <a:custGeom>
                <a:avLst/>
                <a:gdLst>
                  <a:gd name="T0" fmla="*/ 3 w 17"/>
                  <a:gd name="T1" fmla="*/ 17 h 17"/>
                  <a:gd name="T2" fmla="*/ 0 w 17"/>
                  <a:gd name="T3" fmla="*/ 14 h 17"/>
                  <a:gd name="T4" fmla="*/ 14 w 17"/>
                  <a:gd name="T5" fmla="*/ 0 h 17"/>
                  <a:gd name="T6" fmla="*/ 17 w 17"/>
                  <a:gd name="T7" fmla="*/ 3 h 17"/>
                  <a:gd name="T8" fmla="*/ 3 w 17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7"/>
                    </a:moveTo>
                    <a:cubicBezTo>
                      <a:pt x="2" y="16"/>
                      <a:pt x="1" y="15"/>
                      <a:pt x="0" y="1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6" y="2"/>
                      <a:pt x="17" y="3"/>
                    </a:cubicBez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ïšľïďè">
                <a:extLst>
                  <a:ext uri="{FF2B5EF4-FFF2-40B4-BE49-F238E27FC236}">
                    <a16:creationId xmlns:a16="http://schemas.microsoft.com/office/drawing/2014/main" xmlns="" id="{964F41F3-2656-48C8-8E32-1463EF9F2166}"/>
                  </a:ext>
                </a:extLst>
              </p:cNvPr>
              <p:cNvSpPr/>
              <p:nvPr/>
            </p:nvSpPr>
            <p:spPr bwMode="auto">
              <a:xfrm>
                <a:off x="4341814" y="1358900"/>
                <a:ext cx="19050" cy="15875"/>
              </a:xfrm>
              <a:custGeom>
                <a:avLst/>
                <a:gdLst>
                  <a:gd name="T0" fmla="*/ 2 w 18"/>
                  <a:gd name="T1" fmla="*/ 15 h 15"/>
                  <a:gd name="T2" fmla="*/ 2 w 18"/>
                  <a:gd name="T3" fmla="*/ 15 h 15"/>
                  <a:gd name="T4" fmla="*/ 2 w 18"/>
                  <a:gd name="T5" fmla="*/ 15 h 15"/>
                  <a:gd name="T6" fmla="*/ 2 w 18"/>
                  <a:gd name="T7" fmla="*/ 15 h 15"/>
                  <a:gd name="T8" fmla="*/ 0 w 18"/>
                  <a:gd name="T9" fmla="*/ 13 h 15"/>
                  <a:gd name="T10" fmla="*/ 0 w 18"/>
                  <a:gd name="T11" fmla="*/ 12 h 15"/>
                  <a:gd name="T12" fmla="*/ 16 w 18"/>
                  <a:gd name="T13" fmla="*/ 0 h 15"/>
                  <a:gd name="T14" fmla="*/ 16 w 18"/>
                  <a:gd name="T15" fmla="*/ 1 h 15"/>
                  <a:gd name="T16" fmla="*/ 18 w 18"/>
                  <a:gd name="T17" fmla="*/ 4 h 15"/>
                  <a:gd name="T18" fmla="*/ 2 w 18"/>
                  <a:gd name="T1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5"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2"/>
                      <a:pt x="18" y="3"/>
                      <a:pt x="18" y="4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îśľïḋé">
                <a:extLst>
                  <a:ext uri="{FF2B5EF4-FFF2-40B4-BE49-F238E27FC236}">
                    <a16:creationId xmlns:a16="http://schemas.microsoft.com/office/drawing/2014/main" xmlns="" id="{A642DD8D-4EAC-4DF2-A08A-E3618E715A90}"/>
                  </a:ext>
                </a:extLst>
              </p:cNvPr>
              <p:cNvSpPr/>
              <p:nvPr/>
            </p:nvSpPr>
            <p:spPr bwMode="auto">
              <a:xfrm>
                <a:off x="4349752" y="1377950"/>
                <a:ext cx="22225" cy="11113"/>
              </a:xfrm>
              <a:custGeom>
                <a:avLst/>
                <a:gdLst>
                  <a:gd name="T0" fmla="*/ 1 w 20"/>
                  <a:gd name="T1" fmla="*/ 11 h 11"/>
                  <a:gd name="T2" fmla="*/ 1 w 20"/>
                  <a:gd name="T3" fmla="*/ 10 h 11"/>
                  <a:gd name="T4" fmla="*/ 0 w 20"/>
                  <a:gd name="T5" fmla="*/ 9 h 11"/>
                  <a:gd name="T6" fmla="*/ 18 w 20"/>
                  <a:gd name="T7" fmla="*/ 0 h 11"/>
                  <a:gd name="T8" fmla="*/ 19 w 20"/>
                  <a:gd name="T9" fmla="*/ 1 h 11"/>
                  <a:gd name="T10" fmla="*/ 20 w 20"/>
                  <a:gd name="T11" fmla="*/ 3 h 11"/>
                  <a:gd name="T12" fmla="*/ 1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1" y="11"/>
                    </a:move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20" y="3"/>
                    </a:cubicBez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îṥļîďe">
                <a:extLst>
                  <a:ext uri="{FF2B5EF4-FFF2-40B4-BE49-F238E27FC236}">
                    <a16:creationId xmlns:a16="http://schemas.microsoft.com/office/drawing/2014/main" xmlns="" id="{460BAAC0-29FD-4710-AFF3-D8D2228F8EAA}"/>
                  </a:ext>
                </a:extLst>
              </p:cNvPr>
              <p:cNvSpPr/>
              <p:nvPr/>
            </p:nvSpPr>
            <p:spPr bwMode="auto">
              <a:xfrm>
                <a:off x="4322764" y="1336675"/>
                <a:ext cx="17463" cy="19050"/>
              </a:xfrm>
              <a:custGeom>
                <a:avLst/>
                <a:gdLst>
                  <a:gd name="T0" fmla="*/ 3 w 16"/>
                  <a:gd name="T1" fmla="*/ 18 h 18"/>
                  <a:gd name="T2" fmla="*/ 0 w 16"/>
                  <a:gd name="T3" fmla="*/ 15 h 18"/>
                  <a:gd name="T4" fmla="*/ 12 w 16"/>
                  <a:gd name="T5" fmla="*/ 0 h 18"/>
                  <a:gd name="T6" fmla="*/ 16 w 16"/>
                  <a:gd name="T7" fmla="*/ 2 h 18"/>
                  <a:gd name="T8" fmla="*/ 3 w 16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3" y="18"/>
                    </a:moveTo>
                    <a:cubicBezTo>
                      <a:pt x="2" y="17"/>
                      <a:pt x="1" y="16"/>
                      <a:pt x="0" y="1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5" y="1"/>
                      <a:pt x="16" y="2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îsľîdê">
                <a:extLst>
                  <a:ext uri="{FF2B5EF4-FFF2-40B4-BE49-F238E27FC236}">
                    <a16:creationId xmlns:a16="http://schemas.microsoft.com/office/drawing/2014/main" xmlns="" id="{D4E61509-6F37-4B6E-8A87-691EA4A1A600}"/>
                  </a:ext>
                </a:extLst>
              </p:cNvPr>
              <p:cNvSpPr/>
              <p:nvPr/>
            </p:nvSpPr>
            <p:spPr bwMode="auto">
              <a:xfrm>
                <a:off x="4335464" y="1350963"/>
                <a:ext cx="19050" cy="17463"/>
              </a:xfrm>
              <a:custGeom>
                <a:avLst/>
                <a:gdLst>
                  <a:gd name="T0" fmla="*/ 2 w 17"/>
                  <a:gd name="T1" fmla="*/ 16 h 16"/>
                  <a:gd name="T2" fmla="*/ 0 w 17"/>
                  <a:gd name="T3" fmla="*/ 13 h 16"/>
                  <a:gd name="T4" fmla="*/ 14 w 17"/>
                  <a:gd name="T5" fmla="*/ 0 h 16"/>
                  <a:gd name="T6" fmla="*/ 15 w 17"/>
                  <a:gd name="T7" fmla="*/ 0 h 16"/>
                  <a:gd name="T8" fmla="*/ 17 w 17"/>
                  <a:gd name="T9" fmla="*/ 3 h 16"/>
                  <a:gd name="T10" fmla="*/ 2 w 1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2" y="16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2"/>
                      <a:pt x="17" y="3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iṩļíḓé">
                <a:extLst>
                  <a:ext uri="{FF2B5EF4-FFF2-40B4-BE49-F238E27FC236}">
                    <a16:creationId xmlns:a16="http://schemas.microsoft.com/office/drawing/2014/main" xmlns="" id="{CC35AFEF-05B0-4F78-91CB-D2CF9E1953F3}"/>
                  </a:ext>
                </a:extLst>
              </p:cNvPr>
              <p:cNvSpPr/>
              <p:nvPr/>
            </p:nvSpPr>
            <p:spPr bwMode="auto">
              <a:xfrm>
                <a:off x="3619502" y="1174750"/>
                <a:ext cx="26988" cy="30163"/>
              </a:xfrm>
              <a:custGeom>
                <a:avLst/>
                <a:gdLst>
                  <a:gd name="T0" fmla="*/ 8 w 25"/>
                  <a:gd name="T1" fmla="*/ 27 h 27"/>
                  <a:gd name="T2" fmla="*/ 0 w 25"/>
                  <a:gd name="T3" fmla="*/ 9 h 27"/>
                  <a:gd name="T4" fmla="*/ 17 w 25"/>
                  <a:gd name="T5" fmla="*/ 2 h 27"/>
                  <a:gd name="T6" fmla="*/ 19 w 25"/>
                  <a:gd name="T7" fmla="*/ 1 h 27"/>
                  <a:gd name="T8" fmla="*/ 21 w 25"/>
                  <a:gd name="T9" fmla="*/ 0 h 27"/>
                  <a:gd name="T10" fmla="*/ 22 w 25"/>
                  <a:gd name="T11" fmla="*/ 10 h 27"/>
                  <a:gd name="T12" fmla="*/ 25 w 25"/>
                  <a:gd name="T13" fmla="*/ 20 h 27"/>
                  <a:gd name="T14" fmla="*/ 25 w 25"/>
                  <a:gd name="T15" fmla="*/ 20 h 27"/>
                  <a:gd name="T16" fmla="*/ 25 w 25"/>
                  <a:gd name="T17" fmla="*/ 20 h 27"/>
                  <a:gd name="T18" fmla="*/ 24 w 25"/>
                  <a:gd name="T19" fmla="*/ 20 h 27"/>
                  <a:gd name="T20" fmla="*/ 24 w 25"/>
                  <a:gd name="T21" fmla="*/ 20 h 27"/>
                  <a:gd name="T22" fmla="*/ 25 w 25"/>
                  <a:gd name="T23" fmla="*/ 20 h 27"/>
                  <a:gd name="T24" fmla="*/ 8 w 25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8" y="27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5" y="20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ïśḻíďe">
                <a:extLst>
                  <a:ext uri="{FF2B5EF4-FFF2-40B4-BE49-F238E27FC236}">
                    <a16:creationId xmlns:a16="http://schemas.microsoft.com/office/drawing/2014/main" xmlns="" id="{2AAA405D-3E8B-4ED8-9AF5-66E1E1656879}"/>
                  </a:ext>
                </a:extLst>
              </p:cNvPr>
              <p:cNvSpPr/>
              <p:nvPr/>
            </p:nvSpPr>
            <p:spPr bwMode="auto">
              <a:xfrm>
                <a:off x="3971927" y="1174750"/>
                <a:ext cx="34925" cy="30163"/>
              </a:xfrm>
              <a:custGeom>
                <a:avLst/>
                <a:gdLst>
                  <a:gd name="T0" fmla="*/ 17 w 31"/>
                  <a:gd name="T1" fmla="*/ 27 h 27"/>
                  <a:gd name="T2" fmla="*/ 0 w 31"/>
                  <a:gd name="T3" fmla="*/ 20 h 27"/>
                  <a:gd name="T4" fmla="*/ 0 w 31"/>
                  <a:gd name="T5" fmla="*/ 20 h 27"/>
                  <a:gd name="T6" fmla="*/ 0 w 31"/>
                  <a:gd name="T7" fmla="*/ 20 h 27"/>
                  <a:gd name="T8" fmla="*/ 0 w 31"/>
                  <a:gd name="T9" fmla="*/ 20 h 27"/>
                  <a:gd name="T10" fmla="*/ 1 w 31"/>
                  <a:gd name="T11" fmla="*/ 17 h 27"/>
                  <a:gd name="T12" fmla="*/ 4 w 31"/>
                  <a:gd name="T13" fmla="*/ 0 h 27"/>
                  <a:gd name="T14" fmla="*/ 6 w 31"/>
                  <a:gd name="T15" fmla="*/ 1 h 27"/>
                  <a:gd name="T16" fmla="*/ 8 w 31"/>
                  <a:gd name="T17" fmla="*/ 2 h 27"/>
                  <a:gd name="T18" fmla="*/ 31 w 31"/>
                  <a:gd name="T19" fmla="*/ 12 h 27"/>
                  <a:gd name="T20" fmla="*/ 31 w 31"/>
                  <a:gd name="T21" fmla="*/ 18 h 27"/>
                  <a:gd name="T22" fmla="*/ 21 w 31"/>
                  <a:gd name="T23" fmla="*/ 18 h 27"/>
                  <a:gd name="T24" fmla="*/ 17 w 31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7" y="27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1" y="18"/>
                      <a:pt x="21" y="18"/>
                      <a:pt x="21" y="18"/>
                    </a:cubicBezTo>
                    <a:lnTo>
                      <a:pt x="17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iš1íḋe">
                <a:extLst>
                  <a:ext uri="{FF2B5EF4-FFF2-40B4-BE49-F238E27FC236}">
                    <a16:creationId xmlns:a16="http://schemas.microsoft.com/office/drawing/2014/main" xmlns="" id="{ED5F7330-D63E-43E7-B21D-3745004631E6}"/>
                  </a:ext>
                </a:extLst>
              </p:cNvPr>
              <p:cNvSpPr/>
              <p:nvPr/>
            </p:nvSpPr>
            <p:spPr bwMode="auto">
              <a:xfrm>
                <a:off x="3990977" y="1185863"/>
                <a:ext cx="334963" cy="161925"/>
              </a:xfrm>
              <a:custGeom>
                <a:avLst/>
                <a:gdLst>
                  <a:gd name="T0" fmla="*/ 289 w 299"/>
                  <a:gd name="T1" fmla="*/ 146 h 146"/>
                  <a:gd name="T2" fmla="*/ 288 w 299"/>
                  <a:gd name="T3" fmla="*/ 145 h 146"/>
                  <a:gd name="T4" fmla="*/ 286 w 299"/>
                  <a:gd name="T5" fmla="*/ 144 h 146"/>
                  <a:gd name="T6" fmla="*/ 0 w 299"/>
                  <a:gd name="T7" fmla="*/ 18 h 146"/>
                  <a:gd name="T8" fmla="*/ 8 w 299"/>
                  <a:gd name="T9" fmla="*/ 0 h 146"/>
                  <a:gd name="T10" fmla="*/ 294 w 299"/>
                  <a:gd name="T11" fmla="*/ 126 h 146"/>
                  <a:gd name="T12" fmla="*/ 298 w 299"/>
                  <a:gd name="T13" fmla="*/ 128 h 146"/>
                  <a:gd name="T14" fmla="*/ 299 w 299"/>
                  <a:gd name="T15" fmla="*/ 128 h 146"/>
                  <a:gd name="T16" fmla="*/ 289 w 299"/>
                  <a:gd name="T17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146">
                    <a:moveTo>
                      <a:pt x="289" y="146"/>
                    </a:moveTo>
                    <a:cubicBezTo>
                      <a:pt x="288" y="145"/>
                      <a:pt x="288" y="145"/>
                      <a:pt x="288" y="145"/>
                    </a:cubicBezTo>
                    <a:cubicBezTo>
                      <a:pt x="287" y="145"/>
                      <a:pt x="287" y="144"/>
                      <a:pt x="286" y="14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94" y="126"/>
                      <a:pt x="294" y="126"/>
                      <a:pt x="294" y="126"/>
                    </a:cubicBezTo>
                    <a:cubicBezTo>
                      <a:pt x="295" y="126"/>
                      <a:pt x="297" y="127"/>
                      <a:pt x="298" y="128"/>
                    </a:cubicBezTo>
                    <a:cubicBezTo>
                      <a:pt x="299" y="128"/>
                      <a:pt x="299" y="128"/>
                      <a:pt x="299" y="128"/>
                    </a:cubicBezTo>
                    <a:lnTo>
                      <a:pt x="289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îṧḻïďe">
                <a:extLst>
                  <a:ext uri="{FF2B5EF4-FFF2-40B4-BE49-F238E27FC236}">
                    <a16:creationId xmlns:a16="http://schemas.microsoft.com/office/drawing/2014/main" xmlns="" id="{F235523A-CB44-4F7C-AB29-73740F8E0FFA}"/>
                  </a:ext>
                </a:extLst>
              </p:cNvPr>
              <p:cNvSpPr/>
              <p:nvPr/>
            </p:nvSpPr>
            <p:spPr bwMode="auto">
              <a:xfrm>
                <a:off x="3292477" y="1174750"/>
                <a:ext cx="361950" cy="173038"/>
              </a:xfrm>
              <a:custGeom>
                <a:avLst/>
                <a:gdLst>
                  <a:gd name="T0" fmla="*/ 10 w 324"/>
                  <a:gd name="T1" fmla="*/ 156 h 156"/>
                  <a:gd name="T2" fmla="*/ 0 w 324"/>
                  <a:gd name="T3" fmla="*/ 138 h 156"/>
                  <a:gd name="T4" fmla="*/ 1 w 324"/>
                  <a:gd name="T5" fmla="*/ 138 h 156"/>
                  <a:gd name="T6" fmla="*/ 5 w 324"/>
                  <a:gd name="T7" fmla="*/ 136 h 156"/>
                  <a:gd name="T8" fmla="*/ 309 w 324"/>
                  <a:gd name="T9" fmla="*/ 2 h 156"/>
                  <a:gd name="T10" fmla="*/ 310 w 324"/>
                  <a:gd name="T11" fmla="*/ 2 h 156"/>
                  <a:gd name="T12" fmla="*/ 312 w 324"/>
                  <a:gd name="T13" fmla="*/ 1 h 156"/>
                  <a:gd name="T14" fmla="*/ 322 w 324"/>
                  <a:gd name="T15" fmla="*/ 0 h 156"/>
                  <a:gd name="T16" fmla="*/ 324 w 324"/>
                  <a:gd name="T17" fmla="*/ 11 h 156"/>
                  <a:gd name="T18" fmla="*/ 324 w 324"/>
                  <a:gd name="T19" fmla="*/ 11 h 156"/>
                  <a:gd name="T20" fmla="*/ 324 w 324"/>
                  <a:gd name="T21" fmla="*/ 19 h 156"/>
                  <a:gd name="T22" fmla="*/ 316 w 324"/>
                  <a:gd name="T23" fmla="*/ 21 h 156"/>
                  <a:gd name="T24" fmla="*/ 300 w 324"/>
                  <a:gd name="T25" fmla="*/ 28 h 156"/>
                  <a:gd name="T26" fmla="*/ 300 w 324"/>
                  <a:gd name="T27" fmla="*/ 28 h 156"/>
                  <a:gd name="T28" fmla="*/ 13 w 324"/>
                  <a:gd name="T29" fmla="*/ 154 h 156"/>
                  <a:gd name="T30" fmla="*/ 11 w 324"/>
                  <a:gd name="T31" fmla="*/ 155 h 156"/>
                  <a:gd name="T32" fmla="*/ 10 w 324"/>
                  <a:gd name="T3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4" h="156">
                    <a:moveTo>
                      <a:pt x="10" y="156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2" y="137"/>
                      <a:pt x="4" y="136"/>
                      <a:pt x="5" y="136"/>
                    </a:cubicBezTo>
                    <a:cubicBezTo>
                      <a:pt x="309" y="2"/>
                      <a:pt x="309" y="2"/>
                      <a:pt x="309" y="2"/>
                    </a:cubicBezTo>
                    <a:cubicBezTo>
                      <a:pt x="310" y="2"/>
                      <a:pt x="310" y="2"/>
                      <a:pt x="310" y="2"/>
                    </a:cubicBezTo>
                    <a:cubicBezTo>
                      <a:pt x="310" y="2"/>
                      <a:pt x="311" y="2"/>
                      <a:pt x="312" y="1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316" y="21"/>
                      <a:pt x="316" y="21"/>
                      <a:pt x="316" y="21"/>
                    </a:cubicBezTo>
                    <a:cubicBezTo>
                      <a:pt x="300" y="28"/>
                      <a:pt x="300" y="28"/>
                      <a:pt x="300" y="28"/>
                    </a:cubicBezTo>
                    <a:cubicBezTo>
                      <a:pt x="300" y="28"/>
                      <a:pt x="300" y="28"/>
                      <a:pt x="300" y="2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2" y="154"/>
                      <a:pt x="12" y="155"/>
                      <a:pt x="11" y="155"/>
                    </a:cubicBezTo>
                    <a:lnTo>
                      <a:pt x="10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i$1íḍê">
                <a:extLst>
                  <a:ext uri="{FF2B5EF4-FFF2-40B4-BE49-F238E27FC236}">
                    <a16:creationId xmlns:a16="http://schemas.microsoft.com/office/drawing/2014/main" xmlns="" id="{3D8B2514-D16D-4116-B324-8C98CFE1A948}"/>
                  </a:ext>
                </a:extLst>
              </p:cNvPr>
              <p:cNvSpPr/>
              <p:nvPr/>
            </p:nvSpPr>
            <p:spPr bwMode="auto">
              <a:xfrm>
                <a:off x="4240214" y="1325563"/>
                <a:ext cx="198438" cy="330200"/>
              </a:xfrm>
              <a:custGeom>
                <a:avLst/>
                <a:gdLst>
                  <a:gd name="T0" fmla="*/ 177 w 177"/>
                  <a:gd name="T1" fmla="*/ 296 h 296"/>
                  <a:gd name="T2" fmla="*/ 0 w 177"/>
                  <a:gd name="T3" fmla="*/ 296 h 296"/>
                  <a:gd name="T4" fmla="*/ 0 w 177"/>
                  <a:gd name="T5" fmla="*/ 276 h 296"/>
                  <a:gd name="T6" fmla="*/ 152 w 177"/>
                  <a:gd name="T7" fmla="*/ 276 h 296"/>
                  <a:gd name="T8" fmla="*/ 101 w 177"/>
                  <a:gd name="T9" fmla="*/ 64 h 296"/>
                  <a:gd name="T10" fmla="*/ 99 w 177"/>
                  <a:gd name="T11" fmla="*/ 58 h 296"/>
                  <a:gd name="T12" fmla="*/ 99 w 177"/>
                  <a:gd name="T13" fmla="*/ 57 h 296"/>
                  <a:gd name="T14" fmla="*/ 98 w 177"/>
                  <a:gd name="T15" fmla="*/ 56 h 296"/>
                  <a:gd name="T16" fmla="*/ 98 w 177"/>
                  <a:gd name="T17" fmla="*/ 55 h 296"/>
                  <a:gd name="T18" fmla="*/ 96 w 177"/>
                  <a:gd name="T19" fmla="*/ 52 h 296"/>
                  <a:gd name="T20" fmla="*/ 95 w 177"/>
                  <a:gd name="T21" fmla="*/ 50 h 296"/>
                  <a:gd name="T22" fmla="*/ 94 w 177"/>
                  <a:gd name="T23" fmla="*/ 48 h 296"/>
                  <a:gd name="T24" fmla="*/ 92 w 177"/>
                  <a:gd name="T25" fmla="*/ 45 h 296"/>
                  <a:gd name="T26" fmla="*/ 90 w 177"/>
                  <a:gd name="T27" fmla="*/ 43 h 296"/>
                  <a:gd name="T28" fmla="*/ 89 w 177"/>
                  <a:gd name="T29" fmla="*/ 42 h 296"/>
                  <a:gd name="T30" fmla="*/ 87 w 177"/>
                  <a:gd name="T31" fmla="*/ 39 h 296"/>
                  <a:gd name="T32" fmla="*/ 85 w 177"/>
                  <a:gd name="T33" fmla="*/ 36 h 296"/>
                  <a:gd name="T34" fmla="*/ 85 w 177"/>
                  <a:gd name="T35" fmla="*/ 36 h 296"/>
                  <a:gd name="T36" fmla="*/ 82 w 177"/>
                  <a:gd name="T37" fmla="*/ 33 h 296"/>
                  <a:gd name="T38" fmla="*/ 79 w 177"/>
                  <a:gd name="T39" fmla="*/ 30 h 296"/>
                  <a:gd name="T40" fmla="*/ 76 w 177"/>
                  <a:gd name="T41" fmla="*/ 28 h 296"/>
                  <a:gd name="T42" fmla="*/ 73 w 177"/>
                  <a:gd name="T43" fmla="*/ 25 h 296"/>
                  <a:gd name="T44" fmla="*/ 70 w 177"/>
                  <a:gd name="T45" fmla="*/ 23 h 296"/>
                  <a:gd name="T46" fmla="*/ 67 w 177"/>
                  <a:gd name="T47" fmla="*/ 21 h 296"/>
                  <a:gd name="T48" fmla="*/ 66 w 177"/>
                  <a:gd name="T49" fmla="*/ 21 h 296"/>
                  <a:gd name="T50" fmla="*/ 71 w 177"/>
                  <a:gd name="T51" fmla="*/ 12 h 296"/>
                  <a:gd name="T52" fmla="*/ 65 w 177"/>
                  <a:gd name="T53" fmla="*/ 5 h 296"/>
                  <a:gd name="T54" fmla="*/ 65 w 177"/>
                  <a:gd name="T55" fmla="*/ 4 h 296"/>
                  <a:gd name="T56" fmla="*/ 70 w 177"/>
                  <a:gd name="T57" fmla="*/ 0 h 296"/>
                  <a:gd name="T58" fmla="*/ 76 w 177"/>
                  <a:gd name="T59" fmla="*/ 3 h 296"/>
                  <a:gd name="T60" fmla="*/ 78 w 177"/>
                  <a:gd name="T61" fmla="*/ 4 h 296"/>
                  <a:gd name="T62" fmla="*/ 82 w 177"/>
                  <a:gd name="T63" fmla="*/ 7 h 296"/>
                  <a:gd name="T64" fmla="*/ 85 w 177"/>
                  <a:gd name="T65" fmla="*/ 10 h 296"/>
                  <a:gd name="T66" fmla="*/ 89 w 177"/>
                  <a:gd name="T67" fmla="*/ 12 h 296"/>
                  <a:gd name="T68" fmla="*/ 93 w 177"/>
                  <a:gd name="T69" fmla="*/ 16 h 296"/>
                  <a:gd name="T70" fmla="*/ 96 w 177"/>
                  <a:gd name="T71" fmla="*/ 19 h 296"/>
                  <a:gd name="T72" fmla="*/ 99 w 177"/>
                  <a:gd name="T73" fmla="*/ 23 h 296"/>
                  <a:gd name="T74" fmla="*/ 100 w 177"/>
                  <a:gd name="T75" fmla="*/ 23 h 296"/>
                  <a:gd name="T76" fmla="*/ 102 w 177"/>
                  <a:gd name="T77" fmla="*/ 26 h 296"/>
                  <a:gd name="T78" fmla="*/ 105 w 177"/>
                  <a:gd name="T79" fmla="*/ 30 h 296"/>
                  <a:gd name="T80" fmla="*/ 106 w 177"/>
                  <a:gd name="T81" fmla="*/ 31 h 296"/>
                  <a:gd name="T82" fmla="*/ 108 w 177"/>
                  <a:gd name="T83" fmla="*/ 34 h 296"/>
                  <a:gd name="T84" fmla="*/ 111 w 177"/>
                  <a:gd name="T85" fmla="*/ 38 h 296"/>
                  <a:gd name="T86" fmla="*/ 112 w 177"/>
                  <a:gd name="T87" fmla="*/ 39 h 296"/>
                  <a:gd name="T88" fmla="*/ 113 w 177"/>
                  <a:gd name="T89" fmla="*/ 42 h 296"/>
                  <a:gd name="T90" fmla="*/ 116 w 177"/>
                  <a:gd name="T91" fmla="*/ 46 h 296"/>
                  <a:gd name="T92" fmla="*/ 117 w 177"/>
                  <a:gd name="T93" fmla="*/ 48 h 296"/>
                  <a:gd name="T94" fmla="*/ 118 w 177"/>
                  <a:gd name="T95" fmla="*/ 50 h 296"/>
                  <a:gd name="T96" fmla="*/ 121 w 177"/>
                  <a:gd name="T97" fmla="*/ 59 h 296"/>
                  <a:gd name="T98" fmla="*/ 121 w 177"/>
                  <a:gd name="T99" fmla="*/ 59 h 296"/>
                  <a:gd name="T100" fmla="*/ 177 w 177"/>
                  <a:gd name="T10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7" h="296">
                    <a:moveTo>
                      <a:pt x="177" y="296"/>
                    </a:moveTo>
                    <a:cubicBezTo>
                      <a:pt x="0" y="296"/>
                      <a:pt x="0" y="296"/>
                      <a:pt x="0" y="29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1" y="62"/>
                      <a:pt x="100" y="60"/>
                      <a:pt x="99" y="58"/>
                    </a:cubicBezTo>
                    <a:cubicBezTo>
                      <a:pt x="99" y="58"/>
                      <a:pt x="99" y="57"/>
                      <a:pt x="99" y="57"/>
                    </a:cubicBezTo>
                    <a:cubicBezTo>
                      <a:pt x="98" y="57"/>
                      <a:pt x="98" y="56"/>
                      <a:pt x="98" y="56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7" y="54"/>
                      <a:pt x="97" y="53"/>
                      <a:pt x="96" y="52"/>
                    </a:cubicBezTo>
                    <a:cubicBezTo>
                      <a:pt x="96" y="51"/>
                      <a:pt x="95" y="50"/>
                      <a:pt x="95" y="50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3" y="47"/>
                      <a:pt x="93" y="46"/>
                      <a:pt x="92" y="45"/>
                    </a:cubicBezTo>
                    <a:cubicBezTo>
                      <a:pt x="91" y="44"/>
                      <a:pt x="91" y="44"/>
                      <a:pt x="90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8"/>
                      <a:pt x="86" y="37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4" y="35"/>
                      <a:pt x="83" y="34"/>
                      <a:pt x="82" y="33"/>
                    </a:cubicBezTo>
                    <a:cubicBezTo>
                      <a:pt x="81" y="32"/>
                      <a:pt x="80" y="31"/>
                      <a:pt x="79" y="30"/>
                    </a:cubicBezTo>
                    <a:cubicBezTo>
                      <a:pt x="78" y="29"/>
                      <a:pt x="77" y="29"/>
                      <a:pt x="76" y="28"/>
                    </a:cubicBezTo>
                    <a:cubicBezTo>
                      <a:pt x="75" y="27"/>
                      <a:pt x="74" y="26"/>
                      <a:pt x="73" y="25"/>
                    </a:cubicBezTo>
                    <a:cubicBezTo>
                      <a:pt x="72" y="25"/>
                      <a:pt x="71" y="24"/>
                      <a:pt x="70" y="23"/>
                    </a:cubicBezTo>
                    <a:cubicBezTo>
                      <a:pt x="69" y="23"/>
                      <a:pt x="68" y="22"/>
                      <a:pt x="67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4"/>
                      <a:pt x="77" y="4"/>
                      <a:pt x="78" y="4"/>
                    </a:cubicBezTo>
                    <a:cubicBezTo>
                      <a:pt x="79" y="5"/>
                      <a:pt x="80" y="6"/>
                      <a:pt x="82" y="7"/>
                    </a:cubicBezTo>
                    <a:cubicBezTo>
                      <a:pt x="83" y="8"/>
                      <a:pt x="84" y="9"/>
                      <a:pt x="85" y="10"/>
                    </a:cubicBezTo>
                    <a:cubicBezTo>
                      <a:pt x="87" y="10"/>
                      <a:pt x="88" y="11"/>
                      <a:pt x="89" y="12"/>
                    </a:cubicBezTo>
                    <a:cubicBezTo>
                      <a:pt x="90" y="14"/>
                      <a:pt x="91" y="15"/>
                      <a:pt x="93" y="16"/>
                    </a:cubicBezTo>
                    <a:cubicBezTo>
                      <a:pt x="94" y="17"/>
                      <a:pt x="95" y="18"/>
                      <a:pt x="96" y="19"/>
                    </a:cubicBezTo>
                    <a:cubicBezTo>
                      <a:pt x="97" y="20"/>
                      <a:pt x="98" y="21"/>
                      <a:pt x="99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4"/>
                      <a:pt x="102" y="25"/>
                      <a:pt x="102" y="26"/>
                    </a:cubicBezTo>
                    <a:cubicBezTo>
                      <a:pt x="103" y="27"/>
                      <a:pt x="104" y="28"/>
                      <a:pt x="105" y="30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2"/>
                      <a:pt x="108" y="33"/>
                      <a:pt x="108" y="34"/>
                    </a:cubicBezTo>
                    <a:cubicBezTo>
                      <a:pt x="109" y="35"/>
                      <a:pt x="110" y="36"/>
                      <a:pt x="111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2" y="40"/>
                      <a:pt x="113" y="41"/>
                      <a:pt x="113" y="42"/>
                    </a:cubicBezTo>
                    <a:cubicBezTo>
                      <a:pt x="114" y="43"/>
                      <a:pt x="115" y="45"/>
                      <a:pt x="116" y="46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9"/>
                      <a:pt x="117" y="49"/>
                      <a:pt x="118" y="50"/>
                    </a:cubicBezTo>
                    <a:cubicBezTo>
                      <a:pt x="119" y="53"/>
                      <a:pt x="120" y="56"/>
                      <a:pt x="121" y="59"/>
                    </a:cubicBezTo>
                    <a:cubicBezTo>
                      <a:pt x="121" y="59"/>
                      <a:pt x="121" y="59"/>
                      <a:pt x="121" y="59"/>
                    </a:cubicBezTo>
                    <a:lnTo>
                      <a:pt x="177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i$ḷîḓè">
                <a:extLst>
                  <a:ext uri="{FF2B5EF4-FFF2-40B4-BE49-F238E27FC236}">
                    <a16:creationId xmlns:a16="http://schemas.microsoft.com/office/drawing/2014/main" xmlns="" id="{ADFE2477-3C5D-4FCC-A220-65F11594F796}"/>
                  </a:ext>
                </a:extLst>
              </p:cNvPr>
              <p:cNvSpPr/>
              <p:nvPr/>
            </p:nvSpPr>
            <p:spPr bwMode="auto">
              <a:xfrm>
                <a:off x="3378201" y="1633538"/>
                <a:ext cx="862013" cy="22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ïṩļïdê">
                <a:extLst>
                  <a:ext uri="{FF2B5EF4-FFF2-40B4-BE49-F238E27FC236}">
                    <a16:creationId xmlns:a16="http://schemas.microsoft.com/office/drawing/2014/main" xmlns="" id="{3740DDB0-B051-4659-9556-153460ED9619}"/>
                  </a:ext>
                </a:extLst>
              </p:cNvPr>
              <p:cNvSpPr/>
              <p:nvPr/>
            </p:nvSpPr>
            <p:spPr bwMode="auto">
              <a:xfrm>
                <a:off x="3179763" y="1325563"/>
                <a:ext cx="198438" cy="330200"/>
              </a:xfrm>
              <a:custGeom>
                <a:avLst/>
                <a:gdLst>
                  <a:gd name="T0" fmla="*/ 178 w 178"/>
                  <a:gd name="T1" fmla="*/ 296 h 296"/>
                  <a:gd name="T2" fmla="*/ 0 w 178"/>
                  <a:gd name="T3" fmla="*/ 296 h 296"/>
                  <a:gd name="T4" fmla="*/ 56 w 178"/>
                  <a:gd name="T5" fmla="*/ 59 h 296"/>
                  <a:gd name="T6" fmla="*/ 59 w 178"/>
                  <a:gd name="T7" fmla="*/ 50 h 296"/>
                  <a:gd name="T8" fmla="*/ 60 w 178"/>
                  <a:gd name="T9" fmla="*/ 48 h 296"/>
                  <a:gd name="T10" fmla="*/ 61 w 178"/>
                  <a:gd name="T11" fmla="*/ 47 h 296"/>
                  <a:gd name="T12" fmla="*/ 64 w 178"/>
                  <a:gd name="T13" fmla="*/ 42 h 296"/>
                  <a:gd name="T14" fmla="*/ 65 w 178"/>
                  <a:gd name="T15" fmla="*/ 39 h 296"/>
                  <a:gd name="T16" fmla="*/ 66 w 178"/>
                  <a:gd name="T17" fmla="*/ 39 h 296"/>
                  <a:gd name="T18" fmla="*/ 69 w 178"/>
                  <a:gd name="T19" fmla="*/ 34 h 296"/>
                  <a:gd name="T20" fmla="*/ 71 w 178"/>
                  <a:gd name="T21" fmla="*/ 31 h 296"/>
                  <a:gd name="T22" fmla="*/ 71 w 178"/>
                  <a:gd name="T23" fmla="*/ 30 h 296"/>
                  <a:gd name="T24" fmla="*/ 75 w 178"/>
                  <a:gd name="T25" fmla="*/ 26 h 296"/>
                  <a:gd name="T26" fmla="*/ 77 w 178"/>
                  <a:gd name="T27" fmla="*/ 23 h 296"/>
                  <a:gd name="T28" fmla="*/ 78 w 178"/>
                  <a:gd name="T29" fmla="*/ 23 h 296"/>
                  <a:gd name="T30" fmla="*/ 81 w 178"/>
                  <a:gd name="T31" fmla="*/ 19 h 296"/>
                  <a:gd name="T32" fmla="*/ 84 w 178"/>
                  <a:gd name="T33" fmla="*/ 16 h 296"/>
                  <a:gd name="T34" fmla="*/ 88 w 178"/>
                  <a:gd name="T35" fmla="*/ 12 h 296"/>
                  <a:gd name="T36" fmla="*/ 92 w 178"/>
                  <a:gd name="T37" fmla="*/ 10 h 296"/>
                  <a:gd name="T38" fmla="*/ 95 w 178"/>
                  <a:gd name="T39" fmla="*/ 7 h 296"/>
                  <a:gd name="T40" fmla="*/ 99 w 178"/>
                  <a:gd name="T41" fmla="*/ 4 h 296"/>
                  <a:gd name="T42" fmla="*/ 101 w 178"/>
                  <a:gd name="T43" fmla="*/ 3 h 296"/>
                  <a:gd name="T44" fmla="*/ 106 w 178"/>
                  <a:gd name="T45" fmla="*/ 0 h 296"/>
                  <a:gd name="T46" fmla="*/ 112 w 178"/>
                  <a:gd name="T47" fmla="*/ 4 h 296"/>
                  <a:gd name="T48" fmla="*/ 106 w 178"/>
                  <a:gd name="T49" fmla="*/ 12 h 296"/>
                  <a:gd name="T50" fmla="*/ 111 w 178"/>
                  <a:gd name="T51" fmla="*/ 21 h 296"/>
                  <a:gd name="T52" fmla="*/ 110 w 178"/>
                  <a:gd name="T53" fmla="*/ 21 h 296"/>
                  <a:gd name="T54" fmla="*/ 107 w 178"/>
                  <a:gd name="T55" fmla="*/ 23 h 296"/>
                  <a:gd name="T56" fmla="*/ 104 w 178"/>
                  <a:gd name="T57" fmla="*/ 25 h 296"/>
                  <a:gd name="T58" fmla="*/ 101 w 178"/>
                  <a:gd name="T59" fmla="*/ 28 h 296"/>
                  <a:gd name="T60" fmla="*/ 98 w 178"/>
                  <a:gd name="T61" fmla="*/ 30 h 296"/>
                  <a:gd name="T62" fmla="*/ 95 w 178"/>
                  <a:gd name="T63" fmla="*/ 33 h 296"/>
                  <a:gd name="T64" fmla="*/ 92 w 178"/>
                  <a:gd name="T65" fmla="*/ 36 h 296"/>
                  <a:gd name="T66" fmla="*/ 92 w 178"/>
                  <a:gd name="T67" fmla="*/ 36 h 296"/>
                  <a:gd name="T68" fmla="*/ 90 w 178"/>
                  <a:gd name="T69" fmla="*/ 39 h 296"/>
                  <a:gd name="T70" fmla="*/ 87 w 178"/>
                  <a:gd name="T71" fmla="*/ 42 h 296"/>
                  <a:gd name="T72" fmla="*/ 87 w 178"/>
                  <a:gd name="T73" fmla="*/ 43 h 296"/>
                  <a:gd name="T74" fmla="*/ 85 w 178"/>
                  <a:gd name="T75" fmla="*/ 45 h 296"/>
                  <a:gd name="T76" fmla="*/ 83 w 178"/>
                  <a:gd name="T77" fmla="*/ 49 h 296"/>
                  <a:gd name="T78" fmla="*/ 82 w 178"/>
                  <a:gd name="T79" fmla="*/ 50 h 296"/>
                  <a:gd name="T80" fmla="*/ 81 w 178"/>
                  <a:gd name="T81" fmla="*/ 52 h 296"/>
                  <a:gd name="T82" fmla="*/ 79 w 178"/>
                  <a:gd name="T83" fmla="*/ 55 h 296"/>
                  <a:gd name="T84" fmla="*/ 79 w 178"/>
                  <a:gd name="T85" fmla="*/ 56 h 296"/>
                  <a:gd name="T86" fmla="*/ 78 w 178"/>
                  <a:gd name="T87" fmla="*/ 57 h 296"/>
                  <a:gd name="T88" fmla="*/ 78 w 178"/>
                  <a:gd name="T89" fmla="*/ 58 h 296"/>
                  <a:gd name="T90" fmla="*/ 76 w 178"/>
                  <a:gd name="T91" fmla="*/ 64 h 296"/>
                  <a:gd name="T92" fmla="*/ 25 w 178"/>
                  <a:gd name="T93" fmla="*/ 276 h 296"/>
                  <a:gd name="T94" fmla="*/ 178 w 178"/>
                  <a:gd name="T95" fmla="*/ 276 h 296"/>
                  <a:gd name="T96" fmla="*/ 178 w 178"/>
                  <a:gd name="T97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96">
                    <a:moveTo>
                      <a:pt x="178" y="296"/>
                    </a:moveTo>
                    <a:cubicBezTo>
                      <a:pt x="0" y="296"/>
                      <a:pt x="0" y="296"/>
                      <a:pt x="0" y="296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7" y="56"/>
                      <a:pt x="58" y="53"/>
                      <a:pt x="59" y="50"/>
                    </a:cubicBezTo>
                    <a:cubicBezTo>
                      <a:pt x="60" y="49"/>
                      <a:pt x="60" y="49"/>
                      <a:pt x="60" y="48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5"/>
                      <a:pt x="63" y="43"/>
                      <a:pt x="64" y="42"/>
                    </a:cubicBezTo>
                    <a:cubicBezTo>
                      <a:pt x="64" y="41"/>
                      <a:pt x="65" y="40"/>
                      <a:pt x="65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7" y="37"/>
                      <a:pt x="68" y="35"/>
                      <a:pt x="69" y="34"/>
                    </a:cubicBezTo>
                    <a:cubicBezTo>
                      <a:pt x="69" y="33"/>
                      <a:pt x="70" y="32"/>
                      <a:pt x="71" y="31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2" y="29"/>
                      <a:pt x="73" y="27"/>
                      <a:pt x="75" y="26"/>
                    </a:cubicBezTo>
                    <a:cubicBezTo>
                      <a:pt x="75" y="25"/>
                      <a:pt x="76" y="24"/>
                      <a:pt x="77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9" y="21"/>
                      <a:pt x="80" y="20"/>
                      <a:pt x="81" y="19"/>
                    </a:cubicBezTo>
                    <a:cubicBezTo>
                      <a:pt x="82" y="18"/>
                      <a:pt x="83" y="17"/>
                      <a:pt x="84" y="16"/>
                    </a:cubicBezTo>
                    <a:cubicBezTo>
                      <a:pt x="86" y="15"/>
                      <a:pt x="87" y="14"/>
                      <a:pt x="88" y="12"/>
                    </a:cubicBezTo>
                    <a:cubicBezTo>
                      <a:pt x="89" y="11"/>
                      <a:pt x="90" y="10"/>
                      <a:pt x="92" y="10"/>
                    </a:cubicBezTo>
                    <a:cubicBezTo>
                      <a:pt x="93" y="9"/>
                      <a:pt x="94" y="8"/>
                      <a:pt x="95" y="7"/>
                    </a:cubicBezTo>
                    <a:cubicBezTo>
                      <a:pt x="97" y="6"/>
                      <a:pt x="98" y="5"/>
                      <a:pt x="99" y="4"/>
                    </a:cubicBezTo>
                    <a:cubicBezTo>
                      <a:pt x="100" y="4"/>
                      <a:pt x="100" y="4"/>
                      <a:pt x="101" y="3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09" y="22"/>
                      <a:pt x="108" y="23"/>
                      <a:pt x="107" y="23"/>
                    </a:cubicBezTo>
                    <a:cubicBezTo>
                      <a:pt x="106" y="24"/>
                      <a:pt x="105" y="25"/>
                      <a:pt x="104" y="25"/>
                    </a:cubicBezTo>
                    <a:cubicBezTo>
                      <a:pt x="103" y="26"/>
                      <a:pt x="102" y="27"/>
                      <a:pt x="101" y="28"/>
                    </a:cubicBezTo>
                    <a:cubicBezTo>
                      <a:pt x="100" y="29"/>
                      <a:pt x="99" y="29"/>
                      <a:pt x="98" y="30"/>
                    </a:cubicBezTo>
                    <a:cubicBezTo>
                      <a:pt x="97" y="31"/>
                      <a:pt x="96" y="32"/>
                      <a:pt x="95" y="33"/>
                    </a:cubicBezTo>
                    <a:cubicBezTo>
                      <a:pt x="94" y="34"/>
                      <a:pt x="93" y="35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89" y="40"/>
                      <a:pt x="88" y="41"/>
                      <a:pt x="87" y="42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6" y="44"/>
                      <a:pt x="86" y="44"/>
                      <a:pt x="85" y="45"/>
                    </a:cubicBezTo>
                    <a:cubicBezTo>
                      <a:pt x="84" y="46"/>
                      <a:pt x="83" y="48"/>
                      <a:pt x="83" y="49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1"/>
                      <a:pt x="81" y="51"/>
                      <a:pt x="81" y="52"/>
                    </a:cubicBezTo>
                    <a:cubicBezTo>
                      <a:pt x="80" y="53"/>
                      <a:pt x="80" y="54"/>
                      <a:pt x="79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8" y="57"/>
                      <a:pt x="78" y="57"/>
                    </a:cubicBezTo>
                    <a:cubicBezTo>
                      <a:pt x="78" y="57"/>
                      <a:pt x="78" y="58"/>
                      <a:pt x="78" y="58"/>
                    </a:cubicBezTo>
                    <a:cubicBezTo>
                      <a:pt x="77" y="60"/>
                      <a:pt x="76" y="62"/>
                      <a:pt x="76" y="64"/>
                    </a:cubicBezTo>
                    <a:cubicBezTo>
                      <a:pt x="25" y="276"/>
                      <a:pt x="25" y="276"/>
                      <a:pt x="25" y="276"/>
                    </a:cubicBezTo>
                    <a:cubicBezTo>
                      <a:pt x="178" y="276"/>
                      <a:pt x="178" y="276"/>
                      <a:pt x="178" y="276"/>
                    </a:cubicBezTo>
                    <a:lnTo>
                      <a:pt x="178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îṡḷîḍe">
                <a:extLst>
                  <a:ext uri="{FF2B5EF4-FFF2-40B4-BE49-F238E27FC236}">
                    <a16:creationId xmlns:a16="http://schemas.microsoft.com/office/drawing/2014/main" xmlns="" id="{8BD06F9B-444F-4B3B-B19B-DA2F2CF01FDD}"/>
                  </a:ext>
                </a:extLst>
              </p:cNvPr>
              <p:cNvSpPr/>
              <p:nvPr/>
            </p:nvSpPr>
            <p:spPr bwMode="auto">
              <a:xfrm>
                <a:off x="3484563" y="723900"/>
                <a:ext cx="644525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ïṩḷídè">
                <a:extLst>
                  <a:ext uri="{FF2B5EF4-FFF2-40B4-BE49-F238E27FC236}">
                    <a16:creationId xmlns:a16="http://schemas.microsoft.com/office/drawing/2014/main" xmlns="" id="{7DB63273-0822-459A-8B75-D7B1F4F1421E}"/>
                  </a:ext>
                </a:extLst>
              </p:cNvPr>
              <p:cNvSpPr/>
              <p:nvPr/>
            </p:nvSpPr>
            <p:spPr bwMode="auto">
              <a:xfrm>
                <a:off x="3473451" y="712788"/>
                <a:ext cx="666750" cy="46038"/>
              </a:xfrm>
              <a:custGeom>
                <a:avLst/>
                <a:gdLst>
                  <a:gd name="T0" fmla="*/ 420 w 420"/>
                  <a:gd name="T1" fmla="*/ 29 h 29"/>
                  <a:gd name="T2" fmla="*/ 406 w 420"/>
                  <a:gd name="T3" fmla="*/ 29 h 29"/>
                  <a:gd name="T4" fmla="*/ 406 w 420"/>
                  <a:gd name="T5" fmla="*/ 14 h 29"/>
                  <a:gd name="T6" fmla="*/ 14 w 420"/>
                  <a:gd name="T7" fmla="*/ 14 h 29"/>
                  <a:gd name="T8" fmla="*/ 14 w 420"/>
                  <a:gd name="T9" fmla="*/ 29 h 29"/>
                  <a:gd name="T10" fmla="*/ 0 w 420"/>
                  <a:gd name="T11" fmla="*/ 29 h 29"/>
                  <a:gd name="T12" fmla="*/ 0 w 420"/>
                  <a:gd name="T13" fmla="*/ 0 h 29"/>
                  <a:gd name="T14" fmla="*/ 420 w 420"/>
                  <a:gd name="T15" fmla="*/ 0 h 29"/>
                  <a:gd name="T16" fmla="*/ 420 w 4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" h="29">
                    <a:moveTo>
                      <a:pt x="420" y="29"/>
                    </a:moveTo>
                    <a:lnTo>
                      <a:pt x="406" y="29"/>
                    </a:lnTo>
                    <a:lnTo>
                      <a:pt x="406" y="14"/>
                    </a:lnTo>
                    <a:lnTo>
                      <a:pt x="14" y="14"/>
                    </a:lnTo>
                    <a:lnTo>
                      <a:pt x="14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ï$ľíḋé">
                <a:extLst>
                  <a:ext uri="{FF2B5EF4-FFF2-40B4-BE49-F238E27FC236}">
                    <a16:creationId xmlns:a16="http://schemas.microsoft.com/office/drawing/2014/main" xmlns="" id="{80819782-A982-4266-A325-C6EDF49401C8}"/>
                  </a:ext>
                </a:extLst>
              </p:cNvPr>
              <p:cNvSpPr/>
              <p:nvPr/>
            </p:nvSpPr>
            <p:spPr bwMode="auto">
              <a:xfrm>
                <a:off x="3502026" y="973138"/>
                <a:ext cx="60960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íṩḻidé">
                <a:extLst>
                  <a:ext uri="{FF2B5EF4-FFF2-40B4-BE49-F238E27FC236}">
                    <a16:creationId xmlns:a16="http://schemas.microsoft.com/office/drawing/2014/main" xmlns="" id="{653C688D-C7BF-44C5-909C-7352D1494000}"/>
                  </a:ext>
                </a:extLst>
              </p:cNvPr>
              <p:cNvSpPr/>
              <p:nvPr/>
            </p:nvSpPr>
            <p:spPr bwMode="auto">
              <a:xfrm>
                <a:off x="3490913" y="973138"/>
                <a:ext cx="631825" cy="47625"/>
              </a:xfrm>
              <a:custGeom>
                <a:avLst/>
                <a:gdLst>
                  <a:gd name="T0" fmla="*/ 398 w 398"/>
                  <a:gd name="T1" fmla="*/ 30 h 30"/>
                  <a:gd name="T2" fmla="*/ 0 w 398"/>
                  <a:gd name="T3" fmla="*/ 30 h 30"/>
                  <a:gd name="T4" fmla="*/ 0 w 398"/>
                  <a:gd name="T5" fmla="*/ 0 h 30"/>
                  <a:gd name="T6" fmla="*/ 15 w 398"/>
                  <a:gd name="T7" fmla="*/ 0 h 30"/>
                  <a:gd name="T8" fmla="*/ 15 w 398"/>
                  <a:gd name="T9" fmla="*/ 16 h 30"/>
                  <a:gd name="T10" fmla="*/ 383 w 398"/>
                  <a:gd name="T11" fmla="*/ 16 h 30"/>
                  <a:gd name="T12" fmla="*/ 383 w 398"/>
                  <a:gd name="T13" fmla="*/ 0 h 30"/>
                  <a:gd name="T14" fmla="*/ 398 w 398"/>
                  <a:gd name="T15" fmla="*/ 0 h 30"/>
                  <a:gd name="T16" fmla="*/ 398 w 398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8" h="30">
                    <a:moveTo>
                      <a:pt x="398" y="30"/>
                    </a:moveTo>
                    <a:lnTo>
                      <a:pt x="0" y="30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16"/>
                    </a:lnTo>
                    <a:lnTo>
                      <a:pt x="383" y="16"/>
                    </a:lnTo>
                    <a:lnTo>
                      <a:pt x="383" y="0"/>
                    </a:lnTo>
                    <a:lnTo>
                      <a:pt x="398" y="0"/>
                    </a:lnTo>
                    <a:lnTo>
                      <a:pt x="398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íṥlîḋê">
                <a:extLst>
                  <a:ext uri="{FF2B5EF4-FFF2-40B4-BE49-F238E27FC236}">
                    <a16:creationId xmlns:a16="http://schemas.microsoft.com/office/drawing/2014/main" xmlns="" id="{63CCF40A-A7AA-486E-9CFD-0421849C0004}"/>
                  </a:ext>
                </a:extLst>
              </p:cNvPr>
              <p:cNvSpPr/>
              <p:nvPr/>
            </p:nvSpPr>
            <p:spPr bwMode="auto">
              <a:xfrm>
                <a:off x="3467101" y="758825"/>
                <a:ext cx="679450" cy="2143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îṧḷïḋé">
                <a:extLst>
                  <a:ext uri="{FF2B5EF4-FFF2-40B4-BE49-F238E27FC236}">
                    <a16:creationId xmlns:a16="http://schemas.microsoft.com/office/drawing/2014/main" xmlns="" id="{C5378BDE-79CA-4090-8330-E15DDF5A6636}"/>
                  </a:ext>
                </a:extLst>
              </p:cNvPr>
              <p:cNvSpPr/>
              <p:nvPr/>
            </p:nvSpPr>
            <p:spPr bwMode="auto">
              <a:xfrm>
                <a:off x="3455988" y="747713"/>
                <a:ext cx="701675" cy="236538"/>
              </a:xfrm>
              <a:custGeom>
                <a:avLst/>
                <a:gdLst>
                  <a:gd name="T0" fmla="*/ 442 w 442"/>
                  <a:gd name="T1" fmla="*/ 149 h 149"/>
                  <a:gd name="T2" fmla="*/ 0 w 442"/>
                  <a:gd name="T3" fmla="*/ 149 h 149"/>
                  <a:gd name="T4" fmla="*/ 0 w 442"/>
                  <a:gd name="T5" fmla="*/ 0 h 149"/>
                  <a:gd name="T6" fmla="*/ 442 w 442"/>
                  <a:gd name="T7" fmla="*/ 0 h 149"/>
                  <a:gd name="T8" fmla="*/ 442 w 442"/>
                  <a:gd name="T9" fmla="*/ 149 h 149"/>
                  <a:gd name="T10" fmla="*/ 14 w 442"/>
                  <a:gd name="T11" fmla="*/ 135 h 149"/>
                  <a:gd name="T12" fmla="*/ 428 w 442"/>
                  <a:gd name="T13" fmla="*/ 135 h 149"/>
                  <a:gd name="T14" fmla="*/ 428 w 442"/>
                  <a:gd name="T15" fmla="*/ 14 h 149"/>
                  <a:gd name="T16" fmla="*/ 14 w 442"/>
                  <a:gd name="T17" fmla="*/ 14 h 149"/>
                  <a:gd name="T18" fmla="*/ 14 w 442"/>
                  <a:gd name="T1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2" h="149">
                    <a:moveTo>
                      <a:pt x="442" y="149"/>
                    </a:moveTo>
                    <a:lnTo>
                      <a:pt x="0" y="149"/>
                    </a:lnTo>
                    <a:lnTo>
                      <a:pt x="0" y="0"/>
                    </a:lnTo>
                    <a:lnTo>
                      <a:pt x="442" y="0"/>
                    </a:lnTo>
                    <a:lnTo>
                      <a:pt x="442" y="149"/>
                    </a:lnTo>
                    <a:close/>
                    <a:moveTo>
                      <a:pt x="14" y="135"/>
                    </a:moveTo>
                    <a:lnTo>
                      <a:pt x="428" y="135"/>
                    </a:lnTo>
                    <a:lnTo>
                      <a:pt x="428" y="14"/>
                    </a:lnTo>
                    <a:lnTo>
                      <a:pt x="14" y="14"/>
                    </a:lnTo>
                    <a:lnTo>
                      <a:pt x="14" y="1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íṥḷiḋê">
                <a:extLst>
                  <a:ext uri="{FF2B5EF4-FFF2-40B4-BE49-F238E27FC236}">
                    <a16:creationId xmlns:a16="http://schemas.microsoft.com/office/drawing/2014/main" xmlns="" id="{70570348-A4D0-4520-91CB-093F24D2BC6B}"/>
                  </a:ext>
                </a:extLst>
              </p:cNvPr>
              <p:cNvSpPr/>
              <p:nvPr/>
            </p:nvSpPr>
            <p:spPr bwMode="auto">
              <a:xfrm>
                <a:off x="3502026" y="795338"/>
                <a:ext cx="36513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ïṧlíḑé">
                <a:extLst>
                  <a:ext uri="{FF2B5EF4-FFF2-40B4-BE49-F238E27FC236}">
                    <a16:creationId xmlns:a16="http://schemas.microsoft.com/office/drawing/2014/main" xmlns="" id="{81F58A10-F9DD-441B-8012-F8A51E079FFA}"/>
                  </a:ext>
                </a:extLst>
              </p:cNvPr>
              <p:cNvSpPr/>
              <p:nvPr/>
            </p:nvSpPr>
            <p:spPr bwMode="auto">
              <a:xfrm>
                <a:off x="3490914" y="784225"/>
                <a:ext cx="58738" cy="57150"/>
              </a:xfrm>
              <a:custGeom>
                <a:avLst/>
                <a:gdLst>
                  <a:gd name="T0" fmla="*/ 37 w 37"/>
                  <a:gd name="T1" fmla="*/ 36 h 36"/>
                  <a:gd name="T2" fmla="*/ 0 w 37"/>
                  <a:gd name="T3" fmla="*/ 36 h 36"/>
                  <a:gd name="T4" fmla="*/ 0 w 37"/>
                  <a:gd name="T5" fmla="*/ 0 h 36"/>
                  <a:gd name="T6" fmla="*/ 37 w 37"/>
                  <a:gd name="T7" fmla="*/ 0 h 36"/>
                  <a:gd name="T8" fmla="*/ 37 w 37"/>
                  <a:gd name="T9" fmla="*/ 36 h 36"/>
                  <a:gd name="T10" fmla="*/ 15 w 37"/>
                  <a:gd name="T11" fmla="*/ 22 h 36"/>
                  <a:gd name="T12" fmla="*/ 23 w 37"/>
                  <a:gd name="T13" fmla="*/ 22 h 36"/>
                  <a:gd name="T14" fmla="*/ 23 w 37"/>
                  <a:gd name="T15" fmla="*/ 14 h 36"/>
                  <a:gd name="T16" fmla="*/ 15 w 37"/>
                  <a:gd name="T17" fmla="*/ 14 h 36"/>
                  <a:gd name="T18" fmla="*/ 15 w 37"/>
                  <a:gd name="T1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6">
                    <a:moveTo>
                      <a:pt x="37" y="36"/>
                    </a:moveTo>
                    <a:lnTo>
                      <a:pt x="0" y="36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7" y="36"/>
                    </a:lnTo>
                    <a:close/>
                    <a:moveTo>
                      <a:pt x="15" y="22"/>
                    </a:moveTo>
                    <a:lnTo>
                      <a:pt x="23" y="22"/>
                    </a:lnTo>
                    <a:lnTo>
                      <a:pt x="23" y="14"/>
                    </a:lnTo>
                    <a:lnTo>
                      <a:pt x="15" y="14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iṥlïḍé">
                <a:extLst>
                  <a:ext uri="{FF2B5EF4-FFF2-40B4-BE49-F238E27FC236}">
                    <a16:creationId xmlns:a16="http://schemas.microsoft.com/office/drawing/2014/main" xmlns="" id="{33EE05B6-DA85-43A1-8134-0F56D37C129F}"/>
                  </a:ext>
                </a:extLst>
              </p:cNvPr>
              <p:cNvSpPr/>
              <p:nvPr/>
            </p:nvSpPr>
            <p:spPr bwMode="auto">
              <a:xfrm>
                <a:off x="3395664" y="893763"/>
                <a:ext cx="73025" cy="750888"/>
              </a:xfrm>
              <a:custGeom>
                <a:avLst/>
                <a:gdLst>
                  <a:gd name="T0" fmla="*/ 0 w 65"/>
                  <a:gd name="T1" fmla="*/ 673 h 673"/>
                  <a:gd name="T2" fmla="*/ 0 w 65"/>
                  <a:gd name="T3" fmla="*/ 64 h 673"/>
                  <a:gd name="T4" fmla="*/ 64 w 65"/>
                  <a:gd name="T5" fmla="*/ 0 h 673"/>
                  <a:gd name="T6" fmla="*/ 65 w 65"/>
                  <a:gd name="T7" fmla="*/ 32 h 673"/>
                  <a:gd name="T8" fmla="*/ 33 w 65"/>
                  <a:gd name="T9" fmla="*/ 64 h 673"/>
                  <a:gd name="T10" fmla="*/ 33 w 65"/>
                  <a:gd name="T11" fmla="*/ 673 h 673"/>
                  <a:gd name="T12" fmla="*/ 0 w 65"/>
                  <a:gd name="T13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73">
                    <a:moveTo>
                      <a:pt x="0" y="673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29"/>
                      <a:pt x="29" y="0"/>
                      <a:pt x="64" y="0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47" y="32"/>
                      <a:pt x="33" y="46"/>
                      <a:pt x="33" y="64"/>
                    </a:cubicBezTo>
                    <a:cubicBezTo>
                      <a:pt x="33" y="673"/>
                      <a:pt x="33" y="673"/>
                      <a:pt x="33" y="673"/>
                    </a:cubicBezTo>
                    <a:lnTo>
                      <a:pt x="0" y="6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iṣliḋê">
                <a:extLst>
                  <a:ext uri="{FF2B5EF4-FFF2-40B4-BE49-F238E27FC236}">
                    <a16:creationId xmlns:a16="http://schemas.microsoft.com/office/drawing/2014/main" xmlns="" id="{363774C6-4A2D-4363-AC3C-DC5DB83A91D5}"/>
                  </a:ext>
                </a:extLst>
              </p:cNvPr>
              <p:cNvSpPr/>
              <p:nvPr/>
            </p:nvSpPr>
            <p:spPr bwMode="auto">
              <a:xfrm>
                <a:off x="3384551" y="881063"/>
                <a:ext cx="95250" cy="774700"/>
              </a:xfrm>
              <a:custGeom>
                <a:avLst/>
                <a:gdLst>
                  <a:gd name="T0" fmla="*/ 53 w 85"/>
                  <a:gd name="T1" fmla="*/ 693 h 693"/>
                  <a:gd name="T2" fmla="*/ 0 w 85"/>
                  <a:gd name="T3" fmla="*/ 693 h 693"/>
                  <a:gd name="T4" fmla="*/ 0 w 85"/>
                  <a:gd name="T5" fmla="*/ 74 h 693"/>
                  <a:gd name="T6" fmla="*/ 74 w 85"/>
                  <a:gd name="T7" fmla="*/ 0 h 693"/>
                  <a:gd name="T8" fmla="*/ 84 w 85"/>
                  <a:gd name="T9" fmla="*/ 0 h 693"/>
                  <a:gd name="T10" fmla="*/ 85 w 85"/>
                  <a:gd name="T11" fmla="*/ 52 h 693"/>
                  <a:gd name="T12" fmla="*/ 75 w 85"/>
                  <a:gd name="T13" fmla="*/ 52 h 693"/>
                  <a:gd name="T14" fmla="*/ 53 w 85"/>
                  <a:gd name="T15" fmla="*/ 74 h 693"/>
                  <a:gd name="T16" fmla="*/ 53 w 85"/>
                  <a:gd name="T17" fmla="*/ 693 h 693"/>
                  <a:gd name="T18" fmla="*/ 20 w 85"/>
                  <a:gd name="T19" fmla="*/ 673 h 693"/>
                  <a:gd name="T20" fmla="*/ 33 w 85"/>
                  <a:gd name="T21" fmla="*/ 673 h 693"/>
                  <a:gd name="T22" fmla="*/ 33 w 85"/>
                  <a:gd name="T23" fmla="*/ 74 h 693"/>
                  <a:gd name="T24" fmla="*/ 64 w 85"/>
                  <a:gd name="T25" fmla="*/ 33 h 693"/>
                  <a:gd name="T26" fmla="*/ 64 w 85"/>
                  <a:gd name="T27" fmla="*/ 21 h 693"/>
                  <a:gd name="T28" fmla="*/ 20 w 85"/>
                  <a:gd name="T29" fmla="*/ 74 h 693"/>
                  <a:gd name="T30" fmla="*/ 20 w 85"/>
                  <a:gd name="T31" fmla="*/ 673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93">
                    <a:moveTo>
                      <a:pt x="53" y="693"/>
                    </a:moveTo>
                    <a:cubicBezTo>
                      <a:pt x="0" y="693"/>
                      <a:pt x="0" y="693"/>
                      <a:pt x="0" y="69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5" y="52"/>
                      <a:pt x="85" y="52"/>
                      <a:pt x="8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62" y="52"/>
                      <a:pt x="53" y="62"/>
                      <a:pt x="53" y="74"/>
                    </a:cubicBezTo>
                    <a:lnTo>
                      <a:pt x="53" y="693"/>
                    </a:lnTo>
                    <a:close/>
                    <a:moveTo>
                      <a:pt x="20" y="673"/>
                    </a:moveTo>
                    <a:cubicBezTo>
                      <a:pt x="33" y="673"/>
                      <a:pt x="33" y="673"/>
                      <a:pt x="33" y="673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54"/>
                      <a:pt x="46" y="38"/>
                      <a:pt x="64" y="33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39" y="26"/>
                      <a:pt x="20" y="48"/>
                      <a:pt x="20" y="74"/>
                    </a:cubicBezTo>
                    <a:lnTo>
                      <a:pt x="20" y="6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ï$1ïďe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2650312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sp>
          <p:nvSpPr>
            <p:cNvPr id="8" name="îsḻïdé">
              <a:extLst>
                <a:ext uri="{FF2B5EF4-FFF2-40B4-BE49-F238E27FC236}">
                  <a16:creationId xmlns:a16="http://schemas.microsoft.com/office/drawing/2014/main" xmlns="" id="{87E970EF-8096-418C-A79C-FB0F98D89F28}"/>
                </a:ext>
              </a:extLst>
            </p:cNvPr>
            <p:cNvSpPr/>
            <p:nvPr/>
          </p:nvSpPr>
          <p:spPr bwMode="auto">
            <a:xfrm>
              <a:off x="7996727" y="1831890"/>
              <a:ext cx="475060" cy="4657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/>
            </a:p>
          </p:txBody>
        </p:sp>
        <p:grpSp>
          <p:nvGrpSpPr>
            <p:cNvPr id="9" name="í$liḋe">
              <a:extLst>
                <a:ext uri="{FF2B5EF4-FFF2-40B4-BE49-F238E27FC236}">
                  <a16:creationId xmlns:a16="http://schemas.microsoft.com/office/drawing/2014/main" xmlns="" id="{05705480-7445-44BB-938C-E95A50C7AF74}"/>
                </a:ext>
              </a:extLst>
            </p:cNvPr>
            <p:cNvGrpSpPr/>
            <p:nvPr/>
          </p:nvGrpSpPr>
          <p:grpSpPr>
            <a:xfrm>
              <a:off x="8519203" y="1674000"/>
              <a:ext cx="2796797" cy="944997"/>
              <a:chOff x="7922635" y="1933812"/>
              <a:chExt cx="2796797" cy="944997"/>
            </a:xfrm>
          </p:grpSpPr>
          <p:sp>
            <p:nvSpPr>
              <p:cNvPr id="20" name="ïṩli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22635" y="2321410"/>
                <a:ext cx="2796797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íṧḻî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22635" y="1933812"/>
                <a:ext cx="27967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ṣliďé">
              <a:extLst>
                <a:ext uri="{FF2B5EF4-FFF2-40B4-BE49-F238E27FC236}">
                  <a16:creationId xmlns:a16="http://schemas.microsoft.com/office/drawing/2014/main" xmlns="" id="{E2E6F560-CA47-45FB-AD02-2C4B485516FA}"/>
                </a:ext>
              </a:extLst>
            </p:cNvPr>
            <p:cNvSpPr/>
            <p:nvPr/>
          </p:nvSpPr>
          <p:spPr bwMode="auto">
            <a:xfrm>
              <a:off x="7996727" y="3277417"/>
              <a:ext cx="475060" cy="4657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/>
            </a:p>
          </p:txBody>
        </p:sp>
        <p:grpSp>
          <p:nvGrpSpPr>
            <p:cNvPr id="11" name="íṥḻídè">
              <a:extLst>
                <a:ext uri="{FF2B5EF4-FFF2-40B4-BE49-F238E27FC236}">
                  <a16:creationId xmlns:a16="http://schemas.microsoft.com/office/drawing/2014/main" xmlns="" id="{0C5BA129-CB3A-47AF-98A3-76E96EDCA572}"/>
                </a:ext>
              </a:extLst>
            </p:cNvPr>
            <p:cNvGrpSpPr/>
            <p:nvPr/>
          </p:nvGrpSpPr>
          <p:grpSpPr>
            <a:xfrm>
              <a:off x="8519203" y="3119527"/>
              <a:ext cx="2796797" cy="944997"/>
              <a:chOff x="7922635" y="1933812"/>
              <a:chExt cx="2796797" cy="944997"/>
            </a:xfrm>
          </p:grpSpPr>
          <p:sp>
            <p:nvSpPr>
              <p:cNvPr id="18" name="íśl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22635" y="2321410"/>
                <a:ext cx="2796797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ïSḻï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22635" y="1933812"/>
                <a:ext cx="27967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2" name="î$ľîďe">
              <a:extLst>
                <a:ext uri="{FF2B5EF4-FFF2-40B4-BE49-F238E27FC236}">
                  <a16:creationId xmlns:a16="http://schemas.microsoft.com/office/drawing/2014/main" xmlns="" id="{9D16A90A-BD1A-4622-84F2-5D267B700433}"/>
                </a:ext>
              </a:extLst>
            </p:cNvPr>
            <p:cNvSpPr/>
            <p:nvPr/>
          </p:nvSpPr>
          <p:spPr bwMode="auto">
            <a:xfrm>
              <a:off x="7996727" y="4722944"/>
              <a:ext cx="475060" cy="4657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/>
            </a:p>
          </p:txBody>
        </p:sp>
        <p:grpSp>
          <p:nvGrpSpPr>
            <p:cNvPr id="13" name="ísḷíḑê">
              <a:extLst>
                <a:ext uri="{FF2B5EF4-FFF2-40B4-BE49-F238E27FC236}">
                  <a16:creationId xmlns:a16="http://schemas.microsoft.com/office/drawing/2014/main" xmlns="" id="{555063D3-3492-4FDD-B57A-2C8A4B964DA0}"/>
                </a:ext>
              </a:extLst>
            </p:cNvPr>
            <p:cNvGrpSpPr/>
            <p:nvPr/>
          </p:nvGrpSpPr>
          <p:grpSpPr>
            <a:xfrm>
              <a:off x="8519203" y="4565054"/>
              <a:ext cx="2796797" cy="944997"/>
              <a:chOff x="7922635" y="1933812"/>
              <a:chExt cx="2796797" cy="944997"/>
            </a:xfrm>
          </p:grpSpPr>
          <p:sp>
            <p:nvSpPr>
              <p:cNvPr id="16" name="íşľï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22635" y="2321410"/>
                <a:ext cx="2796797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i$ļí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22635" y="1933812"/>
                <a:ext cx="27967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ED7E289-AB1F-4F05-9510-573CD641630E}"/>
                </a:ext>
              </a:extLst>
            </p:cNvPr>
            <p:cNvCxnSpPr/>
            <p:nvPr/>
          </p:nvCxnSpPr>
          <p:spPr>
            <a:xfrm>
              <a:off x="8616000" y="2730039"/>
              <a:ext cx="256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0A8FC9C-406D-4AF5-859C-0509EE9537EF}"/>
                </a:ext>
              </a:extLst>
            </p:cNvPr>
            <p:cNvCxnSpPr/>
            <p:nvPr/>
          </p:nvCxnSpPr>
          <p:spPr>
            <a:xfrm>
              <a:off x="8616000" y="4175566"/>
              <a:ext cx="256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57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507E74-70A5-4893-8AFF-8C080FDC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E9B96C-42EA-4AC5-9087-1E94ABBAF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DE584E-A804-49F4-945E-D33FC8661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2B86D0-49E0-4FE3-ABBF-991E37D982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íś1ïḋê">
              <a:extLst>
                <a:ext uri="{FF2B5EF4-FFF2-40B4-BE49-F238E27FC236}">
                  <a16:creationId xmlns:a16="http://schemas.microsoft.com/office/drawing/2014/main" xmlns="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îṩḻîḍe">
                <a:extLst>
                  <a:ext uri="{FF2B5EF4-FFF2-40B4-BE49-F238E27FC236}">
                    <a16:creationId xmlns:a16="http://schemas.microsoft.com/office/drawing/2014/main" xmlns="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íšliḍe">
                  <a:extLst>
                    <a:ext uri="{FF2B5EF4-FFF2-40B4-BE49-F238E27FC236}">
                      <a16:creationId xmlns:a16="http://schemas.microsoft.com/office/drawing/2014/main" xmlns="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ïṥļîdê">
                  <a:extLst>
                    <a:ext uri="{FF2B5EF4-FFF2-40B4-BE49-F238E27FC236}">
                      <a16:creationId xmlns:a16="http://schemas.microsoft.com/office/drawing/2014/main" xmlns="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i$lîḑê">
                  <a:extLst>
                    <a:ext uri="{FF2B5EF4-FFF2-40B4-BE49-F238E27FC236}">
                      <a16:creationId xmlns:a16="http://schemas.microsoft.com/office/drawing/2014/main" xmlns="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îSḻiḓé">
                <a:extLst>
                  <a:ext uri="{FF2B5EF4-FFF2-40B4-BE49-F238E27FC236}">
                    <a16:creationId xmlns:a16="http://schemas.microsoft.com/office/drawing/2014/main" xmlns="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íṡḷíḓê">
              <a:extLst>
                <a:ext uri="{FF2B5EF4-FFF2-40B4-BE49-F238E27FC236}">
                  <a16:creationId xmlns:a16="http://schemas.microsoft.com/office/drawing/2014/main" xmlns="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iṡḻiḓé">
                <a:extLst>
                  <a:ext uri="{FF2B5EF4-FFF2-40B4-BE49-F238E27FC236}">
                    <a16:creationId xmlns:a16="http://schemas.microsoft.com/office/drawing/2014/main" xmlns="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îṩļîḋê">
                  <a:extLst>
                    <a:ext uri="{FF2B5EF4-FFF2-40B4-BE49-F238E27FC236}">
                      <a16:creationId xmlns:a16="http://schemas.microsoft.com/office/drawing/2014/main" xmlns="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ïṩ1iḋe">
                  <a:extLst>
                    <a:ext uri="{FF2B5EF4-FFF2-40B4-BE49-F238E27FC236}">
                      <a16:creationId xmlns:a16="http://schemas.microsoft.com/office/drawing/2014/main" xmlns="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ïśļïďe">
                <a:extLst>
                  <a:ext uri="{FF2B5EF4-FFF2-40B4-BE49-F238E27FC236}">
                    <a16:creationId xmlns:a16="http://schemas.microsoft.com/office/drawing/2014/main" xmlns="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ïṩḻíďé">
              <a:extLst>
                <a:ext uri="{FF2B5EF4-FFF2-40B4-BE49-F238E27FC236}">
                  <a16:creationId xmlns:a16="http://schemas.microsoft.com/office/drawing/2014/main" xmlns="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ïSḻîḍe">
                <a:extLst>
                  <a:ext uri="{FF2B5EF4-FFF2-40B4-BE49-F238E27FC236}">
                    <a16:creationId xmlns:a16="http://schemas.microsoft.com/office/drawing/2014/main" xmlns="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ḷïḍé">
                <a:extLst>
                  <a:ext uri="{FF2B5EF4-FFF2-40B4-BE49-F238E27FC236}">
                    <a16:creationId xmlns:a16="http://schemas.microsoft.com/office/drawing/2014/main" xmlns="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ṡ1îḍê">
                <a:extLst>
                  <a:ext uri="{FF2B5EF4-FFF2-40B4-BE49-F238E27FC236}">
                    <a16:creationId xmlns:a16="http://schemas.microsoft.com/office/drawing/2014/main" xmlns="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slîḓé">
                <a:extLst>
                  <a:ext uri="{FF2B5EF4-FFF2-40B4-BE49-F238E27FC236}">
                    <a16:creationId xmlns:a16="http://schemas.microsoft.com/office/drawing/2014/main" xmlns="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şḻiḓe">
                <a:extLst>
                  <a:ext uri="{FF2B5EF4-FFF2-40B4-BE49-F238E27FC236}">
                    <a16:creationId xmlns:a16="http://schemas.microsoft.com/office/drawing/2014/main" xmlns="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ŝ1ïḋé">
                <a:extLst>
                  <a:ext uri="{FF2B5EF4-FFF2-40B4-BE49-F238E27FC236}">
                    <a16:creationId xmlns:a16="http://schemas.microsoft.com/office/drawing/2014/main" xmlns="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s1íḓe">
                <a:extLst>
                  <a:ext uri="{FF2B5EF4-FFF2-40B4-BE49-F238E27FC236}">
                    <a16:creationId xmlns:a16="http://schemas.microsoft.com/office/drawing/2014/main" xmlns="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ḻíḋê">
                <a:extLst>
                  <a:ext uri="{FF2B5EF4-FFF2-40B4-BE49-F238E27FC236}">
                    <a16:creationId xmlns:a16="http://schemas.microsoft.com/office/drawing/2014/main" xmlns="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ḻîḋê">
                <a:extLst>
                  <a:ext uri="{FF2B5EF4-FFF2-40B4-BE49-F238E27FC236}">
                    <a16:creationId xmlns:a16="http://schemas.microsoft.com/office/drawing/2014/main" xmlns="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ľíḓè">
                <a:extLst>
                  <a:ext uri="{FF2B5EF4-FFF2-40B4-BE49-F238E27FC236}">
                    <a16:creationId xmlns:a16="http://schemas.microsoft.com/office/drawing/2014/main" xmlns="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šlîḍé">
                <a:extLst>
                  <a:ext uri="{FF2B5EF4-FFF2-40B4-BE49-F238E27FC236}">
                    <a16:creationId xmlns:a16="http://schemas.microsoft.com/office/drawing/2014/main" xmlns="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1ídè">
                <a:extLst>
                  <a:ext uri="{FF2B5EF4-FFF2-40B4-BE49-F238E27FC236}">
                    <a16:creationId xmlns:a16="http://schemas.microsoft.com/office/drawing/2014/main" xmlns="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ľiḑé">
                <a:extLst>
                  <a:ext uri="{FF2B5EF4-FFF2-40B4-BE49-F238E27FC236}">
                    <a16:creationId xmlns:a16="http://schemas.microsoft.com/office/drawing/2014/main" xmlns="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ṣḷiďé">
                <a:extLst>
                  <a:ext uri="{FF2B5EF4-FFF2-40B4-BE49-F238E27FC236}">
                    <a16:creationId xmlns:a16="http://schemas.microsoft.com/office/drawing/2014/main" xmlns="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ļíďe">
                <a:extLst>
                  <a:ext uri="{FF2B5EF4-FFF2-40B4-BE49-F238E27FC236}">
                    <a16:creationId xmlns:a16="http://schemas.microsoft.com/office/drawing/2014/main" xmlns="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ľîdê">
                <a:extLst>
                  <a:ext uri="{FF2B5EF4-FFF2-40B4-BE49-F238E27FC236}">
                    <a16:creationId xmlns:a16="http://schemas.microsoft.com/office/drawing/2014/main" xmlns="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ṣļíḓe">
                <a:extLst>
                  <a:ext uri="{FF2B5EF4-FFF2-40B4-BE49-F238E27FC236}">
                    <a16:creationId xmlns:a16="http://schemas.microsoft.com/office/drawing/2014/main" xmlns="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ṣ1îḑê">
                <a:extLst>
                  <a:ext uri="{FF2B5EF4-FFF2-40B4-BE49-F238E27FC236}">
                    <a16:creationId xmlns:a16="http://schemas.microsoft.com/office/drawing/2014/main" xmlns="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ļïḑe">
                <a:extLst>
                  <a:ext uri="{FF2B5EF4-FFF2-40B4-BE49-F238E27FC236}">
                    <a16:creationId xmlns:a16="http://schemas.microsoft.com/office/drawing/2014/main" xmlns="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ḻîdê">
                <a:extLst>
                  <a:ext uri="{FF2B5EF4-FFF2-40B4-BE49-F238E27FC236}">
                    <a16:creationId xmlns:a16="http://schemas.microsoft.com/office/drawing/2014/main" xmlns="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1idé">
                <a:extLst>
                  <a:ext uri="{FF2B5EF4-FFF2-40B4-BE49-F238E27FC236}">
                    <a16:creationId xmlns:a16="http://schemas.microsoft.com/office/drawing/2014/main" xmlns="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líḋê">
                <a:extLst>
                  <a:ext uri="{FF2B5EF4-FFF2-40B4-BE49-F238E27FC236}">
                    <a16:creationId xmlns:a16="http://schemas.microsoft.com/office/drawing/2014/main" xmlns="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ḻîḍè">
                <a:extLst>
                  <a:ext uri="{FF2B5EF4-FFF2-40B4-BE49-F238E27FC236}">
                    <a16:creationId xmlns:a16="http://schemas.microsoft.com/office/drawing/2014/main" xmlns="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1ïďe">
                <a:extLst>
                  <a:ext uri="{FF2B5EF4-FFF2-40B4-BE49-F238E27FC236}">
                    <a16:creationId xmlns:a16="http://schemas.microsoft.com/office/drawing/2014/main" xmlns="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ṥḷíďê">
                <a:extLst>
                  <a:ext uri="{FF2B5EF4-FFF2-40B4-BE49-F238E27FC236}">
                    <a16:creationId xmlns:a16="http://schemas.microsoft.com/office/drawing/2014/main" xmlns="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$ļïdè">
                <a:extLst>
                  <a:ext uri="{FF2B5EF4-FFF2-40B4-BE49-F238E27FC236}">
                    <a16:creationId xmlns:a16="http://schemas.microsoft.com/office/drawing/2014/main" xmlns="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ŝļíḓè">
                <a:extLst>
                  <a:ext uri="{FF2B5EF4-FFF2-40B4-BE49-F238E27FC236}">
                    <a16:creationId xmlns:a16="http://schemas.microsoft.com/office/drawing/2014/main" xmlns="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ļîďè">
                <a:extLst>
                  <a:ext uri="{FF2B5EF4-FFF2-40B4-BE49-F238E27FC236}">
                    <a16:creationId xmlns:a16="http://schemas.microsoft.com/office/drawing/2014/main" xmlns="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ḷîdè">
                <a:extLst>
                  <a:ext uri="{FF2B5EF4-FFF2-40B4-BE49-F238E27FC236}">
                    <a16:creationId xmlns:a16="http://schemas.microsoft.com/office/drawing/2014/main" xmlns="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ṡlïḍé">
                <a:extLst>
                  <a:ext uri="{FF2B5EF4-FFF2-40B4-BE49-F238E27FC236}">
                    <a16:creationId xmlns:a16="http://schemas.microsoft.com/office/drawing/2014/main" xmlns="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ṩľíḍe">
                <a:extLst>
                  <a:ext uri="{FF2B5EF4-FFF2-40B4-BE49-F238E27FC236}">
                    <a16:creationId xmlns:a16="http://schemas.microsoft.com/office/drawing/2014/main" xmlns="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şlíḑé">
                <a:extLst>
                  <a:ext uri="{FF2B5EF4-FFF2-40B4-BE49-F238E27FC236}">
                    <a16:creationId xmlns:a16="http://schemas.microsoft.com/office/drawing/2014/main" xmlns="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î$liḑê">
                <a:extLst>
                  <a:ext uri="{FF2B5EF4-FFF2-40B4-BE49-F238E27FC236}">
                    <a16:creationId xmlns:a16="http://schemas.microsoft.com/office/drawing/2014/main" xmlns="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ŝ1íďe">
                  <a:extLst>
                    <a:ext uri="{FF2B5EF4-FFF2-40B4-BE49-F238E27FC236}">
                      <a16:creationId xmlns:a16="http://schemas.microsoft.com/office/drawing/2014/main" xmlns="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ï$1ïḋe">
                    <a:extLst>
                      <a:ext uri="{FF2B5EF4-FFF2-40B4-BE49-F238E27FC236}">
                        <a16:creationId xmlns:a16="http://schemas.microsoft.com/office/drawing/2014/main" xmlns="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îşļíḋê">
                    <a:extLst>
                      <a:ext uri="{FF2B5EF4-FFF2-40B4-BE49-F238E27FC236}">
                        <a16:creationId xmlns:a16="http://schemas.microsoft.com/office/drawing/2014/main" xmlns="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íṩḻîḍe">
                  <a:extLst>
                    <a:ext uri="{FF2B5EF4-FFF2-40B4-BE49-F238E27FC236}">
                      <a16:creationId xmlns:a16="http://schemas.microsoft.com/office/drawing/2014/main" xmlns="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ṩ1iḋê">
                    <a:extLst>
                      <a:ext uri="{FF2B5EF4-FFF2-40B4-BE49-F238E27FC236}">
                        <a16:creationId xmlns:a16="http://schemas.microsoft.com/office/drawing/2014/main" xmlns="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íSlïḍè">
                    <a:extLst>
                      <a:ext uri="{FF2B5EF4-FFF2-40B4-BE49-F238E27FC236}">
                        <a16:creationId xmlns:a16="http://schemas.microsoft.com/office/drawing/2014/main" xmlns="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íṡľiḓê">
                  <a:extLst>
                    <a:ext uri="{FF2B5EF4-FFF2-40B4-BE49-F238E27FC236}">
                      <a16:creationId xmlns:a16="http://schemas.microsoft.com/office/drawing/2014/main" xmlns="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ïSľîḋê">
                    <a:extLst>
                      <a:ext uri="{FF2B5EF4-FFF2-40B4-BE49-F238E27FC236}">
                        <a16:creationId xmlns:a16="http://schemas.microsoft.com/office/drawing/2014/main" xmlns="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iṧļiḓê">
                    <a:extLst>
                      <a:ext uri="{FF2B5EF4-FFF2-40B4-BE49-F238E27FC236}">
                        <a16:creationId xmlns:a16="http://schemas.microsoft.com/office/drawing/2014/main" xmlns="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íśļíďê">
                  <a:extLst>
                    <a:ext uri="{FF2B5EF4-FFF2-40B4-BE49-F238E27FC236}">
                      <a16:creationId xmlns:a16="http://schemas.microsoft.com/office/drawing/2014/main" xmlns="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íṧ1iḋè">
                    <a:extLst>
                      <a:ext uri="{FF2B5EF4-FFF2-40B4-BE49-F238E27FC236}">
                        <a16:creationId xmlns:a16="http://schemas.microsoft.com/office/drawing/2014/main" xmlns="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ṥlîḍe">
                    <a:extLst>
                      <a:ext uri="{FF2B5EF4-FFF2-40B4-BE49-F238E27FC236}">
                        <a16:creationId xmlns:a16="http://schemas.microsoft.com/office/drawing/2014/main" xmlns="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ï$ľíde">
                  <a:extLst>
                    <a:ext uri="{FF2B5EF4-FFF2-40B4-BE49-F238E27FC236}">
                      <a16:creationId xmlns:a16="http://schemas.microsoft.com/office/drawing/2014/main" xmlns="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ïśḷídé">
                    <a:extLst>
                      <a:ext uri="{FF2B5EF4-FFF2-40B4-BE49-F238E27FC236}">
                        <a16:creationId xmlns:a16="http://schemas.microsoft.com/office/drawing/2014/main" xmlns="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ṧḷïďè">
                    <a:extLst>
                      <a:ext uri="{FF2B5EF4-FFF2-40B4-BE49-F238E27FC236}">
                        <a16:creationId xmlns:a16="http://schemas.microsoft.com/office/drawing/2014/main" xmlns="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ï$ḷïḑe">
                <a:extLst>
                  <a:ext uri="{FF2B5EF4-FFF2-40B4-BE49-F238E27FC236}">
                    <a16:creationId xmlns:a16="http://schemas.microsoft.com/office/drawing/2014/main" xmlns="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îsḷîḍè">
                  <a:extLst>
                    <a:ext uri="{FF2B5EF4-FFF2-40B4-BE49-F238E27FC236}">
                      <a16:creationId xmlns:a16="http://schemas.microsoft.com/office/drawing/2014/main" xmlns="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şļiďè">
                  <a:extLst>
                    <a:ext uri="{FF2B5EF4-FFF2-40B4-BE49-F238E27FC236}">
                      <a16:creationId xmlns:a16="http://schemas.microsoft.com/office/drawing/2014/main" xmlns="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ïṧľîḑè">
                <a:extLst>
                  <a:ext uri="{FF2B5EF4-FFF2-40B4-BE49-F238E27FC236}">
                    <a16:creationId xmlns:a16="http://schemas.microsoft.com/office/drawing/2014/main" xmlns="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îsḷïdê">
                  <a:extLst>
                    <a:ext uri="{FF2B5EF4-FFF2-40B4-BE49-F238E27FC236}">
                      <a16:creationId xmlns:a16="http://schemas.microsoft.com/office/drawing/2014/main" xmlns="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ṡļíḑê">
                  <a:extLst>
                    <a:ext uri="{FF2B5EF4-FFF2-40B4-BE49-F238E27FC236}">
                      <a16:creationId xmlns:a16="http://schemas.microsoft.com/office/drawing/2014/main" xmlns="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îśḻïďé">
                <a:extLst>
                  <a:ext uri="{FF2B5EF4-FFF2-40B4-BE49-F238E27FC236}">
                    <a16:creationId xmlns:a16="http://schemas.microsoft.com/office/drawing/2014/main" xmlns="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íṥḷiḑê">
                  <a:extLst>
                    <a:ext uri="{FF2B5EF4-FFF2-40B4-BE49-F238E27FC236}">
                      <a16:creationId xmlns:a16="http://schemas.microsoft.com/office/drawing/2014/main" xmlns="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ṥḻïḑe">
                  <a:extLst>
                    <a:ext uri="{FF2B5EF4-FFF2-40B4-BE49-F238E27FC236}">
                      <a16:creationId xmlns:a16="http://schemas.microsoft.com/office/drawing/2014/main" xmlns="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íṣľîḓè">
                <a:extLst>
                  <a:ext uri="{FF2B5EF4-FFF2-40B4-BE49-F238E27FC236}">
                    <a16:creationId xmlns:a16="http://schemas.microsoft.com/office/drawing/2014/main" xmlns="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îś1ïḋè">
                  <a:extLst>
                    <a:ext uri="{FF2B5EF4-FFF2-40B4-BE49-F238E27FC236}">
                      <a16:creationId xmlns:a16="http://schemas.microsoft.com/office/drawing/2014/main" xmlns="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šľíḓê">
                  <a:extLst>
                    <a:ext uri="{FF2B5EF4-FFF2-40B4-BE49-F238E27FC236}">
                      <a16:creationId xmlns:a16="http://schemas.microsoft.com/office/drawing/2014/main" xmlns="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íṥḻiḍê">
                <a:extLst>
                  <a:ext uri="{FF2B5EF4-FFF2-40B4-BE49-F238E27FC236}">
                    <a16:creationId xmlns:a16="http://schemas.microsoft.com/office/drawing/2014/main" xmlns="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îṣḷïḓé">
                  <a:extLst>
                    <a:ext uri="{FF2B5EF4-FFF2-40B4-BE49-F238E27FC236}">
                      <a16:creationId xmlns:a16="http://schemas.microsoft.com/office/drawing/2014/main" xmlns="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ľïḍê">
                  <a:extLst>
                    <a:ext uri="{FF2B5EF4-FFF2-40B4-BE49-F238E27FC236}">
                      <a16:creationId xmlns:a16="http://schemas.microsoft.com/office/drawing/2014/main" xmlns="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ïsľïďe">
                <a:extLst>
                  <a:ext uri="{FF2B5EF4-FFF2-40B4-BE49-F238E27FC236}">
                    <a16:creationId xmlns:a16="http://schemas.microsoft.com/office/drawing/2014/main" xmlns="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î$lîďè">
                  <a:extLst>
                    <a:ext uri="{FF2B5EF4-FFF2-40B4-BE49-F238E27FC236}">
                      <a16:creationId xmlns:a16="http://schemas.microsoft.com/office/drawing/2014/main" xmlns="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šļîdé">
                  <a:extLst>
                    <a:ext uri="{FF2B5EF4-FFF2-40B4-BE49-F238E27FC236}">
                      <a16:creationId xmlns:a16="http://schemas.microsoft.com/office/drawing/2014/main" xmlns="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ṥḻíḋê">
                <a:extLst>
                  <a:ext uri="{FF2B5EF4-FFF2-40B4-BE49-F238E27FC236}">
                    <a16:creationId xmlns:a16="http://schemas.microsoft.com/office/drawing/2014/main" xmlns="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ïS1idé">
                  <a:extLst>
                    <a:ext uri="{FF2B5EF4-FFF2-40B4-BE49-F238E27FC236}">
                      <a16:creationId xmlns:a16="http://schemas.microsoft.com/office/drawing/2014/main" xmlns="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şḷîḋe">
                  <a:extLst>
                    <a:ext uri="{FF2B5EF4-FFF2-40B4-BE49-F238E27FC236}">
                      <a16:creationId xmlns:a16="http://schemas.microsoft.com/office/drawing/2014/main" xmlns="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iṡḷíḋè">
                <a:extLst>
                  <a:ext uri="{FF2B5EF4-FFF2-40B4-BE49-F238E27FC236}">
                    <a16:creationId xmlns:a16="http://schemas.microsoft.com/office/drawing/2014/main" xmlns="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íṣļíḓé">
                <a:extLst>
                  <a:ext uri="{FF2B5EF4-FFF2-40B4-BE49-F238E27FC236}">
                    <a16:creationId xmlns:a16="http://schemas.microsoft.com/office/drawing/2014/main" xmlns="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îšḻíḋe">
                  <a:extLst>
                    <a:ext uri="{FF2B5EF4-FFF2-40B4-BE49-F238E27FC236}">
                      <a16:creationId xmlns:a16="http://schemas.microsoft.com/office/drawing/2014/main" xmlns="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ŝḻiḓê">
                  <a:extLst>
                    <a:ext uri="{FF2B5EF4-FFF2-40B4-BE49-F238E27FC236}">
                      <a16:creationId xmlns:a16="http://schemas.microsoft.com/office/drawing/2014/main" xmlns="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ïslïďè">
                <a:extLst>
                  <a:ext uri="{FF2B5EF4-FFF2-40B4-BE49-F238E27FC236}">
                    <a16:creationId xmlns:a16="http://schemas.microsoft.com/office/drawing/2014/main" xmlns="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í$ļiďé">
                  <a:extLst>
                    <a:ext uri="{FF2B5EF4-FFF2-40B4-BE49-F238E27FC236}">
                      <a16:creationId xmlns:a16="http://schemas.microsoft.com/office/drawing/2014/main" xmlns="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ṩlîḋè">
                  <a:extLst>
                    <a:ext uri="{FF2B5EF4-FFF2-40B4-BE49-F238E27FC236}">
                      <a16:creationId xmlns:a16="http://schemas.microsoft.com/office/drawing/2014/main" xmlns="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îśľíḑê">
                <a:extLst>
                  <a:ext uri="{FF2B5EF4-FFF2-40B4-BE49-F238E27FC236}">
                    <a16:creationId xmlns:a16="http://schemas.microsoft.com/office/drawing/2014/main" xmlns="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işḻíḑé">
                  <a:extLst>
                    <a:ext uri="{FF2B5EF4-FFF2-40B4-BE49-F238E27FC236}">
                      <a16:creationId xmlns:a16="http://schemas.microsoft.com/office/drawing/2014/main" xmlns="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sḷíďe">
                  <a:extLst>
                    <a:ext uri="{FF2B5EF4-FFF2-40B4-BE49-F238E27FC236}">
                      <a16:creationId xmlns:a16="http://schemas.microsoft.com/office/drawing/2014/main" xmlns="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iṣľîďé">
                <a:extLst>
                  <a:ext uri="{FF2B5EF4-FFF2-40B4-BE49-F238E27FC236}">
                    <a16:creationId xmlns:a16="http://schemas.microsoft.com/office/drawing/2014/main" xmlns="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ïṥḷïdè">
                  <a:extLst>
                    <a:ext uri="{FF2B5EF4-FFF2-40B4-BE49-F238E27FC236}">
                      <a16:creationId xmlns:a16="http://schemas.microsoft.com/office/drawing/2014/main" xmlns="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ṩlîḋe">
                  <a:extLst>
                    <a:ext uri="{FF2B5EF4-FFF2-40B4-BE49-F238E27FC236}">
                      <a16:creationId xmlns:a16="http://schemas.microsoft.com/office/drawing/2014/main" xmlns="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íSľiďé">
                <a:extLst>
                  <a:ext uri="{FF2B5EF4-FFF2-40B4-BE49-F238E27FC236}">
                    <a16:creationId xmlns:a16="http://schemas.microsoft.com/office/drawing/2014/main" xmlns="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ïṧľîḑè">
                <a:extLst>
                  <a:ext uri="{FF2B5EF4-FFF2-40B4-BE49-F238E27FC236}">
                    <a16:creationId xmlns:a16="http://schemas.microsoft.com/office/drawing/2014/main" xmlns="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işļíḋè">
                  <a:extLst>
                    <a:ext uri="{FF2B5EF4-FFF2-40B4-BE49-F238E27FC236}">
                      <a16:creationId xmlns:a16="http://schemas.microsoft.com/office/drawing/2014/main" xmlns="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ṧlíḑé">
                  <a:extLst>
                    <a:ext uri="{FF2B5EF4-FFF2-40B4-BE49-F238E27FC236}">
                      <a16:creationId xmlns:a16="http://schemas.microsoft.com/office/drawing/2014/main" xmlns="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îSľîde">
                <a:extLst>
                  <a:ext uri="{FF2B5EF4-FFF2-40B4-BE49-F238E27FC236}">
                    <a16:creationId xmlns:a16="http://schemas.microsoft.com/office/drawing/2014/main" xmlns="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íSlíḋè">
                  <a:extLst>
                    <a:ext uri="{FF2B5EF4-FFF2-40B4-BE49-F238E27FC236}">
                      <a16:creationId xmlns:a16="http://schemas.microsoft.com/office/drawing/2014/main" xmlns="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ṣľïďê">
                  <a:extLst>
                    <a:ext uri="{FF2B5EF4-FFF2-40B4-BE49-F238E27FC236}">
                      <a16:creationId xmlns:a16="http://schemas.microsoft.com/office/drawing/2014/main" xmlns="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îSḷíḋè">
                <a:extLst>
                  <a:ext uri="{FF2B5EF4-FFF2-40B4-BE49-F238E27FC236}">
                    <a16:creationId xmlns:a16="http://schemas.microsoft.com/office/drawing/2014/main" xmlns="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iṡḷïḓè">
                  <a:extLst>
                    <a:ext uri="{FF2B5EF4-FFF2-40B4-BE49-F238E27FC236}">
                      <a16:creationId xmlns:a16="http://schemas.microsoft.com/office/drawing/2014/main" xmlns="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ṩlïḋê">
                  <a:extLst>
                    <a:ext uri="{FF2B5EF4-FFF2-40B4-BE49-F238E27FC236}">
                      <a16:creationId xmlns:a16="http://schemas.microsoft.com/office/drawing/2014/main" xmlns="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îšlïdé">
                <a:extLst>
                  <a:ext uri="{FF2B5EF4-FFF2-40B4-BE49-F238E27FC236}">
                    <a16:creationId xmlns:a16="http://schemas.microsoft.com/office/drawing/2014/main" xmlns="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îṡlîḓè">
                  <a:extLst>
                    <a:ext uri="{FF2B5EF4-FFF2-40B4-BE49-F238E27FC236}">
                      <a16:creationId xmlns:a16="http://schemas.microsoft.com/office/drawing/2014/main" xmlns="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ṡḻîḍè">
                  <a:extLst>
                    <a:ext uri="{FF2B5EF4-FFF2-40B4-BE49-F238E27FC236}">
                      <a16:creationId xmlns:a16="http://schemas.microsoft.com/office/drawing/2014/main" xmlns="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sḻïde">
              <a:extLst>
                <a:ext uri="{FF2B5EF4-FFF2-40B4-BE49-F238E27FC236}">
                  <a16:creationId xmlns:a16="http://schemas.microsoft.com/office/drawing/2014/main" xmlns="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483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CA4F22-BB46-4376-9469-E6647A77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CB513C-A3D4-461C-BD31-16D0CF2C6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AF3634-815C-4AED-882B-A4211609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dd771d1b-085f-456b-ab12-70772b1b2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F61554-75B9-43A7-AFE3-EF21D4D672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2"/>
            <a:ext cx="10848513" cy="5115010"/>
            <a:chOff x="669925" y="1125450"/>
            <a:chExt cx="10848513" cy="5115010"/>
          </a:xfrm>
        </p:grpSpPr>
        <p:sp>
          <p:nvSpPr>
            <p:cNvPr id="6" name="îśḻíḑê">
              <a:extLst>
                <a:ext uri="{FF2B5EF4-FFF2-40B4-BE49-F238E27FC236}">
                  <a16:creationId xmlns:a16="http://schemas.microsoft.com/office/drawing/2014/main" xmlns="" id="{3214513A-A557-4611-A821-C994E5973971}"/>
                </a:ext>
              </a:extLst>
            </p:cNvPr>
            <p:cNvSpPr/>
            <p:nvPr/>
          </p:nvSpPr>
          <p:spPr bwMode="auto">
            <a:xfrm>
              <a:off x="676506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îš1îḍé">
              <a:extLst>
                <a:ext uri="{FF2B5EF4-FFF2-40B4-BE49-F238E27FC236}">
                  <a16:creationId xmlns:a16="http://schemas.microsoft.com/office/drawing/2014/main" xmlns="" id="{8224DF8F-6235-4D0C-AD9F-6153DD87F9C0}"/>
                </a:ext>
              </a:extLst>
            </p:cNvPr>
            <p:cNvSpPr/>
            <p:nvPr/>
          </p:nvSpPr>
          <p:spPr bwMode="auto">
            <a:xfrm>
              <a:off x="4409284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íśḷídê">
              <a:extLst>
                <a:ext uri="{FF2B5EF4-FFF2-40B4-BE49-F238E27FC236}">
                  <a16:creationId xmlns:a16="http://schemas.microsoft.com/office/drawing/2014/main" xmlns="" id="{F1473DB2-F66D-443A-AC18-05EBF7B1D032}"/>
                </a:ext>
              </a:extLst>
            </p:cNvPr>
            <p:cNvSpPr/>
            <p:nvPr/>
          </p:nvSpPr>
          <p:spPr bwMode="auto">
            <a:xfrm>
              <a:off x="8142063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9" name="îśļiḓê">
              <a:extLst>
                <a:ext uri="{FF2B5EF4-FFF2-40B4-BE49-F238E27FC236}">
                  <a16:creationId xmlns:a16="http://schemas.microsoft.com/office/drawing/2014/main" xmlns="" id="{023507D0-7C41-401A-85C7-6A9C071E9348}"/>
                </a:ext>
              </a:extLst>
            </p:cNvPr>
            <p:cNvGrpSpPr/>
            <p:nvPr/>
          </p:nvGrpSpPr>
          <p:grpSpPr>
            <a:xfrm>
              <a:off x="669925" y="1804729"/>
              <a:ext cx="10848513" cy="4435731"/>
              <a:chOff x="669925" y="1804730"/>
              <a:chExt cx="10848513" cy="3225347"/>
            </a:xfrm>
          </p:grpSpPr>
          <p:sp>
            <p:nvSpPr>
              <p:cNvPr id="10" name="iṥḷiḓê">
                <a:extLst>
                  <a:ext uri="{FF2B5EF4-FFF2-40B4-BE49-F238E27FC236}">
                    <a16:creationId xmlns:a16="http://schemas.microsoft.com/office/drawing/2014/main" xmlns="" id="{48390BC1-3D58-452E-94A9-0447BD4BC8C3}"/>
                  </a:ext>
                </a:extLst>
              </p:cNvPr>
              <p:cNvSpPr/>
              <p:nvPr/>
            </p:nvSpPr>
            <p:spPr>
              <a:xfrm>
                <a:off x="673825" y="1804730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ísliḋé">
                <a:extLst>
                  <a:ext uri="{FF2B5EF4-FFF2-40B4-BE49-F238E27FC236}">
                    <a16:creationId xmlns:a16="http://schemas.microsoft.com/office/drawing/2014/main" xmlns="" id="{139E3D3E-E7E8-4BE9-B0CD-489650301E45}"/>
                  </a:ext>
                </a:extLst>
              </p:cNvPr>
              <p:cNvSpPr/>
              <p:nvPr/>
            </p:nvSpPr>
            <p:spPr>
              <a:xfrm>
                <a:off x="673825" y="2940417"/>
                <a:ext cx="10844613" cy="9539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í$ļíḑe">
                <a:extLst>
                  <a:ext uri="{FF2B5EF4-FFF2-40B4-BE49-F238E27FC236}">
                    <a16:creationId xmlns:a16="http://schemas.microsoft.com/office/drawing/2014/main" xmlns="" id="{5F32C593-1B7B-4E4B-BB90-F27A01F39451}"/>
                  </a:ext>
                </a:extLst>
              </p:cNvPr>
              <p:cNvSpPr/>
              <p:nvPr/>
            </p:nvSpPr>
            <p:spPr>
              <a:xfrm>
                <a:off x="673825" y="4076104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íṩļíḑe">
                <a:extLst>
                  <a:ext uri="{FF2B5EF4-FFF2-40B4-BE49-F238E27FC236}">
                    <a16:creationId xmlns:a16="http://schemas.microsoft.com/office/drawing/2014/main" xmlns="" id="{CAEE7CE7-C63A-4E6A-8C3D-6DB66CC497E7}"/>
                  </a:ext>
                </a:extLst>
              </p:cNvPr>
              <p:cNvSpPr txBox="1"/>
              <p:nvPr/>
            </p:nvSpPr>
            <p:spPr>
              <a:xfrm>
                <a:off x="4409284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4" name="iṣľídé">
                <a:extLst>
                  <a:ext uri="{FF2B5EF4-FFF2-40B4-BE49-F238E27FC236}">
                    <a16:creationId xmlns:a16="http://schemas.microsoft.com/office/drawing/2014/main" xmlns="" id="{7451CC7D-20AF-43FE-89AE-09601175B385}"/>
                  </a:ext>
                </a:extLst>
              </p:cNvPr>
              <p:cNvSpPr txBox="1"/>
              <p:nvPr/>
            </p:nvSpPr>
            <p:spPr>
              <a:xfrm>
                <a:off x="8142063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5" name="íš1íḑe">
                <a:extLst>
                  <a:ext uri="{FF2B5EF4-FFF2-40B4-BE49-F238E27FC236}">
                    <a16:creationId xmlns:a16="http://schemas.microsoft.com/office/drawing/2014/main" xmlns="" id="{0B97B558-1092-45D5-9C9D-599E7E8F6B02}"/>
                  </a:ext>
                </a:extLst>
              </p:cNvPr>
              <p:cNvSpPr txBox="1"/>
              <p:nvPr/>
            </p:nvSpPr>
            <p:spPr>
              <a:xfrm>
                <a:off x="669925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6" name="ïṡļïďé">
                <a:extLst>
                  <a:ext uri="{FF2B5EF4-FFF2-40B4-BE49-F238E27FC236}">
                    <a16:creationId xmlns:a16="http://schemas.microsoft.com/office/drawing/2014/main" xmlns="" id="{C1E5A870-5769-43A8-BA96-E7D5DE3B6FAE}"/>
                  </a:ext>
                </a:extLst>
              </p:cNvPr>
              <p:cNvSpPr txBox="1"/>
              <p:nvPr/>
            </p:nvSpPr>
            <p:spPr>
              <a:xfrm>
                <a:off x="4409284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7" name="îŝļíḍè">
                <a:extLst>
                  <a:ext uri="{FF2B5EF4-FFF2-40B4-BE49-F238E27FC236}">
                    <a16:creationId xmlns:a16="http://schemas.microsoft.com/office/drawing/2014/main" xmlns="" id="{77441193-D25C-4042-A42A-8226529DFAA9}"/>
                  </a:ext>
                </a:extLst>
              </p:cNvPr>
              <p:cNvSpPr txBox="1"/>
              <p:nvPr/>
            </p:nvSpPr>
            <p:spPr>
              <a:xfrm>
                <a:off x="8142063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8" name="ïşḷîḋé">
                <a:extLst>
                  <a:ext uri="{FF2B5EF4-FFF2-40B4-BE49-F238E27FC236}">
                    <a16:creationId xmlns:a16="http://schemas.microsoft.com/office/drawing/2014/main" xmlns="" id="{C464E3FA-23EB-4841-9113-1CCC6F827F8F}"/>
                  </a:ext>
                </a:extLst>
              </p:cNvPr>
              <p:cNvSpPr txBox="1"/>
              <p:nvPr/>
            </p:nvSpPr>
            <p:spPr>
              <a:xfrm>
                <a:off x="669925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9" name="íŝḻîde">
                <a:extLst>
                  <a:ext uri="{FF2B5EF4-FFF2-40B4-BE49-F238E27FC236}">
                    <a16:creationId xmlns:a16="http://schemas.microsoft.com/office/drawing/2014/main" xmlns="" id="{0D94B19A-7F94-43FA-B749-590B596915CD}"/>
                  </a:ext>
                </a:extLst>
              </p:cNvPr>
              <p:cNvSpPr txBox="1"/>
              <p:nvPr/>
            </p:nvSpPr>
            <p:spPr>
              <a:xfrm>
                <a:off x="4409284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íSḻîḓè">
                <a:extLst>
                  <a:ext uri="{FF2B5EF4-FFF2-40B4-BE49-F238E27FC236}">
                    <a16:creationId xmlns:a16="http://schemas.microsoft.com/office/drawing/2014/main" xmlns="" id="{0CBD9E55-6F34-4B2E-8FA6-15AE681EFEF2}"/>
                  </a:ext>
                </a:extLst>
              </p:cNvPr>
              <p:cNvSpPr txBox="1"/>
              <p:nvPr/>
            </p:nvSpPr>
            <p:spPr>
              <a:xfrm>
                <a:off x="8142063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îšļîḍe">
                <a:extLst>
                  <a:ext uri="{FF2B5EF4-FFF2-40B4-BE49-F238E27FC236}">
                    <a16:creationId xmlns:a16="http://schemas.microsoft.com/office/drawing/2014/main" xmlns="" id="{DD1A55CA-4CAE-476C-9313-90C3FFA092C9}"/>
                  </a:ext>
                </a:extLst>
              </p:cNvPr>
              <p:cNvSpPr txBox="1"/>
              <p:nvPr/>
            </p:nvSpPr>
            <p:spPr>
              <a:xfrm>
                <a:off x="669925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60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CA4F22-BB46-4376-9469-E6647A77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CB513C-A3D4-461C-BD31-16D0CF2C6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AF3634-815C-4AED-882B-A4211609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22" name="8b1aa1f4-7de8-40d4-8175-4ed9b01e6e25" descr="MSkAAB+LCAAAAAAABADtmV1v2jAUhv9Ltt1RlDgGCnfppm7V1rUaVddq6kWaGHCXD5SYqh/iv88OCdiJDaYS2xJQb1r72D7nvK/jR+qr8Z48T5ExMIahm5BP2B0nbnhGUGi0jDPfGESzIGgZJzjycTT+nMSzaWoMfr0ul/EzPzGZfIyDOGFrI0ywG1y7wYyGVeKLsMr8xWiEPXQ1QSEqYq5wRJzIH05cn0aYbZPmk+DxhEQoTfOBi/sH5BFu2cBmUbN0Qvd8d3ra6x7b/Q7bLDvGnM9Zij56or8Xg0ZxYJ4j64K0WDbB15oPX7q0dYigRFKvsGQV2GL1pog4nocikme+KCgbr9RZpL88lHZlir7T7Vimi3ZmQ8ZdpSx6LD1EGJzfzVtqLRfibNSyCDvHEQ5nYR6WpXvuPnFDlrkYxL4fID7sLKLNeFyeYLGxRSkkoQecxknoEnrgqzn/sDIN7LZNmYxFProyOv7DLCUh7c12Wq7W8YLm6YByP476ko6AntneTkwhWUHRxZYSPYt8r9DTlhWyFXxtMjnWZp8duUo+z0CWdp2NCDq8Ea03G/EyTgmOo+00yhfxMl2jhGDPDZwAj6PMKgMmHSLehM5+iRP8EkdEnP+GRkyarwhN8/YN8Qs9buQGKWpxXmQCF7VlAxZd9gMFLsGPQoQwZil9UgprCTuvrLPqTS1Mb+m5Xp130ZY3eaK0uPre3FyihL04J89C+3PHl2O4D9HgyGx3iohb1S7SGNUuN8KLd5v/VTHcME7u1/qN941KH2ETudGqja+JcPZ64fge/03duCsh143TRF+28h3TU23tI/PfkGtHIFcIel3HkZKr1UhyZRpXBT9xvd+WJtSqL+c/qxts9WI0ldh7Ng9KYM9ACeiAEtADJSC8X6C+oAQOoLQrUFL5jffNxhdXbbQDKO0IlFS6cZroy1a+Y00Cpa4ASlb3uO+YUlACjQQlwIPSUnAGSqDJoKRbXJ1BqdPnQcneM1CydUDJ1gMlW3i/7PqCkn0ApV2BkspvvG82vrhqox1AaUegpNKN00RftvIdaxIoHQug1LG6PQdKQcluJCjZPCgtBWegZDcZlHSLqzMoQeFfb3DPQAnqgBLUAyUovF+wvqAED6C0K1BS+Y33zebPMeQ/x/AASrsHJZVunAobQWn5fSjfsb0EJdhIUCrdTA6UYJNBSbe4O/rzB1gfNosxKQAA">
            <a:extLst>
              <a:ext uri="{FF2B5EF4-FFF2-40B4-BE49-F238E27FC236}">
                <a16:creationId xmlns:a16="http://schemas.microsoft.com/office/drawing/2014/main" xmlns="" id="{E8A7738C-34BA-4603-8ADB-4B6FB887A3F7}"/>
              </a:ext>
            </a:extLst>
          </p:cNvPr>
          <p:cNvGrpSpPr>
            <a:grpSpLocks noChangeAspect="1"/>
          </p:cNvGrpSpPr>
          <p:nvPr/>
        </p:nvGrpSpPr>
        <p:grpSpPr>
          <a:xfrm>
            <a:off x="1785356" y="2456611"/>
            <a:ext cx="8619697" cy="2355941"/>
            <a:chOff x="1786152" y="2251030"/>
            <a:chExt cx="8619697" cy="2355941"/>
          </a:xfrm>
        </p:grpSpPr>
        <p:sp>
          <p:nvSpPr>
            <p:cNvPr id="23" name="RelativeShape1">
              <a:extLst>
                <a:ext uri="{FF2B5EF4-FFF2-40B4-BE49-F238E27FC236}">
                  <a16:creationId xmlns:a16="http://schemas.microsoft.com/office/drawing/2014/main" xmlns="" id="{68B0FCF9-AD6F-45DF-9B01-364263985DFA}"/>
                </a:ext>
              </a:extLst>
            </p:cNvPr>
            <p:cNvSpPr/>
            <p:nvPr/>
          </p:nvSpPr>
          <p:spPr>
            <a:xfrm>
              <a:off x="5256917" y="2608982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lativeShape2">
              <a:extLst>
                <a:ext uri="{FF2B5EF4-FFF2-40B4-BE49-F238E27FC236}">
                  <a16:creationId xmlns:a16="http://schemas.microsoft.com/office/drawing/2014/main" xmlns="" id="{ED7255C3-AC2E-4197-99E9-D666D0242EEA}"/>
                </a:ext>
              </a:extLst>
            </p:cNvPr>
            <p:cNvSpPr/>
            <p:nvPr/>
          </p:nvSpPr>
          <p:spPr>
            <a:xfrm>
              <a:off x="5256917" y="3081947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lativeShape3">
              <a:extLst>
                <a:ext uri="{FF2B5EF4-FFF2-40B4-BE49-F238E27FC236}">
                  <a16:creationId xmlns:a16="http://schemas.microsoft.com/office/drawing/2014/main" xmlns="" id="{B3197AB4-9882-4D27-BFAE-E55A5C46213F}"/>
                </a:ext>
              </a:extLst>
            </p:cNvPr>
            <p:cNvSpPr/>
            <p:nvPr/>
          </p:nvSpPr>
          <p:spPr>
            <a:xfrm>
              <a:off x="5256917" y="3554912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lativeShape4">
              <a:extLst>
                <a:ext uri="{FF2B5EF4-FFF2-40B4-BE49-F238E27FC236}">
                  <a16:creationId xmlns:a16="http://schemas.microsoft.com/office/drawing/2014/main" xmlns="" id="{7BD8800D-F279-463A-9773-883403702AF1}"/>
                </a:ext>
              </a:extLst>
            </p:cNvPr>
            <p:cNvSpPr/>
            <p:nvPr/>
          </p:nvSpPr>
          <p:spPr>
            <a:xfrm>
              <a:off x="5256917" y="4027877"/>
              <a:ext cx="4233924" cy="3014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AreaShape">
              <a:extLst>
                <a:ext uri="{FF2B5EF4-FFF2-40B4-BE49-F238E27FC236}">
                  <a16:creationId xmlns:a16="http://schemas.microsoft.com/office/drawing/2014/main" xmlns="" id="{6095A817-BA7A-4CD1-B360-91F480568D38}"/>
                </a:ext>
              </a:extLst>
            </p:cNvPr>
            <p:cNvSpPr/>
            <p:nvPr/>
          </p:nvSpPr>
          <p:spPr>
            <a:xfrm>
              <a:off x="1842134" y="2251030"/>
              <a:ext cx="8563715" cy="2274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Shape1">
              <a:extLst>
                <a:ext uri="{FF2B5EF4-FFF2-40B4-BE49-F238E27FC236}">
                  <a16:creationId xmlns:a16="http://schemas.microsoft.com/office/drawing/2014/main" xmlns="" id="{43F0F693-76CC-4B19-9B4D-F2E69B5AA73C}"/>
                </a:ext>
              </a:extLst>
            </p:cNvPr>
            <p:cNvSpPr/>
            <p:nvPr/>
          </p:nvSpPr>
          <p:spPr>
            <a:xfrm>
              <a:off x="5256917" y="2608982"/>
              <a:ext cx="1058481" cy="30144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SorbShape1">
              <a:extLst>
                <a:ext uri="{FF2B5EF4-FFF2-40B4-BE49-F238E27FC236}">
                  <a16:creationId xmlns:a16="http://schemas.microsoft.com/office/drawing/2014/main" xmlns="" id="{0CB10D4C-E507-496F-B3BE-4856992E11F5}"/>
                </a:ext>
              </a:extLst>
            </p:cNvPr>
            <p:cNvSpPr/>
            <p:nvPr/>
          </p:nvSpPr>
          <p:spPr>
            <a:xfrm>
              <a:off x="6164198" y="2608982"/>
              <a:ext cx="302400" cy="301442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ValueText1">
              <a:extLst>
                <a:ext uri="{FF2B5EF4-FFF2-40B4-BE49-F238E27FC236}">
                  <a16:creationId xmlns:a16="http://schemas.microsoft.com/office/drawing/2014/main" xmlns="" id="{63998A2D-3304-4CEB-A93E-55FDBF85C551}"/>
                </a:ext>
              </a:extLst>
            </p:cNvPr>
            <p:cNvSpPr txBox="1"/>
            <p:nvPr/>
          </p:nvSpPr>
          <p:spPr>
            <a:xfrm>
              <a:off x="6557318" y="2631543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  <p:sp>
          <p:nvSpPr>
            <p:cNvPr id="31" name="ValueBack1">
              <a:extLst>
                <a:ext uri="{FF2B5EF4-FFF2-40B4-BE49-F238E27FC236}">
                  <a16:creationId xmlns:a16="http://schemas.microsoft.com/office/drawing/2014/main" xmlns="" id="{FF667330-801A-42A7-A5CD-4E2DC668E948}"/>
                </a:ext>
              </a:extLst>
            </p:cNvPr>
            <p:cNvSpPr/>
            <p:nvPr/>
          </p:nvSpPr>
          <p:spPr>
            <a:xfrm>
              <a:off x="4177007" y="2608982"/>
              <a:ext cx="1002401" cy="30144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2" name="ValueShape2">
              <a:extLst>
                <a:ext uri="{FF2B5EF4-FFF2-40B4-BE49-F238E27FC236}">
                  <a16:creationId xmlns:a16="http://schemas.microsoft.com/office/drawing/2014/main" xmlns="" id="{B4F4F9E4-2589-4CFB-8B45-3777D1C07099}"/>
                </a:ext>
              </a:extLst>
            </p:cNvPr>
            <p:cNvSpPr/>
            <p:nvPr/>
          </p:nvSpPr>
          <p:spPr>
            <a:xfrm>
              <a:off x="5256917" y="3081947"/>
              <a:ext cx="3090765" cy="30144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SorbShape2">
              <a:extLst>
                <a:ext uri="{FF2B5EF4-FFF2-40B4-BE49-F238E27FC236}">
                  <a16:creationId xmlns:a16="http://schemas.microsoft.com/office/drawing/2014/main" xmlns="" id="{3714AD73-8511-4D2E-8153-B911A370FE31}"/>
                </a:ext>
              </a:extLst>
            </p:cNvPr>
            <p:cNvSpPr/>
            <p:nvPr/>
          </p:nvSpPr>
          <p:spPr>
            <a:xfrm>
              <a:off x="8196482" y="3081947"/>
              <a:ext cx="302400" cy="30144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ValueText2">
              <a:extLst>
                <a:ext uri="{FF2B5EF4-FFF2-40B4-BE49-F238E27FC236}">
                  <a16:creationId xmlns:a16="http://schemas.microsoft.com/office/drawing/2014/main" xmlns="" id="{E0ECD660-87F4-4D98-BB01-50C5134D2B24}"/>
                </a:ext>
              </a:extLst>
            </p:cNvPr>
            <p:cNvSpPr txBox="1"/>
            <p:nvPr/>
          </p:nvSpPr>
          <p:spPr>
            <a:xfrm>
              <a:off x="8589602" y="3104508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35" name="ValueBack2">
              <a:extLst>
                <a:ext uri="{FF2B5EF4-FFF2-40B4-BE49-F238E27FC236}">
                  <a16:creationId xmlns:a16="http://schemas.microsoft.com/office/drawing/2014/main" xmlns="" id="{C7C2CDDC-51BD-435F-86E4-87CF1C3CC878}"/>
                </a:ext>
              </a:extLst>
            </p:cNvPr>
            <p:cNvSpPr/>
            <p:nvPr/>
          </p:nvSpPr>
          <p:spPr>
            <a:xfrm>
              <a:off x="4177007" y="3081947"/>
              <a:ext cx="1002401" cy="30144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6" name="ValueShape3">
              <a:extLst>
                <a:ext uri="{FF2B5EF4-FFF2-40B4-BE49-F238E27FC236}">
                  <a16:creationId xmlns:a16="http://schemas.microsoft.com/office/drawing/2014/main" xmlns="" id="{1CCF7D9B-8C7D-4CB0-BFD2-D61346EDD604}"/>
                </a:ext>
              </a:extLst>
            </p:cNvPr>
            <p:cNvSpPr/>
            <p:nvPr/>
          </p:nvSpPr>
          <p:spPr>
            <a:xfrm>
              <a:off x="5256917" y="3554912"/>
              <a:ext cx="2498015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SorbShape3">
              <a:extLst>
                <a:ext uri="{FF2B5EF4-FFF2-40B4-BE49-F238E27FC236}">
                  <a16:creationId xmlns:a16="http://schemas.microsoft.com/office/drawing/2014/main" xmlns="" id="{0D558203-0B8C-4D60-A22B-72810928216A}"/>
                </a:ext>
              </a:extLst>
            </p:cNvPr>
            <p:cNvSpPr/>
            <p:nvPr/>
          </p:nvSpPr>
          <p:spPr>
            <a:xfrm>
              <a:off x="7603732" y="3554912"/>
              <a:ext cx="302400" cy="30144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ValueText3">
              <a:extLst>
                <a:ext uri="{FF2B5EF4-FFF2-40B4-BE49-F238E27FC236}">
                  <a16:creationId xmlns:a16="http://schemas.microsoft.com/office/drawing/2014/main" xmlns="" id="{3600A354-C0D5-47C9-9F9B-B475D9150230}"/>
                </a:ext>
              </a:extLst>
            </p:cNvPr>
            <p:cNvSpPr txBox="1"/>
            <p:nvPr/>
          </p:nvSpPr>
          <p:spPr>
            <a:xfrm>
              <a:off x="7996852" y="3577473"/>
              <a:ext cx="523414" cy="256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</a:p>
          </p:txBody>
        </p:sp>
        <p:sp>
          <p:nvSpPr>
            <p:cNvPr id="39" name="ValueBack3">
              <a:extLst>
                <a:ext uri="{FF2B5EF4-FFF2-40B4-BE49-F238E27FC236}">
                  <a16:creationId xmlns:a16="http://schemas.microsoft.com/office/drawing/2014/main" xmlns="" id="{C8218735-D7AA-4073-9D96-C49EC3AAEA37}"/>
                </a:ext>
              </a:extLst>
            </p:cNvPr>
            <p:cNvSpPr/>
            <p:nvPr/>
          </p:nvSpPr>
          <p:spPr>
            <a:xfrm>
              <a:off x="4177007" y="3554912"/>
              <a:ext cx="1002401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40" name="ValueShape4">
              <a:extLst>
                <a:ext uri="{FF2B5EF4-FFF2-40B4-BE49-F238E27FC236}">
                  <a16:creationId xmlns:a16="http://schemas.microsoft.com/office/drawing/2014/main" xmlns="" id="{29F763A5-CEF2-49A8-90BB-F2D729D76461}"/>
                </a:ext>
              </a:extLst>
            </p:cNvPr>
            <p:cNvSpPr/>
            <p:nvPr/>
          </p:nvSpPr>
          <p:spPr>
            <a:xfrm>
              <a:off x="5256917" y="4027877"/>
              <a:ext cx="1905266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SorbShape4">
              <a:extLst>
                <a:ext uri="{FF2B5EF4-FFF2-40B4-BE49-F238E27FC236}">
                  <a16:creationId xmlns:a16="http://schemas.microsoft.com/office/drawing/2014/main" xmlns="" id="{46DDE97E-1429-4332-9FA7-8E938F07CD65}"/>
                </a:ext>
              </a:extLst>
            </p:cNvPr>
            <p:cNvSpPr/>
            <p:nvPr/>
          </p:nvSpPr>
          <p:spPr>
            <a:xfrm>
              <a:off x="7010983" y="4027877"/>
              <a:ext cx="302400" cy="301442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ValueText4">
              <a:extLst>
                <a:ext uri="{FF2B5EF4-FFF2-40B4-BE49-F238E27FC236}">
                  <a16:creationId xmlns:a16="http://schemas.microsoft.com/office/drawing/2014/main" xmlns="" id="{FBFF55B6-9A9B-4FE6-9185-253696D827FD}"/>
                </a:ext>
              </a:extLst>
            </p:cNvPr>
            <p:cNvSpPr txBox="1"/>
            <p:nvPr/>
          </p:nvSpPr>
          <p:spPr>
            <a:xfrm>
              <a:off x="7404103" y="4050438"/>
              <a:ext cx="523414" cy="25632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43" name="ValueBack4">
              <a:extLst>
                <a:ext uri="{FF2B5EF4-FFF2-40B4-BE49-F238E27FC236}">
                  <a16:creationId xmlns:a16="http://schemas.microsoft.com/office/drawing/2014/main" xmlns="" id="{C551C3C0-6F65-43C0-9578-E5EDC96710EA}"/>
                </a:ext>
              </a:extLst>
            </p:cNvPr>
            <p:cNvSpPr/>
            <p:nvPr/>
          </p:nvSpPr>
          <p:spPr>
            <a:xfrm>
              <a:off x="4177007" y="4027877"/>
              <a:ext cx="1002401" cy="30144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44" name="BackShape">
              <a:extLst>
                <a:ext uri="{FF2B5EF4-FFF2-40B4-BE49-F238E27FC236}">
                  <a16:creationId xmlns:a16="http://schemas.microsoft.com/office/drawing/2014/main" xmlns="" id="{2D749321-2976-4E19-A41A-5C92DFD63501}"/>
                </a:ext>
              </a:extLst>
            </p:cNvPr>
            <p:cNvSpPr/>
            <p:nvPr/>
          </p:nvSpPr>
          <p:spPr>
            <a:xfrm>
              <a:off x="2502014" y="2683375"/>
              <a:ext cx="1005702" cy="1005702"/>
            </a:xfrm>
            <a:prstGeom prst="donut">
              <a:avLst>
                <a:gd name="adj" fmla="val 895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ValueShape">
              <a:extLst>
                <a:ext uri="{FF2B5EF4-FFF2-40B4-BE49-F238E27FC236}">
                  <a16:creationId xmlns:a16="http://schemas.microsoft.com/office/drawing/2014/main" xmlns="" id="{6ACDD245-8D4D-4179-A94C-D9DF8EDC1A2B}"/>
                </a:ext>
              </a:extLst>
            </p:cNvPr>
            <p:cNvSpPr/>
            <p:nvPr/>
          </p:nvSpPr>
          <p:spPr>
            <a:xfrm>
              <a:off x="2427622" y="2608983"/>
              <a:ext cx="1154486" cy="1154486"/>
            </a:xfrm>
            <a:prstGeom prst="blockArc">
              <a:avLst>
                <a:gd name="adj1" fmla="val 16200000"/>
                <a:gd name="adj2" fmla="val 4536000"/>
                <a:gd name="adj3" fmla="val 20408"/>
              </a:avLst>
            </a:prstGeom>
            <a:solidFill>
              <a:srgbClr val="178AA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conShape">
              <a:extLst>
                <a:ext uri="{FF2B5EF4-FFF2-40B4-BE49-F238E27FC236}">
                  <a16:creationId xmlns:a16="http://schemas.microsoft.com/office/drawing/2014/main" xmlns="" id="{3697EC97-2A12-4F04-8F73-C7F88D8F1AA8}"/>
                </a:ext>
              </a:extLst>
            </p:cNvPr>
            <p:cNvSpPr/>
            <p:nvPr/>
          </p:nvSpPr>
          <p:spPr bwMode="auto">
            <a:xfrm>
              <a:off x="2708240" y="2981992"/>
              <a:ext cx="593249" cy="408468"/>
            </a:xfrm>
            <a:custGeom>
              <a:avLst/>
              <a:gdLst>
                <a:gd name="T0" fmla="*/ 660 w 660"/>
                <a:gd name="T1" fmla="*/ 146 h 452"/>
                <a:gd name="T2" fmla="*/ 555 w 660"/>
                <a:gd name="T3" fmla="*/ 163 h 452"/>
                <a:gd name="T4" fmla="*/ 520 w 660"/>
                <a:gd name="T5" fmla="*/ 210 h 452"/>
                <a:gd name="T6" fmla="*/ 298 w 660"/>
                <a:gd name="T7" fmla="*/ 74 h 452"/>
                <a:gd name="T8" fmla="*/ 303 w 660"/>
                <a:gd name="T9" fmla="*/ 16 h 452"/>
                <a:gd name="T10" fmla="*/ 156 w 660"/>
                <a:gd name="T11" fmla="*/ 75 h 452"/>
                <a:gd name="T12" fmla="*/ 0 w 660"/>
                <a:gd name="T13" fmla="*/ 266 h 452"/>
                <a:gd name="T14" fmla="*/ 214 w 660"/>
                <a:gd name="T15" fmla="*/ 412 h 452"/>
                <a:gd name="T16" fmla="*/ 341 w 660"/>
                <a:gd name="T17" fmla="*/ 442 h 452"/>
                <a:gd name="T18" fmla="*/ 335 w 660"/>
                <a:gd name="T19" fmla="*/ 394 h 452"/>
                <a:gd name="T20" fmla="*/ 505 w 660"/>
                <a:gd name="T21" fmla="*/ 290 h 452"/>
                <a:gd name="T22" fmla="*/ 525 w 660"/>
                <a:gd name="T23" fmla="*/ 317 h 452"/>
                <a:gd name="T24" fmla="*/ 621 w 660"/>
                <a:gd name="T25" fmla="*/ 368 h 452"/>
                <a:gd name="T26" fmla="*/ 561 w 660"/>
                <a:gd name="T27" fmla="*/ 256 h 452"/>
                <a:gd name="T28" fmla="*/ 660 w 660"/>
                <a:gd name="T29" fmla="*/ 146 h 452"/>
                <a:gd name="T30" fmla="*/ 146 w 660"/>
                <a:gd name="T31" fmla="*/ 181 h 452"/>
                <a:gd name="T32" fmla="*/ 130 w 660"/>
                <a:gd name="T33" fmla="*/ 198 h 452"/>
                <a:gd name="T34" fmla="*/ 105 w 660"/>
                <a:gd name="T35" fmla="*/ 170 h 452"/>
                <a:gd name="T36" fmla="*/ 118 w 660"/>
                <a:gd name="T37" fmla="*/ 156 h 452"/>
                <a:gd name="T38" fmla="*/ 146 w 660"/>
                <a:gd name="T39" fmla="*/ 18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0" h="452">
                  <a:moveTo>
                    <a:pt x="660" y="146"/>
                  </a:moveTo>
                  <a:cubicBezTo>
                    <a:pt x="660" y="146"/>
                    <a:pt x="587" y="133"/>
                    <a:pt x="555" y="163"/>
                  </a:cubicBezTo>
                  <a:cubicBezTo>
                    <a:pt x="542" y="176"/>
                    <a:pt x="530" y="193"/>
                    <a:pt x="520" y="210"/>
                  </a:cubicBezTo>
                  <a:cubicBezTo>
                    <a:pt x="473" y="168"/>
                    <a:pt x="390" y="102"/>
                    <a:pt x="298" y="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229" y="0"/>
                    <a:pt x="193" y="39"/>
                    <a:pt x="156" y="75"/>
                  </a:cubicBezTo>
                  <a:cubicBezTo>
                    <a:pt x="49" y="121"/>
                    <a:pt x="0" y="266"/>
                    <a:pt x="0" y="266"/>
                  </a:cubicBezTo>
                  <a:cubicBezTo>
                    <a:pt x="0" y="266"/>
                    <a:pt x="114" y="386"/>
                    <a:pt x="214" y="412"/>
                  </a:cubicBezTo>
                  <a:cubicBezTo>
                    <a:pt x="245" y="434"/>
                    <a:pt x="280" y="452"/>
                    <a:pt x="341" y="442"/>
                  </a:cubicBezTo>
                  <a:cubicBezTo>
                    <a:pt x="335" y="394"/>
                    <a:pt x="335" y="394"/>
                    <a:pt x="335" y="394"/>
                  </a:cubicBezTo>
                  <a:cubicBezTo>
                    <a:pt x="395" y="367"/>
                    <a:pt x="461" y="323"/>
                    <a:pt x="505" y="290"/>
                  </a:cubicBezTo>
                  <a:cubicBezTo>
                    <a:pt x="510" y="298"/>
                    <a:pt x="516" y="307"/>
                    <a:pt x="525" y="317"/>
                  </a:cubicBezTo>
                  <a:cubicBezTo>
                    <a:pt x="558" y="352"/>
                    <a:pt x="621" y="368"/>
                    <a:pt x="621" y="368"/>
                  </a:cubicBezTo>
                  <a:cubicBezTo>
                    <a:pt x="561" y="256"/>
                    <a:pt x="561" y="256"/>
                    <a:pt x="561" y="256"/>
                  </a:cubicBezTo>
                  <a:lnTo>
                    <a:pt x="660" y="146"/>
                  </a:lnTo>
                  <a:close/>
                  <a:moveTo>
                    <a:pt x="146" y="181"/>
                  </a:moveTo>
                  <a:cubicBezTo>
                    <a:pt x="145" y="189"/>
                    <a:pt x="138" y="196"/>
                    <a:pt x="130" y="198"/>
                  </a:cubicBezTo>
                  <a:cubicBezTo>
                    <a:pt x="114" y="201"/>
                    <a:pt x="100" y="186"/>
                    <a:pt x="105" y="170"/>
                  </a:cubicBezTo>
                  <a:cubicBezTo>
                    <a:pt x="107" y="163"/>
                    <a:pt x="112" y="158"/>
                    <a:pt x="118" y="156"/>
                  </a:cubicBezTo>
                  <a:cubicBezTo>
                    <a:pt x="134" y="151"/>
                    <a:pt x="150" y="165"/>
                    <a:pt x="146" y="18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CustomText1">
              <a:extLst>
                <a:ext uri="{FF2B5EF4-FFF2-40B4-BE49-F238E27FC236}">
                  <a16:creationId xmlns:a16="http://schemas.microsoft.com/office/drawing/2014/main" xmlns="" id="{4FA45894-79EC-427A-A23B-371870E9A254}"/>
                </a:ext>
              </a:extLst>
            </p:cNvPr>
            <p:cNvSpPr txBox="1"/>
            <p:nvPr/>
          </p:nvSpPr>
          <p:spPr>
            <a:xfrm>
              <a:off x="1786152" y="3628643"/>
              <a:ext cx="1650500" cy="487283"/>
            </a:xfrm>
            <a:prstGeom prst="rect">
              <a:avLst/>
            </a:prstGeom>
            <a:noFill/>
          </p:spPr>
          <p:txBody>
            <a:bodyPr wrap="none" tIns="46800" bIns="46800" anchor="b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48" name="CustomText2">
              <a:extLst>
                <a:ext uri="{FF2B5EF4-FFF2-40B4-BE49-F238E27FC236}">
                  <a16:creationId xmlns:a16="http://schemas.microsoft.com/office/drawing/2014/main" xmlns="" id="{AE00E0F4-D631-4F42-A3FA-21F76FF031BD}"/>
                </a:ext>
              </a:extLst>
            </p:cNvPr>
            <p:cNvSpPr txBox="1"/>
            <p:nvPr/>
          </p:nvSpPr>
          <p:spPr>
            <a:xfrm>
              <a:off x="1786152" y="4119688"/>
              <a:ext cx="1650500" cy="487283"/>
            </a:xfrm>
            <a:prstGeom prst="rect">
              <a:avLst/>
            </a:prstGeom>
            <a:noFill/>
          </p:spPr>
          <p:txBody>
            <a:bodyPr wrap="none" tIns="46800" bIns="46800" anchor="t">
              <a:normAutofit/>
            </a:bodyPr>
            <a:lstStyle/>
            <a:p>
              <a:pPr lvl="0" algn="ctr">
                <a:defRPr/>
              </a:pPr>
              <a:r>
                <a:rPr lang="en-US" altLang="zh-CN" sz="11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cxnSp>
          <p:nvCxnSpPr>
            <p:cNvPr id="49" name="ExtraShape">
              <a:extLst>
                <a:ext uri="{FF2B5EF4-FFF2-40B4-BE49-F238E27FC236}">
                  <a16:creationId xmlns:a16="http://schemas.microsoft.com/office/drawing/2014/main" xmlns="" id="{752E6C3E-1F78-4BE1-BB5B-1F2A0245A0F4}"/>
                </a:ext>
              </a:extLst>
            </p:cNvPr>
            <p:cNvCxnSpPr/>
            <p:nvPr/>
          </p:nvCxnSpPr>
          <p:spPr>
            <a:xfrm>
              <a:off x="2110780" y="4115926"/>
              <a:ext cx="100124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ValueText">
              <a:extLst>
                <a:ext uri="{FF2B5EF4-FFF2-40B4-BE49-F238E27FC236}">
                  <a16:creationId xmlns:a16="http://schemas.microsoft.com/office/drawing/2014/main" xmlns="" id="{7D74FBE6-4B19-49F4-A70B-B0AC2FF1A322}"/>
                </a:ext>
              </a:extLst>
            </p:cNvPr>
            <p:cNvSpPr txBox="1"/>
            <p:nvPr/>
          </p:nvSpPr>
          <p:spPr>
            <a:xfrm>
              <a:off x="3357328" y="3826116"/>
              <a:ext cx="618191" cy="46364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404040"/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cxnSp>
          <p:nvCxnSpPr>
            <p:cNvPr id="51" name="ExtraShape">
              <a:extLst>
                <a:ext uri="{FF2B5EF4-FFF2-40B4-BE49-F238E27FC236}">
                  <a16:creationId xmlns:a16="http://schemas.microsoft.com/office/drawing/2014/main" xmlns="" id="{4151193C-113F-48FB-AC7C-8EB9C17D5D1D}"/>
                </a:ext>
              </a:extLst>
            </p:cNvPr>
            <p:cNvCxnSpPr/>
            <p:nvPr/>
          </p:nvCxnSpPr>
          <p:spPr>
            <a:xfrm>
              <a:off x="4049093" y="2608982"/>
              <a:ext cx="0" cy="1680777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843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61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48C344-E41D-4A77-BC4A-416C7F048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039C44-5FA4-4C2D-81D9-A3494B55F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A10E09-5B0A-49A4-8C34-E98790A0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D35572-D042-4A65-B903-AFBBD762DA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íṣ1îḑe">
              <a:extLst>
                <a:ext uri="{FF2B5EF4-FFF2-40B4-BE49-F238E27FC236}">
                  <a16:creationId xmlns:a16="http://schemas.microsoft.com/office/drawing/2014/main" xmlns="" id="{7CD5ECDD-A892-4396-8906-2F619A9A40B3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íśļiḋé">
              <a:extLst>
                <a:ext uri="{FF2B5EF4-FFF2-40B4-BE49-F238E27FC236}">
                  <a16:creationId xmlns:a16="http://schemas.microsoft.com/office/drawing/2014/main" xmlns="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iś1îḑê">
                <a:extLst>
                  <a:ext uri="{FF2B5EF4-FFF2-40B4-BE49-F238E27FC236}">
                    <a16:creationId xmlns:a16="http://schemas.microsoft.com/office/drawing/2014/main" xmlns="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îṣļïḍé">
                <a:extLst>
                  <a:ext uri="{FF2B5EF4-FFF2-40B4-BE49-F238E27FC236}">
                    <a16:creationId xmlns:a16="http://schemas.microsoft.com/office/drawing/2014/main" xmlns="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ṥļiḋé">
                <a:extLst>
                  <a:ext uri="{FF2B5EF4-FFF2-40B4-BE49-F238E27FC236}">
                    <a16:creationId xmlns:a16="http://schemas.microsoft.com/office/drawing/2014/main" xmlns="" id="{47DE6FAE-C7B9-4EEB-BE85-B8B0AA35999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íṡḻïḓe">
              <a:extLst>
                <a:ext uri="{FF2B5EF4-FFF2-40B4-BE49-F238E27FC236}">
                  <a16:creationId xmlns:a16="http://schemas.microsoft.com/office/drawing/2014/main" xmlns="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íŝḷïḓê">
                <a:extLst>
                  <a:ext uri="{FF2B5EF4-FFF2-40B4-BE49-F238E27FC236}">
                    <a16:creationId xmlns:a16="http://schemas.microsoft.com/office/drawing/2014/main" xmlns="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íşľíḓé">
                <a:extLst>
                  <a:ext uri="{FF2B5EF4-FFF2-40B4-BE49-F238E27FC236}">
                    <a16:creationId xmlns:a16="http://schemas.microsoft.com/office/drawing/2014/main" xmlns="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$lïḍé">
                <a:extLst>
                  <a:ext uri="{FF2B5EF4-FFF2-40B4-BE49-F238E27FC236}">
                    <a16:creationId xmlns:a16="http://schemas.microsoft.com/office/drawing/2014/main" xmlns="" id="{F6A3FF62-1BC9-43AC-9CA7-3BFD1528F984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íṩ1ïdè">
              <a:extLst>
                <a:ext uri="{FF2B5EF4-FFF2-40B4-BE49-F238E27FC236}">
                  <a16:creationId xmlns:a16="http://schemas.microsoft.com/office/drawing/2014/main" xmlns="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işḷiḑe">
                <a:extLst>
                  <a:ext uri="{FF2B5EF4-FFF2-40B4-BE49-F238E27FC236}">
                    <a16:creationId xmlns:a16="http://schemas.microsoft.com/office/drawing/2014/main" xmlns="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ïślíďê">
                <a:extLst>
                  <a:ext uri="{FF2B5EF4-FFF2-40B4-BE49-F238E27FC236}">
                    <a16:creationId xmlns:a16="http://schemas.microsoft.com/office/drawing/2014/main" xmlns="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ï$ľíḍê">
                <a:extLst>
                  <a:ext uri="{FF2B5EF4-FFF2-40B4-BE49-F238E27FC236}">
                    <a16:creationId xmlns:a16="http://schemas.microsoft.com/office/drawing/2014/main" xmlns="" id="{D1EBC882-4E8F-46A1-995D-E8175C0EA012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488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3A0C47-1EE0-4BA2-929C-9802A7253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070449-2590-4B7E-9B7A-989B7EA7B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4403AE-E9EB-43F0-B945-B44D67F0C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0e98d43a-3b24-4b77-a27d-57234d867f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BFFD53-7ACB-440F-A762-3EABB518A7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1577" y="2069688"/>
            <a:ext cx="9848848" cy="2718623"/>
            <a:chOff x="1564184" y="3002929"/>
            <a:chExt cx="9063634" cy="2501875"/>
          </a:xfrm>
        </p:grpSpPr>
        <p:sp>
          <p:nvSpPr>
            <p:cNvPr id="6" name="ï$1ídè">
              <a:extLst>
                <a:ext uri="{FF2B5EF4-FFF2-40B4-BE49-F238E27FC236}">
                  <a16:creationId xmlns:a16="http://schemas.microsoft.com/office/drawing/2014/main" xmlns="" id="{9E5E5913-B7EB-4A39-ACC4-919FF8CE4242}"/>
                </a:ext>
              </a:extLst>
            </p:cNvPr>
            <p:cNvSpPr txBox="1"/>
            <p:nvPr/>
          </p:nvSpPr>
          <p:spPr>
            <a:xfrm>
              <a:off x="2011110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7" name="îşḻíḍé">
              <a:extLst>
                <a:ext uri="{FF2B5EF4-FFF2-40B4-BE49-F238E27FC236}">
                  <a16:creationId xmlns:a16="http://schemas.microsoft.com/office/drawing/2014/main" xmlns="" id="{97F49B29-3498-4A52-99C4-BCC22DB48742}"/>
                </a:ext>
              </a:extLst>
            </p:cNvPr>
            <p:cNvSpPr txBox="1"/>
            <p:nvPr/>
          </p:nvSpPr>
          <p:spPr>
            <a:xfrm>
              <a:off x="2011110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8" name="iṥḻíḍe">
              <a:extLst>
                <a:ext uri="{FF2B5EF4-FFF2-40B4-BE49-F238E27FC236}">
                  <a16:creationId xmlns:a16="http://schemas.microsoft.com/office/drawing/2014/main" xmlns="" id="{AE00C7C5-269D-4922-BFBD-57C209A04CF9}"/>
                </a:ext>
              </a:extLst>
            </p:cNvPr>
            <p:cNvSpPr txBox="1"/>
            <p:nvPr/>
          </p:nvSpPr>
          <p:spPr>
            <a:xfrm>
              <a:off x="4222686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9" name="işļiḑè">
              <a:extLst>
                <a:ext uri="{FF2B5EF4-FFF2-40B4-BE49-F238E27FC236}">
                  <a16:creationId xmlns:a16="http://schemas.microsoft.com/office/drawing/2014/main" xmlns="" id="{2865574A-BFD8-40D8-B799-C908A5F9D4CF}"/>
                </a:ext>
              </a:extLst>
            </p:cNvPr>
            <p:cNvSpPr txBox="1"/>
            <p:nvPr/>
          </p:nvSpPr>
          <p:spPr>
            <a:xfrm>
              <a:off x="4222686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0" name="íšľidè">
              <a:extLst>
                <a:ext uri="{FF2B5EF4-FFF2-40B4-BE49-F238E27FC236}">
                  <a16:creationId xmlns:a16="http://schemas.microsoft.com/office/drawing/2014/main" xmlns="" id="{2CE62262-C8C6-4DF6-AD54-10B25217AF04}"/>
                </a:ext>
              </a:extLst>
            </p:cNvPr>
            <p:cNvSpPr txBox="1"/>
            <p:nvPr/>
          </p:nvSpPr>
          <p:spPr>
            <a:xfrm>
              <a:off x="6425193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1" name="ïşliḑe">
              <a:extLst>
                <a:ext uri="{FF2B5EF4-FFF2-40B4-BE49-F238E27FC236}">
                  <a16:creationId xmlns:a16="http://schemas.microsoft.com/office/drawing/2014/main" xmlns="" id="{CA33AF55-FF64-4552-B0F0-B722E8205E19}"/>
                </a:ext>
              </a:extLst>
            </p:cNvPr>
            <p:cNvSpPr txBox="1"/>
            <p:nvPr/>
          </p:nvSpPr>
          <p:spPr>
            <a:xfrm>
              <a:off x="6425193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ïşliḍè">
              <a:extLst>
                <a:ext uri="{FF2B5EF4-FFF2-40B4-BE49-F238E27FC236}">
                  <a16:creationId xmlns:a16="http://schemas.microsoft.com/office/drawing/2014/main" xmlns="" id="{E20C37AC-0653-4333-950D-422C919D8FD0}"/>
                </a:ext>
              </a:extLst>
            </p:cNvPr>
            <p:cNvSpPr txBox="1"/>
            <p:nvPr/>
          </p:nvSpPr>
          <p:spPr>
            <a:xfrm>
              <a:off x="8589514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3" name="îşḻíḓe">
              <a:extLst>
                <a:ext uri="{FF2B5EF4-FFF2-40B4-BE49-F238E27FC236}">
                  <a16:creationId xmlns:a16="http://schemas.microsoft.com/office/drawing/2014/main" xmlns="" id="{84D1ACA8-1D41-4319-A36C-5A30C7BD4943}"/>
                </a:ext>
              </a:extLst>
            </p:cNvPr>
            <p:cNvSpPr txBox="1"/>
            <p:nvPr/>
          </p:nvSpPr>
          <p:spPr>
            <a:xfrm>
              <a:off x="8589514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íš1ïďe">
              <a:extLst>
                <a:ext uri="{FF2B5EF4-FFF2-40B4-BE49-F238E27FC236}">
                  <a16:creationId xmlns:a16="http://schemas.microsoft.com/office/drawing/2014/main" xmlns="" id="{16D1BFB8-0259-49AA-B9EB-B9B167E1D5BD}"/>
                </a:ext>
              </a:extLst>
            </p:cNvPr>
            <p:cNvSpPr/>
            <p:nvPr/>
          </p:nvSpPr>
          <p:spPr>
            <a:xfrm>
              <a:off x="3752128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ïde">
              <a:extLst>
                <a:ext uri="{FF2B5EF4-FFF2-40B4-BE49-F238E27FC236}">
                  <a16:creationId xmlns:a16="http://schemas.microsoft.com/office/drawing/2014/main" xmlns="" id="{849F5710-A653-49EF-9AD9-0B52736793DF}"/>
                </a:ext>
              </a:extLst>
            </p:cNvPr>
            <p:cNvSpPr/>
            <p:nvPr/>
          </p:nvSpPr>
          <p:spPr>
            <a:xfrm>
              <a:off x="812256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ḻîḑé">
              <a:extLst>
                <a:ext uri="{FF2B5EF4-FFF2-40B4-BE49-F238E27FC236}">
                  <a16:creationId xmlns:a16="http://schemas.microsoft.com/office/drawing/2014/main" xmlns="" id="{50A99DAE-5341-4FE0-9810-E9453E2F13A4}"/>
                </a:ext>
              </a:extLst>
            </p:cNvPr>
            <p:cNvSpPr/>
            <p:nvPr/>
          </p:nvSpPr>
          <p:spPr>
            <a:xfrm>
              <a:off x="5940075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ş1îḑè">
              <a:extLst>
                <a:ext uri="{FF2B5EF4-FFF2-40B4-BE49-F238E27FC236}">
                  <a16:creationId xmlns:a16="http://schemas.microsoft.com/office/drawing/2014/main" xmlns="" id="{805FC254-BE0E-49F0-A471-6B9B286F8B09}"/>
                </a:ext>
              </a:extLst>
            </p:cNvPr>
            <p:cNvSpPr/>
            <p:nvPr/>
          </p:nvSpPr>
          <p:spPr>
            <a:xfrm>
              <a:off x="156418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şľíḋé">
              <a:extLst>
                <a:ext uri="{FF2B5EF4-FFF2-40B4-BE49-F238E27FC236}">
                  <a16:creationId xmlns:a16="http://schemas.microsoft.com/office/drawing/2014/main" xmlns="" id="{656D0A87-1A12-4173-BE2E-9055920AB661}"/>
                </a:ext>
              </a:extLst>
            </p:cNvPr>
            <p:cNvSpPr/>
            <p:nvPr/>
          </p:nvSpPr>
          <p:spPr>
            <a:xfrm>
              <a:off x="156418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1iḓe">
              <a:extLst>
                <a:ext uri="{FF2B5EF4-FFF2-40B4-BE49-F238E27FC236}">
                  <a16:creationId xmlns:a16="http://schemas.microsoft.com/office/drawing/2014/main" xmlns="" id="{60536B48-CAB9-4249-B930-912FB14901D9}"/>
                </a:ext>
              </a:extLst>
            </p:cNvPr>
            <p:cNvSpPr/>
            <p:nvPr/>
          </p:nvSpPr>
          <p:spPr>
            <a:xfrm>
              <a:off x="5940075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ş1iḑé">
              <a:extLst>
                <a:ext uri="{FF2B5EF4-FFF2-40B4-BE49-F238E27FC236}">
                  <a16:creationId xmlns:a16="http://schemas.microsoft.com/office/drawing/2014/main" xmlns="" id="{330659DD-4C8B-4C8F-994E-98DCA20E94FF}"/>
                </a:ext>
              </a:extLst>
            </p:cNvPr>
            <p:cNvSpPr/>
            <p:nvPr/>
          </p:nvSpPr>
          <p:spPr>
            <a:xfrm>
              <a:off x="812256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šḻidê">
              <a:extLst>
                <a:ext uri="{FF2B5EF4-FFF2-40B4-BE49-F238E27FC236}">
                  <a16:creationId xmlns:a16="http://schemas.microsoft.com/office/drawing/2014/main" xmlns="" id="{A7AB7095-AD07-48DC-BED7-651406739CF7}"/>
                </a:ext>
              </a:extLst>
            </p:cNvPr>
            <p:cNvSpPr/>
            <p:nvPr/>
          </p:nvSpPr>
          <p:spPr>
            <a:xfrm>
              <a:off x="3752128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$ľídê">
              <a:extLst>
                <a:ext uri="{FF2B5EF4-FFF2-40B4-BE49-F238E27FC236}">
                  <a16:creationId xmlns:a16="http://schemas.microsoft.com/office/drawing/2014/main" xmlns="" id="{CF840634-A037-42FC-B066-4DDC76BB3289}"/>
                </a:ext>
              </a:extLst>
            </p:cNvPr>
            <p:cNvSpPr/>
            <p:nvPr/>
          </p:nvSpPr>
          <p:spPr>
            <a:xfrm>
              <a:off x="9201057" y="3576984"/>
              <a:ext cx="348269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lîdê">
              <a:extLst>
                <a:ext uri="{FF2B5EF4-FFF2-40B4-BE49-F238E27FC236}">
                  <a16:creationId xmlns:a16="http://schemas.microsoft.com/office/drawing/2014/main" xmlns="" id="{27EAC3FE-CE02-46A2-8883-BAA92978A131}"/>
                </a:ext>
              </a:extLst>
            </p:cNvPr>
            <p:cNvSpPr/>
            <p:nvPr/>
          </p:nvSpPr>
          <p:spPr>
            <a:xfrm>
              <a:off x="2562811" y="3566083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śļiḍe">
              <a:extLst>
                <a:ext uri="{FF2B5EF4-FFF2-40B4-BE49-F238E27FC236}">
                  <a16:creationId xmlns:a16="http://schemas.microsoft.com/office/drawing/2014/main" xmlns="" id="{A0D08676-1618-42D1-9BB9-A7EF3603B2B0}"/>
                </a:ext>
              </a:extLst>
            </p:cNvPr>
            <p:cNvSpPr/>
            <p:nvPr/>
          </p:nvSpPr>
          <p:spPr>
            <a:xfrm>
              <a:off x="4820671" y="3579180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ḷîḋé">
              <a:extLst>
                <a:ext uri="{FF2B5EF4-FFF2-40B4-BE49-F238E27FC236}">
                  <a16:creationId xmlns:a16="http://schemas.microsoft.com/office/drawing/2014/main" xmlns="" id="{518E5E69-E262-409A-A5D4-354A4338967B}"/>
                </a:ext>
              </a:extLst>
            </p:cNvPr>
            <p:cNvSpPr/>
            <p:nvPr/>
          </p:nvSpPr>
          <p:spPr>
            <a:xfrm>
              <a:off x="7036372" y="3576936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1385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E26568-373E-4F14-ADBD-EE9D00F8E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F06D81-1F0B-4CB4-8C7D-F0A3767C8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7D739E-DA83-4A4B-B637-27B4E1D0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ec2bb9f1-0f13-4eb3-b978-bda6cec0ff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72570A-1078-4B6B-B1EA-8B76208C8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8250" y="1241814"/>
            <a:ext cx="10812238" cy="4820623"/>
            <a:chOff x="708250" y="1241814"/>
            <a:chExt cx="10812238" cy="4820623"/>
          </a:xfrm>
        </p:grpSpPr>
        <p:sp>
          <p:nvSpPr>
            <p:cNvPr id="6" name="î$ľídé" title="LjXxPfK7a53MF99">
              <a:extLst>
                <a:ext uri="{FF2B5EF4-FFF2-40B4-BE49-F238E27FC236}">
                  <a16:creationId xmlns:a16="http://schemas.microsoft.com/office/drawing/2014/main" xmlns="" id="{45514682-4880-4F28-98B5-7BE79FF88C90}"/>
                </a:ext>
              </a:extLst>
            </p:cNvPr>
            <p:cNvSpPr/>
            <p:nvPr/>
          </p:nvSpPr>
          <p:spPr bwMode="auto">
            <a:xfrm>
              <a:off x="708250" y="4147670"/>
              <a:ext cx="773420" cy="52776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îšḻîḓe">
              <a:extLst>
                <a:ext uri="{FF2B5EF4-FFF2-40B4-BE49-F238E27FC236}">
                  <a16:creationId xmlns:a16="http://schemas.microsoft.com/office/drawing/2014/main" xmlns="" id="{011CB847-FF85-49F3-AC12-1DDCB8C0B564}"/>
                </a:ext>
              </a:extLst>
            </p:cNvPr>
            <p:cNvSpPr/>
            <p:nvPr/>
          </p:nvSpPr>
          <p:spPr>
            <a:xfrm>
              <a:off x="6839968" y="5169934"/>
              <a:ext cx="4680520" cy="892503"/>
            </a:xfrm>
            <a:prstGeom prst="wedgeRectCallout">
              <a:avLst>
                <a:gd name="adj1" fmla="val -55809"/>
                <a:gd name="adj2" fmla="val -51955"/>
              </a:avLst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8" name="î$ļîdè">
              <a:extLst>
                <a:ext uri="{FF2B5EF4-FFF2-40B4-BE49-F238E27FC236}">
                  <a16:creationId xmlns:a16="http://schemas.microsoft.com/office/drawing/2014/main" xmlns="" id="{CFE3E691-C136-4129-89CD-507FDF9A93FE}"/>
                </a:ext>
              </a:extLst>
            </p:cNvPr>
            <p:cNvGrpSpPr/>
            <p:nvPr/>
          </p:nvGrpSpPr>
          <p:grpSpPr>
            <a:xfrm>
              <a:off x="7106400" y="4966980"/>
              <a:ext cx="3691440" cy="973662"/>
              <a:chOff x="4282358" y="4917293"/>
              <a:chExt cx="3691440" cy="973662"/>
            </a:xfrm>
          </p:grpSpPr>
          <p:sp>
            <p:nvSpPr>
              <p:cNvPr id="21" name="iSḻide">
                <a:extLst>
                  <a:ext uri="{FF2B5EF4-FFF2-40B4-BE49-F238E27FC236}">
                    <a16:creationId xmlns:a16="http://schemas.microsoft.com/office/drawing/2014/main" xmlns="" id="{F01FDC16-17C5-4603-9B9B-1CA050AE6AEF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ïŝḻiḍè">
                <a:extLst>
                  <a:ext uri="{FF2B5EF4-FFF2-40B4-BE49-F238E27FC236}">
                    <a16:creationId xmlns:a16="http://schemas.microsoft.com/office/drawing/2014/main" xmlns="" id="{BE74D054-FDB7-47B5-9780-E8A122FCE98D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ṥľïďè">
              <a:extLst>
                <a:ext uri="{FF2B5EF4-FFF2-40B4-BE49-F238E27FC236}">
                  <a16:creationId xmlns:a16="http://schemas.microsoft.com/office/drawing/2014/main" xmlns="" id="{FD1A9379-1EAA-4D2F-A3C5-EEB32168D3BD}"/>
                </a:ext>
              </a:extLst>
            </p:cNvPr>
            <p:cNvSpPr/>
            <p:nvPr/>
          </p:nvSpPr>
          <p:spPr>
            <a:xfrm>
              <a:off x="6839968" y="1444768"/>
              <a:ext cx="4680520" cy="892503"/>
            </a:xfrm>
            <a:prstGeom prst="wedgeRectCallout">
              <a:avLst>
                <a:gd name="adj1" fmla="val -62201"/>
                <a:gd name="adj2" fmla="val 75341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10" name="îṧḷïḓê">
              <a:extLst>
                <a:ext uri="{FF2B5EF4-FFF2-40B4-BE49-F238E27FC236}">
                  <a16:creationId xmlns:a16="http://schemas.microsoft.com/office/drawing/2014/main" xmlns="" id="{9D595C58-C41A-45A4-970E-5DE5FDAE26B5}"/>
                </a:ext>
              </a:extLst>
            </p:cNvPr>
            <p:cNvGrpSpPr/>
            <p:nvPr/>
          </p:nvGrpSpPr>
          <p:grpSpPr>
            <a:xfrm>
              <a:off x="7106400" y="1241814"/>
              <a:ext cx="3691440" cy="973662"/>
              <a:chOff x="4282358" y="4917293"/>
              <a:chExt cx="3691440" cy="973662"/>
            </a:xfrm>
          </p:grpSpPr>
          <p:sp>
            <p:nvSpPr>
              <p:cNvPr id="19" name="iṧḻîḓê">
                <a:extLst>
                  <a:ext uri="{FF2B5EF4-FFF2-40B4-BE49-F238E27FC236}">
                    <a16:creationId xmlns:a16="http://schemas.microsoft.com/office/drawing/2014/main" xmlns="" id="{E0C96EC4-928C-49A0-A1F2-9869EAF77971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0" name="íšļîde">
                <a:extLst>
                  <a:ext uri="{FF2B5EF4-FFF2-40B4-BE49-F238E27FC236}">
                    <a16:creationId xmlns:a16="http://schemas.microsoft.com/office/drawing/2014/main" xmlns="" id="{856FFC93-E1EB-43AE-9B2F-A0E6C2250C0F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1" name="iSļíḓè" title="LjXxPfK7a53MF99">
              <a:extLst>
                <a:ext uri="{FF2B5EF4-FFF2-40B4-BE49-F238E27FC236}">
                  <a16:creationId xmlns:a16="http://schemas.microsoft.com/office/drawing/2014/main" xmlns="" id="{234BF4AF-6190-4993-87E7-083627691417}"/>
                </a:ext>
              </a:extLst>
            </p:cNvPr>
            <p:cNvSpPr/>
            <p:nvPr/>
          </p:nvSpPr>
          <p:spPr bwMode="auto">
            <a:xfrm>
              <a:off x="708250" y="2032009"/>
              <a:ext cx="773420" cy="543486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3E505B3-1DFE-4C1E-A9A7-B1995DCB19F6}"/>
                </a:ext>
              </a:extLst>
            </p:cNvPr>
            <p:cNvCxnSpPr/>
            <p:nvPr/>
          </p:nvCxnSpPr>
          <p:spPr>
            <a:xfrm>
              <a:off x="708250" y="3474720"/>
              <a:ext cx="601816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ṡ1îḓè">
              <a:extLst>
                <a:ext uri="{FF2B5EF4-FFF2-40B4-BE49-F238E27FC236}">
                  <a16:creationId xmlns:a16="http://schemas.microsoft.com/office/drawing/2014/main" xmlns="" id="{EFCCA50E-9AA7-42E2-A154-0B1F47B2EF32}"/>
                </a:ext>
              </a:extLst>
            </p:cNvPr>
            <p:cNvGrpSpPr/>
            <p:nvPr/>
          </p:nvGrpSpPr>
          <p:grpSpPr>
            <a:xfrm>
              <a:off x="1523036" y="1698639"/>
              <a:ext cx="5583364" cy="1575000"/>
              <a:chOff x="687278" y="2398652"/>
              <a:chExt cx="3524773" cy="1575000"/>
            </a:xfrm>
          </p:grpSpPr>
          <p:sp>
            <p:nvSpPr>
              <p:cNvPr id="17" name="işḷîḓè">
                <a:extLst>
                  <a:ext uri="{FF2B5EF4-FFF2-40B4-BE49-F238E27FC236}">
                    <a16:creationId xmlns:a16="http://schemas.microsoft.com/office/drawing/2014/main" xmlns="" id="{D38224B9-F348-4642-AC12-77849FB0C29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ṩḷiḋé">
                <a:extLst>
                  <a:ext uri="{FF2B5EF4-FFF2-40B4-BE49-F238E27FC236}">
                    <a16:creationId xmlns:a16="http://schemas.microsoft.com/office/drawing/2014/main" xmlns="" id="{BE572776-73AA-4300-A5D8-248CB56C5A3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śḷïḍé">
              <a:extLst>
                <a:ext uri="{FF2B5EF4-FFF2-40B4-BE49-F238E27FC236}">
                  <a16:creationId xmlns:a16="http://schemas.microsoft.com/office/drawing/2014/main" xmlns="" id="{9020E80F-EC1A-4B1E-BCD3-F3603E4DD470}"/>
                </a:ext>
              </a:extLst>
            </p:cNvPr>
            <p:cNvGrpSpPr/>
            <p:nvPr/>
          </p:nvGrpSpPr>
          <p:grpSpPr>
            <a:xfrm>
              <a:off x="1523036" y="3758456"/>
              <a:ext cx="5583364" cy="1575000"/>
              <a:chOff x="687278" y="2398652"/>
              <a:chExt cx="3524773" cy="1575000"/>
            </a:xfrm>
          </p:grpSpPr>
          <p:sp>
            <p:nvSpPr>
              <p:cNvPr id="15" name="íṣ1îḑê">
                <a:extLst>
                  <a:ext uri="{FF2B5EF4-FFF2-40B4-BE49-F238E27FC236}">
                    <a16:creationId xmlns:a16="http://schemas.microsoft.com/office/drawing/2014/main" xmlns="" id="{B3362B93-F470-49FC-BACD-E1F38893FEF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iṥliḓe">
                <a:extLst>
                  <a:ext uri="{FF2B5EF4-FFF2-40B4-BE49-F238E27FC236}">
                    <a16:creationId xmlns:a16="http://schemas.microsoft.com/office/drawing/2014/main" xmlns="" id="{28FB6897-293D-4F91-9B85-401236EC3C34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93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1D20B9-9D3F-40B9-9146-96EF3573E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9F1B58-1878-4999-9A53-693CAFBAB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EED079-3CA1-4AA0-9B14-D0ED96DBB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45EA00-2CCA-41F7-8ADF-8291A8A317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iṩľîḋe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iş1îdé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ï$ľíḍè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ïśḷide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îsḻïḋe">
              <a:extLst>
                <a:ext uri="{FF2B5EF4-FFF2-40B4-BE49-F238E27FC236}">
                  <a16:creationId xmlns:a16="http://schemas.microsoft.com/office/drawing/2014/main" xmlns="" id="{0B47A5DA-70A7-48F6-8307-1DF794D18FDF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ïṣḷïďé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íṣḻiḑé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iSḷîḍé">
              <a:extLst>
                <a:ext uri="{FF2B5EF4-FFF2-40B4-BE49-F238E27FC236}">
                  <a16:creationId xmlns:a16="http://schemas.microsoft.com/office/drawing/2014/main" xmlns="" id="{872EE07F-4DC7-4742-9A95-0F06D2B925F8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$ļîḓê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ïṧlíḓé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ïSlîdê">
              <a:extLst>
                <a:ext uri="{FF2B5EF4-FFF2-40B4-BE49-F238E27FC236}">
                  <a16:creationId xmlns:a16="http://schemas.microsoft.com/office/drawing/2014/main" xmlns="" id="{905E453D-9F58-43DB-9A4D-8B893FF6225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ïŝḻíḋe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îSľíḑé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isľîďé">
              <a:extLst>
                <a:ext uri="{FF2B5EF4-FFF2-40B4-BE49-F238E27FC236}">
                  <a16:creationId xmlns:a16="http://schemas.microsoft.com/office/drawing/2014/main" xmlns="" id="{6BB0AF92-7EFE-4962-8EE8-EBF2AB62C4E8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íṡḻîḋ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îŝḷïḍ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ï$ļ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ṥḻi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î$ľ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iṣļ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ï$ļ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şl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íŝļi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śľî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ïşliḓ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îS1íde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51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BE9ABF-004A-4B0B-B92A-43AB3A791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7FDD0E-7C17-4432-8671-1B0C835C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EBB81A-9865-4C4C-B5C8-816676B26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5ab6040-c69a-4910-911b-d9b1a32496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93569B-E441-4E51-8119-073FF4AA8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96" y="1269000"/>
            <a:ext cx="10851092" cy="5598145"/>
            <a:chOff x="669396" y="1269000"/>
            <a:chExt cx="10851092" cy="5598145"/>
          </a:xfrm>
        </p:grpSpPr>
        <p:sp>
          <p:nvSpPr>
            <p:cNvPr id="6" name="iṡļïḑê">
              <a:extLst>
                <a:ext uri="{FF2B5EF4-FFF2-40B4-BE49-F238E27FC236}">
                  <a16:creationId xmlns:a16="http://schemas.microsoft.com/office/drawing/2014/main" xmlns="" id="{4DC03655-A490-4919-AB0D-007E9879AA92}"/>
                </a:ext>
              </a:extLst>
            </p:cNvPr>
            <p:cNvSpPr/>
            <p:nvPr/>
          </p:nvSpPr>
          <p:spPr>
            <a:xfrm>
              <a:off x="2887106" y="3155417"/>
              <a:ext cx="6378973" cy="3711728"/>
            </a:xfrm>
            <a:custGeom>
              <a:avLst/>
              <a:gdLst>
                <a:gd name="connsiteX0" fmla="*/ 3178495 w 6356990"/>
                <a:gd name="connsiteY0" fmla="*/ 0 h 3566404"/>
                <a:gd name="connsiteX1" fmla="*/ 6356990 w 6356990"/>
                <a:gd name="connsiteY1" fmla="*/ 3313967 h 3566404"/>
                <a:gd name="connsiteX2" fmla="*/ 6352854 w 6356990"/>
                <a:gd name="connsiteY2" fmla="*/ 3484503 h 3566404"/>
                <a:gd name="connsiteX3" fmla="*/ 6346881 w 6356990"/>
                <a:gd name="connsiteY3" fmla="*/ 3566404 h 3566404"/>
                <a:gd name="connsiteX4" fmla="*/ 10109 w 6356990"/>
                <a:gd name="connsiteY4" fmla="*/ 3566404 h 3566404"/>
                <a:gd name="connsiteX5" fmla="*/ 4136 w 6356990"/>
                <a:gd name="connsiteY5" fmla="*/ 3484503 h 3566404"/>
                <a:gd name="connsiteX6" fmla="*/ 0 w 6356990"/>
                <a:gd name="connsiteY6" fmla="*/ 3313967 h 3566404"/>
                <a:gd name="connsiteX7" fmla="*/ 3178495 w 6356990"/>
                <a:gd name="connsiteY7" fmla="*/ 0 h 356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6990" h="3566404">
                  <a:moveTo>
                    <a:pt x="3178495" y="0"/>
                  </a:moveTo>
                  <a:cubicBezTo>
                    <a:pt x="4933929" y="0"/>
                    <a:pt x="6356990" y="1483714"/>
                    <a:pt x="6356990" y="3313967"/>
                  </a:cubicBezTo>
                  <a:cubicBezTo>
                    <a:pt x="6356990" y="3371163"/>
                    <a:pt x="6355600" y="3428020"/>
                    <a:pt x="6352854" y="3484503"/>
                  </a:cubicBezTo>
                  <a:lnTo>
                    <a:pt x="6346881" y="3566404"/>
                  </a:lnTo>
                  <a:lnTo>
                    <a:pt x="10109" y="3566404"/>
                  </a:lnTo>
                  <a:lnTo>
                    <a:pt x="4136" y="3484503"/>
                  </a:lnTo>
                  <a:cubicBezTo>
                    <a:pt x="1390" y="3428020"/>
                    <a:pt x="0" y="3371163"/>
                    <a:pt x="0" y="3313967"/>
                  </a:cubicBezTo>
                  <a:cubicBezTo>
                    <a:pt x="0" y="1483714"/>
                    <a:pt x="1423061" y="0"/>
                    <a:pt x="3178495" y="0"/>
                  </a:cubicBezTo>
                  <a:close/>
                </a:path>
              </a:pathLst>
            </a:custGeom>
            <a:blipFill>
              <a:blip r:embed="rId3"/>
              <a:stretch>
                <a:fillRect t="-7290" b="-723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iṥlïḍe">
              <a:extLst>
                <a:ext uri="{FF2B5EF4-FFF2-40B4-BE49-F238E27FC236}">
                  <a16:creationId xmlns:a16="http://schemas.microsoft.com/office/drawing/2014/main" xmlns="" id="{E8F50BFE-8AF5-4358-8F0B-19F0AE7C4B7F}"/>
                </a:ext>
              </a:extLst>
            </p:cNvPr>
            <p:cNvGrpSpPr/>
            <p:nvPr/>
          </p:nvGrpSpPr>
          <p:grpSpPr>
            <a:xfrm>
              <a:off x="3147952" y="4135111"/>
              <a:ext cx="774824" cy="774830"/>
              <a:chOff x="7209746" y="4153276"/>
              <a:chExt cx="675000" cy="675005"/>
            </a:xfrm>
          </p:grpSpPr>
          <p:sp>
            <p:nvSpPr>
              <p:cNvPr id="24" name="îṩḷîdè">
                <a:extLst>
                  <a:ext uri="{FF2B5EF4-FFF2-40B4-BE49-F238E27FC236}">
                    <a16:creationId xmlns:a16="http://schemas.microsoft.com/office/drawing/2014/main" xmlns="" id="{C675C235-258A-46F0-8CF8-41498ACA85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5" name="í$ḷîdé">
                <a:extLst>
                  <a:ext uri="{FF2B5EF4-FFF2-40B4-BE49-F238E27FC236}">
                    <a16:creationId xmlns:a16="http://schemas.microsoft.com/office/drawing/2014/main" xmlns="" id="{6CCC722D-BC79-4C27-8C0F-B41E9D6D3B3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išḻiḋê">
              <a:extLst>
                <a:ext uri="{FF2B5EF4-FFF2-40B4-BE49-F238E27FC236}">
                  <a16:creationId xmlns:a16="http://schemas.microsoft.com/office/drawing/2014/main" xmlns="" id="{A7803183-8D98-4F89-9FA0-C16F927D215F}"/>
                </a:ext>
              </a:extLst>
            </p:cNvPr>
            <p:cNvGrpSpPr/>
            <p:nvPr/>
          </p:nvGrpSpPr>
          <p:grpSpPr>
            <a:xfrm>
              <a:off x="8158864" y="4135111"/>
              <a:ext cx="774824" cy="774830"/>
              <a:chOff x="7209746" y="4153276"/>
              <a:chExt cx="675000" cy="675005"/>
            </a:xfrm>
          </p:grpSpPr>
          <p:sp>
            <p:nvSpPr>
              <p:cNvPr id="22" name="ïṡļíḍe">
                <a:extLst>
                  <a:ext uri="{FF2B5EF4-FFF2-40B4-BE49-F238E27FC236}">
                    <a16:creationId xmlns:a16="http://schemas.microsoft.com/office/drawing/2014/main" xmlns="" id="{F1515D16-F871-4199-ADDE-80EBCD42EED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îṧ1iďe">
                <a:extLst>
                  <a:ext uri="{FF2B5EF4-FFF2-40B4-BE49-F238E27FC236}">
                    <a16:creationId xmlns:a16="http://schemas.microsoft.com/office/drawing/2014/main" xmlns="" id="{5534AB43-3D91-4759-AF13-D107FEF4222D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9" name="ïşḻîďe">
              <a:extLst>
                <a:ext uri="{FF2B5EF4-FFF2-40B4-BE49-F238E27FC236}">
                  <a16:creationId xmlns:a16="http://schemas.microsoft.com/office/drawing/2014/main" xmlns="" id="{12D9E9FF-5B48-46D0-9874-D10744CC506E}"/>
                </a:ext>
              </a:extLst>
            </p:cNvPr>
            <p:cNvGrpSpPr/>
            <p:nvPr/>
          </p:nvGrpSpPr>
          <p:grpSpPr>
            <a:xfrm>
              <a:off x="5708588" y="2822865"/>
              <a:ext cx="774824" cy="774830"/>
              <a:chOff x="7209746" y="4153276"/>
              <a:chExt cx="675000" cy="675005"/>
            </a:xfrm>
          </p:grpSpPr>
          <p:sp>
            <p:nvSpPr>
              <p:cNvPr id="20" name="îṣḻíḋe">
                <a:extLst>
                  <a:ext uri="{FF2B5EF4-FFF2-40B4-BE49-F238E27FC236}">
                    <a16:creationId xmlns:a16="http://schemas.microsoft.com/office/drawing/2014/main" xmlns="" id="{9A717F8C-9895-4C4F-B5FB-25FB3A1EA3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iṣļíḑê">
                <a:extLst>
                  <a:ext uri="{FF2B5EF4-FFF2-40B4-BE49-F238E27FC236}">
                    <a16:creationId xmlns:a16="http://schemas.microsoft.com/office/drawing/2014/main" xmlns="" id="{2B3C6F17-5A99-4116-A90B-BBE3D7521AD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0" name="íṡ1íďè">
              <a:extLst>
                <a:ext uri="{FF2B5EF4-FFF2-40B4-BE49-F238E27FC236}">
                  <a16:creationId xmlns:a16="http://schemas.microsoft.com/office/drawing/2014/main" xmlns="" id="{A92072A4-B92B-44D5-9EF8-E236F7048684}"/>
                </a:ext>
              </a:extLst>
            </p:cNvPr>
            <p:cNvGrpSpPr/>
            <p:nvPr/>
          </p:nvGrpSpPr>
          <p:grpSpPr>
            <a:xfrm>
              <a:off x="669396" y="3366510"/>
              <a:ext cx="2726604" cy="1537202"/>
              <a:chOff x="669396" y="2240010"/>
              <a:chExt cx="2726604" cy="1537202"/>
            </a:xfrm>
          </p:grpSpPr>
          <p:sp>
            <p:nvSpPr>
              <p:cNvPr id="17" name="íšľîdê">
                <a:extLst>
                  <a:ext uri="{FF2B5EF4-FFF2-40B4-BE49-F238E27FC236}">
                    <a16:creationId xmlns:a16="http://schemas.microsoft.com/office/drawing/2014/main" xmlns="" id="{78192D93-F082-41D4-9767-138002C36F38}"/>
                  </a:ext>
                </a:extLst>
              </p:cNvPr>
              <p:cNvSpPr txBox="1"/>
              <p:nvPr/>
            </p:nvSpPr>
            <p:spPr>
              <a:xfrm>
                <a:off x="759322" y="33237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286,456K</a:t>
                </a:r>
              </a:p>
            </p:txBody>
          </p:sp>
          <p:sp>
            <p:nvSpPr>
              <p:cNvPr id="18" name="îṣ1iḑè">
                <a:extLst>
                  <a:ext uri="{FF2B5EF4-FFF2-40B4-BE49-F238E27FC236}">
                    <a16:creationId xmlns:a16="http://schemas.microsoft.com/office/drawing/2014/main" xmlns="" id="{C11A9CC6-914B-44D6-A428-D23126FAD9E2}"/>
                  </a:ext>
                </a:extLst>
              </p:cNvPr>
              <p:cNvSpPr txBox="1"/>
              <p:nvPr/>
            </p:nvSpPr>
            <p:spPr>
              <a:xfrm>
                <a:off x="669396" y="2612977"/>
                <a:ext cx="2726604" cy="723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You can use the icon library in </a:t>
                </a:r>
                <a:r>
                  <a:rPr lang="en-US" altLang="zh-CN" sz="800" dirty="0" err="1"/>
                  <a:t>iSlide</a:t>
                </a:r>
                <a:r>
                  <a:rPr lang="en-US" altLang="zh-CN" sz="800" dirty="0"/>
                  <a:t>  (www.islide.cc) to filter and replace existing icon elements with one click.</a:t>
                </a:r>
                <a:endParaRPr lang="zh-CN" altLang="en-US" sz="800" dirty="0"/>
              </a:p>
            </p:txBody>
          </p:sp>
          <p:sp>
            <p:nvSpPr>
              <p:cNvPr id="19" name="íšḻîḋê">
                <a:extLst>
                  <a:ext uri="{FF2B5EF4-FFF2-40B4-BE49-F238E27FC236}">
                    <a16:creationId xmlns:a16="http://schemas.microsoft.com/office/drawing/2014/main" xmlns="" id="{1D022F54-63E2-4D1D-A2A4-29D402F06031}"/>
                  </a:ext>
                </a:extLst>
              </p:cNvPr>
              <p:cNvSpPr txBox="1"/>
              <p:nvPr/>
            </p:nvSpPr>
            <p:spPr>
              <a:xfrm>
                <a:off x="669396" y="2240010"/>
                <a:ext cx="2726604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iṣḻíḍè">
              <a:extLst>
                <a:ext uri="{FF2B5EF4-FFF2-40B4-BE49-F238E27FC236}">
                  <a16:creationId xmlns:a16="http://schemas.microsoft.com/office/drawing/2014/main" xmlns="" id="{69E33FCE-687F-4FF7-AADD-3D2087415433}"/>
                </a:ext>
              </a:extLst>
            </p:cNvPr>
            <p:cNvGrpSpPr/>
            <p:nvPr/>
          </p:nvGrpSpPr>
          <p:grpSpPr>
            <a:xfrm>
              <a:off x="9079992" y="3366510"/>
              <a:ext cx="2440496" cy="1537202"/>
              <a:chOff x="9079992" y="3366510"/>
              <a:chExt cx="2440496" cy="1537202"/>
            </a:xfrm>
          </p:grpSpPr>
          <p:sp>
            <p:nvSpPr>
              <p:cNvPr id="14" name="ïṡļîdè">
                <a:extLst>
                  <a:ext uri="{FF2B5EF4-FFF2-40B4-BE49-F238E27FC236}">
                    <a16:creationId xmlns:a16="http://schemas.microsoft.com/office/drawing/2014/main" xmlns="" id="{C6E81F2E-116D-4884-92C2-83ABA6FB8E7A}"/>
                  </a:ext>
                </a:extLst>
              </p:cNvPr>
              <p:cNvSpPr txBox="1"/>
              <p:nvPr/>
            </p:nvSpPr>
            <p:spPr>
              <a:xfrm>
                <a:off x="9169918" y="44502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236,835K</a:t>
                </a:r>
              </a:p>
            </p:txBody>
          </p:sp>
          <p:sp>
            <p:nvSpPr>
              <p:cNvPr id="15" name="íSḻîḑè">
                <a:extLst>
                  <a:ext uri="{FF2B5EF4-FFF2-40B4-BE49-F238E27FC236}">
                    <a16:creationId xmlns:a16="http://schemas.microsoft.com/office/drawing/2014/main" xmlns="" id="{ECB3CF71-EF5E-432A-9697-8668659B8E8B}"/>
                  </a:ext>
                </a:extLst>
              </p:cNvPr>
              <p:cNvSpPr txBox="1"/>
              <p:nvPr/>
            </p:nvSpPr>
            <p:spPr>
              <a:xfrm>
                <a:off x="9079992" y="3739477"/>
                <a:ext cx="2440496" cy="5893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16" name="iṩḷïďé">
                <a:extLst>
                  <a:ext uri="{FF2B5EF4-FFF2-40B4-BE49-F238E27FC236}">
                    <a16:creationId xmlns:a16="http://schemas.microsoft.com/office/drawing/2014/main" xmlns="" id="{FEC3E000-5587-4EE6-8D13-58AFDF82D916}"/>
                  </a:ext>
                </a:extLst>
              </p:cNvPr>
              <p:cNvSpPr txBox="1"/>
              <p:nvPr/>
            </p:nvSpPr>
            <p:spPr>
              <a:xfrm>
                <a:off x="9079992" y="3366510"/>
                <a:ext cx="2440496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2" name="îšḷiḍè">
              <a:extLst>
                <a:ext uri="{FF2B5EF4-FFF2-40B4-BE49-F238E27FC236}">
                  <a16:creationId xmlns:a16="http://schemas.microsoft.com/office/drawing/2014/main" xmlns="" id="{833E8471-4D89-4B57-A8B5-09E5DE23E608}"/>
                </a:ext>
              </a:extLst>
            </p:cNvPr>
            <p:cNvSpPr txBox="1"/>
            <p:nvPr/>
          </p:nvSpPr>
          <p:spPr>
            <a:xfrm>
              <a:off x="5312823" y="1269000"/>
              <a:ext cx="1527537" cy="45342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926,368K</a:t>
              </a:r>
            </a:p>
          </p:txBody>
        </p:sp>
        <p:sp>
          <p:nvSpPr>
            <p:cNvPr id="13" name="iṥ1îdè">
              <a:extLst>
                <a:ext uri="{FF2B5EF4-FFF2-40B4-BE49-F238E27FC236}">
                  <a16:creationId xmlns:a16="http://schemas.microsoft.com/office/drawing/2014/main" xmlns="" id="{8DB368B9-6C80-4BF0-81EE-D608FB5CD8A5}"/>
                </a:ext>
              </a:extLst>
            </p:cNvPr>
            <p:cNvSpPr txBox="1"/>
            <p:nvPr/>
          </p:nvSpPr>
          <p:spPr>
            <a:xfrm>
              <a:off x="3666003" y="1774827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3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E7FC13-D18C-4A41-ACDB-77921395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9B082F-7195-46C9-BC9D-B3A6AD935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2BD220-DCA6-4A80-8F2D-0C8BFB1F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e294b2be-bedd-435f-8cfd-285d2911001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0BD7699-CA0E-48CE-A9AD-518E7E1808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is1iḓê">
              <a:extLst>
                <a:ext uri="{FF2B5EF4-FFF2-40B4-BE49-F238E27FC236}">
                  <a16:creationId xmlns:a16="http://schemas.microsoft.com/office/drawing/2014/main" xmlns="" id="{3EC5B43C-942D-4745-A67C-BF285A5EDE1F}"/>
                </a:ext>
              </a:extLst>
            </p:cNvPr>
            <p:cNvSpPr/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ś1íḑê">
              <a:extLst>
                <a:ext uri="{FF2B5EF4-FFF2-40B4-BE49-F238E27FC236}">
                  <a16:creationId xmlns:a16="http://schemas.microsoft.com/office/drawing/2014/main" xmlns="" id="{89A9DEF2-4AB0-4BBB-8943-3300DA5DAA12}"/>
                </a:ext>
              </a:extLst>
            </p:cNvPr>
            <p:cNvSpPr/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ļiḑe">
              <a:extLst>
                <a:ext uri="{FF2B5EF4-FFF2-40B4-BE49-F238E27FC236}">
                  <a16:creationId xmlns:a16="http://schemas.microsoft.com/office/drawing/2014/main" xmlns="" id="{87AB7898-383B-4313-B67F-35ADAEF37A50}"/>
                </a:ext>
              </a:extLst>
            </p:cNvPr>
            <p:cNvSpPr/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ṧḻiḑé">
              <a:extLst>
                <a:ext uri="{FF2B5EF4-FFF2-40B4-BE49-F238E27FC236}">
                  <a16:creationId xmlns:a16="http://schemas.microsoft.com/office/drawing/2014/main" xmlns="" id="{43F5F9CF-EB61-4106-AE3B-FE1978E11BF5}"/>
                </a:ext>
              </a:extLst>
            </p:cNvPr>
            <p:cNvSpPr/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ṣļíḋè">
              <a:extLst>
                <a:ext uri="{FF2B5EF4-FFF2-40B4-BE49-F238E27FC236}">
                  <a16:creationId xmlns:a16="http://schemas.microsoft.com/office/drawing/2014/main" xmlns="" id="{5AB31EA2-50C1-449A-BE8B-45C7158435EF}"/>
                </a:ext>
              </a:extLst>
            </p:cNvPr>
            <p:cNvSpPr/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š1ïḑé">
              <a:extLst>
                <a:ext uri="{FF2B5EF4-FFF2-40B4-BE49-F238E27FC236}">
                  <a16:creationId xmlns:a16="http://schemas.microsoft.com/office/drawing/2014/main" xmlns="" id="{3FE0FF27-C826-47A7-B33B-651CF502D459}"/>
                </a:ext>
              </a:extLst>
            </p:cNvPr>
            <p:cNvSpPr/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-1" fmla="*/ 649 w 10000"/>
                <a:gd name="connsiteY0-2" fmla="*/ 4345 h 13459"/>
                <a:gd name="connsiteX1-3" fmla="*/ 0 w 10000"/>
                <a:gd name="connsiteY1-4" fmla="*/ 6497 h 13459"/>
                <a:gd name="connsiteX2-5" fmla="*/ 334 w 10000"/>
                <a:gd name="connsiteY2-6" fmla="*/ 7960 h 13459"/>
                <a:gd name="connsiteX3-7" fmla="*/ 1781 w 10000"/>
                <a:gd name="connsiteY3-8" fmla="*/ 10833 h 13459"/>
                <a:gd name="connsiteX4-9" fmla="*/ 3321 w 10000"/>
                <a:gd name="connsiteY4-10" fmla="*/ 11492 h 13459"/>
                <a:gd name="connsiteX5-11" fmla="*/ 3321 w 10000"/>
                <a:gd name="connsiteY5-12" fmla="*/ 13160 h 13459"/>
                <a:gd name="connsiteX6-13" fmla="*/ 4499 w 10000"/>
                <a:gd name="connsiteY6-14" fmla="*/ 13160 h 13459"/>
                <a:gd name="connsiteX7-15" fmla="*/ 5037 w 10000"/>
                <a:gd name="connsiteY7-16" fmla="*/ 13459 h 13459"/>
                <a:gd name="connsiteX8-17" fmla="*/ 5900 w 10000"/>
                <a:gd name="connsiteY8-18" fmla="*/ 13160 h 13459"/>
                <a:gd name="connsiteX9-19" fmla="*/ 7746 w 10000"/>
                <a:gd name="connsiteY9-20" fmla="*/ 13160 h 13459"/>
                <a:gd name="connsiteX10-21" fmla="*/ 9666 w 10000"/>
                <a:gd name="connsiteY10-22" fmla="*/ 13160 h 13459"/>
                <a:gd name="connsiteX11-23" fmla="*/ 10000 w 10000"/>
                <a:gd name="connsiteY11-24" fmla="*/ 11492 h 13459"/>
                <a:gd name="connsiteX12-25" fmla="*/ 8080 w 10000"/>
                <a:gd name="connsiteY12-26" fmla="*/ 10833 h 13459"/>
                <a:gd name="connsiteX13-27" fmla="*/ 7282 w 10000"/>
                <a:gd name="connsiteY13-28" fmla="*/ 8567 h 13459"/>
                <a:gd name="connsiteX14-29" fmla="*/ 4230 w 10000"/>
                <a:gd name="connsiteY14-30" fmla="*/ 7826 h 13459"/>
                <a:gd name="connsiteX15-31" fmla="*/ 3321 w 10000"/>
                <a:gd name="connsiteY15-32" fmla="*/ 6796 h 13459"/>
                <a:gd name="connsiteX16-33" fmla="*/ 3636 w 10000"/>
                <a:gd name="connsiteY16-34" fmla="*/ 6497 h 13459"/>
                <a:gd name="connsiteX17-35" fmla="*/ 4194 w 10000"/>
                <a:gd name="connsiteY17-36" fmla="*/ 6032 h 13459"/>
                <a:gd name="connsiteX18-37" fmla="*/ 2718 w 10000"/>
                <a:gd name="connsiteY18-38" fmla="*/ 4345 h 13459"/>
                <a:gd name="connsiteX19-39" fmla="*/ 2633 w 10000"/>
                <a:gd name="connsiteY19-40" fmla="*/ 0 h 13459"/>
                <a:gd name="connsiteX20-41" fmla="*/ 649 w 10000"/>
                <a:gd name="connsiteY20-42" fmla="*/ 4345 h 13459"/>
                <a:gd name="connsiteX0-43" fmla="*/ 649 w 10000"/>
                <a:gd name="connsiteY0-44" fmla="*/ 4345 h 13459"/>
                <a:gd name="connsiteX1-45" fmla="*/ 0 w 10000"/>
                <a:gd name="connsiteY1-46" fmla="*/ 6497 h 13459"/>
                <a:gd name="connsiteX2-47" fmla="*/ 334 w 10000"/>
                <a:gd name="connsiteY2-48" fmla="*/ 7960 h 13459"/>
                <a:gd name="connsiteX3-49" fmla="*/ 1781 w 10000"/>
                <a:gd name="connsiteY3-50" fmla="*/ 10833 h 13459"/>
                <a:gd name="connsiteX4-51" fmla="*/ 3321 w 10000"/>
                <a:gd name="connsiteY4-52" fmla="*/ 11492 h 13459"/>
                <a:gd name="connsiteX5-53" fmla="*/ 3321 w 10000"/>
                <a:gd name="connsiteY5-54" fmla="*/ 13160 h 13459"/>
                <a:gd name="connsiteX6-55" fmla="*/ 4499 w 10000"/>
                <a:gd name="connsiteY6-56" fmla="*/ 13160 h 13459"/>
                <a:gd name="connsiteX7-57" fmla="*/ 5037 w 10000"/>
                <a:gd name="connsiteY7-58" fmla="*/ 13459 h 13459"/>
                <a:gd name="connsiteX8-59" fmla="*/ 5900 w 10000"/>
                <a:gd name="connsiteY8-60" fmla="*/ 13160 h 13459"/>
                <a:gd name="connsiteX9-61" fmla="*/ 7746 w 10000"/>
                <a:gd name="connsiteY9-62" fmla="*/ 13160 h 13459"/>
                <a:gd name="connsiteX10-63" fmla="*/ 9666 w 10000"/>
                <a:gd name="connsiteY10-64" fmla="*/ 13160 h 13459"/>
                <a:gd name="connsiteX11-65" fmla="*/ 10000 w 10000"/>
                <a:gd name="connsiteY11-66" fmla="*/ 11492 h 13459"/>
                <a:gd name="connsiteX12-67" fmla="*/ 8080 w 10000"/>
                <a:gd name="connsiteY12-68" fmla="*/ 10833 h 13459"/>
                <a:gd name="connsiteX13-69" fmla="*/ 7282 w 10000"/>
                <a:gd name="connsiteY13-70" fmla="*/ 8567 h 13459"/>
                <a:gd name="connsiteX14-71" fmla="*/ 4230 w 10000"/>
                <a:gd name="connsiteY14-72" fmla="*/ 7826 h 13459"/>
                <a:gd name="connsiteX15-73" fmla="*/ 3321 w 10000"/>
                <a:gd name="connsiteY15-74" fmla="*/ 6796 h 13459"/>
                <a:gd name="connsiteX16-75" fmla="*/ 3636 w 10000"/>
                <a:gd name="connsiteY16-76" fmla="*/ 6497 h 13459"/>
                <a:gd name="connsiteX17-77" fmla="*/ 4194 w 10000"/>
                <a:gd name="connsiteY17-78" fmla="*/ 6032 h 13459"/>
                <a:gd name="connsiteX18-79" fmla="*/ 2633 w 10000"/>
                <a:gd name="connsiteY18-80" fmla="*/ 0 h 13459"/>
                <a:gd name="connsiteX19-81" fmla="*/ 649 w 10000"/>
                <a:gd name="connsiteY19-82" fmla="*/ 4345 h 13459"/>
                <a:gd name="connsiteX0-83" fmla="*/ 649 w 10000"/>
                <a:gd name="connsiteY0-84" fmla="*/ 4345 h 13459"/>
                <a:gd name="connsiteX1-85" fmla="*/ 0 w 10000"/>
                <a:gd name="connsiteY1-86" fmla="*/ 6497 h 13459"/>
                <a:gd name="connsiteX2-87" fmla="*/ 334 w 10000"/>
                <a:gd name="connsiteY2-88" fmla="*/ 7960 h 13459"/>
                <a:gd name="connsiteX3-89" fmla="*/ 1781 w 10000"/>
                <a:gd name="connsiteY3-90" fmla="*/ 10833 h 13459"/>
                <a:gd name="connsiteX4-91" fmla="*/ 3321 w 10000"/>
                <a:gd name="connsiteY4-92" fmla="*/ 11492 h 13459"/>
                <a:gd name="connsiteX5-93" fmla="*/ 3321 w 10000"/>
                <a:gd name="connsiteY5-94" fmla="*/ 13160 h 13459"/>
                <a:gd name="connsiteX6-95" fmla="*/ 4499 w 10000"/>
                <a:gd name="connsiteY6-96" fmla="*/ 13160 h 13459"/>
                <a:gd name="connsiteX7-97" fmla="*/ 5037 w 10000"/>
                <a:gd name="connsiteY7-98" fmla="*/ 13459 h 13459"/>
                <a:gd name="connsiteX8-99" fmla="*/ 5900 w 10000"/>
                <a:gd name="connsiteY8-100" fmla="*/ 13160 h 13459"/>
                <a:gd name="connsiteX9-101" fmla="*/ 7746 w 10000"/>
                <a:gd name="connsiteY9-102" fmla="*/ 13160 h 13459"/>
                <a:gd name="connsiteX10-103" fmla="*/ 9666 w 10000"/>
                <a:gd name="connsiteY10-104" fmla="*/ 13160 h 13459"/>
                <a:gd name="connsiteX11-105" fmla="*/ 10000 w 10000"/>
                <a:gd name="connsiteY11-106" fmla="*/ 11492 h 13459"/>
                <a:gd name="connsiteX12-107" fmla="*/ 8080 w 10000"/>
                <a:gd name="connsiteY12-108" fmla="*/ 10833 h 13459"/>
                <a:gd name="connsiteX13-109" fmla="*/ 7282 w 10000"/>
                <a:gd name="connsiteY13-110" fmla="*/ 8567 h 13459"/>
                <a:gd name="connsiteX14-111" fmla="*/ 4230 w 10000"/>
                <a:gd name="connsiteY14-112" fmla="*/ 7826 h 13459"/>
                <a:gd name="connsiteX15-113" fmla="*/ 3321 w 10000"/>
                <a:gd name="connsiteY15-114" fmla="*/ 6796 h 13459"/>
                <a:gd name="connsiteX16-115" fmla="*/ 4194 w 10000"/>
                <a:gd name="connsiteY16-116" fmla="*/ 6032 h 13459"/>
                <a:gd name="connsiteX17-117" fmla="*/ 2633 w 10000"/>
                <a:gd name="connsiteY17-118" fmla="*/ 0 h 13459"/>
                <a:gd name="connsiteX18-119" fmla="*/ 649 w 10000"/>
                <a:gd name="connsiteY18-120" fmla="*/ 4345 h 13459"/>
                <a:gd name="connsiteX0-121" fmla="*/ 649 w 10000"/>
                <a:gd name="connsiteY0-122" fmla="*/ 4345 h 13459"/>
                <a:gd name="connsiteX1-123" fmla="*/ 0 w 10000"/>
                <a:gd name="connsiteY1-124" fmla="*/ 6497 h 13459"/>
                <a:gd name="connsiteX2-125" fmla="*/ 334 w 10000"/>
                <a:gd name="connsiteY2-126" fmla="*/ 7960 h 13459"/>
                <a:gd name="connsiteX3-127" fmla="*/ 1781 w 10000"/>
                <a:gd name="connsiteY3-128" fmla="*/ 10833 h 13459"/>
                <a:gd name="connsiteX4-129" fmla="*/ 3321 w 10000"/>
                <a:gd name="connsiteY4-130" fmla="*/ 11492 h 13459"/>
                <a:gd name="connsiteX5-131" fmla="*/ 3321 w 10000"/>
                <a:gd name="connsiteY5-132" fmla="*/ 13160 h 13459"/>
                <a:gd name="connsiteX6-133" fmla="*/ 4499 w 10000"/>
                <a:gd name="connsiteY6-134" fmla="*/ 13160 h 13459"/>
                <a:gd name="connsiteX7-135" fmla="*/ 5037 w 10000"/>
                <a:gd name="connsiteY7-136" fmla="*/ 13459 h 13459"/>
                <a:gd name="connsiteX8-137" fmla="*/ 5900 w 10000"/>
                <a:gd name="connsiteY8-138" fmla="*/ 13160 h 13459"/>
                <a:gd name="connsiteX9-139" fmla="*/ 7746 w 10000"/>
                <a:gd name="connsiteY9-140" fmla="*/ 13160 h 13459"/>
                <a:gd name="connsiteX10-141" fmla="*/ 9666 w 10000"/>
                <a:gd name="connsiteY10-142" fmla="*/ 13160 h 13459"/>
                <a:gd name="connsiteX11-143" fmla="*/ 10000 w 10000"/>
                <a:gd name="connsiteY11-144" fmla="*/ 11492 h 13459"/>
                <a:gd name="connsiteX12-145" fmla="*/ 8080 w 10000"/>
                <a:gd name="connsiteY12-146" fmla="*/ 10833 h 13459"/>
                <a:gd name="connsiteX13-147" fmla="*/ 7282 w 10000"/>
                <a:gd name="connsiteY13-148" fmla="*/ 8567 h 13459"/>
                <a:gd name="connsiteX14-149" fmla="*/ 4230 w 10000"/>
                <a:gd name="connsiteY14-150" fmla="*/ 7826 h 13459"/>
                <a:gd name="connsiteX15-151" fmla="*/ 4194 w 10000"/>
                <a:gd name="connsiteY15-152" fmla="*/ 6032 h 13459"/>
                <a:gd name="connsiteX16-153" fmla="*/ 2633 w 10000"/>
                <a:gd name="connsiteY16-154" fmla="*/ 0 h 13459"/>
                <a:gd name="connsiteX17-155" fmla="*/ 649 w 10000"/>
                <a:gd name="connsiteY17-156" fmla="*/ 4345 h 13459"/>
                <a:gd name="connsiteX0-157" fmla="*/ 649 w 10000"/>
                <a:gd name="connsiteY0-158" fmla="*/ 4345 h 13459"/>
                <a:gd name="connsiteX1-159" fmla="*/ 0 w 10000"/>
                <a:gd name="connsiteY1-160" fmla="*/ 6497 h 13459"/>
                <a:gd name="connsiteX2-161" fmla="*/ 334 w 10000"/>
                <a:gd name="connsiteY2-162" fmla="*/ 7960 h 13459"/>
                <a:gd name="connsiteX3-163" fmla="*/ 1781 w 10000"/>
                <a:gd name="connsiteY3-164" fmla="*/ 10833 h 13459"/>
                <a:gd name="connsiteX4-165" fmla="*/ 3321 w 10000"/>
                <a:gd name="connsiteY4-166" fmla="*/ 11492 h 13459"/>
                <a:gd name="connsiteX5-167" fmla="*/ 3321 w 10000"/>
                <a:gd name="connsiteY5-168" fmla="*/ 13160 h 13459"/>
                <a:gd name="connsiteX6-169" fmla="*/ 4499 w 10000"/>
                <a:gd name="connsiteY6-170" fmla="*/ 13160 h 13459"/>
                <a:gd name="connsiteX7-171" fmla="*/ 5037 w 10000"/>
                <a:gd name="connsiteY7-172" fmla="*/ 13459 h 13459"/>
                <a:gd name="connsiteX8-173" fmla="*/ 5900 w 10000"/>
                <a:gd name="connsiteY8-174" fmla="*/ 13160 h 13459"/>
                <a:gd name="connsiteX9-175" fmla="*/ 7746 w 10000"/>
                <a:gd name="connsiteY9-176" fmla="*/ 13160 h 13459"/>
                <a:gd name="connsiteX10-177" fmla="*/ 9666 w 10000"/>
                <a:gd name="connsiteY10-178" fmla="*/ 13160 h 13459"/>
                <a:gd name="connsiteX11-179" fmla="*/ 10000 w 10000"/>
                <a:gd name="connsiteY11-180" fmla="*/ 11492 h 13459"/>
                <a:gd name="connsiteX12-181" fmla="*/ 8080 w 10000"/>
                <a:gd name="connsiteY12-182" fmla="*/ 10833 h 13459"/>
                <a:gd name="connsiteX13-183" fmla="*/ 7282 w 10000"/>
                <a:gd name="connsiteY13-184" fmla="*/ 8567 h 13459"/>
                <a:gd name="connsiteX14-185" fmla="*/ 4729 w 10000"/>
                <a:gd name="connsiteY14-186" fmla="*/ 7700 h 13459"/>
                <a:gd name="connsiteX15-187" fmla="*/ 4194 w 10000"/>
                <a:gd name="connsiteY15-188" fmla="*/ 6032 h 13459"/>
                <a:gd name="connsiteX16-189" fmla="*/ 2633 w 10000"/>
                <a:gd name="connsiteY16-190" fmla="*/ 0 h 13459"/>
                <a:gd name="connsiteX17-191" fmla="*/ 649 w 10000"/>
                <a:gd name="connsiteY17-192" fmla="*/ 4345 h 13459"/>
                <a:gd name="connsiteX0-193" fmla="*/ 649 w 10000"/>
                <a:gd name="connsiteY0-194" fmla="*/ 4345 h 13459"/>
                <a:gd name="connsiteX1-195" fmla="*/ 0 w 10000"/>
                <a:gd name="connsiteY1-196" fmla="*/ 6497 h 13459"/>
                <a:gd name="connsiteX2-197" fmla="*/ 334 w 10000"/>
                <a:gd name="connsiteY2-198" fmla="*/ 7960 h 13459"/>
                <a:gd name="connsiteX3-199" fmla="*/ 1781 w 10000"/>
                <a:gd name="connsiteY3-200" fmla="*/ 10833 h 13459"/>
                <a:gd name="connsiteX4-201" fmla="*/ 3321 w 10000"/>
                <a:gd name="connsiteY4-202" fmla="*/ 11492 h 13459"/>
                <a:gd name="connsiteX5-203" fmla="*/ 3321 w 10000"/>
                <a:gd name="connsiteY5-204" fmla="*/ 13160 h 13459"/>
                <a:gd name="connsiteX6-205" fmla="*/ 4499 w 10000"/>
                <a:gd name="connsiteY6-206" fmla="*/ 13160 h 13459"/>
                <a:gd name="connsiteX7-207" fmla="*/ 5037 w 10000"/>
                <a:gd name="connsiteY7-208" fmla="*/ 13459 h 13459"/>
                <a:gd name="connsiteX8-209" fmla="*/ 5900 w 10000"/>
                <a:gd name="connsiteY8-210" fmla="*/ 13160 h 13459"/>
                <a:gd name="connsiteX9-211" fmla="*/ 7746 w 10000"/>
                <a:gd name="connsiteY9-212" fmla="*/ 13160 h 13459"/>
                <a:gd name="connsiteX10-213" fmla="*/ 9666 w 10000"/>
                <a:gd name="connsiteY10-214" fmla="*/ 13160 h 13459"/>
                <a:gd name="connsiteX11-215" fmla="*/ 10000 w 10000"/>
                <a:gd name="connsiteY11-216" fmla="*/ 11492 h 13459"/>
                <a:gd name="connsiteX12-217" fmla="*/ 8080 w 10000"/>
                <a:gd name="connsiteY12-218" fmla="*/ 10833 h 13459"/>
                <a:gd name="connsiteX13-219" fmla="*/ 7656 w 10000"/>
                <a:gd name="connsiteY13-220" fmla="*/ 9951 h 13459"/>
                <a:gd name="connsiteX14-221" fmla="*/ 4729 w 10000"/>
                <a:gd name="connsiteY14-222" fmla="*/ 7700 h 13459"/>
                <a:gd name="connsiteX15-223" fmla="*/ 4194 w 10000"/>
                <a:gd name="connsiteY15-224" fmla="*/ 6032 h 13459"/>
                <a:gd name="connsiteX16-225" fmla="*/ 2633 w 10000"/>
                <a:gd name="connsiteY16-226" fmla="*/ 0 h 13459"/>
                <a:gd name="connsiteX17-227" fmla="*/ 649 w 10000"/>
                <a:gd name="connsiteY17-228" fmla="*/ 4345 h 13459"/>
                <a:gd name="connsiteX0-229" fmla="*/ 649 w 10000"/>
                <a:gd name="connsiteY0-230" fmla="*/ 4345 h 13459"/>
                <a:gd name="connsiteX1-231" fmla="*/ 0 w 10000"/>
                <a:gd name="connsiteY1-232" fmla="*/ 6497 h 13459"/>
                <a:gd name="connsiteX2-233" fmla="*/ 334 w 10000"/>
                <a:gd name="connsiteY2-234" fmla="*/ 7960 h 13459"/>
                <a:gd name="connsiteX3-235" fmla="*/ 1781 w 10000"/>
                <a:gd name="connsiteY3-236" fmla="*/ 10833 h 13459"/>
                <a:gd name="connsiteX4-237" fmla="*/ 3321 w 10000"/>
                <a:gd name="connsiteY4-238" fmla="*/ 11492 h 13459"/>
                <a:gd name="connsiteX5-239" fmla="*/ 3321 w 10000"/>
                <a:gd name="connsiteY5-240" fmla="*/ 13160 h 13459"/>
                <a:gd name="connsiteX6-241" fmla="*/ 4499 w 10000"/>
                <a:gd name="connsiteY6-242" fmla="*/ 13160 h 13459"/>
                <a:gd name="connsiteX7-243" fmla="*/ 5037 w 10000"/>
                <a:gd name="connsiteY7-244" fmla="*/ 13459 h 13459"/>
                <a:gd name="connsiteX8-245" fmla="*/ 5900 w 10000"/>
                <a:gd name="connsiteY8-246" fmla="*/ 13160 h 13459"/>
                <a:gd name="connsiteX9-247" fmla="*/ 7746 w 10000"/>
                <a:gd name="connsiteY9-248" fmla="*/ 13160 h 13459"/>
                <a:gd name="connsiteX10-249" fmla="*/ 9666 w 10000"/>
                <a:gd name="connsiteY10-250" fmla="*/ 13160 h 13459"/>
                <a:gd name="connsiteX11-251" fmla="*/ 10000 w 10000"/>
                <a:gd name="connsiteY11-252" fmla="*/ 11492 h 13459"/>
                <a:gd name="connsiteX12-253" fmla="*/ 8080 w 10000"/>
                <a:gd name="connsiteY12-254" fmla="*/ 10833 h 13459"/>
                <a:gd name="connsiteX13-255" fmla="*/ 7739 w 10000"/>
                <a:gd name="connsiteY13-256" fmla="*/ 9762 h 13459"/>
                <a:gd name="connsiteX14-257" fmla="*/ 4729 w 10000"/>
                <a:gd name="connsiteY14-258" fmla="*/ 7700 h 13459"/>
                <a:gd name="connsiteX15-259" fmla="*/ 4194 w 10000"/>
                <a:gd name="connsiteY15-260" fmla="*/ 6032 h 13459"/>
                <a:gd name="connsiteX16-261" fmla="*/ 2633 w 10000"/>
                <a:gd name="connsiteY16-262" fmla="*/ 0 h 13459"/>
                <a:gd name="connsiteX17-263" fmla="*/ 649 w 10000"/>
                <a:gd name="connsiteY17-264" fmla="*/ 4345 h 13459"/>
                <a:gd name="connsiteX0-265" fmla="*/ 649 w 10000"/>
                <a:gd name="connsiteY0-266" fmla="*/ 4345 h 13459"/>
                <a:gd name="connsiteX1-267" fmla="*/ 0 w 10000"/>
                <a:gd name="connsiteY1-268" fmla="*/ 6497 h 13459"/>
                <a:gd name="connsiteX2-269" fmla="*/ 334 w 10000"/>
                <a:gd name="connsiteY2-270" fmla="*/ 7960 h 13459"/>
                <a:gd name="connsiteX3-271" fmla="*/ 1781 w 10000"/>
                <a:gd name="connsiteY3-272" fmla="*/ 10833 h 13459"/>
                <a:gd name="connsiteX4-273" fmla="*/ 3321 w 10000"/>
                <a:gd name="connsiteY4-274" fmla="*/ 11492 h 13459"/>
                <a:gd name="connsiteX5-275" fmla="*/ 3321 w 10000"/>
                <a:gd name="connsiteY5-276" fmla="*/ 13160 h 13459"/>
                <a:gd name="connsiteX6-277" fmla="*/ 4499 w 10000"/>
                <a:gd name="connsiteY6-278" fmla="*/ 13160 h 13459"/>
                <a:gd name="connsiteX7-279" fmla="*/ 5037 w 10000"/>
                <a:gd name="connsiteY7-280" fmla="*/ 13459 h 13459"/>
                <a:gd name="connsiteX8-281" fmla="*/ 5900 w 10000"/>
                <a:gd name="connsiteY8-282" fmla="*/ 13160 h 13459"/>
                <a:gd name="connsiteX9-283" fmla="*/ 7746 w 10000"/>
                <a:gd name="connsiteY9-284" fmla="*/ 13160 h 13459"/>
                <a:gd name="connsiteX10-285" fmla="*/ 9666 w 10000"/>
                <a:gd name="connsiteY10-286" fmla="*/ 13160 h 13459"/>
                <a:gd name="connsiteX11-287" fmla="*/ 10000 w 10000"/>
                <a:gd name="connsiteY11-288" fmla="*/ 11492 h 13459"/>
                <a:gd name="connsiteX12-289" fmla="*/ 8703 w 10000"/>
                <a:gd name="connsiteY12-290" fmla="*/ 10204 h 13459"/>
                <a:gd name="connsiteX13-291" fmla="*/ 7739 w 10000"/>
                <a:gd name="connsiteY13-292" fmla="*/ 9762 h 13459"/>
                <a:gd name="connsiteX14-293" fmla="*/ 4729 w 10000"/>
                <a:gd name="connsiteY14-294" fmla="*/ 7700 h 13459"/>
                <a:gd name="connsiteX15-295" fmla="*/ 4194 w 10000"/>
                <a:gd name="connsiteY15-296" fmla="*/ 6032 h 13459"/>
                <a:gd name="connsiteX16-297" fmla="*/ 2633 w 10000"/>
                <a:gd name="connsiteY16-298" fmla="*/ 0 h 13459"/>
                <a:gd name="connsiteX17-299" fmla="*/ 649 w 10000"/>
                <a:gd name="connsiteY17-300" fmla="*/ 4345 h 13459"/>
                <a:gd name="connsiteX0-301" fmla="*/ 649 w 10540"/>
                <a:gd name="connsiteY0-302" fmla="*/ 4345 h 13459"/>
                <a:gd name="connsiteX1-303" fmla="*/ 0 w 10540"/>
                <a:gd name="connsiteY1-304" fmla="*/ 6497 h 13459"/>
                <a:gd name="connsiteX2-305" fmla="*/ 334 w 10540"/>
                <a:gd name="connsiteY2-306" fmla="*/ 7960 h 13459"/>
                <a:gd name="connsiteX3-307" fmla="*/ 1781 w 10540"/>
                <a:gd name="connsiteY3-308" fmla="*/ 10833 h 13459"/>
                <a:gd name="connsiteX4-309" fmla="*/ 3321 w 10540"/>
                <a:gd name="connsiteY4-310" fmla="*/ 11492 h 13459"/>
                <a:gd name="connsiteX5-311" fmla="*/ 3321 w 10540"/>
                <a:gd name="connsiteY5-312" fmla="*/ 13160 h 13459"/>
                <a:gd name="connsiteX6-313" fmla="*/ 4499 w 10540"/>
                <a:gd name="connsiteY6-314" fmla="*/ 13160 h 13459"/>
                <a:gd name="connsiteX7-315" fmla="*/ 5037 w 10540"/>
                <a:gd name="connsiteY7-316" fmla="*/ 13459 h 13459"/>
                <a:gd name="connsiteX8-317" fmla="*/ 5900 w 10540"/>
                <a:gd name="connsiteY8-318" fmla="*/ 13160 h 13459"/>
                <a:gd name="connsiteX9-319" fmla="*/ 7746 w 10540"/>
                <a:gd name="connsiteY9-320" fmla="*/ 13160 h 13459"/>
                <a:gd name="connsiteX10-321" fmla="*/ 9666 w 10540"/>
                <a:gd name="connsiteY10-322" fmla="*/ 13160 h 13459"/>
                <a:gd name="connsiteX11-323" fmla="*/ 10540 w 10540"/>
                <a:gd name="connsiteY11-324" fmla="*/ 11240 h 13459"/>
                <a:gd name="connsiteX12-325" fmla="*/ 8703 w 10540"/>
                <a:gd name="connsiteY12-326" fmla="*/ 10204 h 13459"/>
                <a:gd name="connsiteX13-327" fmla="*/ 7739 w 10540"/>
                <a:gd name="connsiteY13-328" fmla="*/ 9762 h 13459"/>
                <a:gd name="connsiteX14-329" fmla="*/ 4729 w 10540"/>
                <a:gd name="connsiteY14-330" fmla="*/ 7700 h 13459"/>
                <a:gd name="connsiteX15-331" fmla="*/ 4194 w 10540"/>
                <a:gd name="connsiteY15-332" fmla="*/ 6032 h 13459"/>
                <a:gd name="connsiteX16-333" fmla="*/ 2633 w 10540"/>
                <a:gd name="connsiteY16-334" fmla="*/ 0 h 13459"/>
                <a:gd name="connsiteX17-335" fmla="*/ 649 w 10540"/>
                <a:gd name="connsiteY17-336" fmla="*/ 4345 h 13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şḻíḍê">
              <a:extLst>
                <a:ext uri="{FF2B5EF4-FFF2-40B4-BE49-F238E27FC236}">
                  <a16:creationId xmlns:a16="http://schemas.microsoft.com/office/drawing/2014/main" xmlns="" id="{E9DA8CDF-D129-4AD2-A495-A9F4870F2336}"/>
                </a:ext>
              </a:extLst>
            </p:cNvPr>
            <p:cNvSpPr/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śḻíḋé">
              <a:extLst>
                <a:ext uri="{FF2B5EF4-FFF2-40B4-BE49-F238E27FC236}">
                  <a16:creationId xmlns:a16="http://schemas.microsoft.com/office/drawing/2014/main" xmlns="" id="{F16F80B0-74E8-43C2-9024-ABE87D851BA9}"/>
                </a:ext>
              </a:extLst>
            </p:cNvPr>
            <p:cNvSpPr/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-1" fmla="*/ 3035 w 10000"/>
                <a:gd name="connsiteY0-2" fmla="*/ 4749 h 10000"/>
                <a:gd name="connsiteX1-3" fmla="*/ 2182 w 10000"/>
                <a:gd name="connsiteY1-4" fmla="*/ 8053 h 10000"/>
                <a:gd name="connsiteX2-5" fmla="*/ 3957 w 10000"/>
                <a:gd name="connsiteY2-6" fmla="*/ 7640 h 10000"/>
                <a:gd name="connsiteX3-7" fmla="*/ 5244 w 10000"/>
                <a:gd name="connsiteY3-8" fmla="*/ 5369 h 10000"/>
                <a:gd name="connsiteX4-9" fmla="*/ 5339 w 10000"/>
                <a:gd name="connsiteY4-10" fmla="*/ 3923 h 10000"/>
                <a:gd name="connsiteX5-11" fmla="*/ 7480 w 10000"/>
                <a:gd name="connsiteY5-12" fmla="*/ 1652 h 10000"/>
                <a:gd name="connsiteX6-13" fmla="*/ 9539 w 10000"/>
                <a:gd name="connsiteY6-14" fmla="*/ 0 h 10000"/>
                <a:gd name="connsiteX7-15" fmla="*/ 10000 w 10000"/>
                <a:gd name="connsiteY7-16" fmla="*/ 487 h 10000"/>
                <a:gd name="connsiteX8-17" fmla="*/ 9390 w 10000"/>
                <a:gd name="connsiteY8-18" fmla="*/ 619 h 10000"/>
                <a:gd name="connsiteX9-19" fmla="*/ 7940 w 10000"/>
                <a:gd name="connsiteY9-20" fmla="*/ 2448 h 10000"/>
                <a:gd name="connsiteX10-21" fmla="*/ 7344 w 10000"/>
                <a:gd name="connsiteY10-22" fmla="*/ 3097 h 10000"/>
                <a:gd name="connsiteX11-23" fmla="*/ 7344 w 10000"/>
                <a:gd name="connsiteY11-24" fmla="*/ 3525 h 10000"/>
                <a:gd name="connsiteX12-25" fmla="*/ 6491 w 10000"/>
                <a:gd name="connsiteY12-26" fmla="*/ 4410 h 10000"/>
                <a:gd name="connsiteX13-27" fmla="*/ 7344 w 10000"/>
                <a:gd name="connsiteY13-28" fmla="*/ 4690 h 10000"/>
                <a:gd name="connsiteX14-29" fmla="*/ 6030 w 10000"/>
                <a:gd name="connsiteY14-30" fmla="*/ 5649 h 10000"/>
                <a:gd name="connsiteX15-31" fmla="*/ 5840 w 10000"/>
                <a:gd name="connsiteY15-32" fmla="*/ 6696 h 10000"/>
                <a:gd name="connsiteX16-33" fmla="*/ 5352 w 10000"/>
                <a:gd name="connsiteY16-34" fmla="*/ 6932 h 10000"/>
                <a:gd name="connsiteX17-35" fmla="*/ 4444 w 10000"/>
                <a:gd name="connsiteY17-36" fmla="*/ 8053 h 10000"/>
                <a:gd name="connsiteX18-37" fmla="*/ 4173 w 10000"/>
                <a:gd name="connsiteY18-38" fmla="*/ 10000 h 10000"/>
                <a:gd name="connsiteX19-39" fmla="*/ 3740 w 10000"/>
                <a:gd name="connsiteY19-40" fmla="*/ 9115 h 10000"/>
                <a:gd name="connsiteX20-41" fmla="*/ 2710 w 10000"/>
                <a:gd name="connsiteY20-42" fmla="*/ 8997 h 10000"/>
                <a:gd name="connsiteX21-43" fmla="*/ 2182 w 10000"/>
                <a:gd name="connsiteY21-44" fmla="*/ 8525 h 10000"/>
                <a:gd name="connsiteX22-45" fmla="*/ 1477 w 10000"/>
                <a:gd name="connsiteY22-46" fmla="*/ 9233 h 10000"/>
                <a:gd name="connsiteX23-47" fmla="*/ 664 w 10000"/>
                <a:gd name="connsiteY23-48" fmla="*/ 9513 h 10000"/>
                <a:gd name="connsiteX24-49" fmla="*/ 95 w 10000"/>
                <a:gd name="connsiteY24-50" fmla="*/ 9513 h 10000"/>
                <a:gd name="connsiteX25-51" fmla="*/ 772 w 10000"/>
                <a:gd name="connsiteY25-52" fmla="*/ 8997 h 10000"/>
                <a:gd name="connsiteX26-53" fmla="*/ 1043 w 10000"/>
                <a:gd name="connsiteY26-54" fmla="*/ 8466 h 10000"/>
                <a:gd name="connsiteX27-55" fmla="*/ 1314 w 10000"/>
                <a:gd name="connsiteY27-56" fmla="*/ 8230 h 10000"/>
                <a:gd name="connsiteX28-57" fmla="*/ 556 w 10000"/>
                <a:gd name="connsiteY28-58" fmla="*/ 8525 h 10000"/>
                <a:gd name="connsiteX29-59" fmla="*/ 0 w 10000"/>
                <a:gd name="connsiteY29-60" fmla="*/ 9174 h 10000"/>
                <a:gd name="connsiteX30-61" fmla="*/ 0 w 10000"/>
                <a:gd name="connsiteY30-62" fmla="*/ 5560 h 10000"/>
                <a:gd name="connsiteX0-63" fmla="*/ 2182 w 10000"/>
                <a:gd name="connsiteY0-64" fmla="*/ 8053 h 10000"/>
                <a:gd name="connsiteX1-65" fmla="*/ 3957 w 10000"/>
                <a:gd name="connsiteY1-66" fmla="*/ 7640 h 10000"/>
                <a:gd name="connsiteX2-67" fmla="*/ 5244 w 10000"/>
                <a:gd name="connsiteY2-68" fmla="*/ 5369 h 10000"/>
                <a:gd name="connsiteX3-69" fmla="*/ 5339 w 10000"/>
                <a:gd name="connsiteY3-70" fmla="*/ 3923 h 10000"/>
                <a:gd name="connsiteX4-71" fmla="*/ 7480 w 10000"/>
                <a:gd name="connsiteY4-72" fmla="*/ 1652 h 10000"/>
                <a:gd name="connsiteX5-73" fmla="*/ 9539 w 10000"/>
                <a:gd name="connsiteY5-74" fmla="*/ 0 h 10000"/>
                <a:gd name="connsiteX6-75" fmla="*/ 10000 w 10000"/>
                <a:gd name="connsiteY6-76" fmla="*/ 487 h 10000"/>
                <a:gd name="connsiteX7-77" fmla="*/ 9390 w 10000"/>
                <a:gd name="connsiteY7-78" fmla="*/ 619 h 10000"/>
                <a:gd name="connsiteX8-79" fmla="*/ 7940 w 10000"/>
                <a:gd name="connsiteY8-80" fmla="*/ 2448 h 10000"/>
                <a:gd name="connsiteX9-81" fmla="*/ 7344 w 10000"/>
                <a:gd name="connsiteY9-82" fmla="*/ 3097 h 10000"/>
                <a:gd name="connsiteX10-83" fmla="*/ 7344 w 10000"/>
                <a:gd name="connsiteY10-84" fmla="*/ 3525 h 10000"/>
                <a:gd name="connsiteX11-85" fmla="*/ 6491 w 10000"/>
                <a:gd name="connsiteY11-86" fmla="*/ 4410 h 10000"/>
                <a:gd name="connsiteX12-87" fmla="*/ 7344 w 10000"/>
                <a:gd name="connsiteY12-88" fmla="*/ 4690 h 10000"/>
                <a:gd name="connsiteX13-89" fmla="*/ 6030 w 10000"/>
                <a:gd name="connsiteY13-90" fmla="*/ 5649 h 10000"/>
                <a:gd name="connsiteX14-91" fmla="*/ 5840 w 10000"/>
                <a:gd name="connsiteY14-92" fmla="*/ 6696 h 10000"/>
                <a:gd name="connsiteX15-93" fmla="*/ 5352 w 10000"/>
                <a:gd name="connsiteY15-94" fmla="*/ 6932 h 10000"/>
                <a:gd name="connsiteX16-95" fmla="*/ 4444 w 10000"/>
                <a:gd name="connsiteY16-96" fmla="*/ 8053 h 10000"/>
                <a:gd name="connsiteX17-97" fmla="*/ 4173 w 10000"/>
                <a:gd name="connsiteY17-98" fmla="*/ 10000 h 10000"/>
                <a:gd name="connsiteX18-99" fmla="*/ 3740 w 10000"/>
                <a:gd name="connsiteY18-100" fmla="*/ 9115 h 10000"/>
                <a:gd name="connsiteX19-101" fmla="*/ 2710 w 10000"/>
                <a:gd name="connsiteY19-102" fmla="*/ 8997 h 10000"/>
                <a:gd name="connsiteX20-103" fmla="*/ 2182 w 10000"/>
                <a:gd name="connsiteY20-104" fmla="*/ 8525 h 10000"/>
                <a:gd name="connsiteX21-105" fmla="*/ 1477 w 10000"/>
                <a:gd name="connsiteY21-106" fmla="*/ 9233 h 10000"/>
                <a:gd name="connsiteX22-107" fmla="*/ 664 w 10000"/>
                <a:gd name="connsiteY22-108" fmla="*/ 9513 h 10000"/>
                <a:gd name="connsiteX23-109" fmla="*/ 95 w 10000"/>
                <a:gd name="connsiteY23-110" fmla="*/ 9513 h 10000"/>
                <a:gd name="connsiteX24-111" fmla="*/ 772 w 10000"/>
                <a:gd name="connsiteY24-112" fmla="*/ 8997 h 10000"/>
                <a:gd name="connsiteX25-113" fmla="*/ 1043 w 10000"/>
                <a:gd name="connsiteY25-114" fmla="*/ 8466 h 10000"/>
                <a:gd name="connsiteX26-115" fmla="*/ 1314 w 10000"/>
                <a:gd name="connsiteY26-116" fmla="*/ 8230 h 10000"/>
                <a:gd name="connsiteX27-117" fmla="*/ 556 w 10000"/>
                <a:gd name="connsiteY27-118" fmla="*/ 8525 h 10000"/>
                <a:gd name="connsiteX28-119" fmla="*/ 0 w 10000"/>
                <a:gd name="connsiteY28-120" fmla="*/ 9174 h 10000"/>
                <a:gd name="connsiteX29-121" fmla="*/ 0 w 10000"/>
                <a:gd name="connsiteY29-122" fmla="*/ 5560 h 10000"/>
                <a:gd name="connsiteX0-123" fmla="*/ 2182 w 10000"/>
                <a:gd name="connsiteY0-124" fmla="*/ 8053 h 10000"/>
                <a:gd name="connsiteX1-125" fmla="*/ 3957 w 10000"/>
                <a:gd name="connsiteY1-126" fmla="*/ 7640 h 10000"/>
                <a:gd name="connsiteX2-127" fmla="*/ 5244 w 10000"/>
                <a:gd name="connsiteY2-128" fmla="*/ 5369 h 10000"/>
                <a:gd name="connsiteX3-129" fmla="*/ 5339 w 10000"/>
                <a:gd name="connsiteY3-130" fmla="*/ 3923 h 10000"/>
                <a:gd name="connsiteX4-131" fmla="*/ 7480 w 10000"/>
                <a:gd name="connsiteY4-132" fmla="*/ 1652 h 10000"/>
                <a:gd name="connsiteX5-133" fmla="*/ 9539 w 10000"/>
                <a:gd name="connsiteY5-134" fmla="*/ 0 h 10000"/>
                <a:gd name="connsiteX6-135" fmla="*/ 10000 w 10000"/>
                <a:gd name="connsiteY6-136" fmla="*/ 487 h 10000"/>
                <a:gd name="connsiteX7-137" fmla="*/ 9390 w 10000"/>
                <a:gd name="connsiteY7-138" fmla="*/ 619 h 10000"/>
                <a:gd name="connsiteX8-139" fmla="*/ 7940 w 10000"/>
                <a:gd name="connsiteY8-140" fmla="*/ 2448 h 10000"/>
                <a:gd name="connsiteX9-141" fmla="*/ 7344 w 10000"/>
                <a:gd name="connsiteY9-142" fmla="*/ 3097 h 10000"/>
                <a:gd name="connsiteX10-143" fmla="*/ 7344 w 10000"/>
                <a:gd name="connsiteY10-144" fmla="*/ 3525 h 10000"/>
                <a:gd name="connsiteX11-145" fmla="*/ 6491 w 10000"/>
                <a:gd name="connsiteY11-146" fmla="*/ 4410 h 10000"/>
                <a:gd name="connsiteX12-147" fmla="*/ 7344 w 10000"/>
                <a:gd name="connsiteY12-148" fmla="*/ 4690 h 10000"/>
                <a:gd name="connsiteX13-149" fmla="*/ 6030 w 10000"/>
                <a:gd name="connsiteY13-150" fmla="*/ 5649 h 10000"/>
                <a:gd name="connsiteX14-151" fmla="*/ 5840 w 10000"/>
                <a:gd name="connsiteY14-152" fmla="*/ 6696 h 10000"/>
                <a:gd name="connsiteX15-153" fmla="*/ 5352 w 10000"/>
                <a:gd name="connsiteY15-154" fmla="*/ 6932 h 10000"/>
                <a:gd name="connsiteX16-155" fmla="*/ 4444 w 10000"/>
                <a:gd name="connsiteY16-156" fmla="*/ 8053 h 10000"/>
                <a:gd name="connsiteX17-157" fmla="*/ 4173 w 10000"/>
                <a:gd name="connsiteY17-158" fmla="*/ 10000 h 10000"/>
                <a:gd name="connsiteX18-159" fmla="*/ 3740 w 10000"/>
                <a:gd name="connsiteY18-160" fmla="*/ 9115 h 10000"/>
                <a:gd name="connsiteX19-161" fmla="*/ 2710 w 10000"/>
                <a:gd name="connsiteY19-162" fmla="*/ 8997 h 10000"/>
                <a:gd name="connsiteX20-163" fmla="*/ 2182 w 10000"/>
                <a:gd name="connsiteY20-164" fmla="*/ 8525 h 10000"/>
                <a:gd name="connsiteX21-165" fmla="*/ 1477 w 10000"/>
                <a:gd name="connsiteY21-166" fmla="*/ 9233 h 10000"/>
                <a:gd name="connsiteX22-167" fmla="*/ 664 w 10000"/>
                <a:gd name="connsiteY22-168" fmla="*/ 9513 h 10000"/>
                <a:gd name="connsiteX23-169" fmla="*/ 95 w 10000"/>
                <a:gd name="connsiteY23-170" fmla="*/ 9513 h 10000"/>
                <a:gd name="connsiteX24-171" fmla="*/ 772 w 10000"/>
                <a:gd name="connsiteY24-172" fmla="*/ 8997 h 10000"/>
                <a:gd name="connsiteX25-173" fmla="*/ 1043 w 10000"/>
                <a:gd name="connsiteY25-174" fmla="*/ 8466 h 10000"/>
                <a:gd name="connsiteX26-175" fmla="*/ 1314 w 10000"/>
                <a:gd name="connsiteY26-176" fmla="*/ 8230 h 10000"/>
                <a:gd name="connsiteX27-177" fmla="*/ 556 w 10000"/>
                <a:gd name="connsiteY27-178" fmla="*/ 8525 h 10000"/>
                <a:gd name="connsiteX28-179" fmla="*/ 0 w 10000"/>
                <a:gd name="connsiteY28-180" fmla="*/ 9174 h 10000"/>
                <a:gd name="connsiteX0-181" fmla="*/ 2182 w 10000"/>
                <a:gd name="connsiteY0-182" fmla="*/ 8053 h 10000"/>
                <a:gd name="connsiteX1-183" fmla="*/ 3957 w 10000"/>
                <a:gd name="connsiteY1-184" fmla="*/ 7640 h 10000"/>
                <a:gd name="connsiteX2-185" fmla="*/ 5244 w 10000"/>
                <a:gd name="connsiteY2-186" fmla="*/ 5369 h 10000"/>
                <a:gd name="connsiteX3-187" fmla="*/ 5339 w 10000"/>
                <a:gd name="connsiteY3-188" fmla="*/ 3923 h 10000"/>
                <a:gd name="connsiteX4-189" fmla="*/ 7480 w 10000"/>
                <a:gd name="connsiteY4-190" fmla="*/ 1652 h 10000"/>
                <a:gd name="connsiteX5-191" fmla="*/ 9539 w 10000"/>
                <a:gd name="connsiteY5-192" fmla="*/ 0 h 10000"/>
                <a:gd name="connsiteX6-193" fmla="*/ 10000 w 10000"/>
                <a:gd name="connsiteY6-194" fmla="*/ 487 h 10000"/>
                <a:gd name="connsiteX7-195" fmla="*/ 9390 w 10000"/>
                <a:gd name="connsiteY7-196" fmla="*/ 619 h 10000"/>
                <a:gd name="connsiteX8-197" fmla="*/ 7940 w 10000"/>
                <a:gd name="connsiteY8-198" fmla="*/ 2448 h 10000"/>
                <a:gd name="connsiteX9-199" fmla="*/ 7344 w 10000"/>
                <a:gd name="connsiteY9-200" fmla="*/ 3097 h 10000"/>
                <a:gd name="connsiteX10-201" fmla="*/ 7344 w 10000"/>
                <a:gd name="connsiteY10-202" fmla="*/ 3525 h 10000"/>
                <a:gd name="connsiteX11-203" fmla="*/ 6491 w 10000"/>
                <a:gd name="connsiteY11-204" fmla="*/ 4410 h 10000"/>
                <a:gd name="connsiteX12-205" fmla="*/ 7344 w 10000"/>
                <a:gd name="connsiteY12-206" fmla="*/ 4690 h 10000"/>
                <a:gd name="connsiteX13-207" fmla="*/ 6030 w 10000"/>
                <a:gd name="connsiteY13-208" fmla="*/ 5649 h 10000"/>
                <a:gd name="connsiteX14-209" fmla="*/ 5840 w 10000"/>
                <a:gd name="connsiteY14-210" fmla="*/ 6696 h 10000"/>
                <a:gd name="connsiteX15-211" fmla="*/ 5352 w 10000"/>
                <a:gd name="connsiteY15-212" fmla="*/ 6932 h 10000"/>
                <a:gd name="connsiteX16-213" fmla="*/ 4444 w 10000"/>
                <a:gd name="connsiteY16-214" fmla="*/ 8053 h 10000"/>
                <a:gd name="connsiteX17-215" fmla="*/ 4173 w 10000"/>
                <a:gd name="connsiteY17-216" fmla="*/ 10000 h 10000"/>
                <a:gd name="connsiteX18-217" fmla="*/ 3740 w 10000"/>
                <a:gd name="connsiteY18-218" fmla="*/ 9115 h 10000"/>
                <a:gd name="connsiteX19-219" fmla="*/ 2710 w 10000"/>
                <a:gd name="connsiteY19-220" fmla="*/ 8997 h 10000"/>
                <a:gd name="connsiteX20-221" fmla="*/ 2182 w 10000"/>
                <a:gd name="connsiteY20-222" fmla="*/ 8525 h 10000"/>
                <a:gd name="connsiteX21-223" fmla="*/ 1477 w 10000"/>
                <a:gd name="connsiteY21-224" fmla="*/ 9233 h 10000"/>
                <a:gd name="connsiteX22-225" fmla="*/ 664 w 10000"/>
                <a:gd name="connsiteY22-226" fmla="*/ 9513 h 10000"/>
                <a:gd name="connsiteX23-227" fmla="*/ 95 w 10000"/>
                <a:gd name="connsiteY23-228" fmla="*/ 9513 h 10000"/>
                <a:gd name="connsiteX24-229" fmla="*/ 772 w 10000"/>
                <a:gd name="connsiteY24-230" fmla="*/ 8997 h 10000"/>
                <a:gd name="connsiteX25-231" fmla="*/ 1043 w 10000"/>
                <a:gd name="connsiteY25-232" fmla="*/ 8466 h 10000"/>
                <a:gd name="connsiteX26-233" fmla="*/ 556 w 10000"/>
                <a:gd name="connsiteY26-234" fmla="*/ 8525 h 10000"/>
                <a:gd name="connsiteX27-235" fmla="*/ 0 w 10000"/>
                <a:gd name="connsiteY27-236" fmla="*/ 9174 h 10000"/>
                <a:gd name="connsiteX0-237" fmla="*/ 3957 w 10000"/>
                <a:gd name="connsiteY0-238" fmla="*/ 7640 h 10000"/>
                <a:gd name="connsiteX1-239" fmla="*/ 5244 w 10000"/>
                <a:gd name="connsiteY1-240" fmla="*/ 5369 h 10000"/>
                <a:gd name="connsiteX2-241" fmla="*/ 5339 w 10000"/>
                <a:gd name="connsiteY2-242" fmla="*/ 3923 h 10000"/>
                <a:gd name="connsiteX3-243" fmla="*/ 7480 w 10000"/>
                <a:gd name="connsiteY3-244" fmla="*/ 1652 h 10000"/>
                <a:gd name="connsiteX4-245" fmla="*/ 9539 w 10000"/>
                <a:gd name="connsiteY4-246" fmla="*/ 0 h 10000"/>
                <a:gd name="connsiteX5-247" fmla="*/ 10000 w 10000"/>
                <a:gd name="connsiteY5-248" fmla="*/ 487 h 10000"/>
                <a:gd name="connsiteX6-249" fmla="*/ 9390 w 10000"/>
                <a:gd name="connsiteY6-250" fmla="*/ 619 h 10000"/>
                <a:gd name="connsiteX7-251" fmla="*/ 7940 w 10000"/>
                <a:gd name="connsiteY7-252" fmla="*/ 2448 h 10000"/>
                <a:gd name="connsiteX8-253" fmla="*/ 7344 w 10000"/>
                <a:gd name="connsiteY8-254" fmla="*/ 3097 h 10000"/>
                <a:gd name="connsiteX9-255" fmla="*/ 7344 w 10000"/>
                <a:gd name="connsiteY9-256" fmla="*/ 3525 h 10000"/>
                <a:gd name="connsiteX10-257" fmla="*/ 6491 w 10000"/>
                <a:gd name="connsiteY10-258" fmla="*/ 4410 h 10000"/>
                <a:gd name="connsiteX11-259" fmla="*/ 7344 w 10000"/>
                <a:gd name="connsiteY11-260" fmla="*/ 4690 h 10000"/>
                <a:gd name="connsiteX12-261" fmla="*/ 6030 w 10000"/>
                <a:gd name="connsiteY12-262" fmla="*/ 5649 h 10000"/>
                <a:gd name="connsiteX13-263" fmla="*/ 5840 w 10000"/>
                <a:gd name="connsiteY13-264" fmla="*/ 6696 h 10000"/>
                <a:gd name="connsiteX14-265" fmla="*/ 5352 w 10000"/>
                <a:gd name="connsiteY14-266" fmla="*/ 6932 h 10000"/>
                <a:gd name="connsiteX15-267" fmla="*/ 4444 w 10000"/>
                <a:gd name="connsiteY15-268" fmla="*/ 8053 h 10000"/>
                <a:gd name="connsiteX16-269" fmla="*/ 4173 w 10000"/>
                <a:gd name="connsiteY16-270" fmla="*/ 10000 h 10000"/>
                <a:gd name="connsiteX17-271" fmla="*/ 3740 w 10000"/>
                <a:gd name="connsiteY17-272" fmla="*/ 9115 h 10000"/>
                <a:gd name="connsiteX18-273" fmla="*/ 2710 w 10000"/>
                <a:gd name="connsiteY18-274" fmla="*/ 8997 h 10000"/>
                <a:gd name="connsiteX19-275" fmla="*/ 2182 w 10000"/>
                <a:gd name="connsiteY19-276" fmla="*/ 8525 h 10000"/>
                <a:gd name="connsiteX20-277" fmla="*/ 1477 w 10000"/>
                <a:gd name="connsiteY20-278" fmla="*/ 9233 h 10000"/>
                <a:gd name="connsiteX21-279" fmla="*/ 664 w 10000"/>
                <a:gd name="connsiteY21-280" fmla="*/ 9513 h 10000"/>
                <a:gd name="connsiteX22-281" fmla="*/ 95 w 10000"/>
                <a:gd name="connsiteY22-282" fmla="*/ 9513 h 10000"/>
                <a:gd name="connsiteX23-283" fmla="*/ 772 w 10000"/>
                <a:gd name="connsiteY23-284" fmla="*/ 8997 h 10000"/>
                <a:gd name="connsiteX24-285" fmla="*/ 1043 w 10000"/>
                <a:gd name="connsiteY24-286" fmla="*/ 8466 h 10000"/>
                <a:gd name="connsiteX25-287" fmla="*/ 556 w 10000"/>
                <a:gd name="connsiteY25-288" fmla="*/ 8525 h 10000"/>
                <a:gd name="connsiteX26-289" fmla="*/ 0 w 10000"/>
                <a:gd name="connsiteY26-290" fmla="*/ 9174 h 10000"/>
                <a:gd name="connsiteX0-291" fmla="*/ 3957 w 10000"/>
                <a:gd name="connsiteY0-292" fmla="*/ 7640 h 10000"/>
                <a:gd name="connsiteX1-293" fmla="*/ 5244 w 10000"/>
                <a:gd name="connsiteY1-294" fmla="*/ 5369 h 10000"/>
                <a:gd name="connsiteX2-295" fmla="*/ 5339 w 10000"/>
                <a:gd name="connsiteY2-296" fmla="*/ 3923 h 10000"/>
                <a:gd name="connsiteX3-297" fmla="*/ 7480 w 10000"/>
                <a:gd name="connsiteY3-298" fmla="*/ 1652 h 10000"/>
                <a:gd name="connsiteX4-299" fmla="*/ 9539 w 10000"/>
                <a:gd name="connsiteY4-300" fmla="*/ 0 h 10000"/>
                <a:gd name="connsiteX5-301" fmla="*/ 10000 w 10000"/>
                <a:gd name="connsiteY5-302" fmla="*/ 487 h 10000"/>
                <a:gd name="connsiteX6-303" fmla="*/ 9390 w 10000"/>
                <a:gd name="connsiteY6-304" fmla="*/ 619 h 10000"/>
                <a:gd name="connsiteX7-305" fmla="*/ 7940 w 10000"/>
                <a:gd name="connsiteY7-306" fmla="*/ 2448 h 10000"/>
                <a:gd name="connsiteX8-307" fmla="*/ 7344 w 10000"/>
                <a:gd name="connsiteY8-308" fmla="*/ 3097 h 10000"/>
                <a:gd name="connsiteX9-309" fmla="*/ 7344 w 10000"/>
                <a:gd name="connsiteY9-310" fmla="*/ 3525 h 10000"/>
                <a:gd name="connsiteX10-311" fmla="*/ 6491 w 10000"/>
                <a:gd name="connsiteY10-312" fmla="*/ 4410 h 10000"/>
                <a:gd name="connsiteX11-313" fmla="*/ 7344 w 10000"/>
                <a:gd name="connsiteY11-314" fmla="*/ 4690 h 10000"/>
                <a:gd name="connsiteX12-315" fmla="*/ 6030 w 10000"/>
                <a:gd name="connsiteY12-316" fmla="*/ 5649 h 10000"/>
                <a:gd name="connsiteX13-317" fmla="*/ 5840 w 10000"/>
                <a:gd name="connsiteY13-318" fmla="*/ 6696 h 10000"/>
                <a:gd name="connsiteX14-319" fmla="*/ 5352 w 10000"/>
                <a:gd name="connsiteY14-320" fmla="*/ 6932 h 10000"/>
                <a:gd name="connsiteX15-321" fmla="*/ 4444 w 10000"/>
                <a:gd name="connsiteY15-322" fmla="*/ 8053 h 10000"/>
                <a:gd name="connsiteX16-323" fmla="*/ 4173 w 10000"/>
                <a:gd name="connsiteY16-324" fmla="*/ 10000 h 10000"/>
                <a:gd name="connsiteX17-325" fmla="*/ 3740 w 10000"/>
                <a:gd name="connsiteY17-326" fmla="*/ 9115 h 10000"/>
                <a:gd name="connsiteX18-327" fmla="*/ 2710 w 10000"/>
                <a:gd name="connsiteY18-328" fmla="*/ 8997 h 10000"/>
                <a:gd name="connsiteX19-329" fmla="*/ 2182 w 10000"/>
                <a:gd name="connsiteY19-330" fmla="*/ 8525 h 10000"/>
                <a:gd name="connsiteX20-331" fmla="*/ 664 w 10000"/>
                <a:gd name="connsiteY20-332" fmla="*/ 9513 h 10000"/>
                <a:gd name="connsiteX21-333" fmla="*/ 95 w 10000"/>
                <a:gd name="connsiteY21-334" fmla="*/ 9513 h 10000"/>
                <a:gd name="connsiteX22-335" fmla="*/ 772 w 10000"/>
                <a:gd name="connsiteY22-336" fmla="*/ 8997 h 10000"/>
                <a:gd name="connsiteX23-337" fmla="*/ 1043 w 10000"/>
                <a:gd name="connsiteY23-338" fmla="*/ 8466 h 10000"/>
                <a:gd name="connsiteX24-339" fmla="*/ 556 w 10000"/>
                <a:gd name="connsiteY24-340" fmla="*/ 8525 h 10000"/>
                <a:gd name="connsiteX25-341" fmla="*/ 0 w 10000"/>
                <a:gd name="connsiteY25-342" fmla="*/ 9174 h 10000"/>
                <a:gd name="connsiteX0-343" fmla="*/ 3957 w 10000"/>
                <a:gd name="connsiteY0-344" fmla="*/ 7640 h 10000"/>
                <a:gd name="connsiteX1-345" fmla="*/ 5244 w 10000"/>
                <a:gd name="connsiteY1-346" fmla="*/ 5369 h 10000"/>
                <a:gd name="connsiteX2-347" fmla="*/ 5339 w 10000"/>
                <a:gd name="connsiteY2-348" fmla="*/ 3923 h 10000"/>
                <a:gd name="connsiteX3-349" fmla="*/ 7480 w 10000"/>
                <a:gd name="connsiteY3-350" fmla="*/ 1652 h 10000"/>
                <a:gd name="connsiteX4-351" fmla="*/ 9539 w 10000"/>
                <a:gd name="connsiteY4-352" fmla="*/ 0 h 10000"/>
                <a:gd name="connsiteX5-353" fmla="*/ 10000 w 10000"/>
                <a:gd name="connsiteY5-354" fmla="*/ 487 h 10000"/>
                <a:gd name="connsiteX6-355" fmla="*/ 9390 w 10000"/>
                <a:gd name="connsiteY6-356" fmla="*/ 619 h 10000"/>
                <a:gd name="connsiteX7-357" fmla="*/ 7940 w 10000"/>
                <a:gd name="connsiteY7-358" fmla="*/ 2448 h 10000"/>
                <a:gd name="connsiteX8-359" fmla="*/ 7344 w 10000"/>
                <a:gd name="connsiteY8-360" fmla="*/ 3097 h 10000"/>
                <a:gd name="connsiteX9-361" fmla="*/ 7344 w 10000"/>
                <a:gd name="connsiteY9-362" fmla="*/ 3525 h 10000"/>
                <a:gd name="connsiteX10-363" fmla="*/ 6491 w 10000"/>
                <a:gd name="connsiteY10-364" fmla="*/ 4410 h 10000"/>
                <a:gd name="connsiteX11-365" fmla="*/ 7344 w 10000"/>
                <a:gd name="connsiteY11-366" fmla="*/ 4690 h 10000"/>
                <a:gd name="connsiteX12-367" fmla="*/ 6030 w 10000"/>
                <a:gd name="connsiteY12-368" fmla="*/ 5649 h 10000"/>
                <a:gd name="connsiteX13-369" fmla="*/ 5840 w 10000"/>
                <a:gd name="connsiteY13-370" fmla="*/ 6696 h 10000"/>
                <a:gd name="connsiteX14-371" fmla="*/ 5352 w 10000"/>
                <a:gd name="connsiteY14-372" fmla="*/ 6932 h 10000"/>
                <a:gd name="connsiteX15-373" fmla="*/ 4444 w 10000"/>
                <a:gd name="connsiteY15-374" fmla="*/ 8053 h 10000"/>
                <a:gd name="connsiteX16-375" fmla="*/ 4173 w 10000"/>
                <a:gd name="connsiteY16-376" fmla="*/ 10000 h 10000"/>
                <a:gd name="connsiteX17-377" fmla="*/ 3740 w 10000"/>
                <a:gd name="connsiteY17-378" fmla="*/ 9115 h 10000"/>
                <a:gd name="connsiteX18-379" fmla="*/ 2710 w 10000"/>
                <a:gd name="connsiteY18-380" fmla="*/ 8997 h 10000"/>
                <a:gd name="connsiteX19-381" fmla="*/ 2182 w 10000"/>
                <a:gd name="connsiteY19-382" fmla="*/ 8525 h 10000"/>
                <a:gd name="connsiteX20-383" fmla="*/ 95 w 10000"/>
                <a:gd name="connsiteY20-384" fmla="*/ 9513 h 10000"/>
                <a:gd name="connsiteX21-385" fmla="*/ 772 w 10000"/>
                <a:gd name="connsiteY21-386" fmla="*/ 8997 h 10000"/>
                <a:gd name="connsiteX22-387" fmla="*/ 1043 w 10000"/>
                <a:gd name="connsiteY22-388" fmla="*/ 8466 h 10000"/>
                <a:gd name="connsiteX23-389" fmla="*/ 556 w 10000"/>
                <a:gd name="connsiteY23-390" fmla="*/ 8525 h 10000"/>
                <a:gd name="connsiteX24-391" fmla="*/ 0 w 10000"/>
                <a:gd name="connsiteY24-392" fmla="*/ 9174 h 10000"/>
                <a:gd name="connsiteX0-393" fmla="*/ 3957 w 10000"/>
                <a:gd name="connsiteY0-394" fmla="*/ 7640 h 10000"/>
                <a:gd name="connsiteX1-395" fmla="*/ 5244 w 10000"/>
                <a:gd name="connsiteY1-396" fmla="*/ 5369 h 10000"/>
                <a:gd name="connsiteX2-397" fmla="*/ 5339 w 10000"/>
                <a:gd name="connsiteY2-398" fmla="*/ 3923 h 10000"/>
                <a:gd name="connsiteX3-399" fmla="*/ 7480 w 10000"/>
                <a:gd name="connsiteY3-400" fmla="*/ 1652 h 10000"/>
                <a:gd name="connsiteX4-401" fmla="*/ 9539 w 10000"/>
                <a:gd name="connsiteY4-402" fmla="*/ 0 h 10000"/>
                <a:gd name="connsiteX5-403" fmla="*/ 10000 w 10000"/>
                <a:gd name="connsiteY5-404" fmla="*/ 487 h 10000"/>
                <a:gd name="connsiteX6-405" fmla="*/ 9390 w 10000"/>
                <a:gd name="connsiteY6-406" fmla="*/ 619 h 10000"/>
                <a:gd name="connsiteX7-407" fmla="*/ 7940 w 10000"/>
                <a:gd name="connsiteY7-408" fmla="*/ 2448 h 10000"/>
                <a:gd name="connsiteX8-409" fmla="*/ 7344 w 10000"/>
                <a:gd name="connsiteY8-410" fmla="*/ 3097 h 10000"/>
                <a:gd name="connsiteX9-411" fmla="*/ 7344 w 10000"/>
                <a:gd name="connsiteY9-412" fmla="*/ 3525 h 10000"/>
                <a:gd name="connsiteX10-413" fmla="*/ 6491 w 10000"/>
                <a:gd name="connsiteY10-414" fmla="*/ 4410 h 10000"/>
                <a:gd name="connsiteX11-415" fmla="*/ 7344 w 10000"/>
                <a:gd name="connsiteY11-416" fmla="*/ 4690 h 10000"/>
                <a:gd name="connsiteX12-417" fmla="*/ 6030 w 10000"/>
                <a:gd name="connsiteY12-418" fmla="*/ 5649 h 10000"/>
                <a:gd name="connsiteX13-419" fmla="*/ 5840 w 10000"/>
                <a:gd name="connsiteY13-420" fmla="*/ 6696 h 10000"/>
                <a:gd name="connsiteX14-421" fmla="*/ 5352 w 10000"/>
                <a:gd name="connsiteY14-422" fmla="*/ 6932 h 10000"/>
                <a:gd name="connsiteX15-423" fmla="*/ 4444 w 10000"/>
                <a:gd name="connsiteY15-424" fmla="*/ 8053 h 10000"/>
                <a:gd name="connsiteX16-425" fmla="*/ 4173 w 10000"/>
                <a:gd name="connsiteY16-426" fmla="*/ 10000 h 10000"/>
                <a:gd name="connsiteX17-427" fmla="*/ 3740 w 10000"/>
                <a:gd name="connsiteY17-428" fmla="*/ 9115 h 10000"/>
                <a:gd name="connsiteX18-429" fmla="*/ 2710 w 10000"/>
                <a:gd name="connsiteY18-430" fmla="*/ 8997 h 10000"/>
                <a:gd name="connsiteX19-431" fmla="*/ 2182 w 10000"/>
                <a:gd name="connsiteY19-432" fmla="*/ 8525 h 10000"/>
                <a:gd name="connsiteX20-433" fmla="*/ 95 w 10000"/>
                <a:gd name="connsiteY20-434" fmla="*/ 9513 h 10000"/>
                <a:gd name="connsiteX21-435" fmla="*/ 772 w 10000"/>
                <a:gd name="connsiteY21-436" fmla="*/ 8997 h 10000"/>
                <a:gd name="connsiteX22-437" fmla="*/ 556 w 10000"/>
                <a:gd name="connsiteY22-438" fmla="*/ 8525 h 10000"/>
                <a:gd name="connsiteX23-439" fmla="*/ 0 w 10000"/>
                <a:gd name="connsiteY23-440" fmla="*/ 9174 h 10000"/>
                <a:gd name="connsiteX0-441" fmla="*/ 3957 w 10000"/>
                <a:gd name="connsiteY0-442" fmla="*/ 7640 h 10000"/>
                <a:gd name="connsiteX1-443" fmla="*/ 5244 w 10000"/>
                <a:gd name="connsiteY1-444" fmla="*/ 5369 h 10000"/>
                <a:gd name="connsiteX2-445" fmla="*/ 5339 w 10000"/>
                <a:gd name="connsiteY2-446" fmla="*/ 3923 h 10000"/>
                <a:gd name="connsiteX3-447" fmla="*/ 7480 w 10000"/>
                <a:gd name="connsiteY3-448" fmla="*/ 1652 h 10000"/>
                <a:gd name="connsiteX4-449" fmla="*/ 9539 w 10000"/>
                <a:gd name="connsiteY4-450" fmla="*/ 0 h 10000"/>
                <a:gd name="connsiteX5-451" fmla="*/ 10000 w 10000"/>
                <a:gd name="connsiteY5-452" fmla="*/ 487 h 10000"/>
                <a:gd name="connsiteX6-453" fmla="*/ 9390 w 10000"/>
                <a:gd name="connsiteY6-454" fmla="*/ 619 h 10000"/>
                <a:gd name="connsiteX7-455" fmla="*/ 7940 w 10000"/>
                <a:gd name="connsiteY7-456" fmla="*/ 2448 h 10000"/>
                <a:gd name="connsiteX8-457" fmla="*/ 7344 w 10000"/>
                <a:gd name="connsiteY8-458" fmla="*/ 3097 h 10000"/>
                <a:gd name="connsiteX9-459" fmla="*/ 7344 w 10000"/>
                <a:gd name="connsiteY9-460" fmla="*/ 3525 h 10000"/>
                <a:gd name="connsiteX10-461" fmla="*/ 6491 w 10000"/>
                <a:gd name="connsiteY10-462" fmla="*/ 4410 h 10000"/>
                <a:gd name="connsiteX11-463" fmla="*/ 7344 w 10000"/>
                <a:gd name="connsiteY11-464" fmla="*/ 4690 h 10000"/>
                <a:gd name="connsiteX12-465" fmla="*/ 6030 w 10000"/>
                <a:gd name="connsiteY12-466" fmla="*/ 5649 h 10000"/>
                <a:gd name="connsiteX13-467" fmla="*/ 5840 w 10000"/>
                <a:gd name="connsiteY13-468" fmla="*/ 6696 h 10000"/>
                <a:gd name="connsiteX14-469" fmla="*/ 5352 w 10000"/>
                <a:gd name="connsiteY14-470" fmla="*/ 6932 h 10000"/>
                <a:gd name="connsiteX15-471" fmla="*/ 4444 w 10000"/>
                <a:gd name="connsiteY15-472" fmla="*/ 8053 h 10000"/>
                <a:gd name="connsiteX16-473" fmla="*/ 4173 w 10000"/>
                <a:gd name="connsiteY16-474" fmla="*/ 10000 h 10000"/>
                <a:gd name="connsiteX17-475" fmla="*/ 3740 w 10000"/>
                <a:gd name="connsiteY17-476" fmla="*/ 9115 h 10000"/>
                <a:gd name="connsiteX18-477" fmla="*/ 2710 w 10000"/>
                <a:gd name="connsiteY18-478" fmla="*/ 8997 h 10000"/>
                <a:gd name="connsiteX19-479" fmla="*/ 2182 w 10000"/>
                <a:gd name="connsiteY19-480" fmla="*/ 8525 h 10000"/>
                <a:gd name="connsiteX20-481" fmla="*/ 95 w 10000"/>
                <a:gd name="connsiteY20-482" fmla="*/ 9513 h 10000"/>
                <a:gd name="connsiteX21-483" fmla="*/ 772 w 10000"/>
                <a:gd name="connsiteY21-484" fmla="*/ 8997 h 10000"/>
                <a:gd name="connsiteX22-485" fmla="*/ 0 w 10000"/>
                <a:gd name="connsiteY22-486" fmla="*/ 9174 h 10000"/>
                <a:gd name="connsiteX0-487" fmla="*/ 3911 w 9954"/>
                <a:gd name="connsiteY0-488" fmla="*/ 7640 h 10000"/>
                <a:gd name="connsiteX1-489" fmla="*/ 5198 w 9954"/>
                <a:gd name="connsiteY1-490" fmla="*/ 5369 h 10000"/>
                <a:gd name="connsiteX2-491" fmla="*/ 5293 w 9954"/>
                <a:gd name="connsiteY2-492" fmla="*/ 3923 h 10000"/>
                <a:gd name="connsiteX3-493" fmla="*/ 7434 w 9954"/>
                <a:gd name="connsiteY3-494" fmla="*/ 1652 h 10000"/>
                <a:gd name="connsiteX4-495" fmla="*/ 9493 w 9954"/>
                <a:gd name="connsiteY4-496" fmla="*/ 0 h 10000"/>
                <a:gd name="connsiteX5-497" fmla="*/ 9954 w 9954"/>
                <a:gd name="connsiteY5-498" fmla="*/ 487 h 10000"/>
                <a:gd name="connsiteX6-499" fmla="*/ 9344 w 9954"/>
                <a:gd name="connsiteY6-500" fmla="*/ 619 h 10000"/>
                <a:gd name="connsiteX7-501" fmla="*/ 7894 w 9954"/>
                <a:gd name="connsiteY7-502" fmla="*/ 2448 h 10000"/>
                <a:gd name="connsiteX8-503" fmla="*/ 7298 w 9954"/>
                <a:gd name="connsiteY8-504" fmla="*/ 3097 h 10000"/>
                <a:gd name="connsiteX9-505" fmla="*/ 7298 w 9954"/>
                <a:gd name="connsiteY9-506" fmla="*/ 3525 h 10000"/>
                <a:gd name="connsiteX10-507" fmla="*/ 6445 w 9954"/>
                <a:gd name="connsiteY10-508" fmla="*/ 4410 h 10000"/>
                <a:gd name="connsiteX11-509" fmla="*/ 7298 w 9954"/>
                <a:gd name="connsiteY11-510" fmla="*/ 4690 h 10000"/>
                <a:gd name="connsiteX12-511" fmla="*/ 5984 w 9954"/>
                <a:gd name="connsiteY12-512" fmla="*/ 5649 h 10000"/>
                <a:gd name="connsiteX13-513" fmla="*/ 5794 w 9954"/>
                <a:gd name="connsiteY13-514" fmla="*/ 6696 h 10000"/>
                <a:gd name="connsiteX14-515" fmla="*/ 5306 w 9954"/>
                <a:gd name="connsiteY14-516" fmla="*/ 6932 h 10000"/>
                <a:gd name="connsiteX15-517" fmla="*/ 4398 w 9954"/>
                <a:gd name="connsiteY15-518" fmla="*/ 8053 h 10000"/>
                <a:gd name="connsiteX16-519" fmla="*/ 4127 w 9954"/>
                <a:gd name="connsiteY16-520" fmla="*/ 10000 h 10000"/>
                <a:gd name="connsiteX17-521" fmla="*/ 3694 w 9954"/>
                <a:gd name="connsiteY17-522" fmla="*/ 9115 h 10000"/>
                <a:gd name="connsiteX18-523" fmla="*/ 2664 w 9954"/>
                <a:gd name="connsiteY18-524" fmla="*/ 8997 h 10000"/>
                <a:gd name="connsiteX19-525" fmla="*/ 2136 w 9954"/>
                <a:gd name="connsiteY19-526" fmla="*/ 8525 h 10000"/>
                <a:gd name="connsiteX20-527" fmla="*/ 49 w 9954"/>
                <a:gd name="connsiteY20-528" fmla="*/ 9513 h 10000"/>
                <a:gd name="connsiteX21-529" fmla="*/ 726 w 9954"/>
                <a:gd name="connsiteY21-530" fmla="*/ 8997 h 10000"/>
                <a:gd name="connsiteX0-531" fmla="*/ 3200 w 9271"/>
                <a:gd name="connsiteY0-532" fmla="*/ 7640 h 10000"/>
                <a:gd name="connsiteX1-533" fmla="*/ 4493 w 9271"/>
                <a:gd name="connsiteY1-534" fmla="*/ 5369 h 10000"/>
                <a:gd name="connsiteX2-535" fmla="*/ 4588 w 9271"/>
                <a:gd name="connsiteY2-536" fmla="*/ 3923 h 10000"/>
                <a:gd name="connsiteX3-537" fmla="*/ 6739 w 9271"/>
                <a:gd name="connsiteY3-538" fmla="*/ 1652 h 10000"/>
                <a:gd name="connsiteX4-539" fmla="*/ 8808 w 9271"/>
                <a:gd name="connsiteY4-540" fmla="*/ 0 h 10000"/>
                <a:gd name="connsiteX5-541" fmla="*/ 9271 w 9271"/>
                <a:gd name="connsiteY5-542" fmla="*/ 487 h 10000"/>
                <a:gd name="connsiteX6-543" fmla="*/ 8658 w 9271"/>
                <a:gd name="connsiteY6-544" fmla="*/ 619 h 10000"/>
                <a:gd name="connsiteX7-545" fmla="*/ 7201 w 9271"/>
                <a:gd name="connsiteY7-546" fmla="*/ 2448 h 10000"/>
                <a:gd name="connsiteX8-547" fmla="*/ 6603 w 9271"/>
                <a:gd name="connsiteY8-548" fmla="*/ 3097 h 10000"/>
                <a:gd name="connsiteX9-549" fmla="*/ 6603 w 9271"/>
                <a:gd name="connsiteY9-550" fmla="*/ 3525 h 10000"/>
                <a:gd name="connsiteX10-551" fmla="*/ 5746 w 9271"/>
                <a:gd name="connsiteY10-552" fmla="*/ 4410 h 10000"/>
                <a:gd name="connsiteX11-553" fmla="*/ 6603 w 9271"/>
                <a:gd name="connsiteY11-554" fmla="*/ 4690 h 10000"/>
                <a:gd name="connsiteX12-555" fmla="*/ 5283 w 9271"/>
                <a:gd name="connsiteY12-556" fmla="*/ 5649 h 10000"/>
                <a:gd name="connsiteX13-557" fmla="*/ 5092 w 9271"/>
                <a:gd name="connsiteY13-558" fmla="*/ 6696 h 10000"/>
                <a:gd name="connsiteX14-559" fmla="*/ 4602 w 9271"/>
                <a:gd name="connsiteY14-560" fmla="*/ 6932 h 10000"/>
                <a:gd name="connsiteX15-561" fmla="*/ 3689 w 9271"/>
                <a:gd name="connsiteY15-562" fmla="*/ 8053 h 10000"/>
                <a:gd name="connsiteX16-563" fmla="*/ 3417 w 9271"/>
                <a:gd name="connsiteY16-564" fmla="*/ 10000 h 10000"/>
                <a:gd name="connsiteX17-565" fmla="*/ 2982 w 9271"/>
                <a:gd name="connsiteY17-566" fmla="*/ 9115 h 10000"/>
                <a:gd name="connsiteX18-567" fmla="*/ 1947 w 9271"/>
                <a:gd name="connsiteY18-568" fmla="*/ 8997 h 10000"/>
                <a:gd name="connsiteX19-569" fmla="*/ 1417 w 9271"/>
                <a:gd name="connsiteY19-570" fmla="*/ 8525 h 10000"/>
                <a:gd name="connsiteX20-571" fmla="*/ 0 w 9271"/>
                <a:gd name="connsiteY20-572" fmla="*/ 8997 h 10000"/>
                <a:gd name="connsiteX0-573" fmla="*/ 1924 w 8472"/>
                <a:gd name="connsiteY0-574" fmla="*/ 7640 h 10000"/>
                <a:gd name="connsiteX1-575" fmla="*/ 3318 w 8472"/>
                <a:gd name="connsiteY1-576" fmla="*/ 5369 h 10000"/>
                <a:gd name="connsiteX2-577" fmla="*/ 3421 w 8472"/>
                <a:gd name="connsiteY2-578" fmla="*/ 3923 h 10000"/>
                <a:gd name="connsiteX3-579" fmla="*/ 5741 w 8472"/>
                <a:gd name="connsiteY3-580" fmla="*/ 1652 h 10000"/>
                <a:gd name="connsiteX4-581" fmla="*/ 7973 w 8472"/>
                <a:gd name="connsiteY4-582" fmla="*/ 0 h 10000"/>
                <a:gd name="connsiteX5-583" fmla="*/ 8472 w 8472"/>
                <a:gd name="connsiteY5-584" fmla="*/ 487 h 10000"/>
                <a:gd name="connsiteX6-585" fmla="*/ 7811 w 8472"/>
                <a:gd name="connsiteY6-586" fmla="*/ 619 h 10000"/>
                <a:gd name="connsiteX7-587" fmla="*/ 6239 w 8472"/>
                <a:gd name="connsiteY7-588" fmla="*/ 2448 h 10000"/>
                <a:gd name="connsiteX8-589" fmla="*/ 5594 w 8472"/>
                <a:gd name="connsiteY8-590" fmla="*/ 3097 h 10000"/>
                <a:gd name="connsiteX9-591" fmla="*/ 5594 w 8472"/>
                <a:gd name="connsiteY9-592" fmla="*/ 3525 h 10000"/>
                <a:gd name="connsiteX10-593" fmla="*/ 4670 w 8472"/>
                <a:gd name="connsiteY10-594" fmla="*/ 4410 h 10000"/>
                <a:gd name="connsiteX11-595" fmla="*/ 5594 w 8472"/>
                <a:gd name="connsiteY11-596" fmla="*/ 4690 h 10000"/>
                <a:gd name="connsiteX12-597" fmla="*/ 4170 w 8472"/>
                <a:gd name="connsiteY12-598" fmla="*/ 5649 h 10000"/>
                <a:gd name="connsiteX13-599" fmla="*/ 3964 w 8472"/>
                <a:gd name="connsiteY13-600" fmla="*/ 6696 h 10000"/>
                <a:gd name="connsiteX14-601" fmla="*/ 3436 w 8472"/>
                <a:gd name="connsiteY14-602" fmla="*/ 6932 h 10000"/>
                <a:gd name="connsiteX15-603" fmla="*/ 2451 w 8472"/>
                <a:gd name="connsiteY15-604" fmla="*/ 8053 h 10000"/>
                <a:gd name="connsiteX16-605" fmla="*/ 2158 w 8472"/>
                <a:gd name="connsiteY16-606" fmla="*/ 10000 h 10000"/>
                <a:gd name="connsiteX17-607" fmla="*/ 1688 w 8472"/>
                <a:gd name="connsiteY17-608" fmla="*/ 9115 h 10000"/>
                <a:gd name="connsiteX18-609" fmla="*/ 572 w 8472"/>
                <a:gd name="connsiteY18-610" fmla="*/ 8997 h 10000"/>
                <a:gd name="connsiteX19-611" fmla="*/ 0 w 8472"/>
                <a:gd name="connsiteY19-612" fmla="*/ 8525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00885C4-640B-48FC-9E92-A10CBD81383A}"/>
                </a:ext>
              </a:extLst>
            </p:cNvPr>
            <p:cNvCxnSpPr>
              <a:stCxn id="13" idx="4"/>
              <a:endCxn id="36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ïṥľîďê">
              <a:extLst>
                <a:ext uri="{FF2B5EF4-FFF2-40B4-BE49-F238E27FC236}">
                  <a16:creationId xmlns:a16="http://schemas.microsoft.com/office/drawing/2014/main" xmlns="" id="{73D70419-F050-48B2-B8DD-8170D551A6AA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3" name="íśľîdê">
                <a:extLst>
                  <a:ext uri="{FF2B5EF4-FFF2-40B4-BE49-F238E27FC236}">
                    <a16:creationId xmlns:a16="http://schemas.microsoft.com/office/drawing/2014/main" xmlns="" id="{828EF17E-65A7-4FAA-B30D-BE4427BD15C3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5" name="ïṡ1iḋé">
                  <a:extLst>
                    <a:ext uri="{FF2B5EF4-FFF2-40B4-BE49-F238E27FC236}">
                      <a16:creationId xmlns:a16="http://schemas.microsoft.com/office/drawing/2014/main" xmlns="" id="{E2EB757C-DB59-4666-8CD4-0D8F4659CCB1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6" name="ïsļîḑe">
                  <a:extLst>
                    <a:ext uri="{FF2B5EF4-FFF2-40B4-BE49-F238E27FC236}">
                      <a16:creationId xmlns:a16="http://schemas.microsoft.com/office/drawing/2014/main" xmlns="" id="{B80BF89C-1B1B-431F-BFC7-14C7A53FDC9A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  <p:sp>
            <p:nvSpPr>
              <p:cNvPr id="34" name="íŝḻïdé">
                <a:extLst>
                  <a:ext uri="{FF2B5EF4-FFF2-40B4-BE49-F238E27FC236}">
                    <a16:creationId xmlns:a16="http://schemas.microsoft.com/office/drawing/2014/main" xmlns="" id="{2CFFEE11-1E83-4553-B823-F58380B9AEDD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2015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A9EF2F8-4A8B-4286-9D41-59D6B5D6761E}"/>
                </a:ext>
              </a:extLst>
            </p:cNvPr>
            <p:cNvCxnSpPr>
              <a:stCxn id="8" idx="27"/>
              <a:endCxn id="32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ṩḷîḋé">
              <a:extLst>
                <a:ext uri="{FF2B5EF4-FFF2-40B4-BE49-F238E27FC236}">
                  <a16:creationId xmlns:a16="http://schemas.microsoft.com/office/drawing/2014/main" xmlns="" id="{A46B2C35-5F5E-4084-8567-27C0D8D95FCD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29" name="ïṡḻïḓé">
                <a:extLst>
                  <a:ext uri="{FF2B5EF4-FFF2-40B4-BE49-F238E27FC236}">
                    <a16:creationId xmlns:a16="http://schemas.microsoft.com/office/drawing/2014/main" xmlns="" id="{532BCE11-88CF-4462-ADFC-7A660EE21CDB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2016</a:t>
                </a:r>
              </a:p>
            </p:txBody>
          </p:sp>
          <p:grpSp>
            <p:nvGrpSpPr>
              <p:cNvPr id="30" name="išļïde">
                <a:extLst>
                  <a:ext uri="{FF2B5EF4-FFF2-40B4-BE49-F238E27FC236}">
                    <a16:creationId xmlns:a16="http://schemas.microsoft.com/office/drawing/2014/main" xmlns="" id="{CC383FD6-6D7E-4FC4-BD71-4480B7ADF679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1" name="iṩľidè">
                  <a:extLst>
                    <a:ext uri="{FF2B5EF4-FFF2-40B4-BE49-F238E27FC236}">
                      <a16:creationId xmlns:a16="http://schemas.microsoft.com/office/drawing/2014/main" xmlns="" id="{649B504F-7650-4ECB-BB3E-F3A4E17B463B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2" name="îSľïḑê">
                  <a:extLst>
                    <a:ext uri="{FF2B5EF4-FFF2-40B4-BE49-F238E27FC236}">
                      <a16:creationId xmlns:a16="http://schemas.microsoft.com/office/drawing/2014/main" xmlns="" id="{33AF2290-3F2F-4AAE-AFAF-2451342A140E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37952BF-AD64-4EBF-9188-079EBEB0319D}"/>
                </a:ext>
              </a:extLst>
            </p:cNvPr>
            <p:cNvCxnSpPr>
              <a:stCxn id="10" idx="19"/>
              <a:endCxn id="28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ṧḻïḋé">
              <a:extLst>
                <a:ext uri="{FF2B5EF4-FFF2-40B4-BE49-F238E27FC236}">
                  <a16:creationId xmlns:a16="http://schemas.microsoft.com/office/drawing/2014/main" xmlns="" id="{388209FB-967B-418D-A0DA-C71779238E6D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5" name="íṡḷíďè">
                <a:extLst>
                  <a:ext uri="{FF2B5EF4-FFF2-40B4-BE49-F238E27FC236}">
                    <a16:creationId xmlns:a16="http://schemas.microsoft.com/office/drawing/2014/main" xmlns="" id="{F6B2DBEB-0823-4436-9838-90C5FAB246A6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2017</a:t>
                </a:r>
              </a:p>
            </p:txBody>
          </p:sp>
          <p:grpSp>
            <p:nvGrpSpPr>
              <p:cNvPr id="26" name="íŝḷîḋê">
                <a:extLst>
                  <a:ext uri="{FF2B5EF4-FFF2-40B4-BE49-F238E27FC236}">
                    <a16:creationId xmlns:a16="http://schemas.microsoft.com/office/drawing/2014/main" xmlns="" id="{7CB58C06-49B6-432B-B1FC-B1A6161E393F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7" name="iṧlïďé">
                  <a:extLst>
                    <a:ext uri="{FF2B5EF4-FFF2-40B4-BE49-F238E27FC236}">
                      <a16:creationId xmlns:a16="http://schemas.microsoft.com/office/drawing/2014/main" xmlns="" id="{9C8929AF-7B7F-48B5-8332-D65223E3D6E0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8" name="ï$líḍê">
                  <a:extLst>
                    <a:ext uri="{FF2B5EF4-FFF2-40B4-BE49-F238E27FC236}">
                      <a16:creationId xmlns:a16="http://schemas.microsoft.com/office/drawing/2014/main" xmlns="" id="{AAB9758D-2511-4BD5-98AE-D83E58F9DC7C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.……</a:t>
                  </a:r>
                </a:p>
              </p:txBody>
            </p:sp>
          </p:grp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80E49D1-368C-46B0-B862-D3B24081A9F8}"/>
                </a:ext>
              </a:extLst>
            </p:cNvPr>
            <p:cNvCxnSpPr>
              <a:stCxn id="11" idx="16"/>
              <a:endCxn id="24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šḷíḓé">
              <a:extLst>
                <a:ext uri="{FF2B5EF4-FFF2-40B4-BE49-F238E27FC236}">
                  <a16:creationId xmlns:a16="http://schemas.microsoft.com/office/drawing/2014/main" xmlns="" id="{09F0045F-EAB4-4BC2-BA7E-29291F6F8F6B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2018</a:t>
              </a:r>
            </a:p>
          </p:txBody>
        </p:sp>
        <p:grpSp>
          <p:nvGrpSpPr>
            <p:cNvPr id="22" name="ísḻïďé">
              <a:extLst>
                <a:ext uri="{FF2B5EF4-FFF2-40B4-BE49-F238E27FC236}">
                  <a16:creationId xmlns:a16="http://schemas.microsoft.com/office/drawing/2014/main" xmlns="" id="{995666EC-C67D-49B0-855B-CC4FDBC9C0D3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3" name="íš1íḓé">
                <a:extLst>
                  <a:ext uri="{FF2B5EF4-FFF2-40B4-BE49-F238E27FC236}">
                    <a16:creationId xmlns:a16="http://schemas.microsoft.com/office/drawing/2014/main" xmlns="" id="{F0668C86-65D7-4095-ABE5-553C19018147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îṡliḍé">
                <a:extLst>
                  <a:ext uri="{FF2B5EF4-FFF2-40B4-BE49-F238E27FC236}">
                    <a16:creationId xmlns:a16="http://schemas.microsoft.com/office/drawing/2014/main" xmlns="" id="{554A601C-A273-44D2-AA48-17D5D6635947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6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81943" y="2635624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7437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435521-B33E-4BFB-9DE9-A30FF735C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39F8CC7-211A-4070-9907-2AC42AE3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85ACC1-E2C9-4F7E-986A-AE82257F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f66dfd7e-daf7-4158-a6ac-93997a64ed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17D1C9-9120-42CE-83CF-F9DEFD7CA05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130300"/>
            <a:ext cx="10867902" cy="5016500"/>
            <a:chOff x="651000" y="1130300"/>
            <a:chExt cx="10867902" cy="5016500"/>
          </a:xfrm>
        </p:grpSpPr>
        <p:grpSp>
          <p:nvGrpSpPr>
            <p:cNvPr id="6" name="ïŝlíde">
              <a:extLst>
                <a:ext uri="{FF2B5EF4-FFF2-40B4-BE49-F238E27FC236}">
                  <a16:creationId xmlns:a16="http://schemas.microsoft.com/office/drawing/2014/main" xmlns="" id="{34250BBB-9205-49F7-9674-EF68DA8EC1BE}"/>
                </a:ext>
              </a:extLst>
            </p:cNvPr>
            <p:cNvGrpSpPr/>
            <p:nvPr/>
          </p:nvGrpSpPr>
          <p:grpSpPr>
            <a:xfrm>
              <a:off x="3851174" y="2819401"/>
              <a:ext cx="4489654" cy="1654819"/>
              <a:chOff x="3276180" y="2756199"/>
              <a:chExt cx="5639641" cy="2078686"/>
            </a:xfrm>
          </p:grpSpPr>
          <p:sp>
            <p:nvSpPr>
              <p:cNvPr id="22" name="îSlíďè">
                <a:extLst>
                  <a:ext uri="{FF2B5EF4-FFF2-40B4-BE49-F238E27FC236}">
                    <a16:creationId xmlns:a16="http://schemas.microsoft.com/office/drawing/2014/main" xmlns="" id="{F79FCCEE-CA85-43B5-A950-55274024C8DA}"/>
                  </a:ext>
                </a:extLst>
              </p:cNvPr>
              <p:cNvSpPr/>
              <p:nvPr/>
            </p:nvSpPr>
            <p:spPr bwMode="auto">
              <a:xfrm rot="5400000">
                <a:off x="7870207" y="3789271"/>
                <a:ext cx="1359719" cy="731509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3" name="iŝľïḍé">
                <a:extLst>
                  <a:ext uri="{FF2B5EF4-FFF2-40B4-BE49-F238E27FC236}">
                    <a16:creationId xmlns:a16="http://schemas.microsoft.com/office/drawing/2014/main" xmlns="" id="{17F93753-A04E-4F28-B61E-ED9AB2E6411E}"/>
                  </a:ext>
                </a:extLst>
              </p:cNvPr>
              <p:cNvSpPr/>
              <p:nvPr/>
            </p:nvSpPr>
            <p:spPr bwMode="auto">
              <a:xfrm>
                <a:off x="5209338" y="3778665"/>
                <a:ext cx="2974975" cy="720725"/>
              </a:xfrm>
              <a:custGeom>
                <a:avLst/>
                <a:gdLst>
                  <a:gd name="T0" fmla="*/ 1874 w 1874"/>
                  <a:gd name="T1" fmla="*/ 454 h 454"/>
                  <a:gd name="T2" fmla="*/ 1874 w 1874"/>
                  <a:gd name="T3" fmla="*/ 229 h 454"/>
                  <a:gd name="T4" fmla="*/ 1874 w 1874"/>
                  <a:gd name="T5" fmla="*/ 0 h 454"/>
                  <a:gd name="T6" fmla="*/ 1222 w 1874"/>
                  <a:gd name="T7" fmla="*/ 0 h 454"/>
                  <a:gd name="T8" fmla="*/ 1222 w 1874"/>
                  <a:gd name="T9" fmla="*/ 0 h 454"/>
                  <a:gd name="T10" fmla="*/ 444 w 1874"/>
                  <a:gd name="T11" fmla="*/ 0 h 454"/>
                  <a:gd name="T12" fmla="*/ 0 w 1874"/>
                  <a:gd name="T13" fmla="*/ 454 h 454"/>
                  <a:gd name="T14" fmla="*/ 1874 w 1874"/>
                  <a:gd name="T15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4" h="454">
                    <a:moveTo>
                      <a:pt x="1874" y="454"/>
                    </a:moveTo>
                    <a:lnTo>
                      <a:pt x="1874" y="229"/>
                    </a:lnTo>
                    <a:lnTo>
                      <a:pt x="1874" y="0"/>
                    </a:lnTo>
                    <a:lnTo>
                      <a:pt x="1222" y="0"/>
                    </a:lnTo>
                    <a:lnTo>
                      <a:pt x="1222" y="0"/>
                    </a:lnTo>
                    <a:lnTo>
                      <a:pt x="444" y="0"/>
                    </a:lnTo>
                    <a:lnTo>
                      <a:pt x="0" y="454"/>
                    </a:lnTo>
                    <a:lnTo>
                      <a:pt x="1874" y="4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ïṡļíḓe">
                <a:extLst>
                  <a:ext uri="{FF2B5EF4-FFF2-40B4-BE49-F238E27FC236}">
                    <a16:creationId xmlns:a16="http://schemas.microsoft.com/office/drawing/2014/main" xmlns="" id="{244266AD-095E-4F88-8CBF-E500405D8D4F}"/>
                  </a:ext>
                </a:extLst>
              </p:cNvPr>
              <p:cNvSpPr/>
              <p:nvPr/>
            </p:nvSpPr>
            <p:spPr bwMode="auto">
              <a:xfrm>
                <a:off x="4007689" y="3053786"/>
                <a:ext cx="3185274" cy="720725"/>
              </a:xfrm>
              <a:custGeom>
                <a:avLst/>
                <a:gdLst>
                  <a:gd name="T0" fmla="*/ 2085 w 2085"/>
                  <a:gd name="T1" fmla="*/ 454 h 454"/>
                  <a:gd name="T2" fmla="*/ 1641 w 2085"/>
                  <a:gd name="T3" fmla="*/ 0 h 454"/>
                  <a:gd name="T4" fmla="*/ 0 w 2085"/>
                  <a:gd name="T5" fmla="*/ 0 h 454"/>
                  <a:gd name="T6" fmla="*/ 0 w 2085"/>
                  <a:gd name="T7" fmla="*/ 227 h 454"/>
                  <a:gd name="T8" fmla="*/ 0 w 2085"/>
                  <a:gd name="T9" fmla="*/ 454 h 454"/>
                  <a:gd name="T10" fmla="*/ 2085 w 2085"/>
                  <a:gd name="T11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5" h="454">
                    <a:moveTo>
                      <a:pt x="2085" y="454"/>
                    </a:moveTo>
                    <a:lnTo>
                      <a:pt x="1641" y="0"/>
                    </a:lnTo>
                    <a:lnTo>
                      <a:pt x="0" y="0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2085" y="454"/>
                    </a:lnTo>
                    <a:close/>
                  </a:path>
                </a:pathLst>
              </a:custGeom>
              <a:solidFill>
                <a:srgbClr val="BC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ślíḑé">
                <a:extLst>
                  <a:ext uri="{FF2B5EF4-FFF2-40B4-BE49-F238E27FC236}">
                    <a16:creationId xmlns:a16="http://schemas.microsoft.com/office/drawing/2014/main" xmlns="" id="{0D9BA00A-8667-4D28-87A1-DCBA1E886A64}"/>
                  </a:ext>
                </a:extLst>
              </p:cNvPr>
              <p:cNvSpPr/>
              <p:nvPr/>
            </p:nvSpPr>
            <p:spPr bwMode="auto">
              <a:xfrm rot="5400000">
                <a:off x="2965031" y="3067348"/>
                <a:ext cx="1353808" cy="731509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šliḍê">
              <a:extLst>
                <a:ext uri="{FF2B5EF4-FFF2-40B4-BE49-F238E27FC236}">
                  <a16:creationId xmlns:a16="http://schemas.microsoft.com/office/drawing/2014/main" xmlns="" id="{4C8B54BC-FF0C-405F-A8D5-3A7D45671A82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400" dirty="0"/>
                <a:t>Unified fonts make reading more fluent.</a:t>
              </a:r>
            </a:p>
          </p:txBody>
        </p:sp>
        <p:grpSp>
          <p:nvGrpSpPr>
            <p:cNvPr id="8" name="ïṡlídè">
              <a:extLst>
                <a:ext uri="{FF2B5EF4-FFF2-40B4-BE49-F238E27FC236}">
                  <a16:creationId xmlns:a16="http://schemas.microsoft.com/office/drawing/2014/main" xmlns="" id="{B4ADC6AE-1374-4B64-A0A1-49296CC681BC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20" name="ïŝľíḓê">
                <a:extLst>
                  <a:ext uri="{FF2B5EF4-FFF2-40B4-BE49-F238E27FC236}">
                    <a16:creationId xmlns:a16="http://schemas.microsoft.com/office/drawing/2014/main" xmlns="" id="{B37B8474-E645-4B87-9C4A-D988DD05D61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ís1îḓé">
                <a:extLst>
                  <a:ext uri="{FF2B5EF4-FFF2-40B4-BE49-F238E27FC236}">
                    <a16:creationId xmlns:a16="http://schemas.microsoft.com/office/drawing/2014/main" xmlns="" id="{F632615E-F953-4E9D-BA6B-4D4A1A518F9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sḷïḑé">
              <a:extLst>
                <a:ext uri="{FF2B5EF4-FFF2-40B4-BE49-F238E27FC236}">
                  <a16:creationId xmlns:a16="http://schemas.microsoft.com/office/drawing/2014/main" xmlns="" id="{296EDC2E-EE95-41E2-ABF1-9B47D9120071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0" name="ï$1íḍê">
              <a:extLst>
                <a:ext uri="{FF2B5EF4-FFF2-40B4-BE49-F238E27FC236}">
                  <a16:creationId xmlns:a16="http://schemas.microsoft.com/office/drawing/2014/main" xmlns="" id="{AE7EBC0A-3904-4991-B454-F7704EAA2E1B}"/>
                </a:ext>
              </a:extLst>
            </p:cNvPr>
            <p:cNvSpPr txBox="1"/>
            <p:nvPr/>
          </p:nvSpPr>
          <p:spPr>
            <a:xfrm>
              <a:off x="673100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0917964-D417-4859-9530-558FAB08039F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988FCD6-A9AA-4611-B858-2BE973AB8C7A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ŝliḍé">
              <a:extLst>
                <a:ext uri="{FF2B5EF4-FFF2-40B4-BE49-F238E27FC236}">
                  <a16:creationId xmlns:a16="http://schemas.microsoft.com/office/drawing/2014/main" xmlns="" id="{DE8B4B62-E146-4084-BCC9-F238BD7AD5B0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8" name="iśľîďe">
                <a:extLst>
                  <a:ext uri="{FF2B5EF4-FFF2-40B4-BE49-F238E27FC236}">
                    <a16:creationId xmlns:a16="http://schemas.microsoft.com/office/drawing/2014/main" xmlns="" id="{E8C9FD2E-DE90-4EDF-A69C-01001402042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9" name="işlíďé">
                <a:extLst>
                  <a:ext uri="{FF2B5EF4-FFF2-40B4-BE49-F238E27FC236}">
                    <a16:creationId xmlns:a16="http://schemas.microsoft.com/office/drawing/2014/main" xmlns="" id="{9BC4CCC2-23E9-48B2-A7FE-9B9A5A8F432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4" name="iṣḷîdé">
              <a:extLst>
                <a:ext uri="{FF2B5EF4-FFF2-40B4-BE49-F238E27FC236}">
                  <a16:creationId xmlns:a16="http://schemas.microsoft.com/office/drawing/2014/main" xmlns="" id="{AE1A0D2A-9CF2-4D29-A925-3D7A024A2A1C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5" name="ïṡļïḓè">
              <a:extLst>
                <a:ext uri="{FF2B5EF4-FFF2-40B4-BE49-F238E27FC236}">
                  <a16:creationId xmlns:a16="http://schemas.microsoft.com/office/drawing/2014/main" xmlns="" id="{ED9EBDDB-49EE-4127-BABB-32BB5978D39B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0140ABF-A837-47D9-83BE-D3F2D65B0011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8327020-7B63-4C93-A7D0-57FC22A1C887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128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AD6C8A-DE62-427F-A4B3-703D45968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DD4D0C-54BA-4CCE-BF7D-E501D79EB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1E6EB4-1686-4133-82D7-F367E73F9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C8436B-9B78-484B-871E-91D4F3EC63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îSḻiḑe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îṡḻïḓe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ş1îḍé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$ľíḋé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Sļïḓe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ṥḷíde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ṧḻídè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ṣ1ïdé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ṡḷïḋé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išḻiďê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ṥļïdê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iṣļïḍe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şļîďe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îśḻiďé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îš1iḓé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ṣlíḍe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îṩḻiďê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iṡļïdè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iṩḷíde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îṧļiḋé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ŝlïḍê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755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58E7AA-F69D-4E1E-B26E-2BE92A1B7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9183FE0-7ACA-4064-A383-CBB1DC32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A259BC1-C7AE-4506-9942-90A6854BF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0c8335c6-8e50-461d-beae-81e005ded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ECF02C-7395-46AE-9699-5A595C72DB9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1296" y="1520606"/>
            <a:ext cx="10351676" cy="4112749"/>
            <a:chOff x="1001296" y="1520606"/>
            <a:chExt cx="10351676" cy="4112749"/>
          </a:xfrm>
        </p:grpSpPr>
        <p:sp>
          <p:nvSpPr>
            <p:cNvPr id="6" name="îŝlíḋé">
              <a:extLst>
                <a:ext uri="{FF2B5EF4-FFF2-40B4-BE49-F238E27FC236}">
                  <a16:creationId xmlns:a16="http://schemas.microsoft.com/office/drawing/2014/main" xmlns="" id="{84CF06E8-22BC-4933-9A70-C702613DBD9D}"/>
                </a:ext>
              </a:extLst>
            </p:cNvPr>
            <p:cNvSpPr/>
            <p:nvPr/>
          </p:nvSpPr>
          <p:spPr bwMode="auto">
            <a:xfrm rot="16200000" flipH="1">
              <a:off x="2781697" y="185549"/>
              <a:ext cx="2103501" cy="4781022"/>
            </a:xfrm>
            <a:custGeom>
              <a:avLst/>
              <a:gdLst>
                <a:gd name="T0" fmla="*/ 61 w 1007"/>
                <a:gd name="T1" fmla="*/ 146 h 2288"/>
                <a:gd name="T2" fmla="*/ 147 w 1007"/>
                <a:gd name="T3" fmla="*/ 60 h 2288"/>
                <a:gd name="T4" fmla="*/ 233 w 1007"/>
                <a:gd name="T5" fmla="*/ 146 h 2288"/>
                <a:gd name="T6" fmla="*/ 147 w 1007"/>
                <a:gd name="T7" fmla="*/ 233 h 2288"/>
                <a:gd name="T8" fmla="*/ 61 w 1007"/>
                <a:gd name="T9" fmla="*/ 146 h 2288"/>
                <a:gd name="T10" fmla="*/ 0 w 1007"/>
                <a:gd name="T11" fmla="*/ 146 h 2288"/>
                <a:gd name="T12" fmla="*/ 147 w 1007"/>
                <a:gd name="T13" fmla="*/ 293 h 2288"/>
                <a:gd name="T14" fmla="*/ 291 w 1007"/>
                <a:gd name="T15" fmla="*/ 171 h 2288"/>
                <a:gd name="T16" fmla="*/ 728 w 1007"/>
                <a:gd name="T17" fmla="*/ 171 h 2288"/>
                <a:gd name="T18" fmla="*/ 957 w 1007"/>
                <a:gd name="T19" fmla="*/ 351 h 2288"/>
                <a:gd name="T20" fmla="*/ 957 w 1007"/>
                <a:gd name="T21" fmla="*/ 2288 h 2288"/>
                <a:gd name="T22" fmla="*/ 1007 w 1007"/>
                <a:gd name="T23" fmla="*/ 2288 h 2288"/>
                <a:gd name="T24" fmla="*/ 1007 w 1007"/>
                <a:gd name="T25" fmla="*/ 351 h 2288"/>
                <a:gd name="T26" fmla="*/ 914 w 1007"/>
                <a:gd name="T27" fmla="*/ 170 h 2288"/>
                <a:gd name="T28" fmla="*/ 728 w 1007"/>
                <a:gd name="T29" fmla="*/ 122 h 2288"/>
                <a:gd name="T30" fmla="*/ 291 w 1007"/>
                <a:gd name="T31" fmla="*/ 122 h 2288"/>
                <a:gd name="T32" fmla="*/ 147 w 1007"/>
                <a:gd name="T33" fmla="*/ 0 h 2288"/>
                <a:gd name="T34" fmla="*/ 0 w 1007"/>
                <a:gd name="T35" fmla="*/ 146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ḷîďe">
              <a:extLst>
                <a:ext uri="{FF2B5EF4-FFF2-40B4-BE49-F238E27FC236}">
                  <a16:creationId xmlns:a16="http://schemas.microsoft.com/office/drawing/2014/main" xmlns="" id="{FD24E1F2-F570-4880-89EE-AC8B9354F2C1}"/>
                </a:ext>
              </a:extLst>
            </p:cNvPr>
            <p:cNvSpPr/>
            <p:nvPr/>
          </p:nvSpPr>
          <p:spPr bwMode="auto">
            <a:xfrm rot="16200000" flipH="1">
              <a:off x="3671426" y="888259"/>
              <a:ext cx="1905372" cy="3177472"/>
            </a:xfrm>
            <a:custGeom>
              <a:avLst/>
              <a:gdLst>
                <a:gd name="T0" fmla="*/ 61 w 912"/>
                <a:gd name="T1" fmla="*/ 146 h 1520"/>
                <a:gd name="T2" fmla="*/ 147 w 912"/>
                <a:gd name="T3" fmla="*/ 60 h 1520"/>
                <a:gd name="T4" fmla="*/ 233 w 912"/>
                <a:gd name="T5" fmla="*/ 146 h 1520"/>
                <a:gd name="T6" fmla="*/ 147 w 912"/>
                <a:gd name="T7" fmla="*/ 232 h 1520"/>
                <a:gd name="T8" fmla="*/ 61 w 912"/>
                <a:gd name="T9" fmla="*/ 146 h 1520"/>
                <a:gd name="T10" fmla="*/ 0 w 912"/>
                <a:gd name="T11" fmla="*/ 146 h 1520"/>
                <a:gd name="T12" fmla="*/ 147 w 912"/>
                <a:gd name="T13" fmla="*/ 292 h 1520"/>
                <a:gd name="T14" fmla="*/ 290 w 912"/>
                <a:gd name="T15" fmla="*/ 174 h 1520"/>
                <a:gd name="T16" fmla="*/ 673 w 912"/>
                <a:gd name="T17" fmla="*/ 174 h 1520"/>
                <a:gd name="T18" fmla="*/ 862 w 912"/>
                <a:gd name="T19" fmla="*/ 317 h 1520"/>
                <a:gd name="T20" fmla="*/ 862 w 912"/>
                <a:gd name="T21" fmla="*/ 1520 h 1520"/>
                <a:gd name="T22" fmla="*/ 912 w 912"/>
                <a:gd name="T23" fmla="*/ 1520 h 1520"/>
                <a:gd name="T24" fmla="*/ 912 w 912"/>
                <a:gd name="T25" fmla="*/ 317 h 1520"/>
                <a:gd name="T26" fmla="*/ 673 w 912"/>
                <a:gd name="T27" fmla="*/ 125 h 1520"/>
                <a:gd name="T28" fmla="*/ 292 w 912"/>
                <a:gd name="T29" fmla="*/ 125 h 1520"/>
                <a:gd name="T30" fmla="*/ 147 w 912"/>
                <a:gd name="T31" fmla="*/ 0 h 1520"/>
                <a:gd name="T32" fmla="*/ 0 w 912"/>
                <a:gd name="T33" fmla="*/ 14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ubicBezTo>
                    <a:pt x="99" y="232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ṡ1îḑè">
              <a:extLst>
                <a:ext uri="{FF2B5EF4-FFF2-40B4-BE49-F238E27FC236}">
                  <a16:creationId xmlns:a16="http://schemas.microsoft.com/office/drawing/2014/main" xmlns="" id="{839098A8-C791-4E58-BA2B-576A365A31A3}"/>
                </a:ext>
              </a:extLst>
            </p:cNvPr>
            <p:cNvSpPr/>
            <p:nvPr/>
          </p:nvSpPr>
          <p:spPr bwMode="auto">
            <a:xfrm rot="16200000" flipH="1">
              <a:off x="4550971" y="1571527"/>
              <a:ext cx="1718353" cy="1616511"/>
            </a:xfrm>
            <a:custGeom>
              <a:avLst/>
              <a:gdLst>
                <a:gd name="T0" fmla="*/ 61 w 823"/>
                <a:gd name="T1" fmla="*/ 147 h 774"/>
                <a:gd name="T2" fmla="*/ 147 w 823"/>
                <a:gd name="T3" fmla="*/ 60 h 774"/>
                <a:gd name="T4" fmla="*/ 233 w 823"/>
                <a:gd name="T5" fmla="*/ 147 h 774"/>
                <a:gd name="T6" fmla="*/ 147 w 823"/>
                <a:gd name="T7" fmla="*/ 233 h 774"/>
                <a:gd name="T8" fmla="*/ 61 w 823"/>
                <a:gd name="T9" fmla="*/ 147 h 774"/>
                <a:gd name="T10" fmla="*/ 0 w 823"/>
                <a:gd name="T11" fmla="*/ 147 h 774"/>
                <a:gd name="T12" fmla="*/ 147 w 823"/>
                <a:gd name="T13" fmla="*/ 293 h 774"/>
                <a:gd name="T14" fmla="*/ 289 w 823"/>
                <a:gd name="T15" fmla="*/ 180 h 774"/>
                <a:gd name="T16" fmla="*/ 581 w 823"/>
                <a:gd name="T17" fmla="*/ 180 h 774"/>
                <a:gd name="T18" fmla="*/ 774 w 823"/>
                <a:gd name="T19" fmla="*/ 330 h 774"/>
                <a:gd name="T20" fmla="*/ 774 w 823"/>
                <a:gd name="T21" fmla="*/ 774 h 774"/>
                <a:gd name="T22" fmla="*/ 823 w 823"/>
                <a:gd name="T23" fmla="*/ 774 h 774"/>
                <a:gd name="T24" fmla="*/ 823 w 823"/>
                <a:gd name="T25" fmla="*/ 330 h 774"/>
                <a:gd name="T26" fmla="*/ 778 w 823"/>
                <a:gd name="T27" fmla="*/ 203 h 774"/>
                <a:gd name="T28" fmla="*/ 581 w 823"/>
                <a:gd name="T29" fmla="*/ 131 h 774"/>
                <a:gd name="T30" fmla="*/ 292 w 823"/>
                <a:gd name="T31" fmla="*/ 131 h 774"/>
                <a:gd name="T32" fmla="*/ 147 w 823"/>
                <a:gd name="T33" fmla="*/ 0 h 774"/>
                <a:gd name="T34" fmla="*/ 0 w 823"/>
                <a:gd name="T35" fmla="*/ 14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61" y="147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7"/>
                  </a:cubicBezTo>
                  <a:moveTo>
                    <a:pt x="0" y="147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ṡḻïḍe">
              <a:extLst>
                <a:ext uri="{FF2B5EF4-FFF2-40B4-BE49-F238E27FC236}">
                  <a16:creationId xmlns:a16="http://schemas.microsoft.com/office/drawing/2014/main" xmlns="" id="{01E11DB9-9BCC-4D73-8DCB-9BAF18439D93}"/>
                </a:ext>
              </a:extLst>
            </p:cNvPr>
            <p:cNvSpPr/>
            <p:nvPr/>
          </p:nvSpPr>
          <p:spPr bwMode="auto">
            <a:xfrm rot="16200000" flipH="1">
              <a:off x="3275168" y="2695492"/>
              <a:ext cx="1925740" cy="3949620"/>
            </a:xfrm>
            <a:custGeom>
              <a:avLst/>
              <a:gdLst>
                <a:gd name="T0" fmla="*/ 689 w 921"/>
                <a:gd name="T1" fmla="*/ 146 h 1890"/>
                <a:gd name="T2" fmla="*/ 775 w 921"/>
                <a:gd name="T3" fmla="*/ 60 h 1890"/>
                <a:gd name="T4" fmla="*/ 861 w 921"/>
                <a:gd name="T5" fmla="*/ 146 h 1890"/>
                <a:gd name="T6" fmla="*/ 775 w 921"/>
                <a:gd name="T7" fmla="*/ 232 h 1890"/>
                <a:gd name="T8" fmla="*/ 689 w 921"/>
                <a:gd name="T9" fmla="*/ 146 h 1890"/>
                <a:gd name="T10" fmla="*/ 632 w 921"/>
                <a:gd name="T11" fmla="*/ 115 h 1890"/>
                <a:gd name="T12" fmla="*/ 252 w 921"/>
                <a:gd name="T13" fmla="*/ 115 h 1890"/>
                <a:gd name="T14" fmla="*/ 7 w 921"/>
                <a:gd name="T15" fmla="*/ 294 h 1890"/>
                <a:gd name="T16" fmla="*/ 7 w 921"/>
                <a:gd name="T17" fmla="*/ 1890 h 1890"/>
                <a:gd name="T18" fmla="*/ 56 w 921"/>
                <a:gd name="T19" fmla="*/ 1890 h 1890"/>
                <a:gd name="T20" fmla="*/ 56 w 921"/>
                <a:gd name="T21" fmla="*/ 298 h 1890"/>
                <a:gd name="T22" fmla="*/ 252 w 921"/>
                <a:gd name="T23" fmla="*/ 165 h 1890"/>
                <a:gd name="T24" fmla="*/ 630 w 921"/>
                <a:gd name="T25" fmla="*/ 165 h 1890"/>
                <a:gd name="T26" fmla="*/ 775 w 921"/>
                <a:gd name="T27" fmla="*/ 292 h 1890"/>
                <a:gd name="T28" fmla="*/ 921 w 921"/>
                <a:gd name="T29" fmla="*/ 146 h 1890"/>
                <a:gd name="T30" fmla="*/ 775 w 921"/>
                <a:gd name="T31" fmla="*/ 0 h 1890"/>
                <a:gd name="T32" fmla="*/ 632 w 921"/>
                <a:gd name="T33" fmla="*/ 115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689" y="146"/>
                  </a:move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ubicBezTo>
                    <a:pt x="728" y="232"/>
                    <a:pt x="689" y="194"/>
                    <a:pt x="689" y="146"/>
                  </a:cubicBezTo>
                  <a:moveTo>
                    <a:pt x="632" y="115"/>
                  </a:move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ubicBezTo>
                    <a:pt x="705" y="0"/>
                    <a:pt x="646" y="49"/>
                    <a:pt x="632" y="11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líďé">
              <a:extLst>
                <a:ext uri="{FF2B5EF4-FFF2-40B4-BE49-F238E27FC236}">
                  <a16:creationId xmlns:a16="http://schemas.microsoft.com/office/drawing/2014/main" xmlns="" id="{D7E06250-7497-4D82-BC22-68CCB2569426}"/>
                </a:ext>
              </a:extLst>
            </p:cNvPr>
            <p:cNvSpPr/>
            <p:nvPr/>
          </p:nvSpPr>
          <p:spPr bwMode="auto">
            <a:xfrm rot="16200000" flipH="1">
              <a:off x="4160268" y="3575037"/>
              <a:ext cx="1718353" cy="2371994"/>
            </a:xfrm>
            <a:custGeom>
              <a:avLst/>
              <a:gdLst>
                <a:gd name="T0" fmla="*/ 590 w 822"/>
                <a:gd name="T1" fmla="*/ 147 h 1135"/>
                <a:gd name="T2" fmla="*/ 676 w 822"/>
                <a:gd name="T3" fmla="*/ 60 h 1135"/>
                <a:gd name="T4" fmla="*/ 762 w 822"/>
                <a:gd name="T5" fmla="*/ 147 h 1135"/>
                <a:gd name="T6" fmla="*/ 676 w 822"/>
                <a:gd name="T7" fmla="*/ 233 h 1135"/>
                <a:gd name="T8" fmla="*/ 590 w 822"/>
                <a:gd name="T9" fmla="*/ 147 h 1135"/>
                <a:gd name="T10" fmla="*/ 532 w 822"/>
                <a:gd name="T11" fmla="*/ 122 h 1135"/>
                <a:gd name="T12" fmla="*/ 202 w 822"/>
                <a:gd name="T13" fmla="*/ 119 h 1135"/>
                <a:gd name="T14" fmla="*/ 0 w 822"/>
                <a:gd name="T15" fmla="*/ 333 h 1135"/>
                <a:gd name="T16" fmla="*/ 0 w 822"/>
                <a:gd name="T17" fmla="*/ 1135 h 1135"/>
                <a:gd name="T18" fmla="*/ 49 w 822"/>
                <a:gd name="T19" fmla="*/ 1135 h 1135"/>
                <a:gd name="T20" fmla="*/ 49 w 822"/>
                <a:gd name="T21" fmla="*/ 333 h 1135"/>
                <a:gd name="T22" fmla="*/ 202 w 822"/>
                <a:gd name="T23" fmla="*/ 168 h 1135"/>
                <a:gd name="T24" fmla="*/ 532 w 822"/>
                <a:gd name="T25" fmla="*/ 171 h 1135"/>
                <a:gd name="T26" fmla="*/ 676 w 822"/>
                <a:gd name="T27" fmla="*/ 293 h 1135"/>
                <a:gd name="T28" fmla="*/ 822 w 822"/>
                <a:gd name="T29" fmla="*/ 147 h 1135"/>
                <a:gd name="T30" fmla="*/ 676 w 822"/>
                <a:gd name="T31" fmla="*/ 0 h 1135"/>
                <a:gd name="T32" fmla="*/ 532 w 822"/>
                <a:gd name="T33" fmla="*/ 12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590" y="147"/>
                  </a:move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ubicBezTo>
                    <a:pt x="628" y="233"/>
                    <a:pt x="590" y="194"/>
                    <a:pt x="590" y="147"/>
                  </a:cubicBezTo>
                  <a:moveTo>
                    <a:pt x="532" y="122"/>
                  </a:move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ubicBezTo>
                    <a:pt x="604" y="0"/>
                    <a:pt x="544" y="53"/>
                    <a:pt x="532" y="12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líďê">
              <a:extLst>
                <a:ext uri="{FF2B5EF4-FFF2-40B4-BE49-F238E27FC236}">
                  <a16:creationId xmlns:a16="http://schemas.microsoft.com/office/drawing/2014/main" xmlns="" id="{3B77D6DB-B233-4A59-81BF-8D5DAE1E7206}"/>
                </a:ext>
              </a:extLst>
            </p:cNvPr>
            <p:cNvSpPr txBox="1"/>
            <p:nvPr/>
          </p:nvSpPr>
          <p:spPr>
            <a:xfrm flipH="1">
              <a:off x="1846217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2" name="í$ľidé">
              <a:extLst>
                <a:ext uri="{FF2B5EF4-FFF2-40B4-BE49-F238E27FC236}">
                  <a16:creationId xmlns:a16="http://schemas.microsoft.com/office/drawing/2014/main" xmlns="" id="{2425514C-1DDC-4771-A160-712453CB90E2}"/>
                </a:ext>
              </a:extLst>
            </p:cNvPr>
            <p:cNvSpPr txBox="1"/>
            <p:nvPr/>
          </p:nvSpPr>
          <p:spPr>
            <a:xfrm flipH="1">
              <a:off x="3381928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ïŝḻïḋe">
              <a:extLst>
                <a:ext uri="{FF2B5EF4-FFF2-40B4-BE49-F238E27FC236}">
                  <a16:creationId xmlns:a16="http://schemas.microsoft.com/office/drawing/2014/main" xmlns="" id="{2EB6FD3E-504B-4232-9874-E14D05764C1F}"/>
                </a:ext>
              </a:extLst>
            </p:cNvPr>
            <p:cNvSpPr txBox="1"/>
            <p:nvPr/>
          </p:nvSpPr>
          <p:spPr>
            <a:xfrm flipH="1">
              <a:off x="7354010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4" name="ïṡļîďê">
              <a:extLst>
                <a:ext uri="{FF2B5EF4-FFF2-40B4-BE49-F238E27FC236}">
                  <a16:creationId xmlns:a16="http://schemas.microsoft.com/office/drawing/2014/main" xmlns="" id="{AC796C77-CDC3-464A-ACC7-9E675F652C5A}"/>
                </a:ext>
              </a:extLst>
            </p:cNvPr>
            <p:cNvSpPr txBox="1"/>
            <p:nvPr/>
          </p:nvSpPr>
          <p:spPr>
            <a:xfrm flipH="1">
              <a:off x="8964547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íŝliḋè">
              <a:extLst>
                <a:ext uri="{FF2B5EF4-FFF2-40B4-BE49-F238E27FC236}">
                  <a16:creationId xmlns:a16="http://schemas.microsoft.com/office/drawing/2014/main" xmlns="" id="{6DC88E3E-B71C-4983-8F98-3C1EA68DFBCA}"/>
                </a:ext>
              </a:extLst>
            </p:cNvPr>
            <p:cNvSpPr txBox="1"/>
            <p:nvPr/>
          </p:nvSpPr>
          <p:spPr>
            <a:xfrm flipH="1">
              <a:off x="9859741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íşḷiḑê">
              <a:extLst>
                <a:ext uri="{FF2B5EF4-FFF2-40B4-BE49-F238E27FC236}">
                  <a16:creationId xmlns:a16="http://schemas.microsoft.com/office/drawing/2014/main" xmlns="" id="{09B8F64E-B2CD-4963-9C6A-E1F747C5A01E}"/>
                </a:ext>
              </a:extLst>
            </p:cNvPr>
            <p:cNvSpPr txBox="1"/>
            <p:nvPr/>
          </p:nvSpPr>
          <p:spPr>
            <a:xfrm flipH="1">
              <a:off x="8202382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ïŝļíḋè">
              <a:extLst>
                <a:ext uri="{FF2B5EF4-FFF2-40B4-BE49-F238E27FC236}">
                  <a16:creationId xmlns:a16="http://schemas.microsoft.com/office/drawing/2014/main" xmlns="" id="{92A0D502-6288-44FA-8055-F0EBEC62E7FB}"/>
                </a:ext>
              </a:extLst>
            </p:cNvPr>
            <p:cNvSpPr txBox="1"/>
            <p:nvPr/>
          </p:nvSpPr>
          <p:spPr>
            <a:xfrm flipH="1">
              <a:off x="2622768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işlíďé">
              <a:extLst>
                <a:ext uri="{FF2B5EF4-FFF2-40B4-BE49-F238E27FC236}">
                  <a16:creationId xmlns:a16="http://schemas.microsoft.com/office/drawing/2014/main" xmlns="" id="{88B2948D-1683-4041-A9F5-C3B15855896A}"/>
                </a:ext>
              </a:extLst>
            </p:cNvPr>
            <p:cNvSpPr txBox="1"/>
            <p:nvPr/>
          </p:nvSpPr>
          <p:spPr>
            <a:xfrm flipH="1">
              <a:off x="1001296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í$ḷiḑé">
              <a:extLst>
                <a:ext uri="{FF2B5EF4-FFF2-40B4-BE49-F238E27FC236}">
                  <a16:creationId xmlns:a16="http://schemas.microsoft.com/office/drawing/2014/main" xmlns="" id="{5190328B-5118-403D-B175-0540AD41F1F2}"/>
                </a:ext>
              </a:extLst>
            </p:cNvPr>
            <p:cNvSpPr txBox="1"/>
            <p:nvPr/>
          </p:nvSpPr>
          <p:spPr>
            <a:xfrm flipH="1">
              <a:off x="5468249" y="4465944"/>
              <a:ext cx="1255502" cy="409082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iṩlíďe">
              <a:extLst>
                <a:ext uri="{FF2B5EF4-FFF2-40B4-BE49-F238E27FC236}">
                  <a16:creationId xmlns:a16="http://schemas.microsoft.com/office/drawing/2014/main" xmlns="" id="{4B59B201-8972-446C-BFEE-95494ACE9CC8}"/>
                </a:ext>
              </a:extLst>
            </p:cNvPr>
            <p:cNvSpPr/>
            <p:nvPr/>
          </p:nvSpPr>
          <p:spPr bwMode="auto">
            <a:xfrm rot="5400000">
              <a:off x="7379954" y="185732"/>
              <a:ext cx="2103501" cy="4781022"/>
            </a:xfrm>
            <a:custGeom>
              <a:avLst/>
              <a:gdLst>
                <a:gd name="T0" fmla="*/ 61 w 1007"/>
                <a:gd name="T1" fmla="*/ 146 h 2288"/>
                <a:gd name="T2" fmla="*/ 147 w 1007"/>
                <a:gd name="T3" fmla="*/ 60 h 2288"/>
                <a:gd name="T4" fmla="*/ 233 w 1007"/>
                <a:gd name="T5" fmla="*/ 146 h 2288"/>
                <a:gd name="T6" fmla="*/ 147 w 1007"/>
                <a:gd name="T7" fmla="*/ 233 h 2288"/>
                <a:gd name="T8" fmla="*/ 61 w 1007"/>
                <a:gd name="T9" fmla="*/ 146 h 2288"/>
                <a:gd name="T10" fmla="*/ 0 w 1007"/>
                <a:gd name="T11" fmla="*/ 146 h 2288"/>
                <a:gd name="T12" fmla="*/ 147 w 1007"/>
                <a:gd name="T13" fmla="*/ 293 h 2288"/>
                <a:gd name="T14" fmla="*/ 291 w 1007"/>
                <a:gd name="T15" fmla="*/ 171 h 2288"/>
                <a:gd name="T16" fmla="*/ 728 w 1007"/>
                <a:gd name="T17" fmla="*/ 171 h 2288"/>
                <a:gd name="T18" fmla="*/ 957 w 1007"/>
                <a:gd name="T19" fmla="*/ 351 h 2288"/>
                <a:gd name="T20" fmla="*/ 957 w 1007"/>
                <a:gd name="T21" fmla="*/ 2288 h 2288"/>
                <a:gd name="T22" fmla="*/ 1007 w 1007"/>
                <a:gd name="T23" fmla="*/ 2288 h 2288"/>
                <a:gd name="T24" fmla="*/ 1007 w 1007"/>
                <a:gd name="T25" fmla="*/ 351 h 2288"/>
                <a:gd name="T26" fmla="*/ 914 w 1007"/>
                <a:gd name="T27" fmla="*/ 170 h 2288"/>
                <a:gd name="T28" fmla="*/ 728 w 1007"/>
                <a:gd name="T29" fmla="*/ 122 h 2288"/>
                <a:gd name="T30" fmla="*/ 291 w 1007"/>
                <a:gd name="T31" fmla="*/ 122 h 2288"/>
                <a:gd name="T32" fmla="*/ 147 w 1007"/>
                <a:gd name="T33" fmla="*/ 0 h 2288"/>
                <a:gd name="T34" fmla="*/ 0 w 1007"/>
                <a:gd name="T35" fmla="*/ 146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ṡḻiḓe">
              <a:extLst>
                <a:ext uri="{FF2B5EF4-FFF2-40B4-BE49-F238E27FC236}">
                  <a16:creationId xmlns:a16="http://schemas.microsoft.com/office/drawing/2014/main" xmlns="" id="{53A1936C-98A4-47E7-B275-7119FF67995F}"/>
                </a:ext>
              </a:extLst>
            </p:cNvPr>
            <p:cNvSpPr/>
            <p:nvPr/>
          </p:nvSpPr>
          <p:spPr bwMode="auto">
            <a:xfrm rot="5400000">
              <a:off x="6688353" y="888442"/>
              <a:ext cx="1905372" cy="3177472"/>
            </a:xfrm>
            <a:custGeom>
              <a:avLst/>
              <a:gdLst>
                <a:gd name="T0" fmla="*/ 61 w 912"/>
                <a:gd name="T1" fmla="*/ 146 h 1520"/>
                <a:gd name="T2" fmla="*/ 147 w 912"/>
                <a:gd name="T3" fmla="*/ 60 h 1520"/>
                <a:gd name="T4" fmla="*/ 233 w 912"/>
                <a:gd name="T5" fmla="*/ 146 h 1520"/>
                <a:gd name="T6" fmla="*/ 147 w 912"/>
                <a:gd name="T7" fmla="*/ 232 h 1520"/>
                <a:gd name="T8" fmla="*/ 61 w 912"/>
                <a:gd name="T9" fmla="*/ 146 h 1520"/>
                <a:gd name="T10" fmla="*/ 0 w 912"/>
                <a:gd name="T11" fmla="*/ 146 h 1520"/>
                <a:gd name="T12" fmla="*/ 147 w 912"/>
                <a:gd name="T13" fmla="*/ 292 h 1520"/>
                <a:gd name="T14" fmla="*/ 290 w 912"/>
                <a:gd name="T15" fmla="*/ 174 h 1520"/>
                <a:gd name="T16" fmla="*/ 673 w 912"/>
                <a:gd name="T17" fmla="*/ 174 h 1520"/>
                <a:gd name="T18" fmla="*/ 862 w 912"/>
                <a:gd name="T19" fmla="*/ 317 h 1520"/>
                <a:gd name="T20" fmla="*/ 862 w 912"/>
                <a:gd name="T21" fmla="*/ 1520 h 1520"/>
                <a:gd name="T22" fmla="*/ 912 w 912"/>
                <a:gd name="T23" fmla="*/ 1520 h 1520"/>
                <a:gd name="T24" fmla="*/ 912 w 912"/>
                <a:gd name="T25" fmla="*/ 317 h 1520"/>
                <a:gd name="T26" fmla="*/ 673 w 912"/>
                <a:gd name="T27" fmla="*/ 125 h 1520"/>
                <a:gd name="T28" fmla="*/ 292 w 912"/>
                <a:gd name="T29" fmla="*/ 125 h 1520"/>
                <a:gd name="T30" fmla="*/ 147 w 912"/>
                <a:gd name="T31" fmla="*/ 0 h 1520"/>
                <a:gd name="T32" fmla="*/ 0 w 912"/>
                <a:gd name="T33" fmla="*/ 14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ubicBezTo>
                    <a:pt x="99" y="232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lïdé">
              <a:extLst>
                <a:ext uri="{FF2B5EF4-FFF2-40B4-BE49-F238E27FC236}">
                  <a16:creationId xmlns:a16="http://schemas.microsoft.com/office/drawing/2014/main" xmlns="" id="{B78AE23C-B216-45E8-958E-7B1BBB8FB344}"/>
                </a:ext>
              </a:extLst>
            </p:cNvPr>
            <p:cNvSpPr/>
            <p:nvPr/>
          </p:nvSpPr>
          <p:spPr bwMode="auto">
            <a:xfrm rot="5400000">
              <a:off x="5995827" y="1571710"/>
              <a:ext cx="1718353" cy="1616511"/>
            </a:xfrm>
            <a:custGeom>
              <a:avLst/>
              <a:gdLst>
                <a:gd name="T0" fmla="*/ 61 w 823"/>
                <a:gd name="T1" fmla="*/ 147 h 774"/>
                <a:gd name="T2" fmla="*/ 147 w 823"/>
                <a:gd name="T3" fmla="*/ 60 h 774"/>
                <a:gd name="T4" fmla="*/ 233 w 823"/>
                <a:gd name="T5" fmla="*/ 147 h 774"/>
                <a:gd name="T6" fmla="*/ 147 w 823"/>
                <a:gd name="T7" fmla="*/ 233 h 774"/>
                <a:gd name="T8" fmla="*/ 61 w 823"/>
                <a:gd name="T9" fmla="*/ 147 h 774"/>
                <a:gd name="T10" fmla="*/ 0 w 823"/>
                <a:gd name="T11" fmla="*/ 147 h 774"/>
                <a:gd name="T12" fmla="*/ 147 w 823"/>
                <a:gd name="T13" fmla="*/ 293 h 774"/>
                <a:gd name="T14" fmla="*/ 289 w 823"/>
                <a:gd name="T15" fmla="*/ 180 h 774"/>
                <a:gd name="T16" fmla="*/ 581 w 823"/>
                <a:gd name="T17" fmla="*/ 180 h 774"/>
                <a:gd name="T18" fmla="*/ 774 w 823"/>
                <a:gd name="T19" fmla="*/ 330 h 774"/>
                <a:gd name="T20" fmla="*/ 774 w 823"/>
                <a:gd name="T21" fmla="*/ 774 h 774"/>
                <a:gd name="T22" fmla="*/ 823 w 823"/>
                <a:gd name="T23" fmla="*/ 774 h 774"/>
                <a:gd name="T24" fmla="*/ 823 w 823"/>
                <a:gd name="T25" fmla="*/ 330 h 774"/>
                <a:gd name="T26" fmla="*/ 778 w 823"/>
                <a:gd name="T27" fmla="*/ 203 h 774"/>
                <a:gd name="T28" fmla="*/ 581 w 823"/>
                <a:gd name="T29" fmla="*/ 131 h 774"/>
                <a:gd name="T30" fmla="*/ 292 w 823"/>
                <a:gd name="T31" fmla="*/ 131 h 774"/>
                <a:gd name="T32" fmla="*/ 147 w 823"/>
                <a:gd name="T33" fmla="*/ 0 h 774"/>
                <a:gd name="T34" fmla="*/ 0 w 823"/>
                <a:gd name="T35" fmla="*/ 14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61" y="147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7"/>
                  </a:cubicBezTo>
                  <a:moveTo>
                    <a:pt x="0" y="147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ṣ1iḑê">
              <a:extLst>
                <a:ext uri="{FF2B5EF4-FFF2-40B4-BE49-F238E27FC236}">
                  <a16:creationId xmlns:a16="http://schemas.microsoft.com/office/drawing/2014/main" xmlns="" id="{5C808FAF-AD1D-401E-9712-96950317E1DD}"/>
                </a:ext>
              </a:extLst>
            </p:cNvPr>
            <p:cNvSpPr/>
            <p:nvPr/>
          </p:nvSpPr>
          <p:spPr bwMode="auto">
            <a:xfrm rot="5400000">
              <a:off x="7064243" y="2695675"/>
              <a:ext cx="1925740" cy="3949620"/>
            </a:xfrm>
            <a:custGeom>
              <a:avLst/>
              <a:gdLst>
                <a:gd name="T0" fmla="*/ 689 w 921"/>
                <a:gd name="T1" fmla="*/ 146 h 1890"/>
                <a:gd name="T2" fmla="*/ 775 w 921"/>
                <a:gd name="T3" fmla="*/ 60 h 1890"/>
                <a:gd name="T4" fmla="*/ 861 w 921"/>
                <a:gd name="T5" fmla="*/ 146 h 1890"/>
                <a:gd name="T6" fmla="*/ 775 w 921"/>
                <a:gd name="T7" fmla="*/ 232 h 1890"/>
                <a:gd name="T8" fmla="*/ 689 w 921"/>
                <a:gd name="T9" fmla="*/ 146 h 1890"/>
                <a:gd name="T10" fmla="*/ 632 w 921"/>
                <a:gd name="T11" fmla="*/ 115 h 1890"/>
                <a:gd name="T12" fmla="*/ 252 w 921"/>
                <a:gd name="T13" fmla="*/ 115 h 1890"/>
                <a:gd name="T14" fmla="*/ 7 w 921"/>
                <a:gd name="T15" fmla="*/ 294 h 1890"/>
                <a:gd name="T16" fmla="*/ 7 w 921"/>
                <a:gd name="T17" fmla="*/ 1890 h 1890"/>
                <a:gd name="T18" fmla="*/ 56 w 921"/>
                <a:gd name="T19" fmla="*/ 1890 h 1890"/>
                <a:gd name="T20" fmla="*/ 56 w 921"/>
                <a:gd name="T21" fmla="*/ 298 h 1890"/>
                <a:gd name="T22" fmla="*/ 252 w 921"/>
                <a:gd name="T23" fmla="*/ 165 h 1890"/>
                <a:gd name="T24" fmla="*/ 630 w 921"/>
                <a:gd name="T25" fmla="*/ 165 h 1890"/>
                <a:gd name="T26" fmla="*/ 775 w 921"/>
                <a:gd name="T27" fmla="*/ 292 h 1890"/>
                <a:gd name="T28" fmla="*/ 921 w 921"/>
                <a:gd name="T29" fmla="*/ 146 h 1890"/>
                <a:gd name="T30" fmla="*/ 775 w 921"/>
                <a:gd name="T31" fmla="*/ 0 h 1890"/>
                <a:gd name="T32" fmla="*/ 632 w 921"/>
                <a:gd name="T33" fmla="*/ 115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689" y="146"/>
                  </a:move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ubicBezTo>
                    <a:pt x="728" y="232"/>
                    <a:pt x="689" y="194"/>
                    <a:pt x="689" y="146"/>
                  </a:cubicBezTo>
                  <a:moveTo>
                    <a:pt x="632" y="115"/>
                  </a:move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ubicBezTo>
                    <a:pt x="705" y="0"/>
                    <a:pt x="646" y="49"/>
                    <a:pt x="632" y="11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ḷîḓê">
              <a:extLst>
                <a:ext uri="{FF2B5EF4-FFF2-40B4-BE49-F238E27FC236}">
                  <a16:creationId xmlns:a16="http://schemas.microsoft.com/office/drawing/2014/main" xmlns="" id="{47CD1FC4-8E16-48CE-9385-2E53EA774621}"/>
                </a:ext>
              </a:extLst>
            </p:cNvPr>
            <p:cNvSpPr/>
            <p:nvPr/>
          </p:nvSpPr>
          <p:spPr bwMode="auto">
            <a:xfrm rot="5400000">
              <a:off x="6386531" y="3575220"/>
              <a:ext cx="1718353" cy="2371994"/>
            </a:xfrm>
            <a:custGeom>
              <a:avLst/>
              <a:gdLst>
                <a:gd name="T0" fmla="*/ 590 w 822"/>
                <a:gd name="T1" fmla="*/ 147 h 1135"/>
                <a:gd name="T2" fmla="*/ 676 w 822"/>
                <a:gd name="T3" fmla="*/ 60 h 1135"/>
                <a:gd name="T4" fmla="*/ 762 w 822"/>
                <a:gd name="T5" fmla="*/ 147 h 1135"/>
                <a:gd name="T6" fmla="*/ 676 w 822"/>
                <a:gd name="T7" fmla="*/ 233 h 1135"/>
                <a:gd name="T8" fmla="*/ 590 w 822"/>
                <a:gd name="T9" fmla="*/ 147 h 1135"/>
                <a:gd name="T10" fmla="*/ 532 w 822"/>
                <a:gd name="T11" fmla="*/ 122 h 1135"/>
                <a:gd name="T12" fmla="*/ 202 w 822"/>
                <a:gd name="T13" fmla="*/ 119 h 1135"/>
                <a:gd name="T14" fmla="*/ 0 w 822"/>
                <a:gd name="T15" fmla="*/ 333 h 1135"/>
                <a:gd name="T16" fmla="*/ 0 w 822"/>
                <a:gd name="T17" fmla="*/ 1135 h 1135"/>
                <a:gd name="T18" fmla="*/ 49 w 822"/>
                <a:gd name="T19" fmla="*/ 1135 h 1135"/>
                <a:gd name="T20" fmla="*/ 49 w 822"/>
                <a:gd name="T21" fmla="*/ 333 h 1135"/>
                <a:gd name="T22" fmla="*/ 202 w 822"/>
                <a:gd name="T23" fmla="*/ 168 h 1135"/>
                <a:gd name="T24" fmla="*/ 532 w 822"/>
                <a:gd name="T25" fmla="*/ 171 h 1135"/>
                <a:gd name="T26" fmla="*/ 676 w 822"/>
                <a:gd name="T27" fmla="*/ 293 h 1135"/>
                <a:gd name="T28" fmla="*/ 822 w 822"/>
                <a:gd name="T29" fmla="*/ 147 h 1135"/>
                <a:gd name="T30" fmla="*/ 676 w 822"/>
                <a:gd name="T31" fmla="*/ 0 h 1135"/>
                <a:gd name="T32" fmla="*/ 532 w 822"/>
                <a:gd name="T33" fmla="*/ 12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590" y="147"/>
                  </a:move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ubicBezTo>
                    <a:pt x="628" y="233"/>
                    <a:pt x="590" y="194"/>
                    <a:pt x="590" y="147"/>
                  </a:cubicBezTo>
                  <a:moveTo>
                    <a:pt x="532" y="122"/>
                  </a:move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ubicBezTo>
                    <a:pt x="604" y="0"/>
                    <a:pt x="544" y="53"/>
                    <a:pt x="532" y="12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ide">
              <a:extLst>
                <a:ext uri="{FF2B5EF4-FFF2-40B4-BE49-F238E27FC236}">
                  <a16:creationId xmlns:a16="http://schemas.microsoft.com/office/drawing/2014/main" xmlns="" id="{6A544BBF-54F0-40B0-A3ED-E0C7DFBBE491}"/>
                </a:ext>
              </a:extLst>
            </p:cNvPr>
            <p:cNvSpPr txBox="1"/>
            <p:nvPr/>
          </p:nvSpPr>
          <p:spPr>
            <a:xfrm flipH="1">
              <a:off x="5468249" y="2448633"/>
              <a:ext cx="1255502" cy="409082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31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9A878E7-D0A0-4D79-A87B-C4FF17C09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E8F93E4-0517-4634-A7D2-27E6E144F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ead22db3-dbfd-4536-8aa8-ca79463f59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C7BBAE-D786-4636-8105-6F2DACB716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8650" y="7937"/>
            <a:ext cx="10815639" cy="6843713"/>
            <a:chOff x="628650" y="7937"/>
            <a:chExt cx="10815639" cy="6843713"/>
          </a:xfrm>
        </p:grpSpPr>
        <p:sp>
          <p:nvSpPr>
            <p:cNvPr id="6" name="iş1îdé">
              <a:extLst>
                <a:ext uri="{FF2B5EF4-FFF2-40B4-BE49-F238E27FC236}">
                  <a16:creationId xmlns:a16="http://schemas.microsoft.com/office/drawing/2014/main" xmlns="" id="{ACCC177D-8EF0-4321-9281-8E06D20043DF}"/>
                </a:ext>
              </a:extLst>
            </p:cNvPr>
            <p:cNvSpPr/>
            <p:nvPr/>
          </p:nvSpPr>
          <p:spPr bwMode="auto">
            <a:xfrm>
              <a:off x="4408488" y="3429000"/>
              <a:ext cx="4649788" cy="1825625"/>
            </a:xfrm>
            <a:custGeom>
              <a:avLst/>
              <a:gdLst>
                <a:gd name="T0" fmla="*/ 661 w 692"/>
                <a:gd name="T1" fmla="*/ 0 h 272"/>
                <a:gd name="T2" fmla="*/ 190 w 692"/>
                <a:gd name="T3" fmla="*/ 121 h 272"/>
                <a:gd name="T4" fmla="*/ 3 w 692"/>
                <a:gd name="T5" fmla="*/ 169 h 272"/>
                <a:gd name="T6" fmla="*/ 0 w 692"/>
                <a:gd name="T7" fmla="*/ 174 h 272"/>
                <a:gd name="T8" fmla="*/ 98 w 692"/>
                <a:gd name="T9" fmla="*/ 272 h 272"/>
                <a:gd name="T10" fmla="*/ 692 w 692"/>
                <a:gd name="T11" fmla="*/ 120 h 272"/>
                <a:gd name="T12" fmla="*/ 661 w 692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272">
                  <a:moveTo>
                    <a:pt x="661" y="0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7" y="182"/>
                    <a:pt x="90" y="265"/>
                    <a:pt x="98" y="272"/>
                  </a:cubicBezTo>
                  <a:cubicBezTo>
                    <a:pt x="296" y="222"/>
                    <a:pt x="494" y="171"/>
                    <a:pt x="692" y="120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ṧlîďe">
              <a:extLst>
                <a:ext uri="{FF2B5EF4-FFF2-40B4-BE49-F238E27FC236}">
                  <a16:creationId xmlns:a16="http://schemas.microsoft.com/office/drawing/2014/main" xmlns="" id="{6EE2D2C5-2150-49EA-9AC6-6DDAC8A75619}"/>
                </a:ext>
              </a:extLst>
            </p:cNvPr>
            <p:cNvSpPr/>
            <p:nvPr/>
          </p:nvSpPr>
          <p:spPr bwMode="auto">
            <a:xfrm>
              <a:off x="2668588" y="1176337"/>
              <a:ext cx="4387850" cy="1751013"/>
            </a:xfrm>
            <a:custGeom>
              <a:avLst/>
              <a:gdLst>
                <a:gd name="T0" fmla="*/ 2633 w 2764"/>
                <a:gd name="T1" fmla="*/ 0 h 1103"/>
                <a:gd name="T2" fmla="*/ 774 w 2764"/>
                <a:gd name="T3" fmla="*/ 473 h 1103"/>
                <a:gd name="T4" fmla="*/ 0 w 2764"/>
                <a:gd name="T5" fmla="*/ 672 h 1103"/>
                <a:gd name="T6" fmla="*/ 372 w 2764"/>
                <a:gd name="T7" fmla="*/ 1043 h 1103"/>
                <a:gd name="T8" fmla="*/ 432 w 2764"/>
                <a:gd name="T9" fmla="*/ 1103 h 1103"/>
                <a:gd name="T10" fmla="*/ 2764 w 2764"/>
                <a:gd name="T11" fmla="*/ 507 h 1103"/>
                <a:gd name="T12" fmla="*/ 2633 w 2764"/>
                <a:gd name="T1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4" h="1103">
                  <a:moveTo>
                    <a:pt x="2633" y="0"/>
                  </a:moveTo>
                  <a:lnTo>
                    <a:pt x="774" y="473"/>
                  </a:lnTo>
                  <a:lnTo>
                    <a:pt x="0" y="672"/>
                  </a:lnTo>
                  <a:lnTo>
                    <a:pt x="372" y="1043"/>
                  </a:lnTo>
                  <a:lnTo>
                    <a:pt x="432" y="1103"/>
                  </a:lnTo>
                  <a:lnTo>
                    <a:pt x="2764" y="507"/>
                  </a:lnTo>
                  <a:lnTo>
                    <a:pt x="2633" y="0"/>
                  </a:lnTo>
                  <a:close/>
                </a:path>
              </a:pathLst>
            </a:custGeom>
            <a:solidFill>
              <a:schemeClr val="accent2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1íḑê">
              <a:extLst>
                <a:ext uri="{FF2B5EF4-FFF2-40B4-BE49-F238E27FC236}">
                  <a16:creationId xmlns:a16="http://schemas.microsoft.com/office/drawing/2014/main" xmlns="" id="{10DB893A-D511-41B8-9158-8AE649C82032}"/>
                </a:ext>
              </a:extLst>
            </p:cNvPr>
            <p:cNvSpPr/>
            <p:nvPr/>
          </p:nvSpPr>
          <p:spPr bwMode="auto">
            <a:xfrm>
              <a:off x="2662238" y="7937"/>
              <a:ext cx="2606675" cy="2235200"/>
            </a:xfrm>
            <a:custGeom>
              <a:avLst/>
              <a:gdLst>
                <a:gd name="T0" fmla="*/ 4 w 1642"/>
                <a:gd name="T1" fmla="*/ 1408 h 1408"/>
                <a:gd name="T2" fmla="*/ 778 w 1642"/>
                <a:gd name="T3" fmla="*/ 1209 h 1408"/>
                <a:gd name="T4" fmla="*/ 1642 w 1642"/>
                <a:gd name="T5" fmla="*/ 0 h 1408"/>
                <a:gd name="T6" fmla="*/ 999 w 1642"/>
                <a:gd name="T7" fmla="*/ 0 h 1408"/>
                <a:gd name="T8" fmla="*/ 0 w 1642"/>
                <a:gd name="T9" fmla="*/ 1403 h 1408"/>
                <a:gd name="T10" fmla="*/ 4 w 1642"/>
                <a:gd name="T11" fmla="*/ 140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1408">
                  <a:moveTo>
                    <a:pt x="4" y="1408"/>
                  </a:moveTo>
                  <a:lnTo>
                    <a:pt x="778" y="1209"/>
                  </a:lnTo>
                  <a:lnTo>
                    <a:pt x="1642" y="0"/>
                  </a:lnTo>
                  <a:lnTo>
                    <a:pt x="999" y="0"/>
                  </a:lnTo>
                  <a:lnTo>
                    <a:pt x="0" y="1403"/>
                  </a:lnTo>
                  <a:lnTo>
                    <a:pt x="4" y="1408"/>
                  </a:lnTo>
                  <a:close/>
                </a:path>
              </a:pathLst>
            </a:custGeom>
            <a:solidFill>
              <a:schemeClr val="accent1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ľîḋè">
              <a:extLst>
                <a:ext uri="{FF2B5EF4-FFF2-40B4-BE49-F238E27FC236}">
                  <a16:creationId xmlns:a16="http://schemas.microsoft.com/office/drawing/2014/main" xmlns="" id="{84B9840D-7E30-4B23-9CE1-CC542F691834}"/>
                </a:ext>
              </a:extLst>
            </p:cNvPr>
            <p:cNvSpPr/>
            <p:nvPr/>
          </p:nvSpPr>
          <p:spPr bwMode="auto">
            <a:xfrm>
              <a:off x="6418263" y="3429000"/>
              <a:ext cx="3036888" cy="3422650"/>
            </a:xfrm>
            <a:custGeom>
              <a:avLst/>
              <a:gdLst>
                <a:gd name="T0" fmla="*/ 1545 w 1913"/>
                <a:gd name="T1" fmla="*/ 9 h 2156"/>
                <a:gd name="T2" fmla="*/ 1536 w 1913"/>
                <a:gd name="T3" fmla="*/ 0 h 2156"/>
                <a:gd name="T4" fmla="*/ 0 w 1913"/>
                <a:gd name="T5" fmla="*/ 2156 h 2156"/>
                <a:gd name="T6" fmla="*/ 643 w 1913"/>
                <a:gd name="T7" fmla="*/ 2156 h 2156"/>
                <a:gd name="T8" fmla="*/ 1913 w 1913"/>
                <a:gd name="T9" fmla="*/ 377 h 2156"/>
                <a:gd name="T10" fmla="*/ 1545 w 1913"/>
                <a:gd name="T11" fmla="*/ 9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3" h="2156">
                  <a:moveTo>
                    <a:pt x="1545" y="9"/>
                  </a:moveTo>
                  <a:lnTo>
                    <a:pt x="1536" y="0"/>
                  </a:lnTo>
                  <a:lnTo>
                    <a:pt x="0" y="2156"/>
                  </a:lnTo>
                  <a:lnTo>
                    <a:pt x="643" y="2156"/>
                  </a:lnTo>
                  <a:lnTo>
                    <a:pt x="1913" y="377"/>
                  </a:lnTo>
                  <a:lnTo>
                    <a:pt x="1545" y="9"/>
                  </a:lnTo>
                  <a:close/>
                </a:path>
              </a:pathLst>
            </a:custGeom>
            <a:solidFill>
              <a:schemeClr val="accent6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ḻîḋe">
              <a:extLst>
                <a:ext uri="{FF2B5EF4-FFF2-40B4-BE49-F238E27FC236}">
                  <a16:creationId xmlns:a16="http://schemas.microsoft.com/office/drawing/2014/main" xmlns="" id="{F3D5FC5A-7A46-4416-BAC7-4CF0E2410B96}"/>
                </a:ext>
              </a:extLst>
            </p:cNvPr>
            <p:cNvSpPr/>
            <p:nvPr/>
          </p:nvSpPr>
          <p:spPr bwMode="auto">
            <a:xfrm>
              <a:off x="4429125" y="1176337"/>
              <a:ext cx="3016250" cy="3387725"/>
            </a:xfrm>
            <a:custGeom>
              <a:avLst/>
              <a:gdLst>
                <a:gd name="T0" fmla="*/ 1900 w 1900"/>
                <a:gd name="T1" fmla="*/ 376 h 2134"/>
                <a:gd name="T2" fmla="*/ 1532 w 1900"/>
                <a:gd name="T3" fmla="*/ 8 h 2134"/>
                <a:gd name="T4" fmla="*/ 1519 w 1900"/>
                <a:gd name="T5" fmla="*/ 0 h 2134"/>
                <a:gd name="T6" fmla="*/ 0 w 1900"/>
                <a:gd name="T7" fmla="*/ 2134 h 2134"/>
                <a:gd name="T8" fmla="*/ 791 w 1900"/>
                <a:gd name="T9" fmla="*/ 1931 h 2134"/>
                <a:gd name="T10" fmla="*/ 1900 w 1900"/>
                <a:gd name="T11" fmla="*/ 376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134">
                  <a:moveTo>
                    <a:pt x="1900" y="376"/>
                  </a:moveTo>
                  <a:lnTo>
                    <a:pt x="1532" y="8"/>
                  </a:lnTo>
                  <a:lnTo>
                    <a:pt x="1519" y="0"/>
                  </a:lnTo>
                  <a:lnTo>
                    <a:pt x="0" y="2134"/>
                  </a:lnTo>
                  <a:lnTo>
                    <a:pt x="791" y="1931"/>
                  </a:lnTo>
                  <a:lnTo>
                    <a:pt x="1900" y="376"/>
                  </a:lnTo>
                  <a:close/>
                </a:path>
              </a:pathLst>
            </a:custGeom>
            <a:solidFill>
              <a:schemeClr val="accent3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îṥḷîḍè">
              <a:extLst>
                <a:ext uri="{FF2B5EF4-FFF2-40B4-BE49-F238E27FC236}">
                  <a16:creationId xmlns:a16="http://schemas.microsoft.com/office/drawing/2014/main" xmlns="" id="{29E0CD6D-3A9D-4D17-BE2F-30CA08D6F2A3}"/>
                </a:ext>
              </a:extLst>
            </p:cNvPr>
            <p:cNvGrpSpPr/>
            <p:nvPr/>
          </p:nvGrpSpPr>
          <p:grpSpPr>
            <a:xfrm>
              <a:off x="8986960" y="5223033"/>
              <a:ext cx="2457329" cy="932615"/>
              <a:chOff x="8958505" y="2768758"/>
              <a:chExt cx="2457329" cy="932615"/>
            </a:xfrm>
          </p:grpSpPr>
          <p:sp>
            <p:nvSpPr>
              <p:cNvPr id="24" name="íšļïḋè">
                <a:extLst>
                  <a:ext uri="{FF2B5EF4-FFF2-40B4-BE49-F238E27FC236}">
                    <a16:creationId xmlns:a16="http://schemas.microsoft.com/office/drawing/2014/main" xmlns="" id="{662A5B59-5153-4F00-BF3C-624ACE89868E}"/>
                  </a:ext>
                </a:extLst>
              </p:cNvPr>
              <p:cNvSpPr txBox="1"/>
              <p:nvPr/>
            </p:nvSpPr>
            <p:spPr>
              <a:xfrm>
                <a:off x="8958505" y="31118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5" name="iśliḓe">
                <a:extLst>
                  <a:ext uri="{FF2B5EF4-FFF2-40B4-BE49-F238E27FC236}">
                    <a16:creationId xmlns:a16="http://schemas.microsoft.com/office/drawing/2014/main" xmlns="" id="{6D88C53E-367C-4A95-99D0-01D769EB550B}"/>
                  </a:ext>
                </a:extLst>
              </p:cNvPr>
              <p:cNvSpPr/>
              <p:nvPr/>
            </p:nvSpPr>
            <p:spPr>
              <a:xfrm>
                <a:off x="8958505" y="2768758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îśḻiḋe">
              <a:extLst>
                <a:ext uri="{FF2B5EF4-FFF2-40B4-BE49-F238E27FC236}">
                  <a16:creationId xmlns:a16="http://schemas.microsoft.com/office/drawing/2014/main" xmlns="" id="{0F8C81C9-F330-489B-829F-AD5C798AFB0F}"/>
                </a:ext>
              </a:extLst>
            </p:cNvPr>
            <p:cNvGrpSpPr/>
            <p:nvPr/>
          </p:nvGrpSpPr>
          <p:grpSpPr>
            <a:xfrm>
              <a:off x="628650" y="1093118"/>
              <a:ext cx="2092350" cy="932615"/>
              <a:chOff x="609600" y="3758531"/>
              <a:chExt cx="2092350" cy="932615"/>
            </a:xfrm>
          </p:grpSpPr>
          <p:sp>
            <p:nvSpPr>
              <p:cNvPr id="22" name="ís1ïḍè">
                <a:extLst>
                  <a:ext uri="{FF2B5EF4-FFF2-40B4-BE49-F238E27FC236}">
                    <a16:creationId xmlns:a16="http://schemas.microsoft.com/office/drawing/2014/main" xmlns="" id="{457F7298-2265-45E1-A456-D31BB849ABAD}"/>
                  </a:ext>
                </a:extLst>
              </p:cNvPr>
              <p:cNvSpPr txBox="1"/>
              <p:nvPr/>
            </p:nvSpPr>
            <p:spPr>
              <a:xfrm>
                <a:off x="650875" y="4101590"/>
                <a:ext cx="205107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3" name="íŝḷiḑé">
                <a:extLst>
                  <a:ext uri="{FF2B5EF4-FFF2-40B4-BE49-F238E27FC236}">
                    <a16:creationId xmlns:a16="http://schemas.microsoft.com/office/drawing/2014/main" xmlns="" id="{9196D002-70E6-4410-BED3-434A0DDAF98A}"/>
                  </a:ext>
                </a:extLst>
              </p:cNvPr>
              <p:cNvSpPr/>
              <p:nvPr/>
            </p:nvSpPr>
            <p:spPr>
              <a:xfrm>
                <a:off x="609600" y="3758531"/>
                <a:ext cx="2086852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ïṥľíḍe">
              <a:extLst>
                <a:ext uri="{FF2B5EF4-FFF2-40B4-BE49-F238E27FC236}">
                  <a16:creationId xmlns:a16="http://schemas.microsoft.com/office/drawing/2014/main" xmlns="" id="{A06C383F-E57B-412B-B185-F062FB307BD0}"/>
                </a:ext>
              </a:extLst>
            </p:cNvPr>
            <p:cNvGrpSpPr/>
            <p:nvPr/>
          </p:nvGrpSpPr>
          <p:grpSpPr>
            <a:xfrm>
              <a:off x="3531000" y="5223033"/>
              <a:ext cx="2407615" cy="932615"/>
              <a:chOff x="610964" y="2768758"/>
              <a:chExt cx="2407615" cy="932615"/>
            </a:xfrm>
          </p:grpSpPr>
          <p:sp>
            <p:nvSpPr>
              <p:cNvPr id="20" name="íṥḷîḑé">
                <a:extLst>
                  <a:ext uri="{FF2B5EF4-FFF2-40B4-BE49-F238E27FC236}">
                    <a16:creationId xmlns:a16="http://schemas.microsoft.com/office/drawing/2014/main" xmlns="" id="{DE3ACDA2-B759-4FD4-B662-CC5F162FE8C5}"/>
                  </a:ext>
                </a:extLst>
              </p:cNvPr>
              <p:cNvSpPr txBox="1"/>
              <p:nvPr/>
            </p:nvSpPr>
            <p:spPr>
              <a:xfrm>
                <a:off x="610964" y="311181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ïśľiḋê">
                <a:extLst>
                  <a:ext uri="{FF2B5EF4-FFF2-40B4-BE49-F238E27FC236}">
                    <a16:creationId xmlns:a16="http://schemas.microsoft.com/office/drawing/2014/main" xmlns="" id="{FF8D991A-028B-4CD1-8AED-052E1ECF2383}"/>
                  </a:ext>
                </a:extLst>
              </p:cNvPr>
              <p:cNvSpPr/>
              <p:nvPr/>
            </p:nvSpPr>
            <p:spPr>
              <a:xfrm>
                <a:off x="610964" y="2768758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sľîdé">
              <a:extLst>
                <a:ext uri="{FF2B5EF4-FFF2-40B4-BE49-F238E27FC236}">
                  <a16:creationId xmlns:a16="http://schemas.microsoft.com/office/drawing/2014/main" xmlns="" id="{DC44E3A4-F9CC-483E-8521-B1D359B09EEC}"/>
                </a:ext>
              </a:extLst>
            </p:cNvPr>
            <p:cNvGrpSpPr/>
            <p:nvPr/>
          </p:nvGrpSpPr>
          <p:grpSpPr>
            <a:xfrm>
              <a:off x="7658101" y="2025733"/>
              <a:ext cx="2457329" cy="932615"/>
              <a:chOff x="9029821" y="3042485"/>
              <a:chExt cx="2457329" cy="932615"/>
            </a:xfrm>
          </p:grpSpPr>
          <p:sp>
            <p:nvSpPr>
              <p:cNvPr id="18" name="îśļïḋè">
                <a:extLst>
                  <a:ext uri="{FF2B5EF4-FFF2-40B4-BE49-F238E27FC236}">
                    <a16:creationId xmlns:a16="http://schemas.microsoft.com/office/drawing/2014/main" xmlns="" id="{394EFB95-9DCF-45BE-A208-BD936476E677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ṩḻide">
                <a:extLst>
                  <a:ext uri="{FF2B5EF4-FFF2-40B4-BE49-F238E27FC236}">
                    <a16:creationId xmlns:a16="http://schemas.microsoft.com/office/drawing/2014/main" xmlns="" id="{18BF7D71-49E5-4A48-98E5-4E6EAE0F96B6}"/>
                  </a:ext>
                </a:extLst>
              </p:cNvPr>
              <p:cNvSpPr/>
              <p:nvPr/>
            </p:nvSpPr>
            <p:spPr>
              <a:xfrm>
                <a:off x="9029821" y="3042485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îśḻïďe">
              <a:extLst>
                <a:ext uri="{FF2B5EF4-FFF2-40B4-BE49-F238E27FC236}">
                  <a16:creationId xmlns:a16="http://schemas.microsoft.com/office/drawing/2014/main" xmlns="" id="{5FB36B5C-78D7-4B61-B2A4-4DC28E9CB969}"/>
                </a:ext>
              </a:extLst>
            </p:cNvPr>
            <p:cNvGrpSpPr/>
            <p:nvPr/>
          </p:nvGrpSpPr>
          <p:grpSpPr>
            <a:xfrm>
              <a:off x="1612416" y="3170478"/>
              <a:ext cx="2407615" cy="932615"/>
              <a:chOff x="609599" y="3042485"/>
              <a:chExt cx="2407615" cy="932615"/>
            </a:xfrm>
          </p:grpSpPr>
          <p:sp>
            <p:nvSpPr>
              <p:cNvPr id="16" name="íS1îḋé">
                <a:extLst>
                  <a:ext uri="{FF2B5EF4-FFF2-40B4-BE49-F238E27FC236}">
                    <a16:creationId xmlns:a16="http://schemas.microsoft.com/office/drawing/2014/main" xmlns="" id="{0C3974B6-CD68-48E7-849A-E57B1E1FCE56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ísľïḓé">
                <a:extLst>
                  <a:ext uri="{FF2B5EF4-FFF2-40B4-BE49-F238E27FC236}">
                    <a16:creationId xmlns:a16="http://schemas.microsoft.com/office/drawing/2014/main" xmlns="" id="{BBAAAC7B-7DD0-4712-85E9-6D8F6CBCBB7B}"/>
                  </a:ext>
                </a:extLst>
              </p:cNvPr>
              <p:cNvSpPr/>
              <p:nvPr/>
            </p:nvSpPr>
            <p:spPr>
              <a:xfrm>
                <a:off x="609599" y="3042485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911CAB-DF7C-4584-B410-C29806382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64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A22CB1-2580-446B-B963-43C7F51C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0EF45A-9BC9-4C06-B8F2-CBE18156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E3C29D-5FC8-4D7D-8A43-9C135FCC7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2096B-12BA-43F8-97C8-7DB572B989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íšlídê">
              <a:extLst>
                <a:ext uri="{FF2B5EF4-FFF2-40B4-BE49-F238E27FC236}">
                  <a16:creationId xmlns:a16="http://schemas.microsoft.com/office/drawing/2014/main" xmlns="" id="{5A492455-7B18-490C-8DC7-457A0F3828FE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CD3E71F-D8D2-4B55-8BBB-88A1FB279935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ṩlïḍê">
              <a:extLst>
                <a:ext uri="{FF2B5EF4-FFF2-40B4-BE49-F238E27FC236}">
                  <a16:creationId xmlns:a16="http://schemas.microsoft.com/office/drawing/2014/main" xmlns="" id="{959308A6-DA64-40EA-82CC-5829F4B36A0C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Slíḋê">
              <a:extLst>
                <a:ext uri="{FF2B5EF4-FFF2-40B4-BE49-F238E27FC236}">
                  <a16:creationId xmlns:a16="http://schemas.microsoft.com/office/drawing/2014/main" xmlns="" id="{CBF22FDB-6661-49B0-9A53-EF7747C93EE5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E52226D-84E5-49BE-A1AA-2AE59067F256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ïṧlíďe">
              <a:extLst>
                <a:ext uri="{FF2B5EF4-FFF2-40B4-BE49-F238E27FC236}">
                  <a16:creationId xmlns:a16="http://schemas.microsoft.com/office/drawing/2014/main" xmlns="" id="{8ED17E26-9EBE-4FC2-9784-E20151837FC7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sľide">
              <a:extLst>
                <a:ext uri="{FF2B5EF4-FFF2-40B4-BE49-F238E27FC236}">
                  <a16:creationId xmlns:a16="http://schemas.microsoft.com/office/drawing/2014/main" xmlns="" id="{9DB9B347-0DE7-4E04-AEB0-1409E12F54DB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CFDA9E6-6877-4D66-979C-DCCE08A2AAE2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ṥḻídê">
              <a:extLst>
                <a:ext uri="{FF2B5EF4-FFF2-40B4-BE49-F238E27FC236}">
                  <a16:creationId xmlns:a16="http://schemas.microsoft.com/office/drawing/2014/main" xmlns="" id="{64D856C0-4C6C-4DFC-B29D-948BDB62F988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şḷïḓè">
              <a:extLst>
                <a:ext uri="{FF2B5EF4-FFF2-40B4-BE49-F238E27FC236}">
                  <a16:creationId xmlns:a16="http://schemas.microsoft.com/office/drawing/2014/main" xmlns="" id="{59607443-6C23-4F86-ADCA-8C6B110690C3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Sļíḋê">
              <a:extLst>
                <a:ext uri="{FF2B5EF4-FFF2-40B4-BE49-F238E27FC236}">
                  <a16:creationId xmlns:a16="http://schemas.microsoft.com/office/drawing/2014/main" xmlns="" id="{DBBFEF93-0523-4A2D-87A0-7EB3C9D60D98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śľîḋé">
              <a:extLst>
                <a:ext uri="{FF2B5EF4-FFF2-40B4-BE49-F238E27FC236}">
                  <a16:creationId xmlns:a16="http://schemas.microsoft.com/office/drawing/2014/main" xmlns="" id="{2314B120-5D7D-44C1-9087-2EF10A76DED0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$ḻide">
              <a:extLst>
                <a:ext uri="{FF2B5EF4-FFF2-40B4-BE49-F238E27FC236}">
                  <a16:creationId xmlns:a16="http://schemas.microsoft.com/office/drawing/2014/main" xmlns="" id="{CD18B19B-A581-404D-877D-3D66DB9915E8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íṣľídê">
              <a:extLst>
                <a:ext uri="{FF2B5EF4-FFF2-40B4-BE49-F238E27FC236}">
                  <a16:creationId xmlns:a16="http://schemas.microsoft.com/office/drawing/2014/main" xmlns="" id="{90953404-4CFE-4F9B-8533-E65182BC3B64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iṧḻîḓé">
              <a:extLst>
                <a:ext uri="{FF2B5EF4-FFF2-40B4-BE49-F238E27FC236}">
                  <a16:creationId xmlns:a16="http://schemas.microsoft.com/office/drawing/2014/main" xmlns="" id="{1A45D84D-A07D-448C-AD57-FA9924BC9250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ïşḻíde">
                <a:extLst>
                  <a:ext uri="{FF2B5EF4-FFF2-40B4-BE49-F238E27FC236}">
                    <a16:creationId xmlns:a16="http://schemas.microsoft.com/office/drawing/2014/main" xmlns="" id="{1A4F3599-7255-455D-B5A4-3EF1F985618F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S1ïďê">
                <a:extLst>
                  <a:ext uri="{FF2B5EF4-FFF2-40B4-BE49-F238E27FC236}">
                    <a16:creationId xmlns:a16="http://schemas.microsoft.com/office/drawing/2014/main" xmlns="" id="{8FAC57B9-611E-491C-B8F6-6AC41B54C23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îŝ1ïḍe">
              <a:extLst>
                <a:ext uri="{FF2B5EF4-FFF2-40B4-BE49-F238E27FC236}">
                  <a16:creationId xmlns:a16="http://schemas.microsoft.com/office/drawing/2014/main" xmlns="" id="{4E1EBC29-A2F3-4E2E-A499-DBA4007FD31C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íšḷîḓé">
                <a:extLst>
                  <a:ext uri="{FF2B5EF4-FFF2-40B4-BE49-F238E27FC236}">
                    <a16:creationId xmlns:a16="http://schemas.microsoft.com/office/drawing/2014/main" xmlns="" id="{8516BD99-5BE8-4A43-8BBF-05D1B2EE2D8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îṡlíďê">
                <a:extLst>
                  <a:ext uri="{FF2B5EF4-FFF2-40B4-BE49-F238E27FC236}">
                    <a16:creationId xmlns:a16="http://schemas.microsoft.com/office/drawing/2014/main" xmlns="" id="{D6BD643B-5DF4-483A-A9E7-5C17506024B5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ṡḷiďê">
              <a:extLst>
                <a:ext uri="{FF2B5EF4-FFF2-40B4-BE49-F238E27FC236}">
                  <a16:creationId xmlns:a16="http://schemas.microsoft.com/office/drawing/2014/main" xmlns="" id="{B2CE5BB2-7F6F-4D20-9FD7-EC8208A97583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ïşḷîḋe">
                <a:extLst>
                  <a:ext uri="{FF2B5EF4-FFF2-40B4-BE49-F238E27FC236}">
                    <a16:creationId xmlns:a16="http://schemas.microsoft.com/office/drawing/2014/main" xmlns="" id="{4BB30CF5-AC58-41C7-A4A8-2C1B40F9F880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ïs1îḍè">
                <a:extLst>
                  <a:ext uri="{FF2B5EF4-FFF2-40B4-BE49-F238E27FC236}">
                    <a16:creationId xmlns:a16="http://schemas.microsoft.com/office/drawing/2014/main" xmlns="" id="{16E7A8C5-928D-4203-B5D3-7FFB2799794B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ïŝļíḓé">
              <a:extLst>
                <a:ext uri="{FF2B5EF4-FFF2-40B4-BE49-F238E27FC236}">
                  <a16:creationId xmlns:a16="http://schemas.microsoft.com/office/drawing/2014/main" xmlns="" id="{E898A153-F50D-4D7C-B6B2-ECC63E3A0F66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ïS1iḍè">
                <a:extLst>
                  <a:ext uri="{FF2B5EF4-FFF2-40B4-BE49-F238E27FC236}">
                    <a16:creationId xmlns:a16="http://schemas.microsoft.com/office/drawing/2014/main" xmlns="" id="{14AB8B86-4DBA-47C3-A668-CB934F241D75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ṣlïḓe">
                <a:extLst>
                  <a:ext uri="{FF2B5EF4-FFF2-40B4-BE49-F238E27FC236}">
                    <a16:creationId xmlns:a16="http://schemas.microsoft.com/office/drawing/2014/main" xmlns="" id="{D8741EAC-B4EF-462A-AE00-40A7C96DD7E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95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14212d54-241d-4d5c-9189-ff4208ac99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b79f8-eb92-404b-8100-9145e4f4c31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e5bcf16-fc78-4353-9209-4c3de61751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771d1b-085f-456b-ab12-70772b1b23a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94b2be-bedd-435f-8cfd-285d2911001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98d43a-3b24-4b77-a27d-57234d867fa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2bb9f1-0f13-4eb3-b978-bda6cec0ff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ab6040-c69a-4910-911b-d9b1a324964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6dfd7e-daf7-4158-a6ac-93997a64ed5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8335c6-8e50-461d-beae-81e005ded8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d22db3-dbfd-4536-8aa8-ca79463f591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88165-c03c-41ca-90b6-909522d3c9e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8196ce-cd1a-4fec-a71d-d24a165c23f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C2CB9"/>
      </a:accent1>
      <a:accent2>
        <a:srgbClr val="C68900"/>
      </a:accent2>
      <a:accent3>
        <a:srgbClr val="322C71"/>
      </a:accent3>
      <a:accent4>
        <a:srgbClr val="3A91A8"/>
      </a:accent4>
      <a:accent5>
        <a:srgbClr val="0F88E2"/>
      </a:accent5>
      <a:accent6>
        <a:srgbClr val="4938AA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2CB9"/>
    </a:accent1>
    <a:accent2>
      <a:srgbClr val="C68900"/>
    </a:accent2>
    <a:accent3>
      <a:srgbClr val="322C71"/>
    </a:accent3>
    <a:accent4>
      <a:srgbClr val="3A91A8"/>
    </a:accent4>
    <a:accent5>
      <a:srgbClr val="0F88E2"/>
    </a:accent5>
    <a:accent6>
      <a:srgbClr val="4938AA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2CB9"/>
    </a:accent1>
    <a:accent2>
      <a:srgbClr val="C68900"/>
    </a:accent2>
    <a:accent3>
      <a:srgbClr val="322C71"/>
    </a:accent3>
    <a:accent4>
      <a:srgbClr val="3A91A8"/>
    </a:accent4>
    <a:accent5>
      <a:srgbClr val="0F88E2"/>
    </a:accent5>
    <a:accent6>
      <a:srgbClr val="4938AA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2CB9"/>
    </a:accent1>
    <a:accent2>
      <a:srgbClr val="C68900"/>
    </a:accent2>
    <a:accent3>
      <a:srgbClr val="322C71"/>
    </a:accent3>
    <a:accent4>
      <a:srgbClr val="3A91A8"/>
    </a:accent4>
    <a:accent5>
      <a:srgbClr val="0F88E2"/>
    </a:accent5>
    <a:accent6>
      <a:srgbClr val="4938AA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50</TotalTime>
  <Words>3717</Words>
  <Application>Microsoft Office PowerPoint</Application>
  <PresentationFormat>宽屏</PresentationFormat>
  <Paragraphs>561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dc:description>www.51pptmoban.com</dc:description>
  <cp:lastModifiedBy>阳光 男孩</cp:lastModifiedBy>
  <cp:revision>6</cp:revision>
  <cp:lastPrinted>2018-03-27T16:00:00Z</cp:lastPrinted>
  <dcterms:created xsi:type="dcterms:W3CDTF">2018-03-27T16:00:00Z</dcterms:created>
  <dcterms:modified xsi:type="dcterms:W3CDTF">2019-11-25T12:38:01Z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