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39" r:id="rId3"/>
    <p:sldMasterId id="2147483751" r:id="rId4"/>
    <p:sldMasterId id="2147483775" r:id="rId5"/>
  </p:sldMasterIdLst>
  <p:notesMasterIdLst>
    <p:notesMasterId r:id="rId43"/>
  </p:notesMasterIdLst>
  <p:sldIdLst>
    <p:sldId id="317" r:id="rId6"/>
    <p:sldId id="264" r:id="rId7"/>
    <p:sldId id="263" r:id="rId8"/>
    <p:sldId id="311" r:id="rId9"/>
    <p:sldId id="268" r:id="rId10"/>
    <p:sldId id="266" r:id="rId11"/>
    <p:sldId id="269" r:id="rId12"/>
    <p:sldId id="278" r:id="rId13"/>
    <p:sldId id="271" r:id="rId14"/>
    <p:sldId id="295" r:id="rId15"/>
    <p:sldId id="312" r:id="rId16"/>
    <p:sldId id="273" r:id="rId17"/>
    <p:sldId id="272" r:id="rId18"/>
    <p:sldId id="274" r:id="rId19"/>
    <p:sldId id="276" r:id="rId20"/>
    <p:sldId id="313" r:id="rId21"/>
    <p:sldId id="275" r:id="rId22"/>
    <p:sldId id="265" r:id="rId23"/>
    <p:sldId id="280" r:id="rId24"/>
    <p:sldId id="282" r:id="rId25"/>
    <p:sldId id="279" r:id="rId26"/>
    <p:sldId id="281" r:id="rId27"/>
    <p:sldId id="314" r:id="rId28"/>
    <p:sldId id="284" r:id="rId29"/>
    <p:sldId id="283" r:id="rId30"/>
    <p:sldId id="285" r:id="rId31"/>
    <p:sldId id="286" r:id="rId32"/>
    <p:sldId id="287" r:id="rId33"/>
    <p:sldId id="288" r:id="rId34"/>
    <p:sldId id="315" r:id="rId35"/>
    <p:sldId id="291" r:id="rId36"/>
    <p:sldId id="289" r:id="rId37"/>
    <p:sldId id="290" r:id="rId38"/>
    <p:sldId id="292" r:id="rId39"/>
    <p:sldId id="293" r:id="rId40"/>
    <p:sldId id="320" r:id="rId41"/>
    <p:sldId id="321" r:id="rId42"/>
  </p:sldIdLst>
  <p:sldSz cx="9144000" cy="5143500" type="screen16x9"/>
  <p:notesSz cx="6858000" cy="9144000"/>
  <p:custDataLst>
    <p:tags r:id="rId44"/>
  </p:custDataLst>
  <p:defaultTextStyle>
    <a:defPPr>
      <a:defRPr lang="zh-CN"/>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1425"/>
    <a:srgbClr val="DF6342"/>
    <a:srgbClr val="8A0012"/>
    <a:srgbClr val="8A462C"/>
    <a:srgbClr val="69462C"/>
    <a:srgbClr val="0B8A90"/>
    <a:srgbClr val="DFA825"/>
    <a:srgbClr val="D76327"/>
    <a:srgbClr val="E7E3D3"/>
    <a:srgbClr val="1986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5" d="100"/>
          <a:sy n="125" d="100"/>
        </p:scale>
        <p:origin x="1188" y="396"/>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74AF23-2126-46DA-B580-2A923B3D352B}" type="datetimeFigureOut">
              <a:rPr lang="zh-CN" altLang="en-US" smtClean="0"/>
              <a:pPr/>
              <a:t>2019/11/26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6666D9-7D0D-4100-9EBA-528A52249C40}" type="slidenum">
              <a:rPr lang="zh-CN" altLang="en-US" smtClean="0"/>
              <a:pPr/>
              <a:t>‹#›</a:t>
            </a:fld>
            <a:endParaRPr lang="zh-CN" altLang="en-US"/>
          </a:p>
        </p:txBody>
      </p:sp>
    </p:spTree>
    <p:extLst>
      <p:ext uri="{BB962C8B-B14F-4D97-AF65-F5344CB8AC3E}">
        <p14:creationId xmlns:p14="http://schemas.microsoft.com/office/powerpoint/2010/main" val="1586496088"/>
      </p:ext>
    </p:extLst>
  </p:cSld>
  <p:clrMap bg1="lt1" tx1="dk1" bg2="lt2" tx2="dk2" accent1="accent1" accent2="accent2" accent3="accent3" accent4="accent4" accent5="accent5" accent6="accent6" hlink="hlink" folHlink="folHlink"/>
  <p:notesStyle>
    <a:lvl1pPr marL="0" algn="l" defTabSz="914333" rtl="0" eaLnBrk="1" latinLnBrk="0" hangingPunct="1">
      <a:defRPr sz="1200" kern="1200">
        <a:solidFill>
          <a:schemeClr val="tx1"/>
        </a:solidFill>
        <a:latin typeface="+mn-lt"/>
        <a:ea typeface="+mn-ea"/>
        <a:cs typeface="+mn-cs"/>
      </a:defRPr>
    </a:lvl1pPr>
    <a:lvl2pPr marL="457166" algn="l" defTabSz="914333" rtl="0" eaLnBrk="1" latinLnBrk="0" hangingPunct="1">
      <a:defRPr sz="1200" kern="1200">
        <a:solidFill>
          <a:schemeClr val="tx1"/>
        </a:solidFill>
        <a:latin typeface="+mn-lt"/>
        <a:ea typeface="+mn-ea"/>
        <a:cs typeface="+mn-cs"/>
      </a:defRPr>
    </a:lvl2pPr>
    <a:lvl3pPr marL="914333" algn="l" defTabSz="914333" rtl="0" eaLnBrk="1" latinLnBrk="0" hangingPunct="1">
      <a:defRPr sz="1200" kern="1200">
        <a:solidFill>
          <a:schemeClr val="tx1"/>
        </a:solidFill>
        <a:latin typeface="+mn-lt"/>
        <a:ea typeface="+mn-ea"/>
        <a:cs typeface="+mn-cs"/>
      </a:defRPr>
    </a:lvl3pPr>
    <a:lvl4pPr marL="1371498" algn="l" defTabSz="914333" rtl="0" eaLnBrk="1" latinLnBrk="0" hangingPunct="1">
      <a:defRPr sz="1200" kern="1200">
        <a:solidFill>
          <a:schemeClr val="tx1"/>
        </a:solidFill>
        <a:latin typeface="+mn-lt"/>
        <a:ea typeface="+mn-ea"/>
        <a:cs typeface="+mn-cs"/>
      </a:defRPr>
    </a:lvl4pPr>
    <a:lvl5pPr marL="1828664" algn="l" defTabSz="914333" rtl="0" eaLnBrk="1" latinLnBrk="0" hangingPunct="1">
      <a:defRPr sz="1200" kern="1200">
        <a:solidFill>
          <a:schemeClr val="tx1"/>
        </a:solidFill>
        <a:latin typeface="+mn-lt"/>
        <a:ea typeface="+mn-ea"/>
        <a:cs typeface="+mn-cs"/>
      </a:defRPr>
    </a:lvl5pPr>
    <a:lvl6pPr marL="2285829" algn="l" defTabSz="914333" rtl="0" eaLnBrk="1" latinLnBrk="0" hangingPunct="1">
      <a:defRPr sz="1200" kern="1200">
        <a:solidFill>
          <a:schemeClr val="tx1"/>
        </a:solidFill>
        <a:latin typeface="+mn-lt"/>
        <a:ea typeface="+mn-ea"/>
        <a:cs typeface="+mn-cs"/>
      </a:defRPr>
    </a:lvl6pPr>
    <a:lvl7pPr marL="2742995" algn="l" defTabSz="914333" rtl="0" eaLnBrk="1" latinLnBrk="0" hangingPunct="1">
      <a:defRPr sz="1200" kern="1200">
        <a:solidFill>
          <a:schemeClr val="tx1"/>
        </a:solidFill>
        <a:latin typeface="+mn-lt"/>
        <a:ea typeface="+mn-ea"/>
        <a:cs typeface="+mn-cs"/>
      </a:defRPr>
    </a:lvl7pPr>
    <a:lvl8pPr marL="3200160" algn="l" defTabSz="914333" rtl="0" eaLnBrk="1" latinLnBrk="0" hangingPunct="1">
      <a:defRPr sz="1200" kern="1200">
        <a:solidFill>
          <a:schemeClr val="tx1"/>
        </a:solidFill>
        <a:latin typeface="+mn-lt"/>
        <a:ea typeface="+mn-ea"/>
        <a:cs typeface="+mn-cs"/>
      </a:defRPr>
    </a:lvl8pPr>
    <a:lvl9pPr marL="3657326" algn="l" defTabSz="91433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a:t>
            </a:fld>
            <a:endParaRPr lang="zh-CN" altLang="en-US"/>
          </a:p>
        </p:txBody>
      </p:sp>
    </p:spTree>
    <p:extLst>
      <p:ext uri="{BB962C8B-B14F-4D97-AF65-F5344CB8AC3E}">
        <p14:creationId xmlns:p14="http://schemas.microsoft.com/office/powerpoint/2010/main" val="27807939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10</a:t>
            </a:fld>
            <a:endParaRPr lang="zh-CN" altLang="en-US"/>
          </a:p>
        </p:txBody>
      </p:sp>
    </p:spTree>
    <p:extLst>
      <p:ext uri="{BB962C8B-B14F-4D97-AF65-F5344CB8AC3E}">
        <p14:creationId xmlns:p14="http://schemas.microsoft.com/office/powerpoint/2010/main" val="2331641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11</a:t>
            </a:fld>
            <a:endParaRPr lang="zh-CN" altLang="en-US"/>
          </a:p>
        </p:txBody>
      </p:sp>
    </p:spTree>
    <p:extLst>
      <p:ext uri="{BB962C8B-B14F-4D97-AF65-F5344CB8AC3E}">
        <p14:creationId xmlns:p14="http://schemas.microsoft.com/office/powerpoint/2010/main" val="1583341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12</a:t>
            </a:fld>
            <a:endParaRPr lang="zh-CN" altLang="en-US"/>
          </a:p>
        </p:txBody>
      </p:sp>
    </p:spTree>
    <p:extLst>
      <p:ext uri="{BB962C8B-B14F-4D97-AF65-F5344CB8AC3E}">
        <p14:creationId xmlns:p14="http://schemas.microsoft.com/office/powerpoint/2010/main" val="2259807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13</a:t>
            </a:fld>
            <a:endParaRPr lang="zh-CN" altLang="en-US"/>
          </a:p>
        </p:txBody>
      </p:sp>
    </p:spTree>
    <p:extLst>
      <p:ext uri="{BB962C8B-B14F-4D97-AF65-F5344CB8AC3E}">
        <p14:creationId xmlns:p14="http://schemas.microsoft.com/office/powerpoint/2010/main" val="1933292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14</a:t>
            </a:fld>
            <a:endParaRPr lang="zh-CN" altLang="en-US"/>
          </a:p>
        </p:txBody>
      </p:sp>
    </p:spTree>
    <p:extLst>
      <p:ext uri="{BB962C8B-B14F-4D97-AF65-F5344CB8AC3E}">
        <p14:creationId xmlns:p14="http://schemas.microsoft.com/office/powerpoint/2010/main" val="1441286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15</a:t>
            </a:fld>
            <a:endParaRPr lang="zh-CN" altLang="en-US"/>
          </a:p>
        </p:txBody>
      </p:sp>
    </p:spTree>
    <p:extLst>
      <p:ext uri="{BB962C8B-B14F-4D97-AF65-F5344CB8AC3E}">
        <p14:creationId xmlns:p14="http://schemas.microsoft.com/office/powerpoint/2010/main" val="20083424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16</a:t>
            </a:fld>
            <a:endParaRPr lang="zh-CN" altLang="en-US"/>
          </a:p>
        </p:txBody>
      </p:sp>
    </p:spTree>
    <p:extLst>
      <p:ext uri="{BB962C8B-B14F-4D97-AF65-F5344CB8AC3E}">
        <p14:creationId xmlns:p14="http://schemas.microsoft.com/office/powerpoint/2010/main" val="3760880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17</a:t>
            </a:fld>
            <a:endParaRPr lang="zh-CN" altLang="en-US"/>
          </a:p>
        </p:txBody>
      </p:sp>
    </p:spTree>
    <p:extLst>
      <p:ext uri="{BB962C8B-B14F-4D97-AF65-F5344CB8AC3E}">
        <p14:creationId xmlns:p14="http://schemas.microsoft.com/office/powerpoint/2010/main" val="3547196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18</a:t>
            </a:fld>
            <a:endParaRPr lang="zh-CN" altLang="en-US"/>
          </a:p>
        </p:txBody>
      </p:sp>
    </p:spTree>
    <p:extLst>
      <p:ext uri="{BB962C8B-B14F-4D97-AF65-F5344CB8AC3E}">
        <p14:creationId xmlns:p14="http://schemas.microsoft.com/office/powerpoint/2010/main" val="168030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19</a:t>
            </a:fld>
            <a:endParaRPr lang="zh-CN" altLang="en-US"/>
          </a:p>
        </p:txBody>
      </p:sp>
    </p:spTree>
    <p:extLst>
      <p:ext uri="{BB962C8B-B14F-4D97-AF65-F5344CB8AC3E}">
        <p14:creationId xmlns:p14="http://schemas.microsoft.com/office/powerpoint/2010/main" val="379055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a:t>
            </a:fld>
            <a:endParaRPr lang="zh-CN" altLang="en-US"/>
          </a:p>
        </p:txBody>
      </p:sp>
    </p:spTree>
    <p:extLst>
      <p:ext uri="{BB962C8B-B14F-4D97-AF65-F5344CB8AC3E}">
        <p14:creationId xmlns:p14="http://schemas.microsoft.com/office/powerpoint/2010/main" val="6686765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20</a:t>
            </a:fld>
            <a:endParaRPr lang="zh-CN" altLang="en-US"/>
          </a:p>
        </p:txBody>
      </p:sp>
    </p:spTree>
    <p:extLst>
      <p:ext uri="{BB962C8B-B14F-4D97-AF65-F5344CB8AC3E}">
        <p14:creationId xmlns:p14="http://schemas.microsoft.com/office/powerpoint/2010/main" val="32708097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21</a:t>
            </a:fld>
            <a:endParaRPr lang="zh-CN" altLang="en-US"/>
          </a:p>
        </p:txBody>
      </p:sp>
    </p:spTree>
    <p:extLst>
      <p:ext uri="{BB962C8B-B14F-4D97-AF65-F5344CB8AC3E}">
        <p14:creationId xmlns:p14="http://schemas.microsoft.com/office/powerpoint/2010/main" val="35112770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22</a:t>
            </a:fld>
            <a:endParaRPr lang="zh-CN" altLang="en-US"/>
          </a:p>
        </p:txBody>
      </p:sp>
    </p:spTree>
    <p:extLst>
      <p:ext uri="{BB962C8B-B14F-4D97-AF65-F5344CB8AC3E}">
        <p14:creationId xmlns:p14="http://schemas.microsoft.com/office/powerpoint/2010/main" val="961472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23</a:t>
            </a:fld>
            <a:endParaRPr lang="zh-CN" altLang="en-US"/>
          </a:p>
        </p:txBody>
      </p:sp>
    </p:spTree>
    <p:extLst>
      <p:ext uri="{BB962C8B-B14F-4D97-AF65-F5344CB8AC3E}">
        <p14:creationId xmlns:p14="http://schemas.microsoft.com/office/powerpoint/2010/main" val="9303967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24</a:t>
            </a:fld>
            <a:endParaRPr lang="zh-CN" altLang="en-US"/>
          </a:p>
        </p:txBody>
      </p:sp>
    </p:spTree>
    <p:extLst>
      <p:ext uri="{BB962C8B-B14F-4D97-AF65-F5344CB8AC3E}">
        <p14:creationId xmlns:p14="http://schemas.microsoft.com/office/powerpoint/2010/main" val="2255125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25</a:t>
            </a:fld>
            <a:endParaRPr lang="zh-CN" altLang="en-US"/>
          </a:p>
        </p:txBody>
      </p:sp>
    </p:spTree>
    <p:extLst>
      <p:ext uri="{BB962C8B-B14F-4D97-AF65-F5344CB8AC3E}">
        <p14:creationId xmlns:p14="http://schemas.microsoft.com/office/powerpoint/2010/main" val="30576065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26</a:t>
            </a:fld>
            <a:endParaRPr lang="zh-CN" altLang="en-US"/>
          </a:p>
        </p:txBody>
      </p:sp>
    </p:spTree>
    <p:extLst>
      <p:ext uri="{BB962C8B-B14F-4D97-AF65-F5344CB8AC3E}">
        <p14:creationId xmlns:p14="http://schemas.microsoft.com/office/powerpoint/2010/main" val="25028200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27</a:t>
            </a:fld>
            <a:endParaRPr lang="zh-CN" altLang="en-US"/>
          </a:p>
        </p:txBody>
      </p:sp>
    </p:spTree>
    <p:extLst>
      <p:ext uri="{BB962C8B-B14F-4D97-AF65-F5344CB8AC3E}">
        <p14:creationId xmlns:p14="http://schemas.microsoft.com/office/powerpoint/2010/main" val="27674709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28</a:t>
            </a:fld>
            <a:endParaRPr lang="zh-CN" altLang="en-US"/>
          </a:p>
        </p:txBody>
      </p:sp>
    </p:spTree>
    <p:extLst>
      <p:ext uri="{BB962C8B-B14F-4D97-AF65-F5344CB8AC3E}">
        <p14:creationId xmlns:p14="http://schemas.microsoft.com/office/powerpoint/2010/main" val="859525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29</a:t>
            </a:fld>
            <a:endParaRPr lang="zh-CN" altLang="en-US"/>
          </a:p>
        </p:txBody>
      </p:sp>
    </p:spTree>
    <p:extLst>
      <p:ext uri="{BB962C8B-B14F-4D97-AF65-F5344CB8AC3E}">
        <p14:creationId xmlns:p14="http://schemas.microsoft.com/office/powerpoint/2010/main" val="2526084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3</a:t>
            </a:fld>
            <a:endParaRPr lang="zh-CN" altLang="en-US"/>
          </a:p>
        </p:txBody>
      </p:sp>
    </p:spTree>
    <p:extLst>
      <p:ext uri="{BB962C8B-B14F-4D97-AF65-F5344CB8AC3E}">
        <p14:creationId xmlns:p14="http://schemas.microsoft.com/office/powerpoint/2010/main" val="4624613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30</a:t>
            </a:fld>
            <a:endParaRPr lang="zh-CN" altLang="en-US"/>
          </a:p>
        </p:txBody>
      </p:sp>
    </p:spTree>
    <p:extLst>
      <p:ext uri="{BB962C8B-B14F-4D97-AF65-F5344CB8AC3E}">
        <p14:creationId xmlns:p14="http://schemas.microsoft.com/office/powerpoint/2010/main" val="8820565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31</a:t>
            </a:fld>
            <a:endParaRPr lang="zh-CN" altLang="en-US"/>
          </a:p>
        </p:txBody>
      </p:sp>
    </p:spTree>
    <p:extLst>
      <p:ext uri="{BB962C8B-B14F-4D97-AF65-F5344CB8AC3E}">
        <p14:creationId xmlns:p14="http://schemas.microsoft.com/office/powerpoint/2010/main" val="36376090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32</a:t>
            </a:fld>
            <a:endParaRPr lang="zh-CN" altLang="en-US"/>
          </a:p>
        </p:txBody>
      </p:sp>
    </p:spTree>
    <p:extLst>
      <p:ext uri="{BB962C8B-B14F-4D97-AF65-F5344CB8AC3E}">
        <p14:creationId xmlns:p14="http://schemas.microsoft.com/office/powerpoint/2010/main" val="7057511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33</a:t>
            </a:fld>
            <a:endParaRPr lang="zh-CN" altLang="en-US"/>
          </a:p>
        </p:txBody>
      </p:sp>
    </p:spTree>
    <p:extLst>
      <p:ext uri="{BB962C8B-B14F-4D97-AF65-F5344CB8AC3E}">
        <p14:creationId xmlns:p14="http://schemas.microsoft.com/office/powerpoint/2010/main" val="1310699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34</a:t>
            </a:fld>
            <a:endParaRPr lang="zh-CN" altLang="en-US"/>
          </a:p>
        </p:txBody>
      </p:sp>
    </p:spTree>
    <p:extLst>
      <p:ext uri="{BB962C8B-B14F-4D97-AF65-F5344CB8AC3E}">
        <p14:creationId xmlns:p14="http://schemas.microsoft.com/office/powerpoint/2010/main" val="4871338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35</a:t>
            </a:fld>
            <a:endParaRPr lang="zh-CN" altLang="en-US"/>
          </a:p>
        </p:txBody>
      </p:sp>
    </p:spTree>
    <p:extLst>
      <p:ext uri="{BB962C8B-B14F-4D97-AF65-F5344CB8AC3E}">
        <p14:creationId xmlns:p14="http://schemas.microsoft.com/office/powerpoint/2010/main" val="34680873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36</a:t>
            </a:fld>
            <a:endParaRPr lang="zh-CN" altLang="en-US"/>
          </a:p>
        </p:txBody>
      </p:sp>
    </p:spTree>
    <p:extLst>
      <p:ext uri="{BB962C8B-B14F-4D97-AF65-F5344CB8AC3E}">
        <p14:creationId xmlns:p14="http://schemas.microsoft.com/office/powerpoint/2010/main" val="3168835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4</a:t>
            </a:fld>
            <a:endParaRPr lang="zh-CN" altLang="en-US"/>
          </a:p>
        </p:txBody>
      </p:sp>
    </p:spTree>
    <p:extLst>
      <p:ext uri="{BB962C8B-B14F-4D97-AF65-F5344CB8AC3E}">
        <p14:creationId xmlns:p14="http://schemas.microsoft.com/office/powerpoint/2010/main" val="1402848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5</a:t>
            </a:fld>
            <a:endParaRPr lang="zh-CN" altLang="en-US"/>
          </a:p>
        </p:txBody>
      </p:sp>
    </p:spTree>
    <p:extLst>
      <p:ext uri="{BB962C8B-B14F-4D97-AF65-F5344CB8AC3E}">
        <p14:creationId xmlns:p14="http://schemas.microsoft.com/office/powerpoint/2010/main" val="2568687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6</a:t>
            </a:fld>
            <a:endParaRPr lang="zh-CN" altLang="en-US"/>
          </a:p>
        </p:txBody>
      </p:sp>
    </p:spTree>
    <p:extLst>
      <p:ext uri="{BB962C8B-B14F-4D97-AF65-F5344CB8AC3E}">
        <p14:creationId xmlns:p14="http://schemas.microsoft.com/office/powerpoint/2010/main" val="5028409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7</a:t>
            </a:fld>
            <a:endParaRPr lang="zh-CN" altLang="en-US"/>
          </a:p>
        </p:txBody>
      </p:sp>
    </p:spTree>
    <p:extLst>
      <p:ext uri="{BB962C8B-B14F-4D97-AF65-F5344CB8AC3E}">
        <p14:creationId xmlns:p14="http://schemas.microsoft.com/office/powerpoint/2010/main" val="4016164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8</a:t>
            </a:fld>
            <a:endParaRPr lang="zh-CN" altLang="en-US"/>
          </a:p>
        </p:txBody>
      </p:sp>
    </p:spTree>
    <p:extLst>
      <p:ext uri="{BB962C8B-B14F-4D97-AF65-F5344CB8AC3E}">
        <p14:creationId xmlns:p14="http://schemas.microsoft.com/office/powerpoint/2010/main" val="41670030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6666D9-7D0D-4100-9EBA-528A52249C40}" type="slidenum">
              <a:rPr lang="zh-CN" altLang="en-US" smtClean="0"/>
              <a:pPr/>
              <a:t>9</a:t>
            </a:fld>
            <a:endParaRPr lang="zh-CN" altLang="en-US"/>
          </a:p>
        </p:txBody>
      </p:sp>
    </p:spTree>
    <p:extLst>
      <p:ext uri="{BB962C8B-B14F-4D97-AF65-F5344CB8AC3E}">
        <p14:creationId xmlns:p14="http://schemas.microsoft.com/office/powerpoint/2010/main" val="2499441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270230278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38467361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3"/>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3"/>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15298222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8" name="그림 6" descr="0006.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680" y="3"/>
            <a:ext cx="9144000" cy="5020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29240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4526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7"/>
            <a:ext cx="7772400" cy="1021557"/>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66" indent="0">
              <a:buNone/>
              <a:defRPr sz="1800">
                <a:solidFill>
                  <a:schemeClr val="tx1">
                    <a:tint val="75000"/>
                  </a:schemeClr>
                </a:solidFill>
              </a:defRPr>
            </a:lvl2pPr>
            <a:lvl3pPr marL="914333" indent="0">
              <a:buNone/>
              <a:defRPr sz="1600">
                <a:solidFill>
                  <a:schemeClr val="tx1">
                    <a:tint val="75000"/>
                  </a:schemeClr>
                </a:solidFill>
              </a:defRPr>
            </a:lvl3pPr>
            <a:lvl4pPr marL="1371498" indent="0">
              <a:buNone/>
              <a:defRPr sz="1400">
                <a:solidFill>
                  <a:schemeClr val="tx1">
                    <a:tint val="75000"/>
                  </a:schemeClr>
                </a:solidFill>
              </a:defRPr>
            </a:lvl4pPr>
            <a:lvl5pPr marL="1828664" indent="0">
              <a:buNone/>
              <a:defRPr sz="1400">
                <a:solidFill>
                  <a:schemeClr val="tx1">
                    <a:tint val="75000"/>
                  </a:schemeClr>
                </a:solidFill>
              </a:defRPr>
            </a:lvl5pPr>
            <a:lvl6pPr marL="2285829" indent="0">
              <a:buNone/>
              <a:defRPr sz="1400">
                <a:solidFill>
                  <a:schemeClr val="tx1">
                    <a:tint val="75000"/>
                  </a:schemeClr>
                </a:solidFill>
              </a:defRPr>
            </a:lvl6pPr>
            <a:lvl7pPr marL="2742995" indent="0">
              <a:buNone/>
              <a:defRPr sz="1400">
                <a:solidFill>
                  <a:schemeClr val="tx1">
                    <a:tint val="75000"/>
                  </a:schemeClr>
                </a:solidFill>
              </a:defRPr>
            </a:lvl7pPr>
            <a:lvl8pPr marL="3200160" indent="0">
              <a:buNone/>
              <a:defRPr sz="1400">
                <a:solidFill>
                  <a:schemeClr val="tx1">
                    <a:tint val="75000"/>
                  </a:schemeClr>
                </a:solidFill>
              </a:defRPr>
            </a:lvl8pPr>
            <a:lvl9pPr marL="3657326"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29436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4907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7073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矩形 1"/>
          <p:cNvSpPr>
            <a:spLocks noChangeArrowheads="1"/>
          </p:cNvSpPr>
          <p:nvPr userDrawn="1"/>
        </p:nvSpPr>
        <p:spPr bwMode="auto">
          <a:xfrm>
            <a:off x="-10552" y="152402"/>
            <a:ext cx="77889" cy="322053"/>
          </a:xfrm>
          <a:prstGeom prst="rect">
            <a:avLst/>
          </a:prstGeom>
          <a:gradFill>
            <a:gsLst>
              <a:gs pos="0">
                <a:srgbClr val="8A0012"/>
              </a:gs>
              <a:gs pos="50000">
                <a:srgbClr val="E01425"/>
              </a:gs>
              <a:gs pos="100000">
                <a:srgbClr val="DF6342"/>
              </a:gs>
            </a:gsLst>
            <a:lin ang="5400000" scaled="0"/>
          </a:gradFill>
          <a:ln>
            <a:noFill/>
          </a:ln>
        </p:spPr>
        <p:txBody>
          <a:bodyPr lIns="91434" tIns="45717" rIns="91434" bIns="45717" anchor="ctr"/>
          <a:lstStyle/>
          <a:p>
            <a:pPr marL="0" marR="0" lvl="0" indent="0" algn="ctr" defTabSz="91433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endParaRPr>
          </a:p>
        </p:txBody>
      </p:sp>
      <p:sp>
        <p:nvSpPr>
          <p:cNvPr id="3" name="矩形 8"/>
          <p:cNvSpPr>
            <a:spLocks noChangeArrowheads="1"/>
          </p:cNvSpPr>
          <p:nvPr userDrawn="1"/>
        </p:nvSpPr>
        <p:spPr bwMode="auto">
          <a:xfrm>
            <a:off x="120772" y="152402"/>
            <a:ext cx="86264" cy="322053"/>
          </a:xfrm>
          <a:prstGeom prst="rect">
            <a:avLst/>
          </a:prstGeom>
          <a:gradFill>
            <a:gsLst>
              <a:gs pos="0">
                <a:srgbClr val="8A0012"/>
              </a:gs>
              <a:gs pos="50000">
                <a:srgbClr val="E01425"/>
              </a:gs>
              <a:gs pos="100000">
                <a:srgbClr val="DF6342"/>
              </a:gs>
            </a:gsLst>
            <a:lin ang="5400000" scaled="0"/>
          </a:gradFill>
          <a:ln>
            <a:noFill/>
          </a:ln>
        </p:spPr>
        <p:txBody>
          <a:bodyPr lIns="91434" tIns="45717" rIns="91434" bIns="45717" anchor="ctr"/>
          <a:lstStyle/>
          <a:p>
            <a:pPr marL="0" marR="0" lvl="0" indent="0" algn="ctr" defTabSz="914333"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endParaRPr>
          </a:p>
        </p:txBody>
      </p:sp>
    </p:spTree>
    <p:extLst>
      <p:ext uri="{BB962C8B-B14F-4D97-AF65-F5344CB8AC3E}">
        <p14:creationId xmlns:p14="http://schemas.microsoft.com/office/powerpoint/2010/main" val="3188502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7106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90"/>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6089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66860409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66" indent="0">
              <a:buNone/>
              <a:defRPr sz="2800"/>
            </a:lvl2pPr>
            <a:lvl3pPr marL="914333" indent="0">
              <a:buNone/>
              <a:defRPr sz="2400"/>
            </a:lvl3pPr>
            <a:lvl4pPr marL="1371498" indent="0">
              <a:buNone/>
              <a:defRPr sz="2000"/>
            </a:lvl4pPr>
            <a:lvl5pPr marL="1828664" indent="0">
              <a:buNone/>
              <a:defRPr sz="2000"/>
            </a:lvl5pPr>
            <a:lvl6pPr marL="2285829" indent="0">
              <a:buNone/>
              <a:defRPr sz="2000"/>
            </a:lvl6pPr>
            <a:lvl7pPr marL="2742995" indent="0">
              <a:buNone/>
              <a:defRPr sz="2000"/>
            </a:lvl7pPr>
            <a:lvl8pPr marL="3200160" indent="0">
              <a:buNone/>
              <a:defRPr sz="2000"/>
            </a:lvl8pPr>
            <a:lvl9pPr marL="3657326"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6"/>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5287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5449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B8CD9F9-72C8-4589-8A77-E0EAAC1A9441}"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44555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FBB620E-5CCA-4204-AB26-F36103EADD59}"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799F64B-250F-4EE6-B8B8-E061D8398E89}" type="slidenum">
              <a:rPr lang="zh-CN" altLang="en-US"/>
              <a:pPr/>
              <a:t>‹#›</a:t>
            </a:fld>
            <a:endParaRPr lang="zh-CN" altLang="en-US"/>
          </a:p>
        </p:txBody>
      </p:sp>
    </p:spTree>
    <p:extLst>
      <p:ext uri="{BB962C8B-B14F-4D97-AF65-F5344CB8AC3E}">
        <p14:creationId xmlns:p14="http://schemas.microsoft.com/office/powerpoint/2010/main" val="3897860031"/>
      </p:ext>
    </p:extLst>
  </p:cSld>
  <p:clrMapOvr>
    <a:masterClrMapping/>
  </p:clrMapOvr>
  <p:transition spd="slow">
    <p:wheel spokes="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EEACBB4-FB67-43AF-89A5-1EBD439E0FB8}"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F5A4EE00-1807-4171-B41C-90B9EA210AF0}" type="slidenum">
              <a:rPr lang="zh-CN" altLang="en-US"/>
              <a:pPr/>
              <a:t>‹#›</a:t>
            </a:fld>
            <a:endParaRPr lang="zh-CN" altLang="en-US"/>
          </a:p>
        </p:txBody>
      </p:sp>
    </p:spTree>
    <p:extLst>
      <p:ext uri="{BB962C8B-B14F-4D97-AF65-F5344CB8AC3E}">
        <p14:creationId xmlns:p14="http://schemas.microsoft.com/office/powerpoint/2010/main" val="1227612481"/>
      </p:ext>
    </p:extLst>
  </p:cSld>
  <p:clrMapOvr>
    <a:masterClrMapping/>
  </p:clrMapOvr>
  <p:transition spd="slow">
    <p:wheel spokes="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66" indent="0">
              <a:buNone/>
              <a:defRPr sz="1800">
                <a:solidFill>
                  <a:schemeClr val="tx1">
                    <a:tint val="75000"/>
                  </a:schemeClr>
                </a:solidFill>
              </a:defRPr>
            </a:lvl2pPr>
            <a:lvl3pPr marL="914333" indent="0">
              <a:buNone/>
              <a:defRPr sz="1600">
                <a:solidFill>
                  <a:schemeClr val="tx1">
                    <a:tint val="75000"/>
                  </a:schemeClr>
                </a:solidFill>
              </a:defRPr>
            </a:lvl3pPr>
            <a:lvl4pPr marL="1371498" indent="0">
              <a:buNone/>
              <a:defRPr sz="1400">
                <a:solidFill>
                  <a:schemeClr val="tx1">
                    <a:tint val="75000"/>
                  </a:schemeClr>
                </a:solidFill>
              </a:defRPr>
            </a:lvl4pPr>
            <a:lvl5pPr marL="1828664" indent="0">
              <a:buNone/>
              <a:defRPr sz="1400">
                <a:solidFill>
                  <a:schemeClr val="tx1">
                    <a:tint val="75000"/>
                  </a:schemeClr>
                </a:solidFill>
              </a:defRPr>
            </a:lvl5pPr>
            <a:lvl6pPr marL="2285829" indent="0">
              <a:buNone/>
              <a:defRPr sz="1400">
                <a:solidFill>
                  <a:schemeClr val="tx1">
                    <a:tint val="75000"/>
                  </a:schemeClr>
                </a:solidFill>
              </a:defRPr>
            </a:lvl6pPr>
            <a:lvl7pPr marL="2742995" indent="0">
              <a:buNone/>
              <a:defRPr sz="1400">
                <a:solidFill>
                  <a:schemeClr val="tx1">
                    <a:tint val="75000"/>
                  </a:schemeClr>
                </a:solidFill>
              </a:defRPr>
            </a:lvl7pPr>
            <a:lvl8pPr marL="3200160" indent="0">
              <a:buNone/>
              <a:defRPr sz="1400">
                <a:solidFill>
                  <a:schemeClr val="tx1">
                    <a:tint val="75000"/>
                  </a:schemeClr>
                </a:solidFill>
              </a:defRPr>
            </a:lvl8pPr>
            <a:lvl9pPr marL="3657326"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FA0EE78-AB87-49E9-A17A-A7500FA1CA3C}"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BF615C89-ABEE-4FDF-AE2B-BA509DA85DF0}" type="slidenum">
              <a:rPr lang="zh-CN" altLang="en-US"/>
              <a:pPr/>
              <a:t>‹#›</a:t>
            </a:fld>
            <a:endParaRPr lang="zh-CN" altLang="en-US"/>
          </a:p>
        </p:txBody>
      </p:sp>
    </p:spTree>
    <p:extLst>
      <p:ext uri="{BB962C8B-B14F-4D97-AF65-F5344CB8AC3E}">
        <p14:creationId xmlns:p14="http://schemas.microsoft.com/office/powerpoint/2010/main" val="302402585"/>
      </p:ext>
    </p:extLst>
  </p:cSld>
  <p:clrMapOvr>
    <a:masterClrMapping/>
  </p:clrMapOvr>
  <p:transition spd="slow">
    <p:wheel spokes="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6C5AB5E-31F2-40B9-AF07-AC556822C26E}"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4C4B1701-2D2E-4852-9211-DE6C89E4BC98}" type="slidenum">
              <a:rPr lang="zh-CN" altLang="en-US"/>
              <a:pPr/>
              <a:t>‹#›</a:t>
            </a:fld>
            <a:endParaRPr lang="zh-CN" altLang="en-US"/>
          </a:p>
        </p:txBody>
      </p:sp>
    </p:spTree>
    <p:extLst>
      <p:ext uri="{BB962C8B-B14F-4D97-AF65-F5344CB8AC3E}">
        <p14:creationId xmlns:p14="http://schemas.microsoft.com/office/powerpoint/2010/main" val="1658828102"/>
      </p:ext>
    </p:extLst>
  </p:cSld>
  <p:clrMapOvr>
    <a:masterClrMapping/>
  </p:clrMapOvr>
  <p:transition spd="slow">
    <p:wheel spokes="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151335"/>
            <a:ext cx="4041775"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160A46D-1234-450A-A62D-1225370C6BC7}"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38702A3D-EDAE-46D4-993B-48F86B796B84}" type="slidenum">
              <a:rPr lang="zh-CN" altLang="en-US"/>
              <a:pPr/>
              <a:t>‹#›</a:t>
            </a:fld>
            <a:endParaRPr lang="zh-CN" altLang="en-US"/>
          </a:p>
        </p:txBody>
      </p:sp>
    </p:spTree>
    <p:extLst>
      <p:ext uri="{BB962C8B-B14F-4D97-AF65-F5344CB8AC3E}">
        <p14:creationId xmlns:p14="http://schemas.microsoft.com/office/powerpoint/2010/main" val="127212622"/>
      </p:ext>
    </p:extLst>
  </p:cSld>
  <p:clrMapOvr>
    <a:masterClrMapping/>
  </p:clrMapOvr>
  <p:transition spd="slow">
    <p:wheel spokes="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1DB051F-A4F2-48AB-AF12-67A9050CFEA4}"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AA64EEE3-A5E6-4774-9549-CAE661715FDA}" type="slidenum">
              <a:rPr lang="zh-CN" altLang="en-US"/>
              <a:pPr/>
              <a:t>‹#›</a:t>
            </a:fld>
            <a:endParaRPr lang="zh-CN" altLang="en-US"/>
          </a:p>
        </p:txBody>
      </p:sp>
    </p:spTree>
    <p:extLst>
      <p:ext uri="{BB962C8B-B14F-4D97-AF65-F5344CB8AC3E}">
        <p14:creationId xmlns:p14="http://schemas.microsoft.com/office/powerpoint/2010/main" val="972821210"/>
      </p:ext>
    </p:extLst>
  </p:cSld>
  <p:clrMapOvr>
    <a:masterClrMapping/>
  </p:clrMapOvr>
  <p:transition spd="slow">
    <p:wheel spokes="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305D7FD-341D-4E02-B45C-48443374D76A}"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5C038B82-70EF-4D54-9D51-3C3D645BB803}" type="slidenum">
              <a:rPr lang="zh-CN" altLang="en-US"/>
              <a:pPr/>
              <a:t>‹#›</a:t>
            </a:fld>
            <a:endParaRPr lang="zh-CN" altLang="en-US"/>
          </a:p>
        </p:txBody>
      </p:sp>
    </p:spTree>
    <p:extLst>
      <p:ext uri="{BB962C8B-B14F-4D97-AF65-F5344CB8AC3E}">
        <p14:creationId xmlns:p14="http://schemas.microsoft.com/office/powerpoint/2010/main" val="2483280981"/>
      </p:ext>
    </p:extLst>
  </p:cSld>
  <p:clrMapOvr>
    <a:masterClrMapping/>
  </p:clrMapOvr>
  <p:transition spd="slow">
    <p:wheel spokes="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66" indent="0">
              <a:buNone/>
              <a:defRPr sz="1800">
                <a:solidFill>
                  <a:schemeClr val="tx1">
                    <a:tint val="75000"/>
                  </a:schemeClr>
                </a:solidFill>
              </a:defRPr>
            </a:lvl2pPr>
            <a:lvl3pPr marL="914333" indent="0">
              <a:buNone/>
              <a:defRPr sz="1600">
                <a:solidFill>
                  <a:schemeClr val="tx1">
                    <a:tint val="75000"/>
                  </a:schemeClr>
                </a:solidFill>
              </a:defRPr>
            </a:lvl3pPr>
            <a:lvl4pPr marL="1371498" indent="0">
              <a:buNone/>
              <a:defRPr sz="1400">
                <a:solidFill>
                  <a:schemeClr val="tx1">
                    <a:tint val="75000"/>
                  </a:schemeClr>
                </a:solidFill>
              </a:defRPr>
            </a:lvl4pPr>
            <a:lvl5pPr marL="1828664" indent="0">
              <a:buNone/>
              <a:defRPr sz="1400">
                <a:solidFill>
                  <a:schemeClr val="tx1">
                    <a:tint val="75000"/>
                  </a:schemeClr>
                </a:solidFill>
              </a:defRPr>
            </a:lvl5pPr>
            <a:lvl6pPr marL="2285829" indent="0">
              <a:buNone/>
              <a:defRPr sz="1400">
                <a:solidFill>
                  <a:schemeClr val="tx1">
                    <a:tint val="75000"/>
                  </a:schemeClr>
                </a:solidFill>
              </a:defRPr>
            </a:lvl6pPr>
            <a:lvl7pPr marL="2742995" indent="0">
              <a:buNone/>
              <a:defRPr sz="1400">
                <a:solidFill>
                  <a:schemeClr val="tx1">
                    <a:tint val="75000"/>
                  </a:schemeClr>
                </a:solidFill>
              </a:defRPr>
            </a:lvl7pPr>
            <a:lvl8pPr marL="3200160" indent="0">
              <a:buNone/>
              <a:defRPr sz="1400">
                <a:solidFill>
                  <a:schemeClr val="tx1">
                    <a:tint val="75000"/>
                  </a:schemeClr>
                </a:solidFill>
              </a:defRPr>
            </a:lvl8pPr>
            <a:lvl9pPr marL="3657326"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31990768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F6E7CAA-521E-47E0-ACC9-594A4156C643}"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B1B9198-B894-4B17-B77D-12E471513658}" type="slidenum">
              <a:rPr lang="zh-CN" altLang="en-US"/>
              <a:pPr/>
              <a:t>‹#›</a:t>
            </a:fld>
            <a:endParaRPr lang="zh-CN" altLang="en-US"/>
          </a:p>
        </p:txBody>
      </p:sp>
    </p:spTree>
    <p:extLst>
      <p:ext uri="{BB962C8B-B14F-4D97-AF65-F5344CB8AC3E}">
        <p14:creationId xmlns:p14="http://schemas.microsoft.com/office/powerpoint/2010/main" val="3789410081"/>
      </p:ext>
    </p:extLst>
  </p:cSld>
  <p:clrMapOvr>
    <a:masterClrMapping/>
  </p:clrMapOvr>
  <p:transition spd="slow">
    <p:wheel spokes="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166" indent="0">
              <a:buNone/>
              <a:defRPr sz="2800"/>
            </a:lvl2pPr>
            <a:lvl3pPr marL="914333" indent="0">
              <a:buNone/>
              <a:defRPr sz="2400"/>
            </a:lvl3pPr>
            <a:lvl4pPr marL="1371498" indent="0">
              <a:buNone/>
              <a:defRPr sz="2000"/>
            </a:lvl4pPr>
            <a:lvl5pPr marL="1828664" indent="0">
              <a:buNone/>
              <a:defRPr sz="2000"/>
            </a:lvl5pPr>
            <a:lvl6pPr marL="2285829" indent="0">
              <a:buNone/>
              <a:defRPr sz="2000"/>
            </a:lvl6pPr>
            <a:lvl7pPr marL="2742995" indent="0">
              <a:buNone/>
              <a:defRPr sz="2000"/>
            </a:lvl7pPr>
            <a:lvl8pPr marL="3200160" indent="0">
              <a:buNone/>
              <a:defRPr sz="2000"/>
            </a:lvl8pPr>
            <a:lvl9pPr marL="3657326" indent="0">
              <a:buNone/>
              <a:defRPr sz="2000"/>
            </a:lvl9pPr>
          </a:lstStyle>
          <a:p>
            <a:pPr lvl="0"/>
            <a:endParaRPr lang="zh-CN" altLang="en-US" noProof="0"/>
          </a:p>
        </p:txBody>
      </p:sp>
      <p:sp>
        <p:nvSpPr>
          <p:cNvPr id="4" name="文本占位符 3"/>
          <p:cNvSpPr>
            <a:spLocks noGrp="1"/>
          </p:cNvSpPr>
          <p:nvPr>
            <p:ph type="body" sz="half" idx="2"/>
          </p:nvPr>
        </p:nvSpPr>
        <p:spPr>
          <a:xfrm>
            <a:off x="1792288" y="4025506"/>
            <a:ext cx="5486400" cy="60364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6B043EF-BC7A-45F6-A641-132A7CD2B688}"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12F00841-B389-4724-947D-EC85B02949E2}" type="slidenum">
              <a:rPr lang="zh-CN" altLang="en-US"/>
              <a:pPr/>
              <a:t>‹#›</a:t>
            </a:fld>
            <a:endParaRPr lang="zh-CN" altLang="en-US"/>
          </a:p>
        </p:txBody>
      </p:sp>
    </p:spTree>
    <p:extLst>
      <p:ext uri="{BB962C8B-B14F-4D97-AF65-F5344CB8AC3E}">
        <p14:creationId xmlns:p14="http://schemas.microsoft.com/office/powerpoint/2010/main" val="2565761597"/>
      </p:ext>
    </p:extLst>
  </p:cSld>
  <p:clrMapOvr>
    <a:masterClrMapping/>
  </p:clrMapOvr>
  <p:transition spd="slow">
    <p:wheel spokes="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DBDDBE9-74A1-4A5B-AFF8-913350177F83}"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B740214-8C75-485C-836C-6F7B091F7331}" type="slidenum">
              <a:rPr lang="zh-CN" altLang="en-US"/>
              <a:pPr/>
              <a:t>‹#›</a:t>
            </a:fld>
            <a:endParaRPr lang="zh-CN" altLang="en-US"/>
          </a:p>
        </p:txBody>
      </p:sp>
    </p:spTree>
    <p:extLst>
      <p:ext uri="{BB962C8B-B14F-4D97-AF65-F5344CB8AC3E}">
        <p14:creationId xmlns:p14="http://schemas.microsoft.com/office/powerpoint/2010/main" val="3092328370"/>
      </p:ext>
    </p:extLst>
  </p:cSld>
  <p:clrMapOvr>
    <a:masterClrMapping/>
  </p:clrMapOvr>
  <p:transition spd="slow">
    <p:wheel spokes="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CA27BD7-03BC-43EA-9AD5-36C459F1DAFF}"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3AF6BD05-C4B9-42B8-B663-67763534E5DC}" type="slidenum">
              <a:rPr lang="zh-CN" altLang="en-US"/>
              <a:pPr/>
              <a:t>‹#›</a:t>
            </a:fld>
            <a:endParaRPr lang="zh-CN" altLang="en-US"/>
          </a:p>
        </p:txBody>
      </p:sp>
    </p:spTree>
    <p:extLst>
      <p:ext uri="{BB962C8B-B14F-4D97-AF65-F5344CB8AC3E}">
        <p14:creationId xmlns:p14="http://schemas.microsoft.com/office/powerpoint/2010/main" val="1987193179"/>
      </p:ext>
    </p:extLst>
  </p:cSld>
  <p:clrMapOvr>
    <a:masterClrMapping/>
  </p:clrMapOvr>
  <p:transition spd="slow">
    <p:wheel spokes="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2FBB620E-5CCA-4204-AB26-F36103EADD59}"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799F64B-250F-4EE6-B8B8-E061D8398E89}" type="slidenum">
              <a:rPr lang="zh-CN" altLang="en-US"/>
              <a:pPr/>
              <a:t>‹#›</a:t>
            </a:fld>
            <a:endParaRPr lang="zh-CN" altLang="en-US"/>
          </a:p>
        </p:txBody>
      </p:sp>
    </p:spTree>
    <p:extLst>
      <p:ext uri="{BB962C8B-B14F-4D97-AF65-F5344CB8AC3E}">
        <p14:creationId xmlns:p14="http://schemas.microsoft.com/office/powerpoint/2010/main" val="557523209"/>
      </p:ext>
    </p:extLst>
  </p:cSld>
  <p:clrMapOvr>
    <a:masterClrMapping/>
  </p:clrMapOvr>
  <p:transition spd="slow">
    <p:wheel spokes="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EEACBB4-FB67-43AF-89A5-1EBD439E0FB8}"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F5A4EE00-1807-4171-B41C-90B9EA210AF0}" type="slidenum">
              <a:rPr lang="zh-CN" altLang="en-US"/>
              <a:pPr/>
              <a:t>‹#›</a:t>
            </a:fld>
            <a:endParaRPr lang="zh-CN" altLang="en-US"/>
          </a:p>
        </p:txBody>
      </p:sp>
    </p:spTree>
    <p:extLst>
      <p:ext uri="{BB962C8B-B14F-4D97-AF65-F5344CB8AC3E}">
        <p14:creationId xmlns:p14="http://schemas.microsoft.com/office/powerpoint/2010/main" val="906594907"/>
      </p:ext>
    </p:extLst>
  </p:cSld>
  <p:clrMapOvr>
    <a:masterClrMapping/>
  </p:clrMapOvr>
  <p:transition spd="slow">
    <p:wheel spokes="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166" indent="0">
              <a:buNone/>
              <a:defRPr sz="1800">
                <a:solidFill>
                  <a:schemeClr val="tx1">
                    <a:tint val="75000"/>
                  </a:schemeClr>
                </a:solidFill>
              </a:defRPr>
            </a:lvl2pPr>
            <a:lvl3pPr marL="914333" indent="0">
              <a:buNone/>
              <a:defRPr sz="1600">
                <a:solidFill>
                  <a:schemeClr val="tx1">
                    <a:tint val="75000"/>
                  </a:schemeClr>
                </a:solidFill>
              </a:defRPr>
            </a:lvl3pPr>
            <a:lvl4pPr marL="1371498" indent="0">
              <a:buNone/>
              <a:defRPr sz="1400">
                <a:solidFill>
                  <a:schemeClr val="tx1">
                    <a:tint val="75000"/>
                  </a:schemeClr>
                </a:solidFill>
              </a:defRPr>
            </a:lvl4pPr>
            <a:lvl5pPr marL="1828664" indent="0">
              <a:buNone/>
              <a:defRPr sz="1400">
                <a:solidFill>
                  <a:schemeClr val="tx1">
                    <a:tint val="75000"/>
                  </a:schemeClr>
                </a:solidFill>
              </a:defRPr>
            </a:lvl5pPr>
            <a:lvl6pPr marL="2285829" indent="0">
              <a:buNone/>
              <a:defRPr sz="1400">
                <a:solidFill>
                  <a:schemeClr val="tx1">
                    <a:tint val="75000"/>
                  </a:schemeClr>
                </a:solidFill>
              </a:defRPr>
            </a:lvl6pPr>
            <a:lvl7pPr marL="2742995" indent="0">
              <a:buNone/>
              <a:defRPr sz="1400">
                <a:solidFill>
                  <a:schemeClr val="tx1">
                    <a:tint val="75000"/>
                  </a:schemeClr>
                </a:solidFill>
              </a:defRPr>
            </a:lvl7pPr>
            <a:lvl8pPr marL="3200160" indent="0">
              <a:buNone/>
              <a:defRPr sz="1400">
                <a:solidFill>
                  <a:schemeClr val="tx1">
                    <a:tint val="75000"/>
                  </a:schemeClr>
                </a:solidFill>
              </a:defRPr>
            </a:lvl8pPr>
            <a:lvl9pPr marL="3657326"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FA0EE78-AB87-49E9-A17A-A7500FA1CA3C}"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BF615C89-ABEE-4FDF-AE2B-BA509DA85DF0}" type="slidenum">
              <a:rPr lang="zh-CN" altLang="en-US"/>
              <a:pPr/>
              <a:t>‹#›</a:t>
            </a:fld>
            <a:endParaRPr lang="zh-CN" altLang="en-US"/>
          </a:p>
        </p:txBody>
      </p:sp>
    </p:spTree>
    <p:extLst>
      <p:ext uri="{BB962C8B-B14F-4D97-AF65-F5344CB8AC3E}">
        <p14:creationId xmlns:p14="http://schemas.microsoft.com/office/powerpoint/2010/main" val="1078094408"/>
      </p:ext>
    </p:extLst>
  </p:cSld>
  <p:clrMapOvr>
    <a:masterClrMapping/>
  </p:clrMapOvr>
  <p:transition spd="slow">
    <p:wheel spokes="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96C5AB5E-31F2-40B9-AF07-AC556822C26E}"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4C4B1701-2D2E-4852-9211-DE6C89E4BC98}" type="slidenum">
              <a:rPr lang="zh-CN" altLang="en-US"/>
              <a:pPr/>
              <a:t>‹#›</a:t>
            </a:fld>
            <a:endParaRPr lang="zh-CN" altLang="en-US"/>
          </a:p>
        </p:txBody>
      </p:sp>
    </p:spTree>
    <p:extLst>
      <p:ext uri="{BB962C8B-B14F-4D97-AF65-F5344CB8AC3E}">
        <p14:creationId xmlns:p14="http://schemas.microsoft.com/office/powerpoint/2010/main" val="1028353801"/>
      </p:ext>
    </p:extLst>
  </p:cSld>
  <p:clrMapOvr>
    <a:masterClrMapping/>
  </p:clrMapOvr>
  <p:transition spd="slow">
    <p:wheel spokes="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151335"/>
            <a:ext cx="4041775"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160A46D-1234-450A-A62D-1225370C6BC7}"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38702A3D-EDAE-46D4-993B-48F86B796B84}" type="slidenum">
              <a:rPr lang="zh-CN" altLang="en-US"/>
              <a:pPr/>
              <a:t>‹#›</a:t>
            </a:fld>
            <a:endParaRPr lang="zh-CN" altLang="en-US"/>
          </a:p>
        </p:txBody>
      </p:sp>
    </p:spTree>
    <p:extLst>
      <p:ext uri="{BB962C8B-B14F-4D97-AF65-F5344CB8AC3E}">
        <p14:creationId xmlns:p14="http://schemas.microsoft.com/office/powerpoint/2010/main" val="126835865"/>
      </p:ext>
    </p:extLst>
  </p:cSld>
  <p:clrMapOvr>
    <a:masterClrMapping/>
  </p:clrMapOvr>
  <p:transition spd="slow">
    <p:wheel spokes="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1DB051F-A4F2-48AB-AF12-67A9050CFEA4}"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AA64EEE3-A5E6-4774-9549-CAE661715FDA}" type="slidenum">
              <a:rPr lang="zh-CN" altLang="en-US"/>
              <a:pPr/>
              <a:t>‹#›</a:t>
            </a:fld>
            <a:endParaRPr lang="zh-CN" altLang="en-US"/>
          </a:p>
        </p:txBody>
      </p:sp>
    </p:spTree>
    <p:extLst>
      <p:ext uri="{BB962C8B-B14F-4D97-AF65-F5344CB8AC3E}">
        <p14:creationId xmlns:p14="http://schemas.microsoft.com/office/powerpoint/2010/main" val="1868668494"/>
      </p:ext>
    </p:extLst>
  </p:cSld>
  <p:clrMapOvr>
    <a:masterClrMapping/>
  </p:clrMapOvr>
  <p:transition spd="slow">
    <p:wheel spokes="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5"/>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41746968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305D7FD-341D-4E02-B45C-48443374D76A}"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5C038B82-70EF-4D54-9D51-3C3D645BB803}" type="slidenum">
              <a:rPr lang="zh-CN" altLang="en-US"/>
              <a:pPr/>
              <a:t>‹#›</a:t>
            </a:fld>
            <a:endParaRPr lang="zh-CN" altLang="en-US"/>
          </a:p>
        </p:txBody>
      </p:sp>
    </p:spTree>
    <p:extLst>
      <p:ext uri="{BB962C8B-B14F-4D97-AF65-F5344CB8AC3E}">
        <p14:creationId xmlns:p14="http://schemas.microsoft.com/office/powerpoint/2010/main" val="2273635809"/>
      </p:ext>
    </p:extLst>
  </p:cSld>
  <p:clrMapOvr>
    <a:masterClrMapping/>
  </p:clrMapOvr>
  <p:transition spd="slow">
    <p:wheel spokes="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F6E7CAA-521E-47E0-ACC9-594A4156C643}"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CB1B9198-B894-4B17-B77D-12E471513658}" type="slidenum">
              <a:rPr lang="zh-CN" altLang="en-US"/>
              <a:pPr/>
              <a:t>‹#›</a:t>
            </a:fld>
            <a:endParaRPr lang="zh-CN" altLang="en-US"/>
          </a:p>
        </p:txBody>
      </p:sp>
    </p:spTree>
    <p:extLst>
      <p:ext uri="{BB962C8B-B14F-4D97-AF65-F5344CB8AC3E}">
        <p14:creationId xmlns:p14="http://schemas.microsoft.com/office/powerpoint/2010/main" val="1073531125"/>
      </p:ext>
    </p:extLst>
  </p:cSld>
  <p:clrMapOvr>
    <a:masterClrMapping/>
  </p:clrMapOvr>
  <p:transition spd="slow">
    <p:wheel spokes="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166" indent="0">
              <a:buNone/>
              <a:defRPr sz="2800"/>
            </a:lvl2pPr>
            <a:lvl3pPr marL="914333" indent="0">
              <a:buNone/>
              <a:defRPr sz="2400"/>
            </a:lvl3pPr>
            <a:lvl4pPr marL="1371498" indent="0">
              <a:buNone/>
              <a:defRPr sz="2000"/>
            </a:lvl4pPr>
            <a:lvl5pPr marL="1828664" indent="0">
              <a:buNone/>
              <a:defRPr sz="2000"/>
            </a:lvl5pPr>
            <a:lvl6pPr marL="2285829" indent="0">
              <a:buNone/>
              <a:defRPr sz="2000"/>
            </a:lvl6pPr>
            <a:lvl7pPr marL="2742995" indent="0">
              <a:buNone/>
              <a:defRPr sz="2000"/>
            </a:lvl7pPr>
            <a:lvl8pPr marL="3200160" indent="0">
              <a:buNone/>
              <a:defRPr sz="2000"/>
            </a:lvl8pPr>
            <a:lvl9pPr marL="3657326" indent="0">
              <a:buNone/>
              <a:defRPr sz="2000"/>
            </a:lvl9pPr>
          </a:lstStyle>
          <a:p>
            <a:pPr lvl="0"/>
            <a:endParaRPr lang="zh-CN" altLang="en-US" noProof="0"/>
          </a:p>
        </p:txBody>
      </p:sp>
      <p:sp>
        <p:nvSpPr>
          <p:cNvPr id="4" name="文本占位符 3"/>
          <p:cNvSpPr>
            <a:spLocks noGrp="1"/>
          </p:cNvSpPr>
          <p:nvPr>
            <p:ph type="body" sz="half" idx="2"/>
          </p:nvPr>
        </p:nvSpPr>
        <p:spPr>
          <a:xfrm>
            <a:off x="1792288" y="4025506"/>
            <a:ext cx="5486400" cy="60364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96B043EF-BC7A-45F6-A641-132A7CD2B688}"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12F00841-B389-4724-947D-EC85B02949E2}" type="slidenum">
              <a:rPr lang="zh-CN" altLang="en-US"/>
              <a:pPr/>
              <a:t>‹#›</a:t>
            </a:fld>
            <a:endParaRPr lang="zh-CN" altLang="en-US"/>
          </a:p>
        </p:txBody>
      </p:sp>
    </p:spTree>
    <p:extLst>
      <p:ext uri="{BB962C8B-B14F-4D97-AF65-F5344CB8AC3E}">
        <p14:creationId xmlns:p14="http://schemas.microsoft.com/office/powerpoint/2010/main" val="4065910069"/>
      </p:ext>
    </p:extLst>
  </p:cSld>
  <p:clrMapOvr>
    <a:masterClrMapping/>
  </p:clrMapOvr>
  <p:transition spd="slow">
    <p:wheel spokes="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DBDDBE9-74A1-4A5B-AFF8-913350177F83}"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0B740214-8C75-485C-836C-6F7B091F7331}" type="slidenum">
              <a:rPr lang="zh-CN" altLang="en-US"/>
              <a:pPr/>
              <a:t>‹#›</a:t>
            </a:fld>
            <a:endParaRPr lang="zh-CN" altLang="en-US"/>
          </a:p>
        </p:txBody>
      </p:sp>
    </p:spTree>
    <p:extLst>
      <p:ext uri="{BB962C8B-B14F-4D97-AF65-F5344CB8AC3E}">
        <p14:creationId xmlns:p14="http://schemas.microsoft.com/office/powerpoint/2010/main" val="2868009366"/>
      </p:ext>
    </p:extLst>
  </p:cSld>
  <p:clrMapOvr>
    <a:masterClrMapping/>
  </p:clrMapOvr>
  <p:transition spd="slow">
    <p:wheel spokes="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CA27BD7-03BC-43EA-9AD5-36C459F1DAFF}"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3AF6BD05-C4B9-42B8-B663-67763534E5DC}" type="slidenum">
              <a:rPr lang="zh-CN" altLang="en-US"/>
              <a:pPr/>
              <a:t>‹#›</a:t>
            </a:fld>
            <a:endParaRPr lang="zh-CN" altLang="en-US"/>
          </a:p>
        </p:txBody>
      </p:sp>
    </p:spTree>
    <p:extLst>
      <p:ext uri="{BB962C8B-B14F-4D97-AF65-F5344CB8AC3E}">
        <p14:creationId xmlns:p14="http://schemas.microsoft.com/office/powerpoint/2010/main" val="4049943036"/>
      </p:ext>
    </p:extLst>
  </p:cSld>
  <p:clrMapOvr>
    <a:masterClrMapping/>
  </p:clrMapOvr>
  <p:transition spd="slow">
    <p:wheel spokes="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1D5254F-AF37-4924-AC69-84AE5175248B}"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D38E4F0-D2E5-4427-A1A8-0E1A34A15ED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0987623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1D5254F-AF37-4924-AC69-84AE5175248B}"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D38E4F0-D2E5-4427-A1A8-0E1A34A15ED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244000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1D5254F-AF37-4924-AC69-84AE5175248B}"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D38E4F0-D2E5-4427-A1A8-0E1A34A15ED3}"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1258845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9" y="1151335"/>
            <a:ext cx="4041775" cy="479822"/>
          </a:xfrm>
        </p:spPr>
        <p:txBody>
          <a:bodyPr anchor="b"/>
          <a:lstStyle>
            <a:lvl1pPr marL="0" indent="0">
              <a:buNone/>
              <a:defRPr sz="2400" b="1"/>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18105070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3157551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375050594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91"/>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453207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166" indent="0">
              <a:buNone/>
              <a:defRPr sz="2800"/>
            </a:lvl2pPr>
            <a:lvl3pPr marL="914333" indent="0">
              <a:buNone/>
              <a:defRPr sz="2400"/>
            </a:lvl3pPr>
            <a:lvl4pPr marL="1371498" indent="0">
              <a:buNone/>
              <a:defRPr sz="2000"/>
            </a:lvl4pPr>
            <a:lvl5pPr marL="1828664" indent="0">
              <a:buNone/>
              <a:defRPr sz="2000"/>
            </a:lvl5pPr>
            <a:lvl6pPr marL="2285829" indent="0">
              <a:buNone/>
              <a:defRPr sz="2000"/>
            </a:lvl6pPr>
            <a:lvl7pPr marL="2742995" indent="0">
              <a:buNone/>
              <a:defRPr sz="2000"/>
            </a:lvl7pPr>
            <a:lvl8pPr marL="3200160" indent="0">
              <a:buNone/>
              <a:defRPr sz="2000"/>
            </a:lvl8pPr>
            <a:lvl9pPr marL="3657326" indent="0">
              <a:buNone/>
              <a:defRPr sz="2000"/>
            </a:lvl9pPr>
          </a:lstStyle>
          <a:p>
            <a:endParaRPr lang="zh-CN" altLang="en-US"/>
          </a:p>
        </p:txBody>
      </p:sp>
      <p:sp>
        <p:nvSpPr>
          <p:cNvPr id="4" name="文本占位符 3"/>
          <p:cNvSpPr>
            <a:spLocks noGrp="1"/>
          </p:cNvSpPr>
          <p:nvPr>
            <p:ph type="body" sz="half" idx="2"/>
          </p:nvPr>
        </p:nvSpPr>
        <p:spPr>
          <a:xfrm>
            <a:off x="1792288" y="4025506"/>
            <a:ext cx="5486400" cy="603647"/>
          </a:xfrm>
        </p:spPr>
        <p:txBody>
          <a:bodyPr/>
          <a:lstStyle>
            <a:lvl1pPr marL="0" indent="0">
              <a:buNone/>
              <a:defRPr sz="1400"/>
            </a:lvl1pPr>
            <a:lvl2pPr marL="457166" indent="0">
              <a:buNone/>
              <a:defRPr sz="1200"/>
            </a:lvl2pPr>
            <a:lvl3pPr marL="914333" indent="0">
              <a:buNone/>
              <a:defRPr sz="1000"/>
            </a:lvl3pPr>
            <a:lvl4pPr marL="1371498" indent="0">
              <a:buNone/>
              <a:defRPr sz="900"/>
            </a:lvl4pPr>
            <a:lvl5pPr marL="1828664" indent="0">
              <a:buNone/>
              <a:defRPr sz="900"/>
            </a:lvl5pPr>
            <a:lvl6pPr marL="2285829" indent="0">
              <a:buNone/>
              <a:defRPr sz="900"/>
            </a:lvl6pPr>
            <a:lvl7pPr marL="2742995" indent="0">
              <a:buNone/>
              <a:defRPr sz="900"/>
            </a:lvl7pPr>
            <a:lvl8pPr marL="3200160" indent="0">
              <a:buNone/>
              <a:defRPr sz="900"/>
            </a:lvl8pPr>
            <a:lvl9pPr marL="3657326"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EBA7C9F-1E6D-4AF9-832B-1F2EAEC467D8}" type="datetimeFigureOut">
              <a:rPr lang="zh-CN" altLang="en-US" smtClean="0"/>
              <a:pPr/>
              <a:t>2019/11/26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2017237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 Id="rId5" Type="http://schemas.openxmlformats.org/officeDocument/2006/relationships/image" Target="../media/image1.jpe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34" tIns="45717" rIns="91434" bIns="45717"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34" tIns="45717" rIns="91434" bIns="45717"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34" tIns="45717" rIns="91434" bIns="45717" rtlCol="0" anchor="ctr"/>
          <a:lstStyle>
            <a:lvl1pPr algn="l">
              <a:defRPr sz="1200">
                <a:solidFill>
                  <a:schemeClr val="tx1">
                    <a:tint val="75000"/>
                  </a:schemeClr>
                </a:solidFill>
              </a:defRPr>
            </a:lvl1pPr>
          </a:lstStyle>
          <a:p>
            <a:fld id="{1EBA7C9F-1E6D-4AF9-832B-1F2EAEC467D8}" type="datetimeFigureOut">
              <a:rPr lang="zh-CN" altLang="en-US" smtClean="0"/>
              <a:pPr/>
              <a:t>2019/11/26</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34" tIns="45717" rIns="91434" bIns="45717"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34" tIns="45717" rIns="91434" bIns="45717" rtlCol="0" anchor="ctr"/>
          <a:lstStyle>
            <a:lvl1pPr algn="r">
              <a:defRPr sz="1200">
                <a:solidFill>
                  <a:schemeClr val="tx1">
                    <a:tint val="75000"/>
                  </a:schemeClr>
                </a:solidFill>
              </a:defRPr>
            </a:lvl1pPr>
          </a:lstStyle>
          <a:p>
            <a:fld id="{CE7D1D49-9EA3-4C5C-A4DC-833A4D095C2D}" type="slidenum">
              <a:rPr lang="zh-CN" altLang="en-US" smtClean="0"/>
              <a:pPr/>
              <a:t>‹#›</a:t>
            </a:fld>
            <a:endParaRPr lang="zh-CN" altLang="en-US"/>
          </a:p>
        </p:txBody>
      </p:sp>
    </p:spTree>
    <p:extLst>
      <p:ext uri="{BB962C8B-B14F-4D97-AF65-F5344CB8AC3E}">
        <p14:creationId xmlns:p14="http://schemas.microsoft.com/office/powerpoint/2010/main" val="25361599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333" rtl="0" eaLnBrk="1" latinLnBrk="0" hangingPunct="1">
        <a:spcBef>
          <a:spcPct val="0"/>
        </a:spcBef>
        <a:buNone/>
        <a:defRPr sz="4400" kern="1200">
          <a:solidFill>
            <a:schemeClr val="tx1"/>
          </a:solidFill>
          <a:latin typeface="+mj-lt"/>
          <a:ea typeface="+mj-ea"/>
          <a:cs typeface="+mj-cs"/>
        </a:defRPr>
      </a:lvl1pPr>
    </p:titleStyle>
    <p:bodyStyle>
      <a:lvl1pPr marL="342875" indent="-342875" algn="l" defTabSz="914333"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95" indent="-285729" algn="l" defTabSz="914333"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15" indent="-228582" algn="l" defTabSz="914333"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80"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246"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411"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09"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34" tIns="45717" rIns="91434" bIns="45717"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34" tIns="45717" rIns="91434" bIns="45717"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34" tIns="45717" rIns="91434" bIns="45717" rtlCol="0" anchor="ctr"/>
          <a:lstStyle>
            <a:lvl1pPr algn="l">
              <a:defRPr sz="1200">
                <a:solidFill>
                  <a:schemeClr val="tx1">
                    <a:tint val="75000"/>
                  </a:schemeClr>
                </a:solidFill>
              </a:defRPr>
            </a:lvl1pPr>
          </a:lstStyle>
          <a:p>
            <a:fld id="{8B8CD9F9-72C8-4589-8A77-E0EAAC1A9441}" type="datetimeFigureOut">
              <a:rPr lang="zh-CN" altLang="en-US" smtClean="0">
                <a:solidFill>
                  <a:prstClr val="black">
                    <a:tint val="75000"/>
                  </a:prstClr>
                </a:solidFill>
              </a:rPr>
              <a:pPr/>
              <a:t>2019/11/26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34" tIns="45717" rIns="91434" bIns="45717"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34" tIns="45717" rIns="91434" bIns="45717" rtlCol="0" anchor="ctr"/>
          <a:lstStyle>
            <a:lvl1pPr algn="r">
              <a:defRPr sz="1200">
                <a:solidFill>
                  <a:schemeClr val="tx1">
                    <a:tint val="75000"/>
                  </a:schemeClr>
                </a:solidFill>
              </a:defRPr>
            </a:lvl1pPr>
          </a:lstStyle>
          <a:p>
            <a:fld id="{8C53447A-3CB4-4631-B405-5E14F97A7A6E}"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77575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333" rtl="0" eaLnBrk="1" latinLnBrk="0" hangingPunct="1">
        <a:spcBef>
          <a:spcPct val="0"/>
        </a:spcBef>
        <a:buNone/>
        <a:defRPr sz="4400" kern="1200">
          <a:solidFill>
            <a:schemeClr val="tx1"/>
          </a:solidFill>
          <a:latin typeface="+mj-lt"/>
          <a:ea typeface="+mj-ea"/>
          <a:cs typeface="+mj-cs"/>
        </a:defRPr>
      </a:lvl1pPr>
    </p:titleStyle>
    <p:bodyStyle>
      <a:lvl1pPr marL="342875" indent="-342875" algn="l" defTabSz="914333"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95" indent="-285729" algn="l" defTabSz="914333"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15" indent="-228582" algn="l" defTabSz="914333"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080"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246"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411"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09"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3"/>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6"/>
            <a:ext cx="2133600" cy="274637"/>
          </a:xfrm>
          <a:prstGeom prst="rect">
            <a:avLst/>
          </a:prstGeom>
        </p:spPr>
        <p:txBody>
          <a:bodyPr vert="horz" lIns="91434" tIns="45717" rIns="91434" bIns="45717"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4C5C2172-B9B3-4F1B-BF3E-19244CDD8585}"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6"/>
            <a:ext cx="2895600" cy="274637"/>
          </a:xfrm>
          <a:prstGeom prst="rect">
            <a:avLst/>
          </a:prstGeom>
        </p:spPr>
        <p:txBody>
          <a:bodyPr vert="horz" lIns="91434" tIns="45717" rIns="91434" bIns="45717"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6"/>
            <a:ext cx="2133600" cy="274637"/>
          </a:xfrm>
          <a:prstGeom prst="rect">
            <a:avLst/>
          </a:prstGeom>
        </p:spPr>
        <p:txBody>
          <a:bodyPr vert="horz" wrap="square" lIns="91434" tIns="45717" rIns="91434" bIns="45717" numCol="1" anchor="ctr" anchorCtr="0" compatLnSpc="1">
            <a:prstTxWarp prst="textNoShape">
              <a:avLst/>
            </a:prstTxWarp>
          </a:bodyPr>
          <a:lstStyle>
            <a:lvl1pPr algn="r" eaLnBrk="1" hangingPunct="1">
              <a:defRPr sz="1200">
                <a:solidFill>
                  <a:srgbClr val="898989"/>
                </a:solidFill>
              </a:defRPr>
            </a:lvl1pPr>
          </a:lstStyle>
          <a:p>
            <a:pPr fontAlgn="base">
              <a:spcBef>
                <a:spcPct val="0"/>
              </a:spcBef>
              <a:spcAft>
                <a:spcPct val="0"/>
              </a:spcAft>
            </a:pPr>
            <a:fld id="{C6BD79FC-9E3A-4B96-8031-E8968D1EC757}" type="slidenum">
              <a:rPr lang="zh-CN" altLang="en-US" smtClean="0"/>
              <a:pPr fontAlgn="base">
                <a:spcBef>
                  <a:spcPct val="0"/>
                </a:spcBef>
                <a:spcAft>
                  <a:spcPct val="0"/>
                </a:spcAft>
              </a:pPr>
              <a:t>‹#›</a:t>
            </a:fld>
            <a:endParaRPr lang="zh-CN" altLang="en-US" smtClean="0"/>
          </a:p>
        </p:txBody>
      </p:sp>
    </p:spTree>
    <p:extLst>
      <p:ext uri="{BB962C8B-B14F-4D97-AF65-F5344CB8AC3E}">
        <p14:creationId xmlns:p14="http://schemas.microsoft.com/office/powerpoint/2010/main" val="4098172132"/>
      </p:ext>
    </p:extLst>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Lst>
  <p:transition spd="slow">
    <p:wheel spokes="1"/>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pitchFamily="2" charset="-122"/>
        </a:defRPr>
      </a:lvl2pPr>
      <a:lvl3pPr algn="ctr" rtl="0" fontAlgn="base">
        <a:spcBef>
          <a:spcPct val="0"/>
        </a:spcBef>
        <a:spcAft>
          <a:spcPct val="0"/>
        </a:spcAft>
        <a:defRPr sz="4400">
          <a:solidFill>
            <a:schemeClr val="tx1"/>
          </a:solidFill>
          <a:latin typeface="Calibri" pitchFamily="34" charset="0"/>
          <a:ea typeface="宋体" pitchFamily="2" charset="-122"/>
        </a:defRPr>
      </a:lvl3pPr>
      <a:lvl4pPr algn="ctr" rtl="0" fontAlgn="base">
        <a:spcBef>
          <a:spcPct val="0"/>
        </a:spcBef>
        <a:spcAft>
          <a:spcPct val="0"/>
        </a:spcAft>
        <a:defRPr sz="4400">
          <a:solidFill>
            <a:schemeClr val="tx1"/>
          </a:solidFill>
          <a:latin typeface="Calibri" pitchFamily="34" charset="0"/>
          <a:ea typeface="宋体" pitchFamily="2" charset="-122"/>
        </a:defRPr>
      </a:lvl4pPr>
      <a:lvl5pPr algn="ctr" rtl="0" fontAlgn="base">
        <a:spcBef>
          <a:spcPct val="0"/>
        </a:spcBef>
        <a:spcAft>
          <a:spcPct val="0"/>
        </a:spcAft>
        <a:defRPr sz="4400">
          <a:solidFill>
            <a:schemeClr val="tx1"/>
          </a:solidFill>
          <a:latin typeface="Calibri" pitchFamily="34" charset="0"/>
          <a:ea typeface="宋体" pitchFamily="2" charset="-122"/>
        </a:defRPr>
      </a:lvl5pPr>
      <a:lvl6pPr marL="457166" algn="ctr" rtl="0" fontAlgn="base">
        <a:spcBef>
          <a:spcPct val="0"/>
        </a:spcBef>
        <a:spcAft>
          <a:spcPct val="0"/>
        </a:spcAft>
        <a:defRPr sz="4400">
          <a:solidFill>
            <a:schemeClr val="tx1"/>
          </a:solidFill>
          <a:latin typeface="Calibri" pitchFamily="34" charset="0"/>
          <a:ea typeface="宋体" pitchFamily="2" charset="-122"/>
        </a:defRPr>
      </a:lvl6pPr>
      <a:lvl7pPr marL="914333" algn="ctr" rtl="0" fontAlgn="base">
        <a:spcBef>
          <a:spcPct val="0"/>
        </a:spcBef>
        <a:spcAft>
          <a:spcPct val="0"/>
        </a:spcAft>
        <a:defRPr sz="4400">
          <a:solidFill>
            <a:schemeClr val="tx1"/>
          </a:solidFill>
          <a:latin typeface="Calibri" pitchFamily="34" charset="0"/>
          <a:ea typeface="宋体" pitchFamily="2" charset="-122"/>
        </a:defRPr>
      </a:lvl7pPr>
      <a:lvl8pPr marL="1371498" algn="ctr" rtl="0" fontAlgn="base">
        <a:spcBef>
          <a:spcPct val="0"/>
        </a:spcBef>
        <a:spcAft>
          <a:spcPct val="0"/>
        </a:spcAft>
        <a:defRPr sz="4400">
          <a:solidFill>
            <a:schemeClr val="tx1"/>
          </a:solidFill>
          <a:latin typeface="Calibri" pitchFamily="34" charset="0"/>
          <a:ea typeface="宋体" pitchFamily="2" charset="-122"/>
        </a:defRPr>
      </a:lvl8pPr>
      <a:lvl9pPr marL="1828664"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875" indent="-342875"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895" indent="-285729"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2915" indent="-228582"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080" indent="-228582"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246" indent="-228582"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411"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09"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3"/>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4" tIns="45717" rIns="91434" bIns="45717"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6"/>
            <a:ext cx="2133600" cy="274637"/>
          </a:xfrm>
          <a:prstGeom prst="rect">
            <a:avLst/>
          </a:prstGeom>
        </p:spPr>
        <p:txBody>
          <a:bodyPr vert="horz" lIns="91434" tIns="45717" rIns="91434" bIns="45717"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4C5C2172-B9B3-4F1B-BF3E-19244CDD8585}" type="datetimeFigureOut">
              <a:rPr lang="zh-CN" altLang="en-US">
                <a:solidFill>
                  <a:prstClr val="black">
                    <a:tint val="75000"/>
                  </a:prstClr>
                </a:solidFill>
              </a:rPr>
              <a:pPr>
                <a:defRPr/>
              </a:pPr>
              <a:t>2019/11/26</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6"/>
            <a:ext cx="2895600" cy="274637"/>
          </a:xfrm>
          <a:prstGeom prst="rect">
            <a:avLst/>
          </a:prstGeom>
        </p:spPr>
        <p:txBody>
          <a:bodyPr vert="horz" lIns="91434" tIns="45717" rIns="91434" bIns="45717"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6"/>
            <a:ext cx="2133600" cy="274637"/>
          </a:xfrm>
          <a:prstGeom prst="rect">
            <a:avLst/>
          </a:prstGeom>
        </p:spPr>
        <p:txBody>
          <a:bodyPr vert="horz" wrap="square" lIns="91434" tIns="45717" rIns="91434" bIns="45717" numCol="1" anchor="ctr" anchorCtr="0" compatLnSpc="1">
            <a:prstTxWarp prst="textNoShape">
              <a:avLst/>
            </a:prstTxWarp>
          </a:bodyPr>
          <a:lstStyle>
            <a:lvl1pPr algn="r" eaLnBrk="1" hangingPunct="1">
              <a:defRPr sz="1200">
                <a:solidFill>
                  <a:srgbClr val="898989"/>
                </a:solidFill>
              </a:defRPr>
            </a:lvl1pPr>
          </a:lstStyle>
          <a:p>
            <a:pPr fontAlgn="base">
              <a:spcBef>
                <a:spcPct val="0"/>
              </a:spcBef>
              <a:spcAft>
                <a:spcPct val="0"/>
              </a:spcAft>
            </a:pPr>
            <a:fld id="{C6BD79FC-9E3A-4B96-8031-E8968D1EC757}" type="slidenum">
              <a:rPr lang="zh-CN" altLang="en-US" smtClean="0"/>
              <a:pPr fontAlgn="base">
                <a:spcBef>
                  <a:spcPct val="0"/>
                </a:spcBef>
                <a:spcAft>
                  <a:spcPct val="0"/>
                </a:spcAft>
              </a:pPr>
              <a:t>‹#›</a:t>
            </a:fld>
            <a:endParaRPr lang="zh-CN" altLang="en-US" smtClean="0"/>
          </a:p>
        </p:txBody>
      </p:sp>
    </p:spTree>
    <p:extLst>
      <p:ext uri="{BB962C8B-B14F-4D97-AF65-F5344CB8AC3E}">
        <p14:creationId xmlns:p14="http://schemas.microsoft.com/office/powerpoint/2010/main" val="2013564133"/>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ransition spd="slow">
    <p:wheel spokes="1"/>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pitchFamily="2" charset="-122"/>
        </a:defRPr>
      </a:lvl2pPr>
      <a:lvl3pPr algn="ctr" rtl="0" fontAlgn="base">
        <a:spcBef>
          <a:spcPct val="0"/>
        </a:spcBef>
        <a:spcAft>
          <a:spcPct val="0"/>
        </a:spcAft>
        <a:defRPr sz="4400">
          <a:solidFill>
            <a:schemeClr val="tx1"/>
          </a:solidFill>
          <a:latin typeface="Calibri" pitchFamily="34" charset="0"/>
          <a:ea typeface="宋体" pitchFamily="2" charset="-122"/>
        </a:defRPr>
      </a:lvl3pPr>
      <a:lvl4pPr algn="ctr" rtl="0" fontAlgn="base">
        <a:spcBef>
          <a:spcPct val="0"/>
        </a:spcBef>
        <a:spcAft>
          <a:spcPct val="0"/>
        </a:spcAft>
        <a:defRPr sz="4400">
          <a:solidFill>
            <a:schemeClr val="tx1"/>
          </a:solidFill>
          <a:latin typeface="Calibri" pitchFamily="34" charset="0"/>
          <a:ea typeface="宋体" pitchFamily="2" charset="-122"/>
        </a:defRPr>
      </a:lvl4pPr>
      <a:lvl5pPr algn="ctr" rtl="0" fontAlgn="base">
        <a:spcBef>
          <a:spcPct val="0"/>
        </a:spcBef>
        <a:spcAft>
          <a:spcPct val="0"/>
        </a:spcAft>
        <a:defRPr sz="4400">
          <a:solidFill>
            <a:schemeClr val="tx1"/>
          </a:solidFill>
          <a:latin typeface="Calibri" pitchFamily="34" charset="0"/>
          <a:ea typeface="宋体" pitchFamily="2" charset="-122"/>
        </a:defRPr>
      </a:lvl5pPr>
      <a:lvl6pPr marL="457166" algn="ctr" rtl="0" fontAlgn="base">
        <a:spcBef>
          <a:spcPct val="0"/>
        </a:spcBef>
        <a:spcAft>
          <a:spcPct val="0"/>
        </a:spcAft>
        <a:defRPr sz="4400">
          <a:solidFill>
            <a:schemeClr val="tx1"/>
          </a:solidFill>
          <a:latin typeface="Calibri" pitchFamily="34" charset="0"/>
          <a:ea typeface="宋体" pitchFamily="2" charset="-122"/>
        </a:defRPr>
      </a:lvl6pPr>
      <a:lvl7pPr marL="914333" algn="ctr" rtl="0" fontAlgn="base">
        <a:spcBef>
          <a:spcPct val="0"/>
        </a:spcBef>
        <a:spcAft>
          <a:spcPct val="0"/>
        </a:spcAft>
        <a:defRPr sz="4400">
          <a:solidFill>
            <a:schemeClr val="tx1"/>
          </a:solidFill>
          <a:latin typeface="Calibri" pitchFamily="34" charset="0"/>
          <a:ea typeface="宋体" pitchFamily="2" charset="-122"/>
        </a:defRPr>
      </a:lvl7pPr>
      <a:lvl8pPr marL="1371498" algn="ctr" rtl="0" fontAlgn="base">
        <a:spcBef>
          <a:spcPct val="0"/>
        </a:spcBef>
        <a:spcAft>
          <a:spcPct val="0"/>
        </a:spcAft>
        <a:defRPr sz="4400">
          <a:solidFill>
            <a:schemeClr val="tx1"/>
          </a:solidFill>
          <a:latin typeface="Calibri" pitchFamily="34" charset="0"/>
          <a:ea typeface="宋体" pitchFamily="2" charset="-122"/>
        </a:defRPr>
      </a:lvl8pPr>
      <a:lvl9pPr marL="1828664"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875" indent="-342875"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895" indent="-285729"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2915" indent="-228582"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080" indent="-228582"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246" indent="-228582"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411"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578"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744"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909" indent="-228582" algn="l" defTabSz="91433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5"/>
            <a:ext cx="7886700" cy="994172"/>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pPr defTabSz="685781"/>
            <a:fld id="{D1D5254F-AF37-4924-AC69-84AE5175248B}" type="datetimeFigureOut">
              <a:rPr lang="zh-CN" altLang="en-US" smtClean="0">
                <a:solidFill>
                  <a:prstClr val="black">
                    <a:tint val="75000"/>
                  </a:prstClr>
                </a:solidFill>
              </a:rPr>
              <a:pPr defTabSz="685781"/>
              <a:t>2019/11/26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pPr defTabSz="685781"/>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pPr defTabSz="685781"/>
            <a:fld id="{DD38E4F0-D2E5-4427-A1A8-0E1A34A15ED3}" type="slidenum">
              <a:rPr lang="zh-CN" altLang="en-US" smtClean="0">
                <a:solidFill>
                  <a:prstClr val="black">
                    <a:tint val="75000"/>
                  </a:prstClr>
                </a:solidFill>
              </a:rPr>
              <a:pPr defTabSz="685781"/>
              <a:t>‹#›</a:t>
            </a:fld>
            <a:endParaRPr lang="zh-CN" altLang="en-US">
              <a:solidFill>
                <a:prstClr val="black">
                  <a:tint val="75000"/>
                </a:prstClr>
              </a:solidFill>
            </a:endParaRPr>
          </a:p>
        </p:txBody>
      </p:sp>
    </p:spTree>
    <p:extLst>
      <p:ext uri="{BB962C8B-B14F-4D97-AF65-F5344CB8AC3E}">
        <p14:creationId xmlns:p14="http://schemas.microsoft.com/office/powerpoint/2010/main" val="953963449"/>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46.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7.xml"/><Relationship Id="rId5" Type="http://schemas.openxmlformats.org/officeDocument/2006/relationships/image" Target="../media/image29.jpe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17.xml"/><Relationship Id="rId5" Type="http://schemas.openxmlformats.org/officeDocument/2006/relationships/image" Target="../media/image32.jpeg"/><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1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4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7.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865" y="1779662"/>
            <a:ext cx="2741984" cy="3137016"/>
          </a:xfrm>
          <a:prstGeom prst="rect">
            <a:avLst/>
          </a:prstGeom>
        </p:spPr>
      </p:pic>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4299942"/>
            <a:ext cx="9144000" cy="2686050"/>
          </a:xfrm>
          <a:prstGeom prst="rect">
            <a:avLst/>
          </a:prstGeom>
        </p:spPr>
      </p:pic>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64712" y="2715766"/>
            <a:ext cx="3146207" cy="2574169"/>
          </a:xfrm>
          <a:prstGeom prst="rect">
            <a:avLst/>
          </a:prstGeom>
        </p:spPr>
      </p:pic>
      <p:pic>
        <p:nvPicPr>
          <p:cNvPr id="8" name="图片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45265" y="-20538"/>
            <a:ext cx="2678663" cy="1778289"/>
          </a:xfrm>
          <a:prstGeom prst="rect">
            <a:avLst/>
          </a:prstGeom>
        </p:spPr>
      </p:pic>
      <p:pic>
        <p:nvPicPr>
          <p:cNvPr id="9" name="图片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96549" y="309413"/>
            <a:ext cx="1684640" cy="1118385"/>
          </a:xfrm>
          <a:prstGeom prst="rect">
            <a:avLst/>
          </a:prstGeom>
        </p:spPr>
      </p:pic>
      <p:pic>
        <p:nvPicPr>
          <p:cNvPr id="10" name="图片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71321" y="543882"/>
            <a:ext cx="5233392" cy="2371969"/>
          </a:xfrm>
          <a:prstGeom prst="rect">
            <a:avLst/>
          </a:prstGeom>
        </p:spPr>
      </p:pic>
      <p:cxnSp>
        <p:nvCxnSpPr>
          <p:cNvPr id="13" name="直接连接符 12"/>
          <p:cNvCxnSpPr/>
          <p:nvPr/>
        </p:nvCxnSpPr>
        <p:spPr>
          <a:xfrm>
            <a:off x="3635896" y="3098147"/>
            <a:ext cx="5112568" cy="0"/>
          </a:xfrm>
          <a:prstGeom prst="line">
            <a:avLst/>
          </a:prstGeom>
          <a:ln>
            <a:solidFill>
              <a:srgbClr val="DF6342"/>
            </a:solidFill>
          </a:ln>
        </p:spPr>
        <p:style>
          <a:lnRef idx="1">
            <a:schemeClr val="accent1"/>
          </a:lnRef>
          <a:fillRef idx="0">
            <a:schemeClr val="accent1"/>
          </a:fillRef>
          <a:effectRef idx="0">
            <a:schemeClr val="accent1"/>
          </a:effectRef>
          <a:fontRef idx="minor">
            <a:schemeClr val="tx1"/>
          </a:fontRef>
        </p:style>
      </p:cxnSp>
      <p:pic>
        <p:nvPicPr>
          <p:cNvPr id="2" name="纯音乐 - 和兰花在一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cstate="print"/>
          <a:stretch>
            <a:fillRect/>
          </a:stretch>
        </p:blipFill>
        <p:spPr>
          <a:xfrm>
            <a:off x="4560125" y="-1388690"/>
            <a:ext cx="609600" cy="609600"/>
          </a:xfrm>
          <a:prstGeom prst="rect">
            <a:avLst/>
          </a:prstGeom>
        </p:spPr>
      </p:pic>
      <p:sp>
        <p:nvSpPr>
          <p:cNvPr id="17" name="TextBox 16"/>
          <p:cNvSpPr txBox="1"/>
          <p:nvPr/>
        </p:nvSpPr>
        <p:spPr>
          <a:xfrm>
            <a:off x="3707903" y="2417961"/>
            <a:ext cx="5184577" cy="720903"/>
          </a:xfrm>
          <a:prstGeom prst="rect">
            <a:avLst/>
          </a:prstGeom>
        </p:spPr>
        <p:txBody>
          <a:bodyPr wrap="square" lIns="68580" tIns="34290" rIns="68580" bIns="34290"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rPr>
              <a:t>关爱儿</a:t>
            </a:r>
            <a:r>
              <a:rPr kumimoji="0" lang="zh-CN" altLang="en-US" sz="3200" b="1" i="0" u="none" strike="noStrike" kern="0" cap="none" spc="0" normalizeH="0" baseline="0" noProof="0" dirty="0" smtClean="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rPr>
              <a:t>童爱</a:t>
            </a:r>
            <a:r>
              <a:rPr kumimoji="0" lang="zh-CN" altLang="en-US" sz="3200" b="1" i="0" u="none" strike="noStrike" kern="0" cap="none" spc="0" normalizeH="0" baseline="0" noProof="0" dirty="0" smtClean="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rPr>
              <a:t>心公</a:t>
            </a:r>
            <a:r>
              <a:rPr kumimoji="0" lang="zh-CN" altLang="en-US" sz="3200" b="1" i="0" u="none" strike="noStrike" kern="0" cap="none" spc="0" normalizeH="0" baseline="0" noProof="0" dirty="0" smtClean="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rPr>
              <a:t>益活动</a:t>
            </a:r>
            <a:r>
              <a:rPr kumimoji="0" lang="en-US" altLang="zh-CN" sz="3200" b="1" i="0" u="none" strike="noStrike" kern="0" cap="none" spc="0" normalizeH="0" baseline="0" noProof="0" dirty="0" smtClean="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rPr>
              <a:t>PPT</a:t>
            </a:r>
            <a:endParaRPr kumimoji="0" lang="zh-CN" altLang="en-US" sz="3200" b="1" i="0" u="none" strike="noStrike" kern="0" cap="none" spc="0" normalizeH="0" baseline="0" noProof="0" dirty="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a:off x="4355976" y="3105916"/>
            <a:ext cx="3672408" cy="346249"/>
          </a:xfrm>
          <a:prstGeom prst="rect">
            <a:avLst/>
          </a:prstGeom>
        </p:spPr>
        <p:txBody>
          <a:bodyPr wrap="square" lIns="68580" tIns="34290" rIns="68580" bIns="34290"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rPr>
              <a:t>关</a:t>
            </a:r>
            <a:r>
              <a:rPr kumimoji="0" lang="zh-CN" altLang="en-US" sz="1200" b="0" i="0" u="none" strike="noStrike" kern="0" cap="none" spc="0" normalizeH="0" baseline="0" noProof="0" dirty="0" smtClean="0">
                <a:ln>
                  <a:noFill/>
                </a:ln>
                <a:gradFill>
                  <a:gsLst>
                    <a:gs pos="0">
                      <a:srgbClr val="8A0012"/>
                    </a:gs>
                    <a:gs pos="50000">
                      <a:srgbClr val="E01425"/>
                    </a:gs>
                    <a:gs pos="100000">
                      <a:srgbClr val="DF6342"/>
                    </a:gs>
                  </a:gsLst>
                  <a:lin ang="5400000" scaled="0"/>
                </a:gradFill>
                <a:effectLst/>
                <a:uLnTx/>
                <a:uFillTx/>
                <a:latin typeface="微软雅黑" panose="020B0503020204020204" pitchFamily="34" charset="-122"/>
                <a:ea typeface="微软雅黑" panose="020B0503020204020204" pitchFamily="34" charset="-122"/>
              </a:rPr>
              <a:t>爱老人儿童、工作汇报、爱心公益</a:t>
            </a:r>
            <a:r>
              <a:rPr lang="zh-CN" altLang="en-US" sz="1200" kern="0" dirty="0" smtClean="0">
                <a:gradFill>
                  <a:gsLst>
                    <a:gs pos="0">
                      <a:srgbClr val="8A0012"/>
                    </a:gs>
                    <a:gs pos="50000">
                      <a:srgbClr val="E01425"/>
                    </a:gs>
                    <a:gs pos="100000">
                      <a:srgbClr val="DF6342"/>
                    </a:gs>
                  </a:gsLst>
                  <a:lin ang="5400000" scaled="0"/>
                </a:gradFill>
              </a:rPr>
              <a:t>、感恩节</a:t>
            </a:r>
            <a:r>
              <a:rPr lang="en-US" altLang="zh-CN" sz="1200" kern="0" dirty="0" smtClean="0">
                <a:gradFill>
                  <a:gsLst>
                    <a:gs pos="0">
                      <a:srgbClr val="8A0012"/>
                    </a:gs>
                    <a:gs pos="50000">
                      <a:srgbClr val="E01425"/>
                    </a:gs>
                    <a:gs pos="100000">
                      <a:srgbClr val="DF6342"/>
                    </a:gs>
                  </a:gsLst>
                  <a:lin ang="5400000" scaled="0"/>
                </a:gradFill>
              </a:rPr>
              <a:t>PPT</a:t>
            </a:r>
            <a:endParaRPr kumimoji="0" lang="zh-CN" altLang="en-US" sz="1200" b="0" i="0" u="none" strike="noStrike" kern="0" cap="none" spc="0" normalizeH="0" baseline="0" noProof="0" dirty="0">
              <a:ln>
                <a:noFill/>
              </a:ln>
              <a:gradFill>
                <a:gsLst>
                  <a:gs pos="0">
                    <a:srgbClr val="8A0012"/>
                  </a:gs>
                  <a:gs pos="50000">
                    <a:srgbClr val="E01425"/>
                  </a:gs>
                  <a:gs pos="100000">
                    <a:srgbClr val="DF6342"/>
                  </a:gs>
                </a:gsLst>
                <a:lin ang="5400000" scaled="0"/>
              </a:gradFill>
              <a:effectLst/>
              <a:uLnTx/>
              <a:uFillTx/>
            </a:endParaRPr>
          </a:p>
        </p:txBody>
      </p:sp>
    </p:spTree>
    <p:extLst>
      <p:ext uri="{BB962C8B-B14F-4D97-AF65-F5344CB8AC3E}">
        <p14:creationId xmlns:p14="http://schemas.microsoft.com/office/powerpoint/2010/main" val="319252074"/>
      </p:ext>
    </p:extLst>
  </p:cSld>
  <p:clrMapOvr>
    <a:masterClrMapping/>
  </p:clrMapOvr>
  <mc:AlternateContent xmlns:mc="http://schemas.openxmlformats.org/markup-compatibility/2006" xmlns:p14="http://schemas.microsoft.com/office/powerpoint/2010/main">
    <mc:Choice Requires="p14">
      <p:transition spd="slow" p14:dur="800" advClick="0" advTm="0">
        <p14:flythrough/>
      </p:transition>
    </mc:Choice>
    <mc:Fallback xmlns="">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900"/>
                                            <p:tgtEl>
                                              <p:spTgt spid="5"/>
                                            </p:tgtEl>
                                          </p:cBhvr>
                                        </p:animEffect>
                                      </p:childTnLst>
                                    </p:cTn>
                                  </p:par>
                                </p:childTnLst>
                              </p:cTn>
                            </p:par>
                            <p:par>
                              <p:cTn id="10" fill="hold">
                                <p:stCondLst>
                                  <p:cond delay="900"/>
                                </p:stCondLst>
                                <p:childTnLst>
                                  <p:par>
                                    <p:cTn id="11" presetID="2" presetClass="entr" presetSubtype="4" accel="46000" fill="hold" nodeType="afterEffect" p14:presetBounceEnd="48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48000">
                                          <p:cBhvr additive="base">
                                            <p:cTn id="13" dur="1200" fill="hold"/>
                                            <p:tgtEl>
                                              <p:spTgt spid="6"/>
                                            </p:tgtEl>
                                            <p:attrNameLst>
                                              <p:attrName>ppt_x</p:attrName>
                                            </p:attrNameLst>
                                          </p:cBhvr>
                                          <p:tavLst>
                                            <p:tav tm="0">
                                              <p:val>
                                                <p:strVal val="#ppt_x"/>
                                              </p:val>
                                            </p:tav>
                                            <p:tav tm="100000">
                                              <p:val>
                                                <p:strVal val="#ppt_x"/>
                                              </p:val>
                                            </p:tav>
                                          </p:tavLst>
                                        </p:anim>
                                        <p:anim calcmode="lin" valueType="num" p14:bounceEnd="48000">
                                          <p:cBhvr additive="base">
                                            <p:cTn id="14" dur="12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21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3100"/>
                                </p:stCondLst>
                                <p:childTnLst>
                                  <p:par>
                                    <p:cTn id="22" presetID="55"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0.70"/>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childTnLst>
                              </p:cTn>
                            </p:par>
                            <p:par>
                              <p:cTn id="27" fill="hold">
                                <p:stCondLst>
                                  <p:cond delay="410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17"/>
                                            </p:tgtEl>
                                            <p:attrNameLst>
                                              <p:attrName>style.visibility</p:attrName>
                                            </p:attrNameLst>
                                          </p:cBhvr>
                                          <p:to>
                                            <p:strVal val="visible"/>
                                          </p:to>
                                        </p:se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ppt_h/2"/>
                                              </p:val>
                                            </p:tav>
                                            <p:tav tm="100000">
                                              <p:val>
                                                <p:strVal val="#ppt_y"/>
                                              </p:val>
                                            </p:tav>
                                          </p:tavLst>
                                        </p:anim>
                                        <p:anim calcmode="lin" valueType="num">
                                          <p:cBhvr>
                                            <p:cTn id="32" dur="250" fill="hold"/>
                                            <p:tgtEl>
                                              <p:spTgt spid="17"/>
                                            </p:tgtEl>
                                            <p:attrNameLst>
                                              <p:attrName>ppt_w</p:attrName>
                                            </p:attrNameLst>
                                          </p:cBhvr>
                                          <p:tavLst>
                                            <p:tav tm="0">
                                              <p:val>
                                                <p:strVal val="#ppt_w"/>
                                              </p:val>
                                            </p:tav>
                                            <p:tav tm="100000">
                                              <p:val>
                                                <p:strVal val="#ppt_w"/>
                                              </p:val>
                                            </p:tav>
                                          </p:tavLst>
                                        </p:anim>
                                        <p:anim calcmode="lin" valueType="num">
                                          <p:cBhvr>
                                            <p:cTn id="33" dur="250" fill="hold"/>
                                            <p:tgtEl>
                                              <p:spTgt spid="17"/>
                                            </p:tgtEl>
                                            <p:attrNameLst>
                                              <p:attrName>ppt_h</p:attrName>
                                            </p:attrNameLst>
                                          </p:cBhvr>
                                          <p:tavLst>
                                            <p:tav tm="0">
                                              <p:val>
                                                <p:fltVal val="0"/>
                                              </p:val>
                                            </p:tav>
                                            <p:tav tm="100000">
                                              <p:val>
                                                <p:strVal val="#ppt_h"/>
                                              </p:val>
                                            </p:tav>
                                          </p:tavLst>
                                        </p:anim>
                                      </p:childTnLst>
                                    </p:cTn>
                                  </p:par>
                                </p:childTnLst>
                              </p:cTn>
                            </p:par>
                            <p:par>
                              <p:cTn id="34" fill="hold">
                                <p:stCondLst>
                                  <p:cond delay="5550"/>
                                </p:stCondLst>
                                <p:childTnLst>
                                  <p:par>
                                    <p:cTn id="35" presetID="16" presetClass="entr" presetSubtype="21"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1050"/>
                                            <p:tgtEl>
                                              <p:spTgt spid="13"/>
                                            </p:tgtEl>
                                          </p:cBhvr>
                                        </p:animEffect>
                                      </p:childTnLst>
                                    </p:cTn>
                                  </p:par>
                                </p:childTnLst>
                              </p:cTn>
                            </p:par>
                            <p:par>
                              <p:cTn id="38" fill="hold">
                                <p:stCondLst>
                                  <p:cond delay="6600"/>
                                </p:stCondLst>
                                <p:childTnLst>
                                  <p:par>
                                    <p:cTn id="39" presetID="22" presetClass="entr" presetSubtype="8" fill="hold" grpId="0" nodeType="afterEffect">
                                      <p:stCondLst>
                                        <p:cond delay="0"/>
                                      </p:stCondLst>
                                      <p:iterate type="lt">
                                        <p:tmPct val="30000"/>
                                      </p:iterate>
                                      <p:childTnLst>
                                        <p:set>
                                          <p:cBhvr>
                                            <p:cTn id="40" dur="1" fill="hold">
                                              <p:stCondLst>
                                                <p:cond delay="0"/>
                                              </p:stCondLst>
                                            </p:cTn>
                                            <p:tgtEl>
                                              <p:spTgt spid="16"/>
                                            </p:tgtEl>
                                            <p:attrNameLst>
                                              <p:attrName>style.visibility</p:attrName>
                                            </p:attrNameLst>
                                          </p:cBhvr>
                                          <p:to>
                                            <p:strVal val="visible"/>
                                          </p:to>
                                        </p:set>
                                        <p:animEffect transition="in" filter="wipe(left)">
                                          <p:cBhvr>
                                            <p:cTn id="41" dur="300"/>
                                            <p:tgtEl>
                                              <p:spTgt spid="16"/>
                                            </p:tgtEl>
                                          </p:cBhvr>
                                        </p:animEffect>
                                      </p:childTnLst>
                                    </p:cTn>
                                  </p:par>
                                </p:childTnLst>
                              </p:cTn>
                            </p:par>
                            <p:par>
                              <p:cTn id="42" fill="hold">
                                <p:stCondLst>
                                  <p:cond delay="888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790"/>
                                            <p:tgtEl>
                                              <p:spTgt spid="8"/>
                                            </p:tgtEl>
                                          </p:cBhvr>
                                        </p:animEffect>
                                      </p:childTnLst>
                                    </p:cTn>
                                  </p:par>
                                </p:childTnLst>
                              </p:cTn>
                            </p:par>
                            <p:par>
                              <p:cTn id="46" fill="hold">
                                <p:stCondLst>
                                  <p:cond delay="9670"/>
                                </p:stCondLst>
                                <p:childTnLst>
                                  <p:par>
                                    <p:cTn id="47" presetID="23" presetClass="entr" presetSubtype="16"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700" fill="hold"/>
                                            <p:tgtEl>
                                              <p:spTgt spid="9"/>
                                            </p:tgtEl>
                                            <p:attrNameLst>
                                              <p:attrName>ppt_w</p:attrName>
                                            </p:attrNameLst>
                                          </p:cBhvr>
                                          <p:tavLst>
                                            <p:tav tm="0">
                                              <p:val>
                                                <p:fltVal val="0"/>
                                              </p:val>
                                            </p:tav>
                                            <p:tav tm="100000">
                                              <p:val>
                                                <p:strVal val="#ppt_w"/>
                                              </p:val>
                                            </p:tav>
                                          </p:tavLst>
                                        </p:anim>
                                        <p:anim calcmode="lin" valueType="num">
                                          <p:cBhvr>
                                            <p:cTn id="50" dur="7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2"/>
                    </p:tgtEl>
                  </p:cMediaNode>
                </p:audio>
              </p:childTnLst>
            </p:cTn>
          </p:par>
        </p:tnLst>
        <p:bldLst>
          <p:bldP spid="17"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2" presetClass="entr" presetSubtype="4"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900"/>
                                            <p:tgtEl>
                                              <p:spTgt spid="5"/>
                                            </p:tgtEl>
                                          </p:cBhvr>
                                        </p:animEffect>
                                      </p:childTnLst>
                                    </p:cTn>
                                  </p:par>
                                </p:childTnLst>
                              </p:cTn>
                            </p:par>
                            <p:par>
                              <p:cTn id="10" fill="hold">
                                <p:stCondLst>
                                  <p:cond delay="900"/>
                                </p:stCondLst>
                                <p:childTnLst>
                                  <p:par>
                                    <p:cTn id="11" presetID="2" presetClass="entr" presetSubtype="4" accel="4600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200" fill="hold"/>
                                            <p:tgtEl>
                                              <p:spTgt spid="6"/>
                                            </p:tgtEl>
                                            <p:attrNameLst>
                                              <p:attrName>ppt_x</p:attrName>
                                            </p:attrNameLst>
                                          </p:cBhvr>
                                          <p:tavLst>
                                            <p:tav tm="0">
                                              <p:val>
                                                <p:strVal val="#ppt_x"/>
                                              </p:val>
                                            </p:tav>
                                            <p:tav tm="100000">
                                              <p:val>
                                                <p:strVal val="#ppt_x"/>
                                              </p:val>
                                            </p:tav>
                                          </p:tavLst>
                                        </p:anim>
                                        <p:anim calcmode="lin" valueType="num">
                                          <p:cBhvr additive="base">
                                            <p:cTn id="14" dur="1200" fill="hold"/>
                                            <p:tgtEl>
                                              <p:spTgt spid="6"/>
                                            </p:tgtEl>
                                            <p:attrNameLst>
                                              <p:attrName>ppt_y</p:attrName>
                                            </p:attrNameLst>
                                          </p:cBhvr>
                                          <p:tavLst>
                                            <p:tav tm="0">
                                              <p:val>
                                                <p:strVal val="1+#ppt_h/2"/>
                                              </p:val>
                                            </p:tav>
                                            <p:tav tm="100000">
                                              <p:val>
                                                <p:strVal val="#ppt_y"/>
                                              </p:val>
                                            </p:tav>
                                          </p:tavLst>
                                        </p:anim>
                                      </p:childTnLst>
                                    </p:cTn>
                                  </p:par>
                                </p:childTnLst>
                              </p:cTn>
                            </p:par>
                            <p:par>
                              <p:cTn id="15" fill="hold">
                                <p:stCondLst>
                                  <p:cond delay="21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3100"/>
                                </p:stCondLst>
                                <p:childTnLst>
                                  <p:par>
                                    <p:cTn id="22" presetID="55"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0.70"/>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childTnLst>
                              </p:cTn>
                            </p:par>
                            <p:par>
                              <p:cTn id="27" fill="hold">
                                <p:stCondLst>
                                  <p:cond delay="4100"/>
                                </p:stCondLst>
                                <p:childTnLst>
                                  <p:par>
                                    <p:cTn id="28" presetID="17" presetClass="entr" presetSubtype="1" fill="hold" grpId="0" nodeType="afterEffect">
                                      <p:stCondLst>
                                        <p:cond delay="0"/>
                                      </p:stCondLst>
                                      <p:iterate type="lt">
                                        <p:tmPct val="40000"/>
                                      </p:iterate>
                                      <p:childTnLst>
                                        <p:set>
                                          <p:cBhvr>
                                            <p:cTn id="29" dur="1" fill="hold">
                                              <p:stCondLst>
                                                <p:cond delay="0"/>
                                              </p:stCondLst>
                                            </p:cTn>
                                            <p:tgtEl>
                                              <p:spTgt spid="17"/>
                                            </p:tgtEl>
                                            <p:attrNameLst>
                                              <p:attrName>style.visibility</p:attrName>
                                            </p:attrNameLst>
                                          </p:cBhvr>
                                          <p:to>
                                            <p:strVal val="visible"/>
                                          </p:to>
                                        </p:se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ppt_h/2"/>
                                              </p:val>
                                            </p:tav>
                                            <p:tav tm="100000">
                                              <p:val>
                                                <p:strVal val="#ppt_y"/>
                                              </p:val>
                                            </p:tav>
                                          </p:tavLst>
                                        </p:anim>
                                        <p:anim calcmode="lin" valueType="num">
                                          <p:cBhvr>
                                            <p:cTn id="32" dur="250" fill="hold"/>
                                            <p:tgtEl>
                                              <p:spTgt spid="17"/>
                                            </p:tgtEl>
                                            <p:attrNameLst>
                                              <p:attrName>ppt_w</p:attrName>
                                            </p:attrNameLst>
                                          </p:cBhvr>
                                          <p:tavLst>
                                            <p:tav tm="0">
                                              <p:val>
                                                <p:strVal val="#ppt_w"/>
                                              </p:val>
                                            </p:tav>
                                            <p:tav tm="100000">
                                              <p:val>
                                                <p:strVal val="#ppt_w"/>
                                              </p:val>
                                            </p:tav>
                                          </p:tavLst>
                                        </p:anim>
                                        <p:anim calcmode="lin" valueType="num">
                                          <p:cBhvr>
                                            <p:cTn id="33" dur="250" fill="hold"/>
                                            <p:tgtEl>
                                              <p:spTgt spid="17"/>
                                            </p:tgtEl>
                                            <p:attrNameLst>
                                              <p:attrName>ppt_h</p:attrName>
                                            </p:attrNameLst>
                                          </p:cBhvr>
                                          <p:tavLst>
                                            <p:tav tm="0">
                                              <p:val>
                                                <p:fltVal val="0"/>
                                              </p:val>
                                            </p:tav>
                                            <p:tav tm="100000">
                                              <p:val>
                                                <p:strVal val="#ppt_h"/>
                                              </p:val>
                                            </p:tav>
                                          </p:tavLst>
                                        </p:anim>
                                      </p:childTnLst>
                                    </p:cTn>
                                  </p:par>
                                </p:childTnLst>
                              </p:cTn>
                            </p:par>
                            <p:par>
                              <p:cTn id="34" fill="hold">
                                <p:stCondLst>
                                  <p:cond delay="5550"/>
                                </p:stCondLst>
                                <p:childTnLst>
                                  <p:par>
                                    <p:cTn id="35" presetID="16" presetClass="entr" presetSubtype="21"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1050"/>
                                            <p:tgtEl>
                                              <p:spTgt spid="13"/>
                                            </p:tgtEl>
                                          </p:cBhvr>
                                        </p:animEffect>
                                      </p:childTnLst>
                                    </p:cTn>
                                  </p:par>
                                </p:childTnLst>
                              </p:cTn>
                            </p:par>
                            <p:par>
                              <p:cTn id="38" fill="hold">
                                <p:stCondLst>
                                  <p:cond delay="6600"/>
                                </p:stCondLst>
                                <p:childTnLst>
                                  <p:par>
                                    <p:cTn id="39" presetID="22" presetClass="entr" presetSubtype="8" fill="hold" grpId="0" nodeType="afterEffect">
                                      <p:stCondLst>
                                        <p:cond delay="0"/>
                                      </p:stCondLst>
                                      <p:iterate type="lt">
                                        <p:tmPct val="30000"/>
                                      </p:iterate>
                                      <p:childTnLst>
                                        <p:set>
                                          <p:cBhvr>
                                            <p:cTn id="40" dur="1" fill="hold">
                                              <p:stCondLst>
                                                <p:cond delay="0"/>
                                              </p:stCondLst>
                                            </p:cTn>
                                            <p:tgtEl>
                                              <p:spTgt spid="16"/>
                                            </p:tgtEl>
                                            <p:attrNameLst>
                                              <p:attrName>style.visibility</p:attrName>
                                            </p:attrNameLst>
                                          </p:cBhvr>
                                          <p:to>
                                            <p:strVal val="visible"/>
                                          </p:to>
                                        </p:set>
                                        <p:animEffect transition="in" filter="wipe(left)">
                                          <p:cBhvr>
                                            <p:cTn id="41" dur="300"/>
                                            <p:tgtEl>
                                              <p:spTgt spid="16"/>
                                            </p:tgtEl>
                                          </p:cBhvr>
                                        </p:animEffect>
                                      </p:childTnLst>
                                    </p:cTn>
                                  </p:par>
                                </p:childTnLst>
                              </p:cTn>
                            </p:par>
                            <p:par>
                              <p:cTn id="42" fill="hold">
                                <p:stCondLst>
                                  <p:cond delay="888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790"/>
                                            <p:tgtEl>
                                              <p:spTgt spid="8"/>
                                            </p:tgtEl>
                                          </p:cBhvr>
                                        </p:animEffect>
                                      </p:childTnLst>
                                    </p:cTn>
                                  </p:par>
                                </p:childTnLst>
                              </p:cTn>
                            </p:par>
                            <p:par>
                              <p:cTn id="46" fill="hold">
                                <p:stCondLst>
                                  <p:cond delay="9670"/>
                                </p:stCondLst>
                                <p:childTnLst>
                                  <p:par>
                                    <p:cTn id="47" presetID="23" presetClass="entr" presetSubtype="16"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700" fill="hold"/>
                                            <p:tgtEl>
                                              <p:spTgt spid="9"/>
                                            </p:tgtEl>
                                            <p:attrNameLst>
                                              <p:attrName>ppt_w</p:attrName>
                                            </p:attrNameLst>
                                          </p:cBhvr>
                                          <p:tavLst>
                                            <p:tav tm="0">
                                              <p:val>
                                                <p:fltVal val="0"/>
                                              </p:val>
                                            </p:tav>
                                            <p:tav tm="100000">
                                              <p:val>
                                                <p:strVal val="#ppt_w"/>
                                              </p:val>
                                            </p:tav>
                                          </p:tavLst>
                                        </p:anim>
                                        <p:anim calcmode="lin" valueType="num">
                                          <p:cBhvr>
                                            <p:cTn id="50" dur="7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2"/>
                    </p:tgtEl>
                  </p:cMediaNode>
                </p:audio>
              </p:childTnLst>
            </p:cTn>
          </p:par>
        </p:tnLst>
        <p:bldLst>
          <p:bldP spid="17" grpId="0"/>
          <p:bldP spid="1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矩形 21"/>
          <p:cNvSpPr/>
          <p:nvPr/>
        </p:nvSpPr>
        <p:spPr>
          <a:xfrm>
            <a:off x="2567237" y="1129411"/>
            <a:ext cx="5861616" cy="989120"/>
          </a:xfrm>
          <a:custGeom>
            <a:avLst/>
            <a:gdLst/>
            <a:ahLst/>
            <a:cxnLst/>
            <a:rect l="l" t="t" r="r" b="b"/>
            <a:pathLst>
              <a:path w="7085181" h="1244248">
                <a:moveTo>
                  <a:pt x="333395" y="0"/>
                </a:moveTo>
                <a:lnTo>
                  <a:pt x="7085181" y="0"/>
                </a:lnTo>
                <a:lnTo>
                  <a:pt x="6751786" y="1244248"/>
                </a:lnTo>
                <a:lnTo>
                  <a:pt x="0" y="1244248"/>
                </a:lnTo>
                <a:close/>
              </a:path>
            </a:pathLst>
          </a:cu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0" name="矩形 3"/>
          <p:cNvSpPr/>
          <p:nvPr/>
        </p:nvSpPr>
        <p:spPr>
          <a:xfrm>
            <a:off x="811771" y="965673"/>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3" cstate="print"/>
            <a:srcRect/>
            <a:stretch>
              <a:fillRect l="-109" r="-109"/>
            </a:stretch>
          </a:blip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1" name="矩形 21"/>
          <p:cNvSpPr/>
          <p:nvPr/>
        </p:nvSpPr>
        <p:spPr>
          <a:xfrm>
            <a:off x="811770" y="2282264"/>
            <a:ext cx="5861616" cy="989120"/>
          </a:xfrm>
          <a:custGeom>
            <a:avLst/>
            <a:gdLst/>
            <a:ahLst/>
            <a:cxnLst/>
            <a:rect l="l" t="t" r="r" b="b"/>
            <a:pathLst>
              <a:path w="7085181" h="1244248">
                <a:moveTo>
                  <a:pt x="333395" y="0"/>
                </a:moveTo>
                <a:lnTo>
                  <a:pt x="7085181" y="0"/>
                </a:lnTo>
                <a:lnTo>
                  <a:pt x="6751786" y="1244248"/>
                </a:lnTo>
                <a:lnTo>
                  <a:pt x="0" y="1244248"/>
                </a:lnTo>
                <a:close/>
              </a:path>
            </a:pathLst>
          </a:cu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2" name="矩形 3"/>
          <p:cNvSpPr/>
          <p:nvPr/>
        </p:nvSpPr>
        <p:spPr>
          <a:xfrm>
            <a:off x="6228100" y="2118529"/>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4" cstate="print"/>
            <a:srcRect/>
            <a:stretch>
              <a:fillRect l="-109" r="-109"/>
            </a:stretch>
          </a:blip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3" name="矩形 21"/>
          <p:cNvSpPr/>
          <p:nvPr/>
        </p:nvSpPr>
        <p:spPr>
          <a:xfrm>
            <a:off x="2567237" y="3435121"/>
            <a:ext cx="5861616" cy="989120"/>
          </a:xfrm>
          <a:custGeom>
            <a:avLst/>
            <a:gdLst/>
            <a:ahLst/>
            <a:cxnLst/>
            <a:rect l="l" t="t" r="r" b="b"/>
            <a:pathLst>
              <a:path w="7085181" h="1244248">
                <a:moveTo>
                  <a:pt x="333395" y="0"/>
                </a:moveTo>
                <a:lnTo>
                  <a:pt x="7085181" y="0"/>
                </a:lnTo>
                <a:lnTo>
                  <a:pt x="6751786" y="1244248"/>
                </a:lnTo>
                <a:lnTo>
                  <a:pt x="0" y="1244248"/>
                </a:lnTo>
                <a:close/>
              </a:path>
            </a:pathLst>
          </a:cu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4" name="矩形 3"/>
          <p:cNvSpPr/>
          <p:nvPr/>
        </p:nvSpPr>
        <p:spPr>
          <a:xfrm>
            <a:off x="811771" y="3271386"/>
            <a:ext cx="2200754" cy="1316590"/>
          </a:xfrm>
          <a:custGeom>
            <a:avLst/>
            <a:gdLst/>
            <a:ahLst/>
            <a:cxnLst/>
            <a:rect l="l" t="t" r="r" b="b"/>
            <a:pathLst>
              <a:path w="2660146" h="1656184">
                <a:moveTo>
                  <a:pt x="443774" y="0"/>
                </a:moveTo>
                <a:lnTo>
                  <a:pt x="2660146" y="0"/>
                </a:lnTo>
                <a:lnTo>
                  <a:pt x="2216373" y="1656184"/>
                </a:lnTo>
                <a:lnTo>
                  <a:pt x="0" y="1656184"/>
                </a:lnTo>
                <a:close/>
              </a:path>
            </a:pathLst>
          </a:custGeom>
          <a:blipFill dpi="0" rotWithShape="1">
            <a:blip r:embed="rId5" cstate="print"/>
            <a:srcRect/>
            <a:stretch>
              <a:fillRect l="-109" r="-109"/>
            </a:stretch>
          </a:blip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5" name="TextBox 14"/>
          <p:cNvSpPr txBox="1"/>
          <p:nvPr/>
        </p:nvSpPr>
        <p:spPr>
          <a:xfrm>
            <a:off x="3409813" y="1335432"/>
            <a:ext cx="4176464" cy="577081"/>
          </a:xfrm>
          <a:prstGeom prst="rect">
            <a:avLst/>
          </a:prstGeom>
          <a:noFill/>
        </p:spPr>
        <p:txBody>
          <a:bodyPr wrap="square" lIns="0" tIns="0" rIns="0" bIns="0" rtlCol="0">
            <a:spAutoFit/>
          </a:bodyPr>
          <a:lstStyle/>
          <a:p>
            <a:pPr algn="just">
              <a:lnSpc>
                <a:spcPts val="1500"/>
              </a:lnSpc>
              <a:defRPr/>
            </a:pPr>
            <a:r>
              <a:rPr lang="zh-CN" altLang="en-US" sz="1400" b="1" kern="0" dirty="0">
                <a:solidFill>
                  <a:sysClr val="window" lastClr="FFFFFF"/>
                </a:solidFill>
                <a:latin typeface="微软雅黑" pitchFamily="34" charset="-122"/>
                <a:ea typeface="微软雅黑" pitchFamily="34" charset="-122"/>
              </a:rPr>
              <a:t>单击添加标题内容</a:t>
            </a:r>
          </a:p>
          <a:p>
            <a:pPr algn="just">
              <a:lnSpc>
                <a:spcPts val="1500"/>
              </a:lnSpc>
              <a:defRPr/>
            </a:pPr>
            <a:r>
              <a:rPr lang="zh-CN" altLang="en-US" sz="1000" kern="0" dirty="0">
                <a:solidFill>
                  <a:sysClr val="window" lastClr="FFFFFF"/>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kern="0" dirty="0">
                <a:solidFill>
                  <a:sysClr val="window" lastClr="FFFFFF"/>
                </a:solidFill>
                <a:latin typeface="微软雅黑" pitchFamily="34" charset="-122"/>
                <a:ea typeface="微软雅黑" pitchFamily="34" charset="-122"/>
              </a:rPr>
              <a:t>……</a:t>
            </a:r>
          </a:p>
        </p:txBody>
      </p:sp>
      <p:sp>
        <p:nvSpPr>
          <p:cNvPr id="16" name="TextBox 15"/>
          <p:cNvSpPr txBox="1"/>
          <p:nvPr/>
        </p:nvSpPr>
        <p:spPr>
          <a:xfrm>
            <a:off x="1767118" y="2488286"/>
            <a:ext cx="4176464" cy="577081"/>
          </a:xfrm>
          <a:prstGeom prst="rect">
            <a:avLst/>
          </a:prstGeom>
          <a:noFill/>
        </p:spPr>
        <p:txBody>
          <a:bodyPr wrap="square" lIns="0" tIns="0" rIns="0" bIns="0" rtlCol="0">
            <a:spAutoFit/>
          </a:bodyPr>
          <a:lstStyle/>
          <a:p>
            <a:pPr algn="just">
              <a:lnSpc>
                <a:spcPts val="1500"/>
              </a:lnSpc>
              <a:defRPr/>
            </a:pPr>
            <a:r>
              <a:rPr lang="zh-CN" altLang="en-US" sz="1400" b="1" kern="0" dirty="0">
                <a:solidFill>
                  <a:sysClr val="window" lastClr="FFFFFF"/>
                </a:solidFill>
                <a:latin typeface="微软雅黑" pitchFamily="34" charset="-122"/>
                <a:ea typeface="微软雅黑" pitchFamily="34" charset="-122"/>
              </a:rPr>
              <a:t>单击添加标题内容</a:t>
            </a:r>
          </a:p>
          <a:p>
            <a:pPr algn="just">
              <a:lnSpc>
                <a:spcPts val="1500"/>
              </a:lnSpc>
              <a:defRPr/>
            </a:pPr>
            <a:r>
              <a:rPr lang="zh-CN" altLang="en-US" sz="1000" kern="0" dirty="0">
                <a:solidFill>
                  <a:sysClr val="window" lastClr="FFFFFF"/>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kern="0" dirty="0">
                <a:solidFill>
                  <a:sysClr val="window" lastClr="FFFFFF"/>
                </a:solidFill>
                <a:latin typeface="微软雅黑" pitchFamily="34" charset="-122"/>
                <a:ea typeface="微软雅黑" pitchFamily="34" charset="-122"/>
              </a:rPr>
              <a:t>……</a:t>
            </a:r>
          </a:p>
        </p:txBody>
      </p:sp>
      <p:sp>
        <p:nvSpPr>
          <p:cNvPr id="17" name="TextBox 16"/>
          <p:cNvSpPr txBox="1"/>
          <p:nvPr/>
        </p:nvSpPr>
        <p:spPr>
          <a:xfrm>
            <a:off x="3495309" y="3649928"/>
            <a:ext cx="4176464" cy="577081"/>
          </a:xfrm>
          <a:prstGeom prst="rect">
            <a:avLst/>
          </a:prstGeom>
          <a:noFill/>
        </p:spPr>
        <p:txBody>
          <a:bodyPr wrap="square" lIns="0" tIns="0" rIns="0" bIns="0" rtlCol="0">
            <a:spAutoFit/>
          </a:bodyPr>
          <a:lstStyle/>
          <a:p>
            <a:pPr algn="just">
              <a:lnSpc>
                <a:spcPts val="1500"/>
              </a:lnSpc>
              <a:defRPr/>
            </a:pPr>
            <a:r>
              <a:rPr lang="zh-CN" altLang="en-US" sz="1400" b="1" kern="0" dirty="0">
                <a:solidFill>
                  <a:sysClr val="window" lastClr="FFFFFF"/>
                </a:solidFill>
                <a:latin typeface="微软雅黑" pitchFamily="34" charset="-122"/>
                <a:ea typeface="微软雅黑" pitchFamily="34" charset="-122"/>
              </a:rPr>
              <a:t>单击添加标题内容</a:t>
            </a:r>
          </a:p>
          <a:p>
            <a:pPr algn="just">
              <a:lnSpc>
                <a:spcPts val="1500"/>
              </a:lnSpc>
              <a:defRPr/>
            </a:pPr>
            <a:r>
              <a:rPr lang="zh-CN" altLang="en-US" sz="1000" kern="0" dirty="0">
                <a:solidFill>
                  <a:sysClr val="window" lastClr="FFFFFF"/>
                </a:solidFill>
                <a:latin typeface="微软雅黑" pitchFamily="34" charset="-122"/>
                <a:ea typeface="微软雅黑" pitchFamily="34" charset="-122"/>
              </a:rPr>
              <a:t>点击输入简要文字内容，文字内容需概括精炼，不用多余的文字修饰，言简意赅的说明分项内容</a:t>
            </a:r>
            <a:r>
              <a:rPr lang="en-US" altLang="zh-CN" sz="1000" kern="0" dirty="0">
                <a:solidFill>
                  <a:sysClr val="window" lastClr="FFFFFF"/>
                </a:solidFill>
                <a:latin typeface="微软雅黑" pitchFamily="34" charset="-122"/>
                <a:ea typeface="微软雅黑" pitchFamily="34" charset="-122"/>
              </a:rPr>
              <a:t>……</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300"/>
                                        <p:tgtEl>
                                          <p:spTgt spid="15"/>
                                        </p:tgtEl>
                                      </p:cBhvr>
                                    </p:animEffect>
                                  </p:childTnLst>
                                </p:cTn>
                              </p:par>
                            </p:childTnLst>
                          </p:cTn>
                        </p:par>
                        <p:par>
                          <p:cTn id="21" fill="hold">
                            <p:stCondLst>
                              <p:cond delay="1300"/>
                            </p:stCondLst>
                            <p:childTnLst>
                              <p:par>
                                <p:cTn id="22" presetID="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par>
                          <p:cTn id="30" fill="hold">
                            <p:stCondLst>
                              <p:cond delay="1800"/>
                            </p:stCondLst>
                            <p:childTnLst>
                              <p:par>
                                <p:cTn id="31" presetID="2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300"/>
                                        <p:tgtEl>
                                          <p:spTgt spid="16"/>
                                        </p:tgtEl>
                                      </p:cBhvr>
                                    </p:animEffect>
                                  </p:childTnLst>
                                </p:cTn>
                              </p:par>
                            </p:childTnLst>
                          </p:cTn>
                        </p:par>
                        <p:par>
                          <p:cTn id="34" fill="hold">
                            <p:stCondLst>
                              <p:cond delay="2100"/>
                            </p:stCondLst>
                            <p:childTnLst>
                              <p:par>
                                <p:cTn id="35" presetID="2" presetClass="entr" presetSubtype="2"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0-#ppt_w/2"/>
                                          </p:val>
                                        </p:tav>
                                        <p:tav tm="100000">
                                          <p:val>
                                            <p:strVal val="#ppt_x"/>
                                          </p:val>
                                        </p:tav>
                                      </p:tavLst>
                                    </p:anim>
                                    <p:anim calcmode="lin" valueType="num">
                                      <p:cBhvr additive="base">
                                        <p:cTn id="42" dur="50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2600"/>
                            </p:stCondLst>
                            <p:childTnLst>
                              <p:par>
                                <p:cTn id="44" presetID="22" presetClass="entr" presetSubtype="8"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3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4" grpId="0" animBg="1"/>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286125" y="2571750"/>
            <a:ext cx="5867400" cy="1588"/>
          </a:xfrm>
          <a:prstGeom prst="line">
            <a:avLst/>
          </a:prstGeom>
          <a:ln w="19050">
            <a:solidFill>
              <a:srgbClr val="D76327"/>
            </a:soli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572002" y="1935163"/>
            <a:ext cx="3895725" cy="463550"/>
          </a:xfrm>
          <a:custGeom>
            <a:avLst/>
            <a:gdLst>
              <a:gd name="connsiteX0" fmla="*/ 178130 w 3895106"/>
              <a:gd name="connsiteY0" fmla="*/ 0 h 463138"/>
              <a:gd name="connsiteX1" fmla="*/ 391885 w 3895106"/>
              <a:gd name="connsiteY1" fmla="*/ 0 h 463138"/>
              <a:gd name="connsiteX2" fmla="*/ 451262 w 3895106"/>
              <a:gd name="connsiteY2" fmla="*/ 106878 h 463138"/>
              <a:gd name="connsiteX3" fmla="*/ 534389 w 3895106"/>
              <a:gd name="connsiteY3" fmla="*/ 0 h 463138"/>
              <a:gd name="connsiteX4" fmla="*/ 3811979 w 3895106"/>
              <a:gd name="connsiteY4" fmla="*/ 0 h 463138"/>
              <a:gd name="connsiteX5" fmla="*/ 3883231 w 3895106"/>
              <a:gd name="connsiteY5" fmla="*/ 95003 h 463138"/>
              <a:gd name="connsiteX6" fmla="*/ 3895106 w 3895106"/>
              <a:gd name="connsiteY6" fmla="*/ 463138 h 463138"/>
              <a:gd name="connsiteX7" fmla="*/ 2006930 w 3895106"/>
              <a:gd name="connsiteY7" fmla="*/ 463138 h 463138"/>
              <a:gd name="connsiteX8" fmla="*/ 1971304 w 3895106"/>
              <a:gd name="connsiteY8" fmla="*/ 344384 h 463138"/>
              <a:gd name="connsiteX9" fmla="*/ 1923802 w 3895106"/>
              <a:gd name="connsiteY9" fmla="*/ 451262 h 463138"/>
              <a:gd name="connsiteX10" fmla="*/ 1923802 w 3895106"/>
              <a:gd name="connsiteY10" fmla="*/ 463138 h 463138"/>
              <a:gd name="connsiteX11" fmla="*/ 0 w 3895106"/>
              <a:gd name="connsiteY11" fmla="*/ 439387 h 463138"/>
              <a:gd name="connsiteX12" fmla="*/ 178130 w 3895106"/>
              <a:gd name="connsiteY12" fmla="*/ 0 h 46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5106" h="463138">
                <a:moveTo>
                  <a:pt x="178130" y="0"/>
                </a:moveTo>
                <a:lnTo>
                  <a:pt x="391885" y="0"/>
                </a:lnTo>
                <a:lnTo>
                  <a:pt x="451262" y="106878"/>
                </a:lnTo>
                <a:lnTo>
                  <a:pt x="534389" y="0"/>
                </a:lnTo>
                <a:lnTo>
                  <a:pt x="3811979" y="0"/>
                </a:lnTo>
                <a:lnTo>
                  <a:pt x="3883231" y="95003"/>
                </a:lnTo>
                <a:lnTo>
                  <a:pt x="3895106" y="463138"/>
                </a:lnTo>
                <a:lnTo>
                  <a:pt x="2006930" y="463138"/>
                </a:lnTo>
                <a:lnTo>
                  <a:pt x="1971304" y="344384"/>
                </a:lnTo>
                <a:lnTo>
                  <a:pt x="1923802" y="451262"/>
                </a:lnTo>
                <a:lnTo>
                  <a:pt x="1923802" y="463138"/>
                </a:lnTo>
                <a:lnTo>
                  <a:pt x="0" y="439387"/>
                </a:lnTo>
                <a:lnTo>
                  <a:pt x="178130" y="0"/>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10248" name="TextBox 6"/>
          <p:cNvSpPr txBox="1">
            <a:spLocks noChangeArrowheads="1"/>
          </p:cNvSpPr>
          <p:nvPr/>
        </p:nvSpPr>
        <p:spPr bwMode="auto">
          <a:xfrm>
            <a:off x="5004051" y="1904515"/>
            <a:ext cx="3929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2800" b="1" spc="600" dirty="0">
                <a:solidFill>
                  <a:schemeClr val="bg1"/>
                </a:solid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5256559" y="2715769"/>
            <a:ext cx="1154356" cy="307777"/>
            <a:chOff x="1694389" y="3210530"/>
            <a:chExt cx="1154356" cy="307777"/>
          </a:xfrm>
        </p:grpSpPr>
        <p:sp>
          <p:nvSpPr>
            <p:cNvPr id="13" name="矩形 12"/>
            <p:cNvSpPr/>
            <p:nvPr/>
          </p:nvSpPr>
          <p:spPr>
            <a:xfrm flipH="1">
              <a:off x="1694389" y="3363838"/>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5" name="组合 14"/>
          <p:cNvGrpSpPr/>
          <p:nvPr/>
        </p:nvGrpSpPr>
        <p:grpSpPr>
          <a:xfrm>
            <a:off x="6658003" y="2715769"/>
            <a:ext cx="1154356" cy="307777"/>
            <a:chOff x="1694389" y="3537387"/>
            <a:chExt cx="1154356" cy="307777"/>
          </a:xfrm>
        </p:grpSpPr>
        <p:sp>
          <p:nvSpPr>
            <p:cNvPr id="16" name="矩形 15"/>
            <p:cNvSpPr/>
            <p:nvPr/>
          </p:nvSpPr>
          <p:spPr>
            <a:xfrm flipH="1">
              <a:off x="1694389" y="3690695"/>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8" name="组合 17"/>
          <p:cNvGrpSpPr/>
          <p:nvPr/>
        </p:nvGrpSpPr>
        <p:grpSpPr>
          <a:xfrm>
            <a:off x="5256559" y="3075809"/>
            <a:ext cx="1154356" cy="307777"/>
            <a:chOff x="1694389" y="3875941"/>
            <a:chExt cx="1154356" cy="307777"/>
          </a:xfrm>
        </p:grpSpPr>
        <p:sp>
          <p:nvSpPr>
            <p:cNvPr id="19" name="矩形 18"/>
            <p:cNvSpPr/>
            <p:nvPr/>
          </p:nvSpPr>
          <p:spPr>
            <a:xfrm flipH="1">
              <a:off x="1694389" y="4029249"/>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21" name="组合 20"/>
          <p:cNvGrpSpPr/>
          <p:nvPr/>
        </p:nvGrpSpPr>
        <p:grpSpPr>
          <a:xfrm>
            <a:off x="6658003" y="3075809"/>
            <a:ext cx="1154356" cy="307777"/>
            <a:chOff x="1694389" y="4211992"/>
            <a:chExt cx="1154356" cy="307777"/>
          </a:xfrm>
        </p:grpSpPr>
        <p:sp>
          <p:nvSpPr>
            <p:cNvPr id="22" name="矩形 21"/>
            <p:cNvSpPr/>
            <p:nvPr/>
          </p:nvSpPr>
          <p:spPr>
            <a:xfrm flipH="1">
              <a:off x="1694389" y="4365300"/>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sp>
        <p:nvSpPr>
          <p:cNvPr id="2" name="等腰三角形 1"/>
          <p:cNvSpPr/>
          <p:nvPr/>
        </p:nvSpPr>
        <p:spPr>
          <a:xfrm rot="5400000">
            <a:off x="-571500" y="571500"/>
            <a:ext cx="5143500" cy="4000500"/>
          </a:xfrm>
          <a:prstGeom prst="triangle">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3" name="等腰三角形 2"/>
          <p:cNvSpPr/>
          <p:nvPr/>
        </p:nvSpPr>
        <p:spPr>
          <a:xfrm rot="5400000">
            <a:off x="-178593" y="2107409"/>
            <a:ext cx="1428750" cy="10715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4" name="TextBox 3"/>
          <p:cNvSpPr txBox="1"/>
          <p:nvPr/>
        </p:nvSpPr>
        <p:spPr>
          <a:xfrm>
            <a:off x="1214438" y="1814516"/>
            <a:ext cx="1857375" cy="1570037"/>
          </a:xfrm>
          <a:prstGeom prst="rect">
            <a:avLst/>
          </a:prstGeom>
          <a:noFill/>
          <a:effectLst>
            <a:outerShdw blurRad="50800" dist="38100" algn="l" rotWithShape="0">
              <a:prstClr val="black">
                <a:alpha val="40000"/>
              </a:prstClr>
            </a:outerShdw>
          </a:effectLst>
        </p:spPr>
        <p:txBody>
          <a:bodyPr lIns="91434" tIns="45717" rIns="91434" bIns="45717">
            <a:spAutoFit/>
          </a:bodyPr>
          <a:lstStyle/>
          <a:p>
            <a:pPr>
              <a:defRPr/>
            </a:pPr>
            <a:r>
              <a:rPr lang="en-US" altLang="zh-CN" sz="9600" b="1" dirty="0">
                <a:solidFill>
                  <a:prstClr val="white"/>
                </a:solidFill>
                <a:latin typeface="Arial Black" panose="020B0A04020102020204" pitchFamily="34" charset="0"/>
                <a:ea typeface="时尚中黑简体" pitchFamily="2" charset="-122"/>
              </a:rPr>
              <a:t>02</a:t>
            </a:r>
            <a:endParaRPr lang="zh-CN" altLang="en-US" sz="9600" b="1" dirty="0">
              <a:solidFill>
                <a:prstClr val="white"/>
              </a:solidFill>
              <a:latin typeface="Arial Black" panose="020B0A04020102020204" pitchFamily="34" charset="0"/>
              <a:ea typeface="时尚中黑简体" pitchFamily="2" charset="-122"/>
            </a:endParaRPr>
          </a:p>
        </p:txBody>
      </p:sp>
    </p:spTree>
    <p:extLst>
      <p:ext uri="{BB962C8B-B14F-4D97-AF65-F5344CB8AC3E}">
        <p14:creationId xmlns:p14="http://schemas.microsoft.com/office/powerpoint/2010/main" val="68821543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600"/>
                                        <p:tgtEl>
                                          <p:spTgt spid="3"/>
                                        </p:tgtEl>
                                      </p:cBhvr>
                                    </p:animEffect>
                                  </p:childTnLst>
                                </p:cTn>
                              </p:par>
                            </p:childTnLst>
                          </p:cTn>
                        </p:par>
                        <p:par>
                          <p:cTn id="11" fill="hold">
                            <p:stCondLst>
                              <p:cond delay="8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300"/>
                            </p:stCondLst>
                            <p:childTnLst>
                              <p:par>
                                <p:cTn id="16" presetID="2" presetClass="entr" presetSubtype="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fade">
                                      <p:cBhvr>
                                        <p:cTn id="23" dur="1000"/>
                                        <p:tgtEl>
                                          <p:spTgt spid="10248"/>
                                        </p:tgtEl>
                                      </p:cBhvr>
                                    </p:animEffect>
                                    <p:anim calcmode="lin" valueType="num">
                                      <p:cBhvr>
                                        <p:cTn id="24" dur="1000" fill="hold"/>
                                        <p:tgtEl>
                                          <p:spTgt spid="10248"/>
                                        </p:tgtEl>
                                        <p:attrNameLst>
                                          <p:attrName>ppt_x</p:attrName>
                                        </p:attrNameLst>
                                      </p:cBhvr>
                                      <p:tavLst>
                                        <p:tav tm="0">
                                          <p:val>
                                            <p:strVal val="#ppt_x"/>
                                          </p:val>
                                        </p:tav>
                                        <p:tav tm="100000">
                                          <p:val>
                                            <p:strVal val="#ppt_x"/>
                                          </p:val>
                                        </p:tav>
                                      </p:tavLst>
                                    </p:anim>
                                    <p:anim calcmode="lin" valueType="num">
                                      <p:cBhvr>
                                        <p:cTn id="25" dur="1000" fill="hold"/>
                                        <p:tgtEl>
                                          <p:spTgt spid="10248"/>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16" presetClass="entr" presetSubtype="2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3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248" grpId="0"/>
      <p:bldP spid="2" grpId="0" animBg="1"/>
      <p:bldP spid="3"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47" name="AutoShape 10"/>
          <p:cNvSpPr>
            <a:spLocks noChangeArrowheads="1"/>
          </p:cNvSpPr>
          <p:nvPr/>
        </p:nvSpPr>
        <p:spPr bwMode="auto">
          <a:xfrm rot="16200000">
            <a:off x="3994925" y="-1051312"/>
            <a:ext cx="1398833" cy="7676197"/>
          </a:xfrm>
          <a:prstGeom prst="downArrow">
            <a:avLst>
              <a:gd name="adj1" fmla="val 49065"/>
              <a:gd name="adj2" fmla="val 44827"/>
            </a:avLst>
          </a:prstGeom>
          <a:solidFill>
            <a:sysClr val="window" lastClr="FFFFFF">
              <a:lumMod val="75000"/>
            </a:sysClr>
          </a:solidFill>
          <a:ln>
            <a:noFill/>
          </a:ln>
        </p:spPr>
        <p:txBody>
          <a:bodyPr vert="eaVert"/>
          <a:lstStyle/>
          <a:p>
            <a:pPr marL="0" marR="0" lvl="0" indent="0" defTabSz="816275"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smtClean="0">
              <a:ln>
                <a:noFill/>
              </a:ln>
              <a:solidFill>
                <a:srgbClr val="C00000"/>
              </a:solidFill>
              <a:effectLst/>
              <a:uLnTx/>
              <a:uFillTx/>
              <a:latin typeface="微软雅黑" pitchFamily="34" charset="-122"/>
              <a:ea typeface="微软雅黑" pitchFamily="34" charset="-122"/>
            </a:endParaRPr>
          </a:p>
        </p:txBody>
      </p:sp>
      <p:grpSp>
        <p:nvGrpSpPr>
          <p:cNvPr id="48" name="组合 47"/>
          <p:cNvGrpSpPr>
            <a:grpSpLocks/>
          </p:cNvGrpSpPr>
          <p:nvPr/>
        </p:nvGrpSpPr>
        <p:grpSpPr bwMode="auto">
          <a:xfrm>
            <a:off x="2690467" y="2052539"/>
            <a:ext cx="1701613" cy="1539687"/>
            <a:chOff x="1214414" y="2786058"/>
            <a:chExt cx="1935848" cy="1751017"/>
          </a:xfrm>
        </p:grpSpPr>
        <p:grpSp>
          <p:nvGrpSpPr>
            <p:cNvPr id="49" name="Group 6"/>
            <p:cNvGrpSpPr>
              <a:grpSpLocks/>
            </p:cNvGrpSpPr>
            <p:nvPr/>
          </p:nvGrpSpPr>
          <p:grpSpPr bwMode="auto">
            <a:xfrm>
              <a:off x="1295400" y="2786058"/>
              <a:ext cx="1753450" cy="1751017"/>
              <a:chOff x="1823" y="2371"/>
              <a:chExt cx="1801" cy="1801"/>
            </a:xfrm>
          </p:grpSpPr>
          <p:sp>
            <p:nvSpPr>
              <p:cNvPr id="51" name="Oval 7"/>
              <p:cNvSpPr>
                <a:spLocks noChangeArrowheads="1"/>
              </p:cNvSpPr>
              <p:nvPr/>
            </p:nvSpPr>
            <p:spPr bwMode="auto">
              <a:xfrm>
                <a:off x="1823" y="2371"/>
                <a:ext cx="1801" cy="1801"/>
              </a:xfrm>
              <a:prstGeom prst="ellipse">
                <a:avLst/>
              </a:prstGeom>
              <a:gradFill>
                <a:gsLst>
                  <a:gs pos="0">
                    <a:srgbClr val="8A0012"/>
                  </a:gs>
                  <a:gs pos="50000">
                    <a:srgbClr val="E01425"/>
                  </a:gs>
                  <a:gs pos="100000">
                    <a:srgbClr val="DF6342"/>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16275"/>
                <a:endParaRPr lang="zh-CN" altLang="en-US" sz="2000">
                  <a:solidFill>
                    <a:srgbClr val="0070C0"/>
                  </a:solidFill>
                  <a:latin typeface="微软雅黑" pitchFamily="34" charset="-122"/>
                  <a:ea typeface="微软雅黑" pitchFamily="34" charset="-122"/>
                </a:endParaRPr>
              </a:p>
            </p:txBody>
          </p:sp>
          <p:sp>
            <p:nvSpPr>
              <p:cNvPr id="52" name="Oval 8"/>
              <p:cNvSpPr>
                <a:spLocks noChangeArrowheads="1"/>
              </p:cNvSpPr>
              <p:nvPr/>
            </p:nvSpPr>
            <p:spPr bwMode="auto">
              <a:xfrm>
                <a:off x="1945" y="2493"/>
                <a:ext cx="1556" cy="1556"/>
              </a:xfrm>
              <a:prstGeom prst="ellipse">
                <a:avLst/>
              </a:prstGeom>
              <a:gradFill>
                <a:gsLst>
                  <a:gs pos="0">
                    <a:srgbClr val="8A0012"/>
                  </a:gs>
                  <a:gs pos="50000">
                    <a:srgbClr val="E01425"/>
                  </a:gs>
                  <a:gs pos="100000">
                    <a:srgbClr val="DF6342"/>
                  </a:gs>
                </a:gsLst>
                <a:lin ang="5400000" scaled="0"/>
              </a:gradFill>
              <a:ln w="38100">
                <a:solidFill>
                  <a:srgbClr val="FFFFFF"/>
                </a:solidFill>
                <a:round/>
                <a:headEnd/>
                <a:tailEnd/>
              </a:ln>
            </p:spPr>
            <p:txBody>
              <a:bodyPr/>
              <a:lstStyle/>
              <a:p>
                <a:pPr defTabSz="816275">
                  <a:defRPr/>
                </a:pPr>
                <a:endParaRPr lang="zh-CN" altLang="en-US" sz="2000">
                  <a:solidFill>
                    <a:srgbClr val="0070C0"/>
                  </a:solidFill>
                  <a:latin typeface="微软雅黑" pitchFamily="34" charset="-122"/>
                  <a:ea typeface="微软雅黑" pitchFamily="34" charset="-122"/>
                </a:endParaRPr>
              </a:p>
            </p:txBody>
          </p:sp>
        </p:grpSp>
        <p:sp>
          <p:nvSpPr>
            <p:cNvPr id="5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816275" eaLnBrk="1" hangingPunct="1"/>
              <a:r>
                <a:rPr lang="zh-CN" altLang="en-US" sz="2000" b="1" dirty="0">
                  <a:solidFill>
                    <a:prstClr val="white"/>
                  </a:solidFill>
                  <a:latin typeface="微软雅黑" pitchFamily="34" charset="-122"/>
                  <a:ea typeface="微软雅黑" pitchFamily="34" charset="-122"/>
                </a:rPr>
                <a:t>写入文本</a:t>
              </a:r>
            </a:p>
          </p:txBody>
        </p:sp>
      </p:grpSp>
      <p:grpSp>
        <p:nvGrpSpPr>
          <p:cNvPr id="53" name="组合 52"/>
          <p:cNvGrpSpPr>
            <a:grpSpLocks/>
          </p:cNvGrpSpPr>
          <p:nvPr/>
        </p:nvGrpSpPr>
        <p:grpSpPr bwMode="auto">
          <a:xfrm>
            <a:off x="4392080" y="2052539"/>
            <a:ext cx="1701612" cy="1539687"/>
            <a:chOff x="1214414" y="2786058"/>
            <a:chExt cx="1935848" cy="1751017"/>
          </a:xfrm>
        </p:grpSpPr>
        <p:grpSp>
          <p:nvGrpSpPr>
            <p:cNvPr id="54" name="Group 6"/>
            <p:cNvGrpSpPr>
              <a:grpSpLocks/>
            </p:cNvGrpSpPr>
            <p:nvPr/>
          </p:nvGrpSpPr>
          <p:grpSpPr bwMode="auto">
            <a:xfrm>
              <a:off x="1295400" y="2786058"/>
              <a:ext cx="1753450" cy="1751017"/>
              <a:chOff x="1823" y="2371"/>
              <a:chExt cx="1801" cy="1801"/>
            </a:xfrm>
          </p:grpSpPr>
          <p:sp>
            <p:nvSpPr>
              <p:cNvPr id="56" name="Oval 7"/>
              <p:cNvSpPr>
                <a:spLocks noChangeArrowheads="1"/>
              </p:cNvSpPr>
              <p:nvPr/>
            </p:nvSpPr>
            <p:spPr bwMode="auto">
              <a:xfrm>
                <a:off x="1823" y="2371"/>
                <a:ext cx="1801" cy="1801"/>
              </a:xfrm>
              <a:prstGeom prst="ellipse">
                <a:avLst/>
              </a:prstGeom>
              <a:gradFill>
                <a:gsLst>
                  <a:gs pos="0">
                    <a:srgbClr val="8A0012"/>
                  </a:gs>
                  <a:gs pos="50000">
                    <a:srgbClr val="E01425"/>
                  </a:gs>
                  <a:gs pos="100000">
                    <a:srgbClr val="DF6342"/>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16275"/>
                <a:endParaRPr lang="zh-CN" altLang="en-US" sz="2000">
                  <a:solidFill>
                    <a:srgbClr val="0070C0"/>
                  </a:solidFill>
                  <a:latin typeface="微软雅黑" pitchFamily="34" charset="-122"/>
                  <a:ea typeface="微软雅黑" pitchFamily="34" charset="-122"/>
                </a:endParaRPr>
              </a:p>
            </p:txBody>
          </p:sp>
          <p:sp>
            <p:nvSpPr>
              <p:cNvPr id="57" name="Oval 8"/>
              <p:cNvSpPr>
                <a:spLocks noChangeArrowheads="1"/>
              </p:cNvSpPr>
              <p:nvPr/>
            </p:nvSpPr>
            <p:spPr bwMode="auto">
              <a:xfrm>
                <a:off x="1945" y="2493"/>
                <a:ext cx="1556" cy="1556"/>
              </a:xfrm>
              <a:prstGeom prst="ellipse">
                <a:avLst/>
              </a:prstGeom>
              <a:gradFill>
                <a:gsLst>
                  <a:gs pos="0">
                    <a:srgbClr val="8A0012"/>
                  </a:gs>
                  <a:gs pos="50000">
                    <a:srgbClr val="E01425"/>
                  </a:gs>
                  <a:gs pos="100000">
                    <a:srgbClr val="DF6342"/>
                  </a:gs>
                </a:gsLst>
                <a:lin ang="5400000" scaled="0"/>
              </a:gradFill>
              <a:ln w="38100">
                <a:solidFill>
                  <a:srgbClr val="FFFFFF"/>
                </a:solidFill>
                <a:round/>
                <a:headEnd/>
                <a:tailEnd/>
              </a:ln>
            </p:spPr>
            <p:txBody>
              <a:bodyPr/>
              <a:lstStyle/>
              <a:p>
                <a:pPr defTabSz="816275">
                  <a:defRPr/>
                </a:pPr>
                <a:endParaRPr lang="zh-CN" altLang="en-US" sz="2000">
                  <a:solidFill>
                    <a:srgbClr val="0070C0"/>
                  </a:solidFill>
                  <a:latin typeface="微软雅黑" pitchFamily="34" charset="-122"/>
                  <a:ea typeface="微软雅黑" pitchFamily="34" charset="-122"/>
                </a:endParaRPr>
              </a:p>
            </p:txBody>
          </p:sp>
        </p:grpSp>
        <p:sp>
          <p:nvSpPr>
            <p:cNvPr id="5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816275" eaLnBrk="1" hangingPunct="1"/>
              <a:r>
                <a:rPr lang="zh-CN" altLang="en-US" sz="2000" b="1" dirty="0">
                  <a:solidFill>
                    <a:prstClr val="white"/>
                  </a:solidFill>
                  <a:latin typeface="微软雅黑" pitchFamily="34" charset="-122"/>
                  <a:ea typeface="微软雅黑" pitchFamily="34" charset="-122"/>
                </a:rPr>
                <a:t>写入文本</a:t>
              </a:r>
            </a:p>
          </p:txBody>
        </p:sp>
      </p:grpSp>
      <p:grpSp>
        <p:nvGrpSpPr>
          <p:cNvPr id="58" name="组合 57"/>
          <p:cNvGrpSpPr>
            <a:grpSpLocks/>
          </p:cNvGrpSpPr>
          <p:nvPr/>
        </p:nvGrpSpPr>
        <p:grpSpPr bwMode="auto">
          <a:xfrm>
            <a:off x="6110443" y="2052539"/>
            <a:ext cx="1701613" cy="1539687"/>
            <a:chOff x="1214414" y="2786058"/>
            <a:chExt cx="1935848" cy="1751017"/>
          </a:xfrm>
        </p:grpSpPr>
        <p:grpSp>
          <p:nvGrpSpPr>
            <p:cNvPr id="59" name="Group 6"/>
            <p:cNvGrpSpPr>
              <a:grpSpLocks/>
            </p:cNvGrpSpPr>
            <p:nvPr/>
          </p:nvGrpSpPr>
          <p:grpSpPr bwMode="auto">
            <a:xfrm>
              <a:off x="1295400" y="2786058"/>
              <a:ext cx="1753450" cy="1751017"/>
              <a:chOff x="1823" y="2371"/>
              <a:chExt cx="1801" cy="1801"/>
            </a:xfrm>
          </p:grpSpPr>
          <p:sp>
            <p:nvSpPr>
              <p:cNvPr id="61" name="Oval 7"/>
              <p:cNvSpPr>
                <a:spLocks noChangeArrowheads="1"/>
              </p:cNvSpPr>
              <p:nvPr/>
            </p:nvSpPr>
            <p:spPr bwMode="auto">
              <a:xfrm>
                <a:off x="1823" y="2371"/>
                <a:ext cx="1801" cy="1801"/>
              </a:xfrm>
              <a:prstGeom prst="ellipse">
                <a:avLst/>
              </a:prstGeom>
              <a:gradFill>
                <a:gsLst>
                  <a:gs pos="0">
                    <a:srgbClr val="8A0012"/>
                  </a:gs>
                  <a:gs pos="50000">
                    <a:srgbClr val="E01425"/>
                  </a:gs>
                  <a:gs pos="100000">
                    <a:srgbClr val="DF6342"/>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16275"/>
                <a:endParaRPr lang="zh-CN" altLang="en-US" sz="2000">
                  <a:solidFill>
                    <a:srgbClr val="0070C0"/>
                  </a:solidFill>
                  <a:latin typeface="微软雅黑" pitchFamily="34" charset="-122"/>
                  <a:ea typeface="微软雅黑" pitchFamily="34" charset="-122"/>
                </a:endParaRPr>
              </a:p>
            </p:txBody>
          </p:sp>
          <p:sp>
            <p:nvSpPr>
              <p:cNvPr id="62" name="Oval 8"/>
              <p:cNvSpPr>
                <a:spLocks noChangeArrowheads="1"/>
              </p:cNvSpPr>
              <p:nvPr/>
            </p:nvSpPr>
            <p:spPr bwMode="auto">
              <a:xfrm>
                <a:off x="1945" y="2493"/>
                <a:ext cx="1556" cy="1556"/>
              </a:xfrm>
              <a:prstGeom prst="ellipse">
                <a:avLst/>
              </a:prstGeom>
              <a:gradFill>
                <a:gsLst>
                  <a:gs pos="0">
                    <a:srgbClr val="8A0012"/>
                  </a:gs>
                  <a:gs pos="50000">
                    <a:srgbClr val="E01425"/>
                  </a:gs>
                  <a:gs pos="100000">
                    <a:srgbClr val="DF6342"/>
                  </a:gs>
                </a:gsLst>
                <a:lin ang="5400000" scaled="0"/>
              </a:gradFill>
              <a:ln w="38100">
                <a:solidFill>
                  <a:srgbClr val="FFFFFF"/>
                </a:solidFill>
                <a:round/>
                <a:headEnd/>
                <a:tailEnd/>
              </a:ln>
            </p:spPr>
            <p:txBody>
              <a:bodyPr/>
              <a:lstStyle/>
              <a:p>
                <a:pPr defTabSz="816275">
                  <a:defRPr/>
                </a:pPr>
                <a:endParaRPr lang="zh-CN" altLang="en-US" sz="2000">
                  <a:solidFill>
                    <a:srgbClr val="0070C0"/>
                  </a:solidFill>
                  <a:latin typeface="微软雅黑" pitchFamily="34" charset="-122"/>
                  <a:ea typeface="微软雅黑" pitchFamily="34" charset="-122"/>
                </a:endParaRPr>
              </a:p>
            </p:txBody>
          </p:sp>
        </p:grpSp>
        <p:sp>
          <p:nvSpPr>
            <p:cNvPr id="6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816275" eaLnBrk="1" hangingPunct="1"/>
              <a:r>
                <a:rPr lang="zh-CN" altLang="en-US" sz="2000" b="1" dirty="0">
                  <a:solidFill>
                    <a:prstClr val="white"/>
                  </a:solidFill>
                  <a:latin typeface="微软雅黑" pitchFamily="34" charset="-122"/>
                  <a:ea typeface="微软雅黑" pitchFamily="34" charset="-122"/>
                </a:rPr>
                <a:t>写入文本</a:t>
              </a:r>
            </a:p>
          </p:txBody>
        </p:sp>
      </p:grpSp>
      <p:grpSp>
        <p:nvGrpSpPr>
          <p:cNvPr id="63" name="组合 40"/>
          <p:cNvGrpSpPr>
            <a:grpSpLocks/>
          </p:cNvGrpSpPr>
          <p:nvPr/>
        </p:nvGrpSpPr>
        <p:grpSpPr bwMode="auto">
          <a:xfrm>
            <a:off x="1026632" y="2052539"/>
            <a:ext cx="1701613" cy="1539687"/>
            <a:chOff x="1214414" y="2786058"/>
            <a:chExt cx="1935848" cy="1751017"/>
          </a:xfrm>
        </p:grpSpPr>
        <p:grpSp>
          <p:nvGrpSpPr>
            <p:cNvPr id="64" name="Group 6"/>
            <p:cNvGrpSpPr>
              <a:grpSpLocks/>
            </p:cNvGrpSpPr>
            <p:nvPr/>
          </p:nvGrpSpPr>
          <p:grpSpPr bwMode="auto">
            <a:xfrm>
              <a:off x="1295400" y="2786058"/>
              <a:ext cx="1753450" cy="1751017"/>
              <a:chOff x="1823" y="2371"/>
              <a:chExt cx="1801" cy="1801"/>
            </a:xfrm>
          </p:grpSpPr>
          <p:sp>
            <p:nvSpPr>
              <p:cNvPr id="66" name="Oval 7"/>
              <p:cNvSpPr>
                <a:spLocks noChangeArrowheads="1"/>
              </p:cNvSpPr>
              <p:nvPr/>
            </p:nvSpPr>
            <p:spPr bwMode="auto">
              <a:xfrm>
                <a:off x="1823" y="2371"/>
                <a:ext cx="1801" cy="1801"/>
              </a:xfrm>
              <a:prstGeom prst="ellipse">
                <a:avLst/>
              </a:prstGeom>
              <a:gradFill>
                <a:gsLst>
                  <a:gs pos="0">
                    <a:srgbClr val="8A0012"/>
                  </a:gs>
                  <a:gs pos="50000">
                    <a:srgbClr val="E01425"/>
                  </a:gs>
                  <a:gs pos="100000">
                    <a:srgbClr val="DF6342"/>
                  </a:gs>
                </a:gsLst>
                <a:lin ang="54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816275"/>
                <a:endParaRPr lang="zh-CN" altLang="en-US" sz="2000">
                  <a:solidFill>
                    <a:srgbClr val="000000"/>
                  </a:solidFill>
                  <a:latin typeface="微软雅黑" pitchFamily="34" charset="-122"/>
                  <a:ea typeface="微软雅黑" pitchFamily="34" charset="-122"/>
                </a:endParaRPr>
              </a:p>
            </p:txBody>
          </p:sp>
          <p:sp>
            <p:nvSpPr>
              <p:cNvPr id="67" name="Oval 8"/>
              <p:cNvSpPr>
                <a:spLocks noChangeArrowheads="1"/>
              </p:cNvSpPr>
              <p:nvPr/>
            </p:nvSpPr>
            <p:spPr bwMode="auto">
              <a:xfrm>
                <a:off x="1946" y="2493"/>
                <a:ext cx="1556" cy="1556"/>
              </a:xfrm>
              <a:prstGeom prst="ellipse">
                <a:avLst/>
              </a:prstGeom>
              <a:gradFill>
                <a:gsLst>
                  <a:gs pos="0">
                    <a:srgbClr val="8A0012"/>
                  </a:gs>
                  <a:gs pos="50000">
                    <a:srgbClr val="E01425"/>
                  </a:gs>
                  <a:gs pos="100000">
                    <a:srgbClr val="DF6342"/>
                  </a:gs>
                </a:gsLst>
                <a:lin ang="5400000" scaled="0"/>
              </a:gradFill>
              <a:ln w="38100">
                <a:solidFill>
                  <a:srgbClr val="FFFFFF"/>
                </a:solidFill>
                <a:round/>
                <a:headEnd/>
                <a:tailEnd/>
              </a:ln>
            </p:spPr>
            <p:txBody>
              <a:bodyPr/>
              <a:lstStyle/>
              <a:p>
                <a:pPr defTabSz="816275"/>
                <a:endParaRPr lang="zh-CN" altLang="en-US" sz="2000">
                  <a:solidFill>
                    <a:srgbClr val="000000"/>
                  </a:solidFill>
                  <a:latin typeface="微软雅黑" pitchFamily="34" charset="-122"/>
                  <a:ea typeface="微软雅黑" pitchFamily="34" charset="-122"/>
                </a:endParaRPr>
              </a:p>
            </p:txBody>
          </p:sp>
        </p:grpSp>
        <p:sp>
          <p:nvSpPr>
            <p:cNvPr id="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816275" eaLnBrk="1" hangingPunct="1"/>
              <a:r>
                <a:rPr lang="zh-CN" altLang="en-US" sz="2000" b="1" dirty="0" smtClean="0">
                  <a:solidFill>
                    <a:prstClr val="white"/>
                  </a:solidFill>
                  <a:latin typeface="微软雅黑" pitchFamily="34" charset="-122"/>
                  <a:ea typeface="微软雅黑" pitchFamily="34" charset="-122"/>
                </a:rPr>
                <a:t>写入文本</a:t>
              </a:r>
              <a:endParaRPr lang="zh-CN" altLang="en-US" sz="2000" b="1" dirty="0">
                <a:solidFill>
                  <a:prstClr val="white"/>
                </a:solidFill>
                <a:latin typeface="微软雅黑" pitchFamily="34" charset="-122"/>
                <a:ea typeface="微软雅黑" pitchFamily="34" charset="-122"/>
              </a:endParaRPr>
            </a:p>
          </p:txBody>
        </p:sp>
      </p:grpSp>
      <p:sp>
        <p:nvSpPr>
          <p:cNvPr id="68" name="矩形标注 67"/>
          <p:cNvSpPr/>
          <p:nvPr/>
        </p:nvSpPr>
        <p:spPr>
          <a:xfrm>
            <a:off x="3022134" y="3870323"/>
            <a:ext cx="1477858" cy="45719"/>
          </a:xfrm>
          <a:prstGeom prst="wedgeRectCallout">
            <a:avLst>
              <a:gd name="adj1" fmla="val -17526"/>
              <a:gd name="adj2" fmla="val -509465"/>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rtlCol="0" anchor="ctr"/>
          <a:lstStyle/>
          <a:p>
            <a:pPr marL="0" marR="0" lvl="0" indent="0" algn="ctr" defTabSz="816275"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latin typeface="Calibri"/>
              <a:ea typeface="宋体"/>
              <a:cs typeface="+mn-cs"/>
            </a:endParaRPr>
          </a:p>
        </p:txBody>
      </p:sp>
      <p:sp>
        <p:nvSpPr>
          <p:cNvPr id="69" name="矩形标注 68"/>
          <p:cNvSpPr/>
          <p:nvPr/>
        </p:nvSpPr>
        <p:spPr>
          <a:xfrm>
            <a:off x="1330976" y="1705919"/>
            <a:ext cx="1584840" cy="64140"/>
          </a:xfrm>
          <a:prstGeom prst="wedgeRectCallout">
            <a:avLst>
              <a:gd name="adj1" fmla="val -23398"/>
              <a:gd name="adj2" fmla="val 403291"/>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rtlCol="0" anchor="ctr"/>
          <a:lstStyle/>
          <a:p>
            <a:pPr marL="0" marR="0" lvl="0" indent="0" algn="ctr" defTabSz="816275"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latin typeface="Calibri"/>
              <a:ea typeface="宋体"/>
              <a:cs typeface="+mn-cs"/>
            </a:endParaRPr>
          </a:p>
        </p:txBody>
      </p:sp>
      <p:sp>
        <p:nvSpPr>
          <p:cNvPr id="70" name="Rectangle 28"/>
          <p:cNvSpPr>
            <a:spLocks noChangeArrowheads="1"/>
          </p:cNvSpPr>
          <p:nvPr/>
        </p:nvSpPr>
        <p:spPr bwMode="auto">
          <a:xfrm>
            <a:off x="3001785" y="390842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75">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71" name="Rectangle 28"/>
          <p:cNvSpPr>
            <a:spLocks noChangeArrowheads="1"/>
          </p:cNvSpPr>
          <p:nvPr/>
        </p:nvSpPr>
        <p:spPr bwMode="auto">
          <a:xfrm>
            <a:off x="1398048" y="1163406"/>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75">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72" name="矩形标注 71"/>
          <p:cNvSpPr/>
          <p:nvPr/>
        </p:nvSpPr>
        <p:spPr>
          <a:xfrm>
            <a:off x="4643344" y="1705919"/>
            <a:ext cx="1584840" cy="64140"/>
          </a:xfrm>
          <a:prstGeom prst="wedgeRectCallout">
            <a:avLst>
              <a:gd name="adj1" fmla="val -23398"/>
              <a:gd name="adj2" fmla="val 403291"/>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rtlCol="0" anchor="ctr"/>
          <a:lstStyle/>
          <a:p>
            <a:pPr marL="0" marR="0" lvl="0" indent="0" algn="ctr" defTabSz="816275"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latin typeface="Calibri"/>
              <a:ea typeface="宋体"/>
              <a:cs typeface="+mn-cs"/>
            </a:endParaRPr>
          </a:p>
        </p:txBody>
      </p:sp>
      <p:sp>
        <p:nvSpPr>
          <p:cNvPr id="73" name="Rectangle 28"/>
          <p:cNvSpPr>
            <a:spLocks noChangeArrowheads="1"/>
          </p:cNvSpPr>
          <p:nvPr/>
        </p:nvSpPr>
        <p:spPr bwMode="auto">
          <a:xfrm>
            <a:off x="4710416" y="1163406"/>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75">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
        <p:nvSpPr>
          <p:cNvPr id="74" name="矩形标注 73"/>
          <p:cNvSpPr/>
          <p:nvPr/>
        </p:nvSpPr>
        <p:spPr>
          <a:xfrm>
            <a:off x="6478518" y="3870323"/>
            <a:ext cx="1477858" cy="45719"/>
          </a:xfrm>
          <a:prstGeom prst="wedgeRectCallout">
            <a:avLst>
              <a:gd name="adj1" fmla="val -17526"/>
              <a:gd name="adj2" fmla="val -509465"/>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rtlCol="0" anchor="ctr"/>
          <a:lstStyle/>
          <a:p>
            <a:pPr marL="0" marR="0" lvl="0" indent="0" algn="ctr" defTabSz="816275"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smtClean="0">
              <a:ln>
                <a:noFill/>
              </a:ln>
              <a:solidFill>
                <a:srgbClr val="C00000"/>
              </a:solidFill>
              <a:effectLst/>
              <a:uLnTx/>
              <a:uFillTx/>
              <a:latin typeface="Calibri"/>
              <a:ea typeface="宋体"/>
              <a:cs typeface="+mn-cs"/>
            </a:endParaRPr>
          </a:p>
        </p:txBody>
      </p:sp>
      <p:sp>
        <p:nvSpPr>
          <p:cNvPr id="75" name="Rectangle 28"/>
          <p:cNvSpPr>
            <a:spLocks noChangeArrowheads="1"/>
          </p:cNvSpPr>
          <p:nvPr/>
        </p:nvSpPr>
        <p:spPr bwMode="auto">
          <a:xfrm>
            <a:off x="6458169" y="3908427"/>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75">
              <a:lnSpc>
                <a:spcPct val="120000"/>
              </a:lnSpc>
            </a:pPr>
            <a:r>
              <a:rPr lang="zh-CN" altLang="en-US" sz="1200" dirty="0" smtClean="0">
                <a:solidFill>
                  <a:srgbClr val="000000"/>
                </a:solidFill>
                <a:latin typeface="微软雅黑" pitchFamily="34" charset="-122"/>
                <a:ea typeface="微软雅黑" pitchFamily="34" charset="-122"/>
              </a:rPr>
              <a:t>单击</a:t>
            </a:r>
            <a:r>
              <a:rPr lang="zh-CN" altLang="en-US" sz="1200" dirty="0">
                <a:solidFill>
                  <a:srgbClr val="000000"/>
                </a:solidFill>
                <a:latin typeface="微软雅黑" pitchFamily="34" charset="-122"/>
                <a:ea typeface="微软雅黑" pitchFamily="34" charset="-122"/>
              </a:rPr>
              <a:t>此处添加文字</a:t>
            </a:r>
          </a:p>
          <a:p>
            <a:pPr defTabSz="816275">
              <a:lnSpc>
                <a:spcPct val="120000"/>
              </a:lnSpc>
            </a:pPr>
            <a:r>
              <a:rPr lang="zh-CN" altLang="en-US" sz="1200" dirty="0">
                <a:solidFill>
                  <a:srgbClr val="000000"/>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left)">
                                      <p:cBhvr>
                                        <p:cTn id="10" dur="500"/>
                                        <p:tgtEl>
                                          <p:spTgt spid="47"/>
                                        </p:tgtEl>
                                      </p:cBhvr>
                                    </p:animEffect>
                                  </p:childTnLst>
                                </p:cTn>
                              </p:par>
                            </p:childTnLst>
                          </p:cTn>
                        </p:par>
                        <p:par>
                          <p:cTn id="11" fill="hold">
                            <p:stCondLst>
                              <p:cond delay="500"/>
                            </p:stCondLst>
                            <p:childTnLst>
                              <p:par>
                                <p:cTn id="12" presetID="15" presetClass="entr" presetSubtype="0"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 calcmode="lin" valueType="num">
                                      <p:cBhvr>
                                        <p:cTn id="14" dur="1000" fill="hold"/>
                                        <p:tgtEl>
                                          <p:spTgt spid="63"/>
                                        </p:tgtEl>
                                        <p:attrNameLst>
                                          <p:attrName>ppt_w</p:attrName>
                                        </p:attrNameLst>
                                      </p:cBhvr>
                                      <p:tavLst>
                                        <p:tav tm="0">
                                          <p:val>
                                            <p:fltVal val="0"/>
                                          </p:val>
                                        </p:tav>
                                        <p:tav tm="100000">
                                          <p:val>
                                            <p:strVal val="#ppt_w"/>
                                          </p:val>
                                        </p:tav>
                                      </p:tavLst>
                                    </p:anim>
                                    <p:anim calcmode="lin" valueType="num">
                                      <p:cBhvr>
                                        <p:cTn id="15" dur="1000" fill="hold"/>
                                        <p:tgtEl>
                                          <p:spTgt spid="63"/>
                                        </p:tgtEl>
                                        <p:attrNameLst>
                                          <p:attrName>ppt_h</p:attrName>
                                        </p:attrNameLst>
                                      </p:cBhvr>
                                      <p:tavLst>
                                        <p:tav tm="0">
                                          <p:val>
                                            <p:fltVal val="0"/>
                                          </p:val>
                                        </p:tav>
                                        <p:tav tm="100000">
                                          <p:val>
                                            <p:strVal val="#ppt_h"/>
                                          </p:val>
                                        </p:tav>
                                      </p:tavLst>
                                    </p:anim>
                                    <p:anim calcmode="lin" valueType="num">
                                      <p:cBhvr>
                                        <p:cTn id="16"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3"/>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25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48"/>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500"/>
                                  </p:stCondLst>
                                  <p:childTnLst>
                                    <p:set>
                                      <p:cBhvr>
                                        <p:cTn id="25" dur="1" fill="hold">
                                          <p:stCondLst>
                                            <p:cond delay="0"/>
                                          </p:stCondLst>
                                        </p:cTn>
                                        <p:tgtEl>
                                          <p:spTgt spid="53"/>
                                        </p:tgtEl>
                                        <p:attrNameLst>
                                          <p:attrName>style.visibility</p:attrName>
                                        </p:attrNameLst>
                                      </p:cBhvr>
                                      <p:to>
                                        <p:strVal val="visible"/>
                                      </p:to>
                                    </p:set>
                                    <p:anim calcmode="lin" valueType="num">
                                      <p:cBhvr>
                                        <p:cTn id="26" dur="1000" fill="hold"/>
                                        <p:tgtEl>
                                          <p:spTgt spid="53"/>
                                        </p:tgtEl>
                                        <p:attrNameLst>
                                          <p:attrName>ppt_w</p:attrName>
                                        </p:attrNameLst>
                                      </p:cBhvr>
                                      <p:tavLst>
                                        <p:tav tm="0">
                                          <p:val>
                                            <p:fltVal val="0"/>
                                          </p:val>
                                        </p:tav>
                                        <p:tav tm="100000">
                                          <p:val>
                                            <p:strVal val="#ppt_w"/>
                                          </p:val>
                                        </p:tav>
                                      </p:tavLst>
                                    </p:anim>
                                    <p:anim calcmode="lin" valueType="num">
                                      <p:cBhvr>
                                        <p:cTn id="27" dur="1000" fill="hold"/>
                                        <p:tgtEl>
                                          <p:spTgt spid="53"/>
                                        </p:tgtEl>
                                        <p:attrNameLst>
                                          <p:attrName>ppt_h</p:attrName>
                                        </p:attrNameLst>
                                      </p:cBhvr>
                                      <p:tavLst>
                                        <p:tav tm="0">
                                          <p:val>
                                            <p:fltVal val="0"/>
                                          </p:val>
                                        </p:tav>
                                        <p:tav tm="100000">
                                          <p:val>
                                            <p:strVal val="#ppt_h"/>
                                          </p:val>
                                        </p:tav>
                                      </p:tavLst>
                                    </p:anim>
                                    <p:anim calcmode="lin" valueType="num">
                                      <p:cBhvr>
                                        <p:cTn id="28"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5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750"/>
                                  </p:stCondLst>
                                  <p:childTnLst>
                                    <p:set>
                                      <p:cBhvr>
                                        <p:cTn id="31" dur="1" fill="hold">
                                          <p:stCondLst>
                                            <p:cond delay="0"/>
                                          </p:stCondLst>
                                        </p:cTn>
                                        <p:tgtEl>
                                          <p:spTgt spid="58"/>
                                        </p:tgtEl>
                                        <p:attrNameLst>
                                          <p:attrName>style.visibility</p:attrName>
                                        </p:attrNameLst>
                                      </p:cBhvr>
                                      <p:to>
                                        <p:strVal val="visible"/>
                                      </p:to>
                                    </p:set>
                                    <p:anim calcmode="lin" valueType="num">
                                      <p:cBhvr>
                                        <p:cTn id="32" dur="1000" fill="hold"/>
                                        <p:tgtEl>
                                          <p:spTgt spid="58"/>
                                        </p:tgtEl>
                                        <p:attrNameLst>
                                          <p:attrName>ppt_w</p:attrName>
                                        </p:attrNameLst>
                                      </p:cBhvr>
                                      <p:tavLst>
                                        <p:tav tm="0">
                                          <p:val>
                                            <p:fltVal val="0"/>
                                          </p:val>
                                        </p:tav>
                                        <p:tav tm="100000">
                                          <p:val>
                                            <p:strVal val="#ppt_w"/>
                                          </p:val>
                                        </p:tav>
                                      </p:tavLst>
                                    </p:anim>
                                    <p:anim calcmode="lin" valueType="num">
                                      <p:cBhvr>
                                        <p:cTn id="33" dur="1000" fill="hold"/>
                                        <p:tgtEl>
                                          <p:spTgt spid="58"/>
                                        </p:tgtEl>
                                        <p:attrNameLst>
                                          <p:attrName>ppt_h</p:attrName>
                                        </p:attrNameLst>
                                      </p:cBhvr>
                                      <p:tavLst>
                                        <p:tav tm="0">
                                          <p:val>
                                            <p:fltVal val="0"/>
                                          </p:val>
                                        </p:tav>
                                        <p:tav tm="100000">
                                          <p:val>
                                            <p:strVal val="#ppt_h"/>
                                          </p:val>
                                        </p:tav>
                                      </p:tavLst>
                                    </p:anim>
                                    <p:anim calcmode="lin" valueType="num">
                                      <p:cBhvr>
                                        <p:cTn id="34"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58"/>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2250"/>
                            </p:stCondLst>
                            <p:childTnLst>
                              <p:par>
                                <p:cTn id="37" presetID="2" presetClass="entr" presetSubtype="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ppt_x"/>
                                          </p:val>
                                        </p:tav>
                                        <p:tav tm="100000">
                                          <p:val>
                                            <p:strVal val="#ppt_x"/>
                                          </p:val>
                                        </p:tav>
                                      </p:tavLst>
                                    </p:anim>
                                    <p:anim calcmode="lin" valueType="num">
                                      <p:cBhvr additive="base">
                                        <p:cTn id="40" dur="500" fill="hold"/>
                                        <p:tgtEl>
                                          <p:spTgt spid="69"/>
                                        </p:tgtEl>
                                        <p:attrNameLst>
                                          <p:attrName>ppt_y</p:attrName>
                                        </p:attrNameLst>
                                      </p:cBhvr>
                                      <p:tavLst>
                                        <p:tav tm="0">
                                          <p:val>
                                            <p:strVal val="0-#ppt_h/2"/>
                                          </p:val>
                                        </p:tav>
                                        <p:tav tm="100000">
                                          <p:val>
                                            <p:strVal val="#ppt_y"/>
                                          </p:val>
                                        </p:tav>
                                      </p:tavLst>
                                    </p:anim>
                                  </p:childTnLst>
                                </p:cTn>
                              </p:par>
                            </p:childTnLst>
                          </p:cTn>
                        </p:par>
                        <p:par>
                          <p:cTn id="41" fill="hold">
                            <p:stCondLst>
                              <p:cond delay="2750"/>
                            </p:stCondLst>
                            <p:childTnLst>
                              <p:par>
                                <p:cTn id="42" presetID="32" presetClass="emph" presetSubtype="0" fill="hold" grpId="1" nodeType="afterEffect">
                                  <p:stCondLst>
                                    <p:cond delay="0"/>
                                  </p:stCondLst>
                                  <p:childTnLst>
                                    <p:animRot by="120000">
                                      <p:cBhvr>
                                        <p:cTn id="43" dur="50" fill="hold">
                                          <p:stCondLst>
                                            <p:cond delay="0"/>
                                          </p:stCondLst>
                                        </p:cTn>
                                        <p:tgtEl>
                                          <p:spTgt spid="69"/>
                                        </p:tgtEl>
                                        <p:attrNameLst>
                                          <p:attrName>r</p:attrName>
                                        </p:attrNameLst>
                                      </p:cBhvr>
                                    </p:animRot>
                                    <p:animRot by="-240000">
                                      <p:cBhvr>
                                        <p:cTn id="44" dur="100" fill="hold">
                                          <p:stCondLst>
                                            <p:cond delay="100"/>
                                          </p:stCondLst>
                                        </p:cTn>
                                        <p:tgtEl>
                                          <p:spTgt spid="69"/>
                                        </p:tgtEl>
                                        <p:attrNameLst>
                                          <p:attrName>r</p:attrName>
                                        </p:attrNameLst>
                                      </p:cBhvr>
                                    </p:animRot>
                                    <p:animRot by="240000">
                                      <p:cBhvr>
                                        <p:cTn id="45" dur="100" fill="hold">
                                          <p:stCondLst>
                                            <p:cond delay="200"/>
                                          </p:stCondLst>
                                        </p:cTn>
                                        <p:tgtEl>
                                          <p:spTgt spid="69"/>
                                        </p:tgtEl>
                                        <p:attrNameLst>
                                          <p:attrName>r</p:attrName>
                                        </p:attrNameLst>
                                      </p:cBhvr>
                                    </p:animRot>
                                    <p:animRot by="-240000">
                                      <p:cBhvr>
                                        <p:cTn id="46" dur="100" fill="hold">
                                          <p:stCondLst>
                                            <p:cond delay="300"/>
                                          </p:stCondLst>
                                        </p:cTn>
                                        <p:tgtEl>
                                          <p:spTgt spid="69"/>
                                        </p:tgtEl>
                                        <p:attrNameLst>
                                          <p:attrName>r</p:attrName>
                                        </p:attrNameLst>
                                      </p:cBhvr>
                                    </p:animRot>
                                    <p:animRot by="120000">
                                      <p:cBhvr>
                                        <p:cTn id="47" dur="100" fill="hold">
                                          <p:stCondLst>
                                            <p:cond delay="400"/>
                                          </p:stCondLst>
                                        </p:cTn>
                                        <p:tgtEl>
                                          <p:spTgt spid="69"/>
                                        </p:tgtEl>
                                        <p:attrNameLst>
                                          <p:attrName>r</p:attrName>
                                        </p:attrNameLst>
                                      </p:cBhvr>
                                    </p:animRot>
                                  </p:childTnLst>
                                </p:cTn>
                              </p:par>
                            </p:childTnLst>
                          </p:cTn>
                        </p:par>
                        <p:par>
                          <p:cTn id="48" fill="hold">
                            <p:stCondLst>
                              <p:cond delay="3250"/>
                            </p:stCondLst>
                            <p:childTnLst>
                              <p:par>
                                <p:cTn id="49" presetID="18" presetClass="entr" presetSubtype="9"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strips(upLeft)">
                                      <p:cBhvr>
                                        <p:cTn id="51" dur="500"/>
                                        <p:tgtEl>
                                          <p:spTgt spid="71"/>
                                        </p:tgtEl>
                                      </p:cBhvr>
                                    </p:animEffect>
                                  </p:childTnLst>
                                </p:cTn>
                              </p:par>
                            </p:childTnLst>
                          </p:cTn>
                        </p:par>
                        <p:par>
                          <p:cTn id="52" fill="hold">
                            <p:stCondLst>
                              <p:cond delay="3750"/>
                            </p:stCondLst>
                            <p:childTnLst>
                              <p:par>
                                <p:cTn id="53" presetID="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 calcmode="lin" valueType="num">
                                      <p:cBhvr additive="base">
                                        <p:cTn id="55" dur="500" fill="hold"/>
                                        <p:tgtEl>
                                          <p:spTgt spid="68"/>
                                        </p:tgtEl>
                                        <p:attrNameLst>
                                          <p:attrName>ppt_x</p:attrName>
                                        </p:attrNameLst>
                                      </p:cBhvr>
                                      <p:tavLst>
                                        <p:tav tm="0">
                                          <p:val>
                                            <p:strVal val="#ppt_x"/>
                                          </p:val>
                                        </p:tav>
                                        <p:tav tm="100000">
                                          <p:val>
                                            <p:strVal val="#ppt_x"/>
                                          </p:val>
                                        </p:tav>
                                      </p:tavLst>
                                    </p:anim>
                                    <p:anim calcmode="lin" valueType="num">
                                      <p:cBhvr additive="base">
                                        <p:cTn id="56" dur="500" fill="hold"/>
                                        <p:tgtEl>
                                          <p:spTgt spid="68"/>
                                        </p:tgtEl>
                                        <p:attrNameLst>
                                          <p:attrName>ppt_y</p:attrName>
                                        </p:attrNameLst>
                                      </p:cBhvr>
                                      <p:tavLst>
                                        <p:tav tm="0">
                                          <p:val>
                                            <p:strVal val="1+#ppt_h/2"/>
                                          </p:val>
                                        </p:tav>
                                        <p:tav tm="100000">
                                          <p:val>
                                            <p:strVal val="#ppt_y"/>
                                          </p:val>
                                        </p:tav>
                                      </p:tavLst>
                                    </p:anim>
                                  </p:childTnLst>
                                </p:cTn>
                              </p:par>
                            </p:childTnLst>
                          </p:cTn>
                        </p:par>
                        <p:par>
                          <p:cTn id="57" fill="hold">
                            <p:stCondLst>
                              <p:cond delay="4250"/>
                            </p:stCondLst>
                            <p:childTnLst>
                              <p:par>
                                <p:cTn id="58" presetID="32" presetClass="emph" presetSubtype="0" fill="hold" grpId="1" nodeType="afterEffect">
                                  <p:stCondLst>
                                    <p:cond delay="0"/>
                                  </p:stCondLst>
                                  <p:childTnLst>
                                    <p:animRot by="120000">
                                      <p:cBhvr>
                                        <p:cTn id="59" dur="50" fill="hold">
                                          <p:stCondLst>
                                            <p:cond delay="0"/>
                                          </p:stCondLst>
                                        </p:cTn>
                                        <p:tgtEl>
                                          <p:spTgt spid="68"/>
                                        </p:tgtEl>
                                        <p:attrNameLst>
                                          <p:attrName>r</p:attrName>
                                        </p:attrNameLst>
                                      </p:cBhvr>
                                    </p:animRot>
                                    <p:animRot by="-240000">
                                      <p:cBhvr>
                                        <p:cTn id="60" dur="100" fill="hold">
                                          <p:stCondLst>
                                            <p:cond delay="100"/>
                                          </p:stCondLst>
                                        </p:cTn>
                                        <p:tgtEl>
                                          <p:spTgt spid="68"/>
                                        </p:tgtEl>
                                        <p:attrNameLst>
                                          <p:attrName>r</p:attrName>
                                        </p:attrNameLst>
                                      </p:cBhvr>
                                    </p:animRot>
                                    <p:animRot by="240000">
                                      <p:cBhvr>
                                        <p:cTn id="61" dur="100" fill="hold">
                                          <p:stCondLst>
                                            <p:cond delay="200"/>
                                          </p:stCondLst>
                                        </p:cTn>
                                        <p:tgtEl>
                                          <p:spTgt spid="68"/>
                                        </p:tgtEl>
                                        <p:attrNameLst>
                                          <p:attrName>r</p:attrName>
                                        </p:attrNameLst>
                                      </p:cBhvr>
                                    </p:animRot>
                                    <p:animRot by="-240000">
                                      <p:cBhvr>
                                        <p:cTn id="62" dur="100" fill="hold">
                                          <p:stCondLst>
                                            <p:cond delay="300"/>
                                          </p:stCondLst>
                                        </p:cTn>
                                        <p:tgtEl>
                                          <p:spTgt spid="68"/>
                                        </p:tgtEl>
                                        <p:attrNameLst>
                                          <p:attrName>r</p:attrName>
                                        </p:attrNameLst>
                                      </p:cBhvr>
                                    </p:animRot>
                                    <p:animRot by="120000">
                                      <p:cBhvr>
                                        <p:cTn id="63" dur="100" fill="hold">
                                          <p:stCondLst>
                                            <p:cond delay="400"/>
                                          </p:stCondLst>
                                        </p:cTn>
                                        <p:tgtEl>
                                          <p:spTgt spid="68"/>
                                        </p:tgtEl>
                                        <p:attrNameLst>
                                          <p:attrName>r</p:attrName>
                                        </p:attrNameLst>
                                      </p:cBhvr>
                                    </p:animRot>
                                  </p:childTnLst>
                                </p:cTn>
                              </p:par>
                            </p:childTnLst>
                          </p:cTn>
                        </p:par>
                        <p:par>
                          <p:cTn id="64" fill="hold">
                            <p:stCondLst>
                              <p:cond delay="4750"/>
                            </p:stCondLst>
                            <p:childTnLst>
                              <p:par>
                                <p:cTn id="65" presetID="18" presetClass="entr" presetSubtype="9" fill="hold" grpId="0" nodeType="afterEffect">
                                  <p:stCondLst>
                                    <p:cond delay="0"/>
                                  </p:stCondLst>
                                  <p:childTnLst>
                                    <p:set>
                                      <p:cBhvr>
                                        <p:cTn id="66" dur="1" fill="hold">
                                          <p:stCondLst>
                                            <p:cond delay="0"/>
                                          </p:stCondLst>
                                        </p:cTn>
                                        <p:tgtEl>
                                          <p:spTgt spid="70"/>
                                        </p:tgtEl>
                                        <p:attrNameLst>
                                          <p:attrName>style.visibility</p:attrName>
                                        </p:attrNameLst>
                                      </p:cBhvr>
                                      <p:to>
                                        <p:strVal val="visible"/>
                                      </p:to>
                                    </p:set>
                                    <p:animEffect transition="in" filter="strips(upLeft)">
                                      <p:cBhvr>
                                        <p:cTn id="67" dur="500"/>
                                        <p:tgtEl>
                                          <p:spTgt spid="70"/>
                                        </p:tgtEl>
                                      </p:cBhvr>
                                    </p:animEffect>
                                  </p:childTnLst>
                                </p:cTn>
                              </p:par>
                            </p:childTnLst>
                          </p:cTn>
                        </p:par>
                        <p:par>
                          <p:cTn id="68" fill="hold">
                            <p:stCondLst>
                              <p:cond delay="5250"/>
                            </p:stCondLst>
                            <p:childTnLst>
                              <p:par>
                                <p:cTn id="69" presetID="2" presetClass="entr" presetSubtype="1" fill="hold" grpId="0" nodeType="afterEffect">
                                  <p:stCondLst>
                                    <p:cond delay="0"/>
                                  </p:stCondLst>
                                  <p:childTnLst>
                                    <p:set>
                                      <p:cBhvr>
                                        <p:cTn id="70" dur="1" fill="hold">
                                          <p:stCondLst>
                                            <p:cond delay="0"/>
                                          </p:stCondLst>
                                        </p:cTn>
                                        <p:tgtEl>
                                          <p:spTgt spid="72"/>
                                        </p:tgtEl>
                                        <p:attrNameLst>
                                          <p:attrName>style.visibility</p:attrName>
                                        </p:attrNameLst>
                                      </p:cBhvr>
                                      <p:to>
                                        <p:strVal val="visible"/>
                                      </p:to>
                                    </p:set>
                                    <p:anim calcmode="lin" valueType="num">
                                      <p:cBhvr additive="base">
                                        <p:cTn id="71" dur="500" fill="hold"/>
                                        <p:tgtEl>
                                          <p:spTgt spid="72"/>
                                        </p:tgtEl>
                                        <p:attrNameLst>
                                          <p:attrName>ppt_x</p:attrName>
                                        </p:attrNameLst>
                                      </p:cBhvr>
                                      <p:tavLst>
                                        <p:tav tm="0">
                                          <p:val>
                                            <p:strVal val="#ppt_x"/>
                                          </p:val>
                                        </p:tav>
                                        <p:tav tm="100000">
                                          <p:val>
                                            <p:strVal val="#ppt_x"/>
                                          </p:val>
                                        </p:tav>
                                      </p:tavLst>
                                    </p:anim>
                                    <p:anim calcmode="lin" valueType="num">
                                      <p:cBhvr additive="base">
                                        <p:cTn id="72" dur="500" fill="hold"/>
                                        <p:tgtEl>
                                          <p:spTgt spid="72"/>
                                        </p:tgtEl>
                                        <p:attrNameLst>
                                          <p:attrName>ppt_y</p:attrName>
                                        </p:attrNameLst>
                                      </p:cBhvr>
                                      <p:tavLst>
                                        <p:tav tm="0">
                                          <p:val>
                                            <p:strVal val="0-#ppt_h/2"/>
                                          </p:val>
                                        </p:tav>
                                        <p:tav tm="100000">
                                          <p:val>
                                            <p:strVal val="#ppt_y"/>
                                          </p:val>
                                        </p:tav>
                                      </p:tavLst>
                                    </p:anim>
                                  </p:childTnLst>
                                </p:cTn>
                              </p:par>
                            </p:childTnLst>
                          </p:cTn>
                        </p:par>
                        <p:par>
                          <p:cTn id="73" fill="hold">
                            <p:stCondLst>
                              <p:cond delay="5750"/>
                            </p:stCondLst>
                            <p:childTnLst>
                              <p:par>
                                <p:cTn id="74" presetID="32" presetClass="emph" presetSubtype="0" fill="hold" grpId="1" nodeType="afterEffect">
                                  <p:stCondLst>
                                    <p:cond delay="0"/>
                                  </p:stCondLst>
                                  <p:childTnLst>
                                    <p:animRot by="120000">
                                      <p:cBhvr>
                                        <p:cTn id="75" dur="50" fill="hold">
                                          <p:stCondLst>
                                            <p:cond delay="0"/>
                                          </p:stCondLst>
                                        </p:cTn>
                                        <p:tgtEl>
                                          <p:spTgt spid="72"/>
                                        </p:tgtEl>
                                        <p:attrNameLst>
                                          <p:attrName>r</p:attrName>
                                        </p:attrNameLst>
                                      </p:cBhvr>
                                    </p:animRot>
                                    <p:animRot by="-240000">
                                      <p:cBhvr>
                                        <p:cTn id="76" dur="100" fill="hold">
                                          <p:stCondLst>
                                            <p:cond delay="100"/>
                                          </p:stCondLst>
                                        </p:cTn>
                                        <p:tgtEl>
                                          <p:spTgt spid="72"/>
                                        </p:tgtEl>
                                        <p:attrNameLst>
                                          <p:attrName>r</p:attrName>
                                        </p:attrNameLst>
                                      </p:cBhvr>
                                    </p:animRot>
                                    <p:animRot by="240000">
                                      <p:cBhvr>
                                        <p:cTn id="77" dur="100" fill="hold">
                                          <p:stCondLst>
                                            <p:cond delay="200"/>
                                          </p:stCondLst>
                                        </p:cTn>
                                        <p:tgtEl>
                                          <p:spTgt spid="72"/>
                                        </p:tgtEl>
                                        <p:attrNameLst>
                                          <p:attrName>r</p:attrName>
                                        </p:attrNameLst>
                                      </p:cBhvr>
                                    </p:animRot>
                                    <p:animRot by="-240000">
                                      <p:cBhvr>
                                        <p:cTn id="78" dur="100" fill="hold">
                                          <p:stCondLst>
                                            <p:cond delay="300"/>
                                          </p:stCondLst>
                                        </p:cTn>
                                        <p:tgtEl>
                                          <p:spTgt spid="72"/>
                                        </p:tgtEl>
                                        <p:attrNameLst>
                                          <p:attrName>r</p:attrName>
                                        </p:attrNameLst>
                                      </p:cBhvr>
                                    </p:animRot>
                                    <p:animRot by="120000">
                                      <p:cBhvr>
                                        <p:cTn id="79" dur="100" fill="hold">
                                          <p:stCondLst>
                                            <p:cond delay="400"/>
                                          </p:stCondLst>
                                        </p:cTn>
                                        <p:tgtEl>
                                          <p:spTgt spid="72"/>
                                        </p:tgtEl>
                                        <p:attrNameLst>
                                          <p:attrName>r</p:attrName>
                                        </p:attrNameLst>
                                      </p:cBhvr>
                                    </p:animRot>
                                  </p:childTnLst>
                                </p:cTn>
                              </p:par>
                            </p:childTnLst>
                          </p:cTn>
                        </p:par>
                        <p:par>
                          <p:cTn id="80" fill="hold">
                            <p:stCondLst>
                              <p:cond delay="6250"/>
                            </p:stCondLst>
                            <p:childTnLst>
                              <p:par>
                                <p:cTn id="81" presetID="18" presetClass="entr" presetSubtype="9" fill="hold" grpId="0" nodeType="afterEffect">
                                  <p:stCondLst>
                                    <p:cond delay="0"/>
                                  </p:stCondLst>
                                  <p:childTnLst>
                                    <p:set>
                                      <p:cBhvr>
                                        <p:cTn id="82" dur="1" fill="hold">
                                          <p:stCondLst>
                                            <p:cond delay="0"/>
                                          </p:stCondLst>
                                        </p:cTn>
                                        <p:tgtEl>
                                          <p:spTgt spid="73"/>
                                        </p:tgtEl>
                                        <p:attrNameLst>
                                          <p:attrName>style.visibility</p:attrName>
                                        </p:attrNameLst>
                                      </p:cBhvr>
                                      <p:to>
                                        <p:strVal val="visible"/>
                                      </p:to>
                                    </p:set>
                                    <p:animEffect transition="in" filter="strips(upLeft)">
                                      <p:cBhvr>
                                        <p:cTn id="83" dur="500"/>
                                        <p:tgtEl>
                                          <p:spTgt spid="73"/>
                                        </p:tgtEl>
                                      </p:cBhvr>
                                    </p:animEffect>
                                  </p:childTnLst>
                                </p:cTn>
                              </p:par>
                            </p:childTnLst>
                          </p:cTn>
                        </p:par>
                        <p:par>
                          <p:cTn id="84" fill="hold">
                            <p:stCondLst>
                              <p:cond delay="6750"/>
                            </p:stCondLst>
                            <p:childTnLst>
                              <p:par>
                                <p:cTn id="85" presetID="2" presetClass="entr" presetSubtype="4" fill="hold" grpId="0" nodeType="afterEffect">
                                  <p:stCondLst>
                                    <p:cond delay="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ppt_x"/>
                                          </p:val>
                                        </p:tav>
                                        <p:tav tm="100000">
                                          <p:val>
                                            <p:strVal val="#ppt_x"/>
                                          </p:val>
                                        </p:tav>
                                      </p:tavLst>
                                    </p:anim>
                                    <p:anim calcmode="lin" valueType="num">
                                      <p:cBhvr additive="base">
                                        <p:cTn id="88" dur="500" fill="hold"/>
                                        <p:tgtEl>
                                          <p:spTgt spid="74"/>
                                        </p:tgtEl>
                                        <p:attrNameLst>
                                          <p:attrName>ppt_y</p:attrName>
                                        </p:attrNameLst>
                                      </p:cBhvr>
                                      <p:tavLst>
                                        <p:tav tm="0">
                                          <p:val>
                                            <p:strVal val="1+#ppt_h/2"/>
                                          </p:val>
                                        </p:tav>
                                        <p:tav tm="100000">
                                          <p:val>
                                            <p:strVal val="#ppt_y"/>
                                          </p:val>
                                        </p:tav>
                                      </p:tavLst>
                                    </p:anim>
                                  </p:childTnLst>
                                </p:cTn>
                              </p:par>
                            </p:childTnLst>
                          </p:cTn>
                        </p:par>
                        <p:par>
                          <p:cTn id="89" fill="hold">
                            <p:stCondLst>
                              <p:cond delay="7250"/>
                            </p:stCondLst>
                            <p:childTnLst>
                              <p:par>
                                <p:cTn id="90" presetID="32" presetClass="emph" presetSubtype="0" fill="hold" grpId="1" nodeType="afterEffect">
                                  <p:stCondLst>
                                    <p:cond delay="0"/>
                                  </p:stCondLst>
                                  <p:childTnLst>
                                    <p:animRot by="120000">
                                      <p:cBhvr>
                                        <p:cTn id="91" dur="50" fill="hold">
                                          <p:stCondLst>
                                            <p:cond delay="0"/>
                                          </p:stCondLst>
                                        </p:cTn>
                                        <p:tgtEl>
                                          <p:spTgt spid="74"/>
                                        </p:tgtEl>
                                        <p:attrNameLst>
                                          <p:attrName>r</p:attrName>
                                        </p:attrNameLst>
                                      </p:cBhvr>
                                    </p:animRot>
                                    <p:animRot by="-240000">
                                      <p:cBhvr>
                                        <p:cTn id="92" dur="100" fill="hold">
                                          <p:stCondLst>
                                            <p:cond delay="100"/>
                                          </p:stCondLst>
                                        </p:cTn>
                                        <p:tgtEl>
                                          <p:spTgt spid="74"/>
                                        </p:tgtEl>
                                        <p:attrNameLst>
                                          <p:attrName>r</p:attrName>
                                        </p:attrNameLst>
                                      </p:cBhvr>
                                    </p:animRot>
                                    <p:animRot by="240000">
                                      <p:cBhvr>
                                        <p:cTn id="93" dur="100" fill="hold">
                                          <p:stCondLst>
                                            <p:cond delay="200"/>
                                          </p:stCondLst>
                                        </p:cTn>
                                        <p:tgtEl>
                                          <p:spTgt spid="74"/>
                                        </p:tgtEl>
                                        <p:attrNameLst>
                                          <p:attrName>r</p:attrName>
                                        </p:attrNameLst>
                                      </p:cBhvr>
                                    </p:animRot>
                                    <p:animRot by="-240000">
                                      <p:cBhvr>
                                        <p:cTn id="94" dur="100" fill="hold">
                                          <p:stCondLst>
                                            <p:cond delay="300"/>
                                          </p:stCondLst>
                                        </p:cTn>
                                        <p:tgtEl>
                                          <p:spTgt spid="74"/>
                                        </p:tgtEl>
                                        <p:attrNameLst>
                                          <p:attrName>r</p:attrName>
                                        </p:attrNameLst>
                                      </p:cBhvr>
                                    </p:animRot>
                                    <p:animRot by="120000">
                                      <p:cBhvr>
                                        <p:cTn id="95" dur="100" fill="hold">
                                          <p:stCondLst>
                                            <p:cond delay="400"/>
                                          </p:stCondLst>
                                        </p:cTn>
                                        <p:tgtEl>
                                          <p:spTgt spid="74"/>
                                        </p:tgtEl>
                                        <p:attrNameLst>
                                          <p:attrName>r</p:attrName>
                                        </p:attrNameLst>
                                      </p:cBhvr>
                                    </p:animRot>
                                  </p:childTnLst>
                                </p:cTn>
                              </p:par>
                            </p:childTnLst>
                          </p:cTn>
                        </p:par>
                        <p:par>
                          <p:cTn id="96" fill="hold">
                            <p:stCondLst>
                              <p:cond delay="7750"/>
                            </p:stCondLst>
                            <p:childTnLst>
                              <p:par>
                                <p:cTn id="97" presetID="18" presetClass="entr" presetSubtype="9" fill="hold" grpId="0" nodeType="afterEffect">
                                  <p:stCondLst>
                                    <p:cond delay="0"/>
                                  </p:stCondLst>
                                  <p:childTnLst>
                                    <p:set>
                                      <p:cBhvr>
                                        <p:cTn id="98" dur="1" fill="hold">
                                          <p:stCondLst>
                                            <p:cond delay="0"/>
                                          </p:stCondLst>
                                        </p:cTn>
                                        <p:tgtEl>
                                          <p:spTgt spid="75"/>
                                        </p:tgtEl>
                                        <p:attrNameLst>
                                          <p:attrName>style.visibility</p:attrName>
                                        </p:attrNameLst>
                                      </p:cBhvr>
                                      <p:to>
                                        <p:strVal val="visible"/>
                                      </p:to>
                                    </p:set>
                                    <p:animEffect transition="in" filter="strips(upLeft)">
                                      <p:cBhvr>
                                        <p:cTn id="99"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7" grpId="0" animBg="1"/>
      <p:bldP spid="68" grpId="0" animBg="1"/>
      <p:bldP spid="68" grpId="1" animBg="1"/>
      <p:bldP spid="69" grpId="0" animBg="1"/>
      <p:bldP spid="69" grpId="1" animBg="1"/>
      <p:bldP spid="70" grpId="0"/>
      <p:bldP spid="71" grpId="0"/>
      <p:bldP spid="72" grpId="0" animBg="1"/>
      <p:bldP spid="72" grpId="1" animBg="1"/>
      <p:bldP spid="73" grpId="0"/>
      <p:bldP spid="74" grpId="0" animBg="1"/>
      <p:bldP spid="74" grpId="1" animBg="1"/>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Group 4"/>
          <p:cNvGrpSpPr/>
          <p:nvPr/>
        </p:nvGrpSpPr>
        <p:grpSpPr>
          <a:xfrm>
            <a:off x="1619673" y="1305479"/>
            <a:ext cx="4064928" cy="353943"/>
            <a:chOff x="1043608" y="2504017"/>
            <a:chExt cx="3048696" cy="265457"/>
          </a:xfrm>
        </p:grpSpPr>
        <p:sp>
          <p:nvSpPr>
            <p:cNvPr id="10" name="Rectangle 5"/>
            <p:cNvSpPr/>
            <p:nvPr/>
          </p:nvSpPr>
          <p:spPr>
            <a:xfrm>
              <a:off x="1057256" y="2512876"/>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11" name="Rectangle 6"/>
            <p:cNvSpPr/>
            <p:nvPr/>
          </p:nvSpPr>
          <p:spPr>
            <a:xfrm>
              <a:off x="1057256" y="2512876"/>
              <a:ext cx="1517524" cy="245913"/>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12" name="Content Placeholder 2"/>
            <p:cNvSpPr txBox="1">
              <a:spLocks/>
            </p:cNvSpPr>
            <p:nvPr/>
          </p:nvSpPr>
          <p:spPr>
            <a:xfrm>
              <a:off x="1043608" y="2504017"/>
              <a:ext cx="536603" cy="265457"/>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33">
                <a:buNone/>
                <a:defRPr/>
              </a:pPr>
              <a:r>
                <a:rPr lang="en-US" sz="1500" b="1" dirty="0">
                  <a:solidFill>
                    <a:sysClr val="window" lastClr="FFFFFF"/>
                  </a:solidFill>
                  <a:latin typeface="Calibri"/>
                </a:rPr>
                <a:t>50%</a:t>
              </a:r>
            </a:p>
          </p:txBody>
        </p:sp>
      </p:grpSp>
      <p:grpSp>
        <p:nvGrpSpPr>
          <p:cNvPr id="13" name="Group 8"/>
          <p:cNvGrpSpPr/>
          <p:nvPr/>
        </p:nvGrpSpPr>
        <p:grpSpPr>
          <a:xfrm>
            <a:off x="1619673" y="3302975"/>
            <a:ext cx="4064928" cy="353943"/>
            <a:chOff x="1043608" y="4162119"/>
            <a:chExt cx="3048696" cy="265457"/>
          </a:xfrm>
        </p:grpSpPr>
        <p:sp>
          <p:nvSpPr>
            <p:cNvPr id="14" name="Rectangle 9"/>
            <p:cNvSpPr/>
            <p:nvPr/>
          </p:nvSpPr>
          <p:spPr>
            <a:xfrm>
              <a:off x="1057256" y="4169968"/>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15" name="Rectangle 10"/>
            <p:cNvSpPr/>
            <p:nvPr/>
          </p:nvSpPr>
          <p:spPr>
            <a:xfrm>
              <a:off x="1057256" y="4169968"/>
              <a:ext cx="1249725" cy="245913"/>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16" name="Content Placeholder 2"/>
            <p:cNvSpPr txBox="1">
              <a:spLocks/>
            </p:cNvSpPr>
            <p:nvPr/>
          </p:nvSpPr>
          <p:spPr>
            <a:xfrm>
              <a:off x="1043608" y="4162119"/>
              <a:ext cx="536603" cy="265457"/>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33">
                <a:buNone/>
                <a:defRPr/>
              </a:pPr>
              <a:r>
                <a:rPr lang="en-US" sz="1500" b="1" dirty="0">
                  <a:solidFill>
                    <a:sysClr val="window" lastClr="FFFFFF"/>
                  </a:solidFill>
                  <a:latin typeface="Calibri"/>
                </a:rPr>
                <a:t>45%</a:t>
              </a:r>
            </a:p>
          </p:txBody>
        </p:sp>
      </p:grpSp>
      <p:grpSp>
        <p:nvGrpSpPr>
          <p:cNvPr id="17" name="Group 12"/>
          <p:cNvGrpSpPr/>
          <p:nvPr/>
        </p:nvGrpSpPr>
        <p:grpSpPr>
          <a:xfrm>
            <a:off x="1619673" y="2805424"/>
            <a:ext cx="4064928" cy="353943"/>
            <a:chOff x="1043608" y="3815105"/>
            <a:chExt cx="3048696" cy="265458"/>
          </a:xfrm>
        </p:grpSpPr>
        <p:sp>
          <p:nvSpPr>
            <p:cNvPr id="18" name="Rectangle 13"/>
            <p:cNvSpPr/>
            <p:nvPr/>
          </p:nvSpPr>
          <p:spPr>
            <a:xfrm>
              <a:off x="1057256" y="3823964"/>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19" name="Rectangle 14"/>
            <p:cNvSpPr/>
            <p:nvPr/>
          </p:nvSpPr>
          <p:spPr>
            <a:xfrm>
              <a:off x="1057256" y="3823964"/>
              <a:ext cx="2261408" cy="245913"/>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20" name="Content Placeholder 2"/>
            <p:cNvSpPr txBox="1">
              <a:spLocks/>
            </p:cNvSpPr>
            <p:nvPr/>
          </p:nvSpPr>
          <p:spPr>
            <a:xfrm>
              <a:off x="1043608" y="3815105"/>
              <a:ext cx="536603" cy="26545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33">
                <a:buNone/>
                <a:defRPr/>
              </a:pPr>
              <a:r>
                <a:rPr lang="en-US" sz="1500" b="1" dirty="0">
                  <a:solidFill>
                    <a:sysClr val="window" lastClr="FFFFFF"/>
                  </a:solidFill>
                  <a:latin typeface="Calibri"/>
                </a:rPr>
                <a:t>75%</a:t>
              </a:r>
            </a:p>
          </p:txBody>
        </p:sp>
      </p:grpSp>
      <p:grpSp>
        <p:nvGrpSpPr>
          <p:cNvPr id="21" name="Group 16"/>
          <p:cNvGrpSpPr/>
          <p:nvPr/>
        </p:nvGrpSpPr>
        <p:grpSpPr>
          <a:xfrm>
            <a:off x="1619673" y="1793436"/>
            <a:ext cx="4064928" cy="353943"/>
            <a:chOff x="1043608" y="2936065"/>
            <a:chExt cx="3048696" cy="265458"/>
          </a:xfrm>
        </p:grpSpPr>
        <p:sp>
          <p:nvSpPr>
            <p:cNvPr id="22" name="Rectangle 17"/>
            <p:cNvSpPr/>
            <p:nvPr/>
          </p:nvSpPr>
          <p:spPr>
            <a:xfrm>
              <a:off x="1057256" y="2944924"/>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23" name="Rectangle 18"/>
            <p:cNvSpPr/>
            <p:nvPr/>
          </p:nvSpPr>
          <p:spPr>
            <a:xfrm>
              <a:off x="1057256" y="2944924"/>
              <a:ext cx="1785323" cy="245913"/>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24" name="Content Placeholder 2"/>
            <p:cNvSpPr txBox="1">
              <a:spLocks/>
            </p:cNvSpPr>
            <p:nvPr/>
          </p:nvSpPr>
          <p:spPr>
            <a:xfrm>
              <a:off x="1043608" y="2936065"/>
              <a:ext cx="536603" cy="26545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33">
                <a:buNone/>
                <a:defRPr/>
              </a:pPr>
              <a:r>
                <a:rPr lang="en-US" sz="1500" b="1" dirty="0">
                  <a:solidFill>
                    <a:sysClr val="window" lastClr="FFFFFF"/>
                  </a:solidFill>
                  <a:latin typeface="Calibri"/>
                </a:rPr>
                <a:t>62%</a:t>
              </a:r>
            </a:p>
          </p:txBody>
        </p:sp>
      </p:grpSp>
      <p:grpSp>
        <p:nvGrpSpPr>
          <p:cNvPr id="25" name="Group 20"/>
          <p:cNvGrpSpPr/>
          <p:nvPr/>
        </p:nvGrpSpPr>
        <p:grpSpPr>
          <a:xfrm>
            <a:off x="1619673" y="2309207"/>
            <a:ext cx="4064928" cy="353943"/>
            <a:chOff x="1043608" y="3383057"/>
            <a:chExt cx="3048696" cy="265458"/>
          </a:xfrm>
        </p:grpSpPr>
        <p:sp>
          <p:nvSpPr>
            <p:cNvPr id="26" name="Rectangle 21"/>
            <p:cNvSpPr/>
            <p:nvPr/>
          </p:nvSpPr>
          <p:spPr>
            <a:xfrm>
              <a:off x="1057256" y="3391916"/>
              <a:ext cx="3035048" cy="245913"/>
            </a:xfrm>
            <a:prstGeom prst="rect">
              <a:avLst/>
            </a:prstGeom>
            <a:solidFill>
              <a:sysClr val="window" lastClr="FFFFFF">
                <a:lumMod val="85000"/>
              </a:sysClr>
            </a:soli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27" name="Rectangle 22"/>
            <p:cNvSpPr/>
            <p:nvPr/>
          </p:nvSpPr>
          <p:spPr>
            <a:xfrm>
              <a:off x="1057256" y="3391916"/>
              <a:ext cx="758762" cy="245913"/>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28" name="Content Placeholder 2"/>
            <p:cNvSpPr txBox="1">
              <a:spLocks/>
            </p:cNvSpPr>
            <p:nvPr/>
          </p:nvSpPr>
          <p:spPr>
            <a:xfrm>
              <a:off x="1043608" y="3383057"/>
              <a:ext cx="536603" cy="265458"/>
            </a:xfrm>
            <a:prstGeom prst="rect">
              <a:avLst/>
            </a:prstGeom>
            <a:noFill/>
          </p:spPr>
          <p:txBody>
            <a:bodyPr vert="horz" wrap="square" lIns="121920" tIns="60960" rIns="121920" bIns="6096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914333">
                <a:buNone/>
                <a:defRPr/>
              </a:pPr>
              <a:r>
                <a:rPr lang="en-US" sz="1500" b="1" dirty="0">
                  <a:solidFill>
                    <a:sysClr val="window" lastClr="FFFFFF"/>
                  </a:solidFill>
                  <a:latin typeface="Calibri"/>
                </a:rPr>
                <a:t>25%</a:t>
              </a:r>
            </a:p>
          </p:txBody>
        </p:sp>
      </p:grpSp>
      <p:sp>
        <p:nvSpPr>
          <p:cNvPr id="29" name="Rectangle 27"/>
          <p:cNvSpPr/>
          <p:nvPr/>
        </p:nvSpPr>
        <p:spPr>
          <a:xfrm>
            <a:off x="827585" y="2309197"/>
            <a:ext cx="668889" cy="32743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lvl="0" algn="ctr">
              <a:defRPr/>
            </a:pPr>
            <a:r>
              <a:rPr lang="zh-CN" altLang="en-US" sz="1200" kern="0" dirty="0">
                <a:solidFill>
                  <a:sysClr val="window" lastClr="FFFFFF"/>
                </a:solidFill>
                <a:latin typeface="微软雅黑" pitchFamily="34" charset="-122"/>
                <a:ea typeface="微软雅黑" pitchFamily="34" charset="-122"/>
              </a:rPr>
              <a:t>业务</a:t>
            </a:r>
            <a:r>
              <a:rPr lang="en-US" altLang="zh-CN" sz="1200" kern="0" dirty="0">
                <a:solidFill>
                  <a:sysClr val="window" lastClr="FFFFFF"/>
                </a:solidFill>
                <a:latin typeface="微软雅黑" pitchFamily="34" charset="-122"/>
                <a:ea typeface="微软雅黑" pitchFamily="34" charset="-122"/>
              </a:rPr>
              <a:t>3</a:t>
            </a:r>
            <a:endParaRPr lang="vi-VN" altLang="zh-CN" sz="1200" kern="0" dirty="0">
              <a:solidFill>
                <a:sysClr val="window" lastClr="FFFFFF"/>
              </a:solidFill>
              <a:latin typeface="Calibri"/>
              <a:ea typeface="微软雅黑" pitchFamily="34" charset="-122"/>
            </a:endParaRPr>
          </a:p>
        </p:txBody>
      </p:sp>
      <p:sp>
        <p:nvSpPr>
          <p:cNvPr id="30" name="Rectangle 26"/>
          <p:cNvSpPr/>
          <p:nvPr/>
        </p:nvSpPr>
        <p:spPr>
          <a:xfrm>
            <a:off x="827585" y="1793427"/>
            <a:ext cx="668889" cy="32743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lvl="0" algn="ctr">
              <a:defRPr/>
            </a:pPr>
            <a:r>
              <a:rPr lang="zh-CN" altLang="en-US" sz="1200" kern="0" dirty="0">
                <a:solidFill>
                  <a:sysClr val="window" lastClr="FFFFFF"/>
                </a:solidFill>
                <a:latin typeface="微软雅黑" pitchFamily="34" charset="-122"/>
                <a:ea typeface="微软雅黑" pitchFamily="34" charset="-122"/>
              </a:rPr>
              <a:t>业务</a:t>
            </a:r>
            <a:r>
              <a:rPr lang="en-US" altLang="zh-CN" sz="1200" kern="0" dirty="0">
                <a:solidFill>
                  <a:sysClr val="window" lastClr="FFFFFF"/>
                </a:solidFill>
                <a:latin typeface="微软雅黑" pitchFamily="34" charset="-122"/>
                <a:ea typeface="微软雅黑" pitchFamily="34" charset="-122"/>
              </a:rPr>
              <a:t>2</a:t>
            </a:r>
            <a:endParaRPr lang="vi-VN" altLang="zh-CN" sz="1200" kern="0" dirty="0">
              <a:solidFill>
                <a:sysClr val="window" lastClr="FFFFFF"/>
              </a:solidFill>
              <a:latin typeface="Calibri"/>
              <a:ea typeface="微软雅黑" pitchFamily="34" charset="-122"/>
            </a:endParaRPr>
          </a:p>
        </p:txBody>
      </p:sp>
      <p:sp>
        <p:nvSpPr>
          <p:cNvPr id="31" name="Rectangle 29"/>
          <p:cNvSpPr/>
          <p:nvPr/>
        </p:nvSpPr>
        <p:spPr>
          <a:xfrm>
            <a:off x="827585" y="3313456"/>
            <a:ext cx="668889" cy="32743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lvl="0" algn="ctr">
              <a:defRPr/>
            </a:pPr>
            <a:r>
              <a:rPr lang="zh-CN" altLang="en-US" sz="1200" kern="0" dirty="0">
                <a:solidFill>
                  <a:sysClr val="window" lastClr="FFFFFF"/>
                </a:solidFill>
                <a:latin typeface="微软雅黑" pitchFamily="34" charset="-122"/>
                <a:ea typeface="微软雅黑" pitchFamily="34" charset="-122"/>
              </a:rPr>
              <a:t>业务</a:t>
            </a:r>
            <a:r>
              <a:rPr lang="en-US" altLang="zh-CN" sz="1200" kern="0" dirty="0">
                <a:solidFill>
                  <a:sysClr val="window" lastClr="FFFFFF"/>
                </a:solidFill>
                <a:latin typeface="微软雅黑" pitchFamily="34" charset="-122"/>
                <a:ea typeface="微软雅黑" pitchFamily="34" charset="-122"/>
              </a:rPr>
              <a:t>5</a:t>
            </a:r>
            <a:endParaRPr lang="vi-VN" altLang="zh-CN" sz="1200" kern="0" dirty="0">
              <a:solidFill>
                <a:sysClr val="window" lastClr="FFFFFF"/>
              </a:solidFill>
              <a:latin typeface="Calibri"/>
              <a:ea typeface="微软雅黑" pitchFamily="34" charset="-122"/>
            </a:endParaRPr>
          </a:p>
        </p:txBody>
      </p:sp>
      <p:sp>
        <p:nvSpPr>
          <p:cNvPr id="32" name="Rectangle 25"/>
          <p:cNvSpPr/>
          <p:nvPr/>
        </p:nvSpPr>
        <p:spPr>
          <a:xfrm>
            <a:off x="827585" y="1317292"/>
            <a:ext cx="668889" cy="32743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algn="ctr">
              <a:defRPr/>
            </a:pPr>
            <a:r>
              <a:rPr lang="zh-CN" altLang="en-US" sz="1200" kern="0" dirty="0">
                <a:solidFill>
                  <a:sysClr val="window" lastClr="FFFFFF"/>
                </a:solidFill>
                <a:latin typeface="微软雅黑" pitchFamily="34" charset="-122"/>
                <a:ea typeface="微软雅黑" pitchFamily="34" charset="-122"/>
              </a:rPr>
              <a:t>业务</a:t>
            </a:r>
            <a:r>
              <a:rPr lang="en-US" altLang="zh-CN" sz="1200" kern="0" dirty="0">
                <a:solidFill>
                  <a:sysClr val="window" lastClr="FFFFFF"/>
                </a:solidFill>
                <a:latin typeface="微软雅黑" pitchFamily="34" charset="-122"/>
                <a:ea typeface="微软雅黑" pitchFamily="34" charset="-122"/>
              </a:rPr>
              <a:t>1</a:t>
            </a:r>
            <a:endParaRPr lang="vi-VN" sz="1200" kern="0" dirty="0">
              <a:solidFill>
                <a:sysClr val="window" lastClr="FFFFFF"/>
              </a:solidFill>
              <a:latin typeface="Calibri"/>
              <a:ea typeface="微软雅黑" pitchFamily="34" charset="-122"/>
            </a:endParaRPr>
          </a:p>
        </p:txBody>
      </p:sp>
      <p:sp>
        <p:nvSpPr>
          <p:cNvPr id="33" name="Rectangle 28"/>
          <p:cNvSpPr/>
          <p:nvPr/>
        </p:nvSpPr>
        <p:spPr>
          <a:xfrm>
            <a:off x="827585" y="2824966"/>
            <a:ext cx="668889" cy="32743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lvl="0" algn="ctr">
              <a:defRPr/>
            </a:pPr>
            <a:r>
              <a:rPr lang="zh-CN" altLang="en-US" sz="1200" kern="0" dirty="0">
                <a:solidFill>
                  <a:sysClr val="window" lastClr="FFFFFF"/>
                </a:solidFill>
                <a:latin typeface="微软雅黑" pitchFamily="34" charset="-122"/>
                <a:ea typeface="微软雅黑" pitchFamily="34" charset="-122"/>
              </a:rPr>
              <a:t>业务</a:t>
            </a:r>
            <a:r>
              <a:rPr lang="en-US" altLang="zh-CN" sz="1200" kern="0" dirty="0">
                <a:solidFill>
                  <a:sysClr val="window" lastClr="FFFFFF"/>
                </a:solidFill>
                <a:latin typeface="微软雅黑" pitchFamily="34" charset="-122"/>
                <a:ea typeface="微软雅黑" pitchFamily="34" charset="-122"/>
              </a:rPr>
              <a:t>4</a:t>
            </a:r>
            <a:endParaRPr lang="vi-VN" altLang="zh-CN" sz="1200" kern="0" dirty="0">
              <a:solidFill>
                <a:sysClr val="window" lastClr="FFFFFF"/>
              </a:solidFill>
              <a:latin typeface="Calibri"/>
              <a:ea typeface="微软雅黑" pitchFamily="34" charset="-122"/>
            </a:endParaRPr>
          </a:p>
        </p:txBody>
      </p:sp>
      <p:sp>
        <p:nvSpPr>
          <p:cNvPr id="34" name="矩形 33"/>
          <p:cNvSpPr/>
          <p:nvPr/>
        </p:nvSpPr>
        <p:spPr>
          <a:xfrm>
            <a:off x="6130655" y="1352551"/>
            <a:ext cx="2076311" cy="1075184"/>
          </a:xfrm>
          <a:prstGeom prst="rect">
            <a:avLst/>
          </a:prstGeom>
          <a:blipFill>
            <a:blip r:embed="rId3" cstate="print"/>
            <a:stretch>
              <a:fillRect/>
            </a:stretch>
          </a:blip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35" name="矩形 34"/>
          <p:cNvSpPr/>
          <p:nvPr/>
        </p:nvSpPr>
        <p:spPr>
          <a:xfrm>
            <a:off x="6130655" y="2576686"/>
            <a:ext cx="2076311" cy="1075184"/>
          </a:xfrm>
          <a:prstGeom prst="rect">
            <a:avLst/>
          </a:prstGeom>
          <a:blipFill>
            <a:blip r:embed="rId4" cstate="print"/>
            <a:stretch>
              <a:fillRect/>
            </a:stretch>
          </a:blip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36" name="Rectangle 5"/>
          <p:cNvSpPr/>
          <p:nvPr/>
        </p:nvSpPr>
        <p:spPr>
          <a:xfrm>
            <a:off x="1637871" y="3898916"/>
            <a:ext cx="2322496" cy="88884"/>
          </a:xfrm>
          <a:prstGeom prst="rect">
            <a:avLst/>
          </a:prstGeom>
          <a:gradFill>
            <a:gsLst>
              <a:gs pos="0">
                <a:srgbClr val="8A0012"/>
              </a:gs>
              <a:gs pos="50000">
                <a:srgbClr val="E01425"/>
              </a:gs>
              <a:gs pos="100000">
                <a:srgbClr val="DF6342"/>
              </a:gs>
            </a:gsLst>
            <a:lin ang="5400000" scaled="0"/>
          </a:gradFill>
          <a:ln w="12700" cap="flat" cmpd="sng" algn="ctr">
            <a:noFill/>
            <a:prstDash val="solid"/>
            <a:miter lim="800000"/>
          </a:ln>
          <a:effectLst/>
        </p:spPr>
        <p:txBody>
          <a:bodyPr lIns="91434" tIns="45717" rIns="91434" bIns="45717" rtlCol="0" anchor="ctr"/>
          <a:lstStyle/>
          <a:p>
            <a:pPr algn="ctr">
              <a:defRPr/>
            </a:pPr>
            <a:endParaRPr lang="en-US" sz="2400" kern="0" dirty="0">
              <a:solidFill>
                <a:sysClr val="window" lastClr="FFFFFF"/>
              </a:solidFill>
              <a:latin typeface="Calibri"/>
            </a:endParaRPr>
          </a:p>
        </p:txBody>
      </p:sp>
      <p:grpSp>
        <p:nvGrpSpPr>
          <p:cNvPr id="37" name="组合 36"/>
          <p:cNvGrpSpPr/>
          <p:nvPr/>
        </p:nvGrpSpPr>
        <p:grpSpPr>
          <a:xfrm>
            <a:off x="1637871" y="4083919"/>
            <a:ext cx="2322496" cy="88892"/>
            <a:chOff x="2238182" y="3898916"/>
            <a:chExt cx="2322496" cy="88892"/>
          </a:xfrm>
          <a:gradFill>
            <a:gsLst>
              <a:gs pos="0">
                <a:srgbClr val="8A0012"/>
              </a:gs>
              <a:gs pos="50000">
                <a:srgbClr val="E01425"/>
              </a:gs>
              <a:gs pos="100000">
                <a:srgbClr val="DF6342"/>
              </a:gs>
            </a:gsLst>
            <a:lin ang="5400000" scaled="0"/>
          </a:gradFill>
        </p:grpSpPr>
        <p:sp>
          <p:nvSpPr>
            <p:cNvPr id="38" name="Rectangle 5"/>
            <p:cNvSpPr/>
            <p:nvPr/>
          </p:nvSpPr>
          <p:spPr>
            <a:xfrm>
              <a:off x="2238182" y="3898916"/>
              <a:ext cx="465676" cy="88884"/>
            </a:xfrm>
            <a:prstGeom prst="rect">
              <a:avLst/>
            </a:prstGeom>
            <a:grp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39" name="Rectangle 5"/>
            <p:cNvSpPr/>
            <p:nvPr/>
          </p:nvSpPr>
          <p:spPr>
            <a:xfrm>
              <a:off x="2702616" y="3898916"/>
              <a:ext cx="465676" cy="88884"/>
            </a:xfrm>
            <a:prstGeom prst="rect">
              <a:avLst/>
            </a:prstGeom>
            <a:grp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40" name="Rectangle 5"/>
            <p:cNvSpPr/>
            <p:nvPr/>
          </p:nvSpPr>
          <p:spPr>
            <a:xfrm>
              <a:off x="3168262" y="3898916"/>
              <a:ext cx="465676" cy="88884"/>
            </a:xfrm>
            <a:prstGeom prst="rect">
              <a:avLst/>
            </a:prstGeom>
            <a:grp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41" name="Rectangle 5"/>
            <p:cNvSpPr/>
            <p:nvPr/>
          </p:nvSpPr>
          <p:spPr>
            <a:xfrm>
              <a:off x="3629326" y="3898916"/>
              <a:ext cx="465676" cy="88884"/>
            </a:xfrm>
            <a:prstGeom prst="rect">
              <a:avLst/>
            </a:prstGeom>
            <a:grp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sp>
          <p:nvSpPr>
            <p:cNvPr id="42" name="Rectangle 5"/>
            <p:cNvSpPr/>
            <p:nvPr/>
          </p:nvSpPr>
          <p:spPr>
            <a:xfrm>
              <a:off x="4095002" y="3898924"/>
              <a:ext cx="465676" cy="88884"/>
            </a:xfrm>
            <a:prstGeom prst="rect">
              <a:avLst/>
            </a:prstGeom>
            <a:grpFill/>
            <a:ln w="12700" cap="flat" cmpd="sng" algn="ctr">
              <a:noFill/>
              <a:prstDash val="solid"/>
              <a:miter lim="800000"/>
            </a:ln>
            <a:effectLst/>
          </p:spPr>
          <p:txBody>
            <a:bodyPr rtlCol="0" anchor="ctr"/>
            <a:lstStyle/>
            <a:p>
              <a:pPr algn="ctr">
                <a:defRPr/>
              </a:pPr>
              <a:endParaRPr lang="en-US" sz="2400" kern="0" dirty="0">
                <a:solidFill>
                  <a:sysClr val="window" lastClr="FFFFFF"/>
                </a:solidFill>
                <a:latin typeface="Calibri"/>
              </a:endParaRPr>
            </a:p>
          </p:txBody>
        </p:sp>
      </p:grpSp>
      <p:sp>
        <p:nvSpPr>
          <p:cNvPr id="43" name="TextBox 42"/>
          <p:cNvSpPr txBox="1"/>
          <p:nvPr/>
        </p:nvSpPr>
        <p:spPr>
          <a:xfrm>
            <a:off x="4047161" y="3839483"/>
            <a:ext cx="455891" cy="196206"/>
          </a:xfrm>
          <a:prstGeom prst="rect">
            <a:avLst/>
          </a:prstGeom>
          <a:noFill/>
        </p:spPr>
        <p:txBody>
          <a:bodyPr wrap="none" lIns="68576" tIns="34289" rIns="68576" bIns="34289" rtlCol="0">
            <a:spAutoFit/>
          </a:bodyPr>
          <a:lstStyle/>
          <a:p>
            <a:pPr algn="r">
              <a:defRPr/>
            </a:pPr>
            <a:r>
              <a:rPr lang="zh-CN" altLang="en-US" sz="800" kern="0" dirty="0">
                <a:solidFill>
                  <a:sysClr val="windowText" lastClr="000000">
                    <a:lumMod val="75000"/>
                    <a:lumOff val="25000"/>
                  </a:sysClr>
                </a:solidFill>
                <a:latin typeface="微软雅黑" pitchFamily="34" charset="-122"/>
                <a:ea typeface="微软雅黑" pitchFamily="34" charset="-122"/>
              </a:rPr>
              <a:t>计划数</a:t>
            </a:r>
            <a:endParaRPr lang="id-ID" sz="800" kern="0" dirty="0">
              <a:solidFill>
                <a:sysClr val="windowText" lastClr="000000">
                  <a:lumMod val="75000"/>
                  <a:lumOff val="25000"/>
                </a:sysClr>
              </a:solidFill>
              <a:latin typeface="微软雅黑" pitchFamily="34" charset="-122"/>
              <a:ea typeface="微软雅黑" pitchFamily="34" charset="-122"/>
            </a:endParaRPr>
          </a:p>
        </p:txBody>
      </p:sp>
      <p:sp>
        <p:nvSpPr>
          <p:cNvPr id="44" name="TextBox 43"/>
          <p:cNvSpPr txBox="1"/>
          <p:nvPr/>
        </p:nvSpPr>
        <p:spPr>
          <a:xfrm>
            <a:off x="4047161" y="4031843"/>
            <a:ext cx="455891" cy="196206"/>
          </a:xfrm>
          <a:prstGeom prst="rect">
            <a:avLst/>
          </a:prstGeom>
          <a:noFill/>
        </p:spPr>
        <p:txBody>
          <a:bodyPr wrap="none" lIns="68576" tIns="34289" rIns="68576" bIns="34289" rtlCol="0">
            <a:spAutoFit/>
          </a:bodyPr>
          <a:lstStyle/>
          <a:p>
            <a:pPr algn="r">
              <a:defRPr/>
            </a:pPr>
            <a:r>
              <a:rPr lang="zh-CN" altLang="en-US" sz="800" kern="0" dirty="0">
                <a:solidFill>
                  <a:sysClr val="windowText" lastClr="000000">
                    <a:lumMod val="75000"/>
                    <a:lumOff val="25000"/>
                  </a:sysClr>
                </a:solidFill>
                <a:latin typeface="微软雅黑" pitchFamily="34" charset="-122"/>
                <a:ea typeface="微软雅黑" pitchFamily="34" charset="-122"/>
              </a:rPr>
              <a:t>实际数</a:t>
            </a:r>
            <a:endParaRPr lang="id-ID" sz="800" kern="0" dirty="0">
              <a:solidFill>
                <a:sysClr val="windowText" lastClr="000000">
                  <a:lumMod val="75000"/>
                  <a:lumOff val="25000"/>
                </a:sysClr>
              </a:solidFill>
              <a:latin typeface="微软雅黑" pitchFamily="34" charset="-122"/>
              <a:ea typeface="微软雅黑" pitchFamily="34" charset="-122"/>
            </a:endParaRPr>
          </a:p>
        </p:txBody>
      </p:sp>
      <p:sp>
        <p:nvSpPr>
          <p:cNvPr id="45" name="TextBox 34"/>
          <p:cNvSpPr txBox="1"/>
          <p:nvPr/>
        </p:nvSpPr>
        <p:spPr>
          <a:xfrm>
            <a:off x="762730" y="4443961"/>
            <a:ext cx="7618544" cy="346249"/>
          </a:xfrm>
          <a:prstGeom prst="rect">
            <a:avLst/>
          </a:prstGeom>
          <a:noFill/>
        </p:spPr>
        <p:txBody>
          <a:bodyPr wrap="square" lIns="68576" tIns="34289" rIns="68576" bIns="34289"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defTabSz="914264">
              <a:defRPr/>
            </a:pPr>
            <a:r>
              <a:rPr lang="zh-CN" altLang="en-US" sz="900" dirty="0">
                <a:solidFill>
                  <a:sysClr val="windowText" lastClr="000000">
                    <a:lumMod val="75000"/>
                    <a:lumOff val="25000"/>
                  </a:sys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点击输入简要文字内容，文字内容需概括精炼，不用多余的文字修饰，言简意赅的说明分项内容。</a:t>
            </a:r>
            <a:endParaRPr lang="en-US" altLang="zh-CN" sz="900" dirty="0">
              <a:solidFill>
                <a:sysClr val="windowText" lastClr="000000">
                  <a:lumMod val="75000"/>
                  <a:lumOff val="25000"/>
                </a:sysClr>
              </a:solidFill>
              <a:latin typeface="微软雅黑" pitchFamily="34" charset="-122"/>
              <a:ea typeface="微软雅黑" pitchFamily="34" charset="-122"/>
            </a:endParaRPr>
          </a:p>
        </p:txBody>
      </p:sp>
      <p:sp>
        <p:nvSpPr>
          <p:cNvPr id="46" name="TextBox 45"/>
          <p:cNvSpPr txBox="1"/>
          <p:nvPr/>
        </p:nvSpPr>
        <p:spPr>
          <a:xfrm>
            <a:off x="6012163" y="3861360"/>
            <a:ext cx="2292935" cy="438582"/>
          </a:xfrm>
          <a:prstGeom prst="rect">
            <a:avLst/>
          </a:prstGeom>
          <a:noFill/>
        </p:spPr>
        <p:txBody>
          <a:bodyPr wrap="none" lIns="68576" tIns="34289" rIns="68576" bIns="34289" rtlCol="0">
            <a:spAutoFit/>
          </a:bodyPr>
          <a:lstStyle/>
          <a:p>
            <a:pPr>
              <a:defRPr/>
            </a:pPr>
            <a:r>
              <a:rPr lang="zh-CN" altLang="en-US" sz="2400" kern="0" dirty="0">
                <a:solidFill>
                  <a:sysClr val="windowText" lastClr="000000">
                    <a:lumMod val="75000"/>
                    <a:lumOff val="25000"/>
                  </a:sysClr>
                </a:solidFill>
                <a:latin typeface="微软雅黑" pitchFamily="34" charset="-122"/>
                <a:ea typeface="微软雅黑" pitchFamily="34" charset="-122"/>
              </a:rPr>
              <a:t>添加大标题内容</a:t>
            </a:r>
            <a:endParaRPr lang="en-US" sz="2400" kern="0" dirty="0">
              <a:solidFill>
                <a:sysClr val="windowText" lastClr="000000">
                  <a:lumMod val="75000"/>
                  <a:lumOff val="2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0-#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2" presetClass="entr" presetSubtype="8"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par>
                          <p:cTn id="33" fill="hold">
                            <p:stCondLst>
                              <p:cond delay="1500"/>
                            </p:stCondLst>
                            <p:childTnLst>
                              <p:par>
                                <p:cTn id="34" presetID="22" presetClass="entr" presetSubtype="8"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2000"/>
                            </p:stCondLst>
                            <p:childTnLst>
                              <p:par>
                                <p:cTn id="38" presetID="22" presetClass="entr" presetSubtype="8"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3000"/>
                            </p:stCondLst>
                            <p:childTnLst>
                              <p:par>
                                <p:cTn id="46" presetID="22" presetClass="entr" presetSubtype="8"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p:stCondLst>
                              <p:cond delay="3500"/>
                            </p:stCondLst>
                            <p:childTnLst>
                              <p:par>
                                <p:cTn id="50" presetID="2" presetClass="entr" presetSubtype="2"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fill="hold"/>
                                        <p:tgtEl>
                                          <p:spTgt spid="35"/>
                                        </p:tgtEl>
                                        <p:attrNameLst>
                                          <p:attrName>ppt_x</p:attrName>
                                        </p:attrNameLst>
                                      </p:cBhvr>
                                      <p:tavLst>
                                        <p:tav tm="0">
                                          <p:val>
                                            <p:strVal val="1+#ppt_w/2"/>
                                          </p:val>
                                        </p:tav>
                                        <p:tav tm="100000">
                                          <p:val>
                                            <p:strVal val="#ppt_x"/>
                                          </p:val>
                                        </p:tav>
                                      </p:tavLst>
                                    </p:anim>
                                    <p:anim calcmode="lin" valueType="num">
                                      <p:cBhvr additive="base">
                                        <p:cTn id="53" dur="500" fill="hold"/>
                                        <p:tgtEl>
                                          <p:spTgt spid="35"/>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500" fill="hold"/>
                                        <p:tgtEl>
                                          <p:spTgt spid="34"/>
                                        </p:tgtEl>
                                        <p:attrNameLst>
                                          <p:attrName>ppt_x</p:attrName>
                                        </p:attrNameLst>
                                      </p:cBhvr>
                                      <p:tavLst>
                                        <p:tav tm="0">
                                          <p:val>
                                            <p:strVal val="1+#ppt_w/2"/>
                                          </p:val>
                                        </p:tav>
                                        <p:tav tm="100000">
                                          <p:val>
                                            <p:strVal val="#ppt_x"/>
                                          </p:val>
                                        </p:tav>
                                      </p:tavLst>
                                    </p:anim>
                                    <p:anim calcmode="lin" valueType="num">
                                      <p:cBhvr additive="base">
                                        <p:cTn id="57" dur="500" fill="hold"/>
                                        <p:tgtEl>
                                          <p:spTgt spid="34"/>
                                        </p:tgtEl>
                                        <p:attrNameLst>
                                          <p:attrName>ppt_y</p:attrName>
                                        </p:attrNameLst>
                                      </p:cBhvr>
                                      <p:tavLst>
                                        <p:tav tm="0">
                                          <p:val>
                                            <p:strVal val="#ppt_y"/>
                                          </p:val>
                                        </p:tav>
                                        <p:tav tm="100000">
                                          <p:val>
                                            <p:strVal val="#ppt_y"/>
                                          </p:val>
                                        </p:tav>
                                      </p:tavLst>
                                    </p:anim>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childTnLst>
                                </p:cTn>
                              </p:par>
                            </p:childTnLst>
                          </p:cTn>
                        </p:par>
                        <p:par>
                          <p:cTn id="66" fill="hold">
                            <p:stCondLst>
                              <p:cond delay="5000"/>
                            </p:stCondLst>
                            <p:childTnLst>
                              <p:par>
                                <p:cTn id="67" presetID="10" presetClass="entr" presetSubtype="0"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childTnLst>
                          </p:cTn>
                        </p:par>
                        <p:par>
                          <p:cTn id="70" fill="hold">
                            <p:stCondLst>
                              <p:cond delay="5500"/>
                            </p:stCondLst>
                            <p:childTnLst>
                              <p:par>
                                <p:cTn id="71" presetID="10" presetClass="entr" presetSubtype="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childTnLst>
                          </p:cTn>
                        </p:par>
                        <p:par>
                          <p:cTn id="74" fill="hold">
                            <p:stCondLst>
                              <p:cond delay="6000"/>
                            </p:stCondLst>
                            <p:childTnLst>
                              <p:par>
                                <p:cTn id="75" presetID="47" presetClass="entr" presetSubtype="0" fill="hold" grpId="0" nodeType="after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500"/>
                                        <p:tgtEl>
                                          <p:spTgt spid="46"/>
                                        </p:tgtEl>
                                      </p:cBhvr>
                                    </p:animEffect>
                                    <p:anim calcmode="lin" valueType="num">
                                      <p:cBhvr>
                                        <p:cTn id="78" dur="500" fill="hold"/>
                                        <p:tgtEl>
                                          <p:spTgt spid="46"/>
                                        </p:tgtEl>
                                        <p:attrNameLst>
                                          <p:attrName>ppt_x</p:attrName>
                                        </p:attrNameLst>
                                      </p:cBhvr>
                                      <p:tavLst>
                                        <p:tav tm="0">
                                          <p:val>
                                            <p:strVal val="#ppt_x"/>
                                          </p:val>
                                        </p:tav>
                                        <p:tav tm="100000">
                                          <p:val>
                                            <p:strVal val="#ppt_x"/>
                                          </p:val>
                                        </p:tav>
                                      </p:tavLst>
                                    </p:anim>
                                    <p:anim calcmode="lin" valueType="num">
                                      <p:cBhvr>
                                        <p:cTn id="79" dur="500" fill="hold"/>
                                        <p:tgtEl>
                                          <p:spTgt spid="46"/>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animBg="1"/>
      <p:bldP spid="30" grpId="0" animBg="1"/>
      <p:bldP spid="31" grpId="0" animBg="1"/>
      <p:bldP spid="32" grpId="0" animBg="1"/>
      <p:bldP spid="33" grpId="0" animBg="1"/>
      <p:bldP spid="34" grpId="0" animBg="1"/>
      <p:bldP spid="35" grpId="0" animBg="1"/>
      <p:bldP spid="36" grpId="0" animBg="1"/>
      <p:bldP spid="43" grpId="0"/>
      <p:bldP spid="44" grpId="0"/>
      <p:bldP spid="45"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16" name="Oval 2"/>
          <p:cNvSpPr>
            <a:spLocks noChangeArrowheads="1"/>
          </p:cNvSpPr>
          <p:nvPr/>
        </p:nvSpPr>
        <p:spPr bwMode="auto">
          <a:xfrm>
            <a:off x="3749550" y="1852389"/>
            <a:ext cx="2025650" cy="2025650"/>
          </a:xfrm>
          <a:prstGeom prst="ellipse">
            <a:avLst/>
          </a:prstGeom>
          <a:solidFill>
            <a:srgbClr val="FFFFFF">
              <a:alpha val="10196"/>
            </a:srgbClr>
          </a:solidFill>
          <a:ln w="19050" cap="rnd" algn="ctr">
            <a:solidFill>
              <a:srgbClr val="D76327"/>
            </a:solidFill>
            <a:prstDash val="sysDot"/>
            <a:round/>
            <a:headEnd/>
            <a:tailEnd/>
          </a:ln>
        </p:spPr>
        <p:txBody>
          <a:bodyPr wrap="none" lIns="100803" tIns="50402" rIns="100803" bIns="50402" anchor="ctr"/>
          <a:lstStyle/>
          <a:p>
            <a:pPr defTabSz="914400">
              <a:defRPr/>
            </a:pPr>
            <a:endParaRPr lang="zh-CN" altLang="en-US" kern="0">
              <a:solidFill>
                <a:srgbClr val="C00000"/>
              </a:solidFill>
              <a:ea typeface="微软雅黑" pitchFamily="34" charset="-122"/>
            </a:endParaRPr>
          </a:p>
        </p:txBody>
      </p:sp>
      <p:sp>
        <p:nvSpPr>
          <p:cNvPr id="17" name="Freeform 6"/>
          <p:cNvSpPr>
            <a:spLocks/>
          </p:cNvSpPr>
          <p:nvPr/>
        </p:nvSpPr>
        <p:spPr bwMode="auto">
          <a:xfrm rot="5400000">
            <a:off x="2238938" y="1513459"/>
            <a:ext cx="3743325" cy="2360612"/>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gradFill>
            <a:gsLst>
              <a:gs pos="0">
                <a:srgbClr val="8A0012"/>
              </a:gs>
              <a:gs pos="50000">
                <a:srgbClr val="E01425"/>
              </a:gs>
              <a:gs pos="100000">
                <a:srgbClr val="DF6342"/>
              </a:gs>
            </a:gsLst>
            <a:lin ang="5400000" scaled="0"/>
          </a:gradFill>
          <a:ln>
            <a:noFill/>
          </a:ln>
          <a:effectLst/>
          <a:extLst/>
        </p:spPr>
        <p:txBody>
          <a:bodyPr wrap="none" lIns="100803" tIns="50402" rIns="100803" bIns="50402" anchor="ctr"/>
          <a:lstStyle/>
          <a:p>
            <a:pPr defTabSz="914400">
              <a:defRPr/>
            </a:pPr>
            <a:endParaRPr lang="zh-CN" altLang="en-US" kern="0">
              <a:solidFill>
                <a:srgbClr val="C00000"/>
              </a:solidFill>
              <a:latin typeface="Arial"/>
              <a:ea typeface="微软雅黑"/>
            </a:endParaRPr>
          </a:p>
        </p:txBody>
      </p:sp>
      <p:sp>
        <p:nvSpPr>
          <p:cNvPr id="18" name="Freeform 7"/>
          <p:cNvSpPr>
            <a:spLocks/>
          </p:cNvSpPr>
          <p:nvPr/>
        </p:nvSpPr>
        <p:spPr bwMode="auto">
          <a:xfrm rot="5400000">
            <a:off x="3482850" y="1896839"/>
            <a:ext cx="3743325" cy="2359025"/>
          </a:xfrm>
          <a:custGeom>
            <a:avLst/>
            <a:gdLst>
              <a:gd name="T0" fmla="*/ 2147483647 w 2849"/>
              <a:gd name="T1" fmla="*/ 2147483647 h 1794"/>
              <a:gd name="T2" fmla="*/ 2147483647 w 2849"/>
              <a:gd name="T3" fmla="*/ 2088860183 h 1794"/>
              <a:gd name="T4" fmla="*/ 2147483647 w 2849"/>
              <a:gd name="T5" fmla="*/ 1912483007 h 1794"/>
              <a:gd name="T6" fmla="*/ 2147483647 w 2849"/>
              <a:gd name="T7" fmla="*/ 1743022479 h 1794"/>
              <a:gd name="T8" fmla="*/ 2147483647 w 2849"/>
              <a:gd name="T9" fmla="*/ 1580478600 h 1794"/>
              <a:gd name="T10" fmla="*/ 2147483647 w 2849"/>
              <a:gd name="T11" fmla="*/ 1421394360 h 1794"/>
              <a:gd name="T12" fmla="*/ 2147483647 w 2849"/>
              <a:gd name="T13" fmla="*/ 1265766801 h 1794"/>
              <a:gd name="T14" fmla="*/ 2147483647 w 2849"/>
              <a:gd name="T15" fmla="*/ 1118785382 h 1794"/>
              <a:gd name="T16" fmla="*/ 2147483647 w 2849"/>
              <a:gd name="T17" fmla="*/ 980449774 h 1794"/>
              <a:gd name="T18" fmla="*/ 2147483647 w 2849"/>
              <a:gd name="T19" fmla="*/ 845573806 h 1794"/>
              <a:gd name="T20" fmla="*/ 2147483647 w 2849"/>
              <a:gd name="T21" fmla="*/ 721071496 h 1794"/>
              <a:gd name="T22" fmla="*/ 2147483647 w 2849"/>
              <a:gd name="T23" fmla="*/ 605216148 h 1794"/>
              <a:gd name="T24" fmla="*/ 2147483647 w 2849"/>
              <a:gd name="T25" fmla="*/ 496277613 h 1794"/>
              <a:gd name="T26" fmla="*/ 2147483647 w 2849"/>
              <a:gd name="T27" fmla="*/ 395984889 h 1794"/>
              <a:gd name="T28" fmla="*/ 2147483647 w 2849"/>
              <a:gd name="T29" fmla="*/ 307796218 h 1794"/>
              <a:gd name="T30" fmla="*/ 2147483647 w 2849"/>
              <a:gd name="T31" fmla="*/ 228253441 h 1794"/>
              <a:gd name="T32" fmla="*/ 2147483647 w 2849"/>
              <a:gd name="T33" fmla="*/ 160814758 h 1794"/>
              <a:gd name="T34" fmla="*/ 2147483647 w 2849"/>
              <a:gd name="T35" fmla="*/ 103751090 h 1794"/>
              <a:gd name="T36" fmla="*/ 2147483647 w 2849"/>
              <a:gd name="T37" fmla="*/ 58792851 h 1794"/>
              <a:gd name="T38" fmla="*/ 2147483647 w 2849"/>
              <a:gd name="T39" fmla="*/ 25937444 h 1794"/>
              <a:gd name="T40" fmla="*/ 2147483647 w 2849"/>
              <a:gd name="T41" fmla="*/ 6916651 h 1794"/>
              <a:gd name="T42" fmla="*/ 2147483647 w 2849"/>
              <a:gd name="T43" fmla="*/ 0 h 1794"/>
              <a:gd name="T44" fmla="*/ 2015256886 w 2849"/>
              <a:gd name="T45" fmla="*/ 6916651 h 1794"/>
              <a:gd name="T46" fmla="*/ 1738956500 w 2849"/>
              <a:gd name="T47" fmla="*/ 46688716 h 1794"/>
              <a:gd name="T48" fmla="*/ 1471292430 w 2849"/>
              <a:gd name="T49" fmla="*/ 117584387 h 1794"/>
              <a:gd name="T50" fmla="*/ 1215715985 w 2849"/>
              <a:gd name="T51" fmla="*/ 221336792 h 1794"/>
              <a:gd name="T52" fmla="*/ 980861511 w 2849"/>
              <a:gd name="T53" fmla="*/ 351025356 h 1794"/>
              <a:gd name="T54" fmla="*/ 759822778 w 2849"/>
              <a:gd name="T55" fmla="*/ 506652586 h 1794"/>
              <a:gd name="T56" fmla="*/ 559505523 w 2849"/>
              <a:gd name="T57" fmla="*/ 686488087 h 1794"/>
              <a:gd name="T58" fmla="*/ 383364339 w 2849"/>
              <a:gd name="T59" fmla="*/ 888802862 h 1794"/>
              <a:gd name="T60" fmla="*/ 227947343 w 2849"/>
              <a:gd name="T61" fmla="*/ 1108410409 h 1794"/>
              <a:gd name="T62" fmla="*/ 98431454 w 2849"/>
              <a:gd name="T63" fmla="*/ 1347038741 h 1794"/>
              <a:gd name="T64" fmla="*/ 0 w 2849"/>
              <a:gd name="T65" fmla="*/ 1602959024 h 1794"/>
              <a:gd name="T66" fmla="*/ 221038815 w 2849"/>
              <a:gd name="T67" fmla="*/ 1385080639 h 1794"/>
              <a:gd name="T68" fmla="*/ 272844891 w 2849"/>
              <a:gd name="T69" fmla="*/ 1367788688 h 1794"/>
              <a:gd name="T70" fmla="*/ 307382275 w 2849"/>
              <a:gd name="T71" fmla="*/ 1374705336 h 1794"/>
              <a:gd name="T72" fmla="*/ 747734825 w 2849"/>
              <a:gd name="T73" fmla="*/ 1807002796 h 1794"/>
              <a:gd name="T74" fmla="*/ 792632373 w 2849"/>
              <a:gd name="T75" fmla="*/ 1696335099 h 1794"/>
              <a:gd name="T76" fmla="*/ 873795094 w 2849"/>
              <a:gd name="T77" fmla="*/ 1538978706 h 1794"/>
              <a:gd name="T78" fmla="*/ 972227822 w 2849"/>
              <a:gd name="T79" fmla="*/ 1391997287 h 1794"/>
              <a:gd name="T80" fmla="*/ 1084473663 w 2849"/>
              <a:gd name="T81" fmla="*/ 1257120990 h 1794"/>
              <a:gd name="T82" fmla="*/ 1212261721 w 2849"/>
              <a:gd name="T83" fmla="*/ 1137806167 h 1794"/>
              <a:gd name="T84" fmla="*/ 1353865521 w 2849"/>
              <a:gd name="T85" fmla="*/ 1030596794 h 1794"/>
              <a:gd name="T86" fmla="*/ 1505829814 w 2849"/>
              <a:gd name="T87" fmla="*/ 944137368 h 1794"/>
              <a:gd name="T88" fmla="*/ 1669881732 w 2849"/>
              <a:gd name="T89" fmla="*/ 871511239 h 1794"/>
              <a:gd name="T90" fmla="*/ 1840842177 w 2849"/>
              <a:gd name="T91" fmla="*/ 817905895 h 1794"/>
              <a:gd name="T92" fmla="*/ 2022164100 w 2849"/>
              <a:gd name="T93" fmla="*/ 786780975 h 1794"/>
              <a:gd name="T94" fmla="*/ 2147483647 w 2849"/>
              <a:gd name="T95" fmla="*/ 774676840 h 1794"/>
              <a:gd name="T96" fmla="*/ 2147483647 w 2849"/>
              <a:gd name="T97" fmla="*/ 781593489 h 1794"/>
              <a:gd name="T98" fmla="*/ 2147483647 w 2849"/>
              <a:gd name="T99" fmla="*/ 823094697 h 1794"/>
              <a:gd name="T100" fmla="*/ 2147483647 w 2849"/>
              <a:gd name="T101" fmla="*/ 895720825 h 1794"/>
              <a:gd name="T102" fmla="*/ 2147483647 w 2849"/>
              <a:gd name="T103" fmla="*/ 997742712 h 1794"/>
              <a:gd name="T104" fmla="*/ 2147483647 w 2849"/>
              <a:gd name="T105" fmla="*/ 1129160356 h 1794"/>
              <a:gd name="T106" fmla="*/ 2147483647 w 2849"/>
              <a:gd name="T107" fmla="*/ 1283058424 h 1794"/>
              <a:gd name="T108" fmla="*/ 2147483647 w 2849"/>
              <a:gd name="T109" fmla="*/ 1457706767 h 1794"/>
              <a:gd name="T110" fmla="*/ 2147483647 w 2849"/>
              <a:gd name="T111" fmla="*/ 1653104728 h 1794"/>
              <a:gd name="T112" fmla="*/ 2147483647 w 2849"/>
              <a:gd name="T113" fmla="*/ 1864066464 h 1794"/>
              <a:gd name="T114" fmla="*/ 2147483647 w 2849"/>
              <a:gd name="T115" fmla="*/ 2088860183 h 1794"/>
              <a:gd name="T116" fmla="*/ 2147483647 w 2849"/>
              <a:gd name="T117" fmla="*/ 2147483647 h 1794"/>
              <a:gd name="T118" fmla="*/ 2147483647 w 2849"/>
              <a:gd name="T119" fmla="*/ 2147483647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gradFill>
            <a:gsLst>
              <a:gs pos="0">
                <a:srgbClr val="8A0012"/>
              </a:gs>
              <a:gs pos="50000">
                <a:srgbClr val="E01425"/>
              </a:gs>
              <a:gs pos="100000">
                <a:srgbClr val="DF6342"/>
              </a:gs>
            </a:gsLst>
            <a:lin ang="5400000" scaled="0"/>
          </a:gradFill>
          <a:ln w="9525">
            <a:noFill/>
            <a:round/>
            <a:headEnd/>
            <a:tailEnd/>
          </a:ln>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19" name="WordArt 9"/>
          <p:cNvSpPr>
            <a:spLocks noChangeArrowheads="1" noChangeShapeType="1" noTextEdit="1"/>
          </p:cNvSpPr>
          <p:nvPr/>
        </p:nvSpPr>
        <p:spPr bwMode="auto">
          <a:xfrm rot="-5400000">
            <a:off x="3216944" y="1553146"/>
            <a:ext cx="2820987" cy="2628900"/>
          </a:xfrm>
          <a:prstGeom prst="rect">
            <a:avLst/>
          </a:prstGeom>
        </p:spPr>
        <p:txBody>
          <a:bodyPr spcFirstLastPara="1" wrap="none" fromWordArt="1">
            <a:prstTxWarp prst="textArchUp">
              <a:avLst>
                <a:gd name="adj" fmla="val 12276668"/>
              </a:avLst>
            </a:prstTxWarp>
          </a:bodyPr>
          <a:lstStyle/>
          <a:p>
            <a:pPr algn="ctr" defTabSz="914400">
              <a:defRPr/>
            </a:pPr>
            <a:r>
              <a:rPr lang="zh-CN" altLang="en-US" sz="700" kern="10" dirty="0">
                <a:ln w="9525">
                  <a:noFill/>
                  <a:round/>
                  <a:headEnd/>
                  <a:tailEnd/>
                </a:ln>
                <a:solidFill>
                  <a:prstClr val="white"/>
                </a:solidFill>
                <a:latin typeface="微软雅黑"/>
                <a:ea typeface="微软雅黑"/>
              </a:rPr>
              <a:t>       单击此处填加文字内容     </a:t>
            </a:r>
          </a:p>
        </p:txBody>
      </p:sp>
      <p:sp>
        <p:nvSpPr>
          <p:cNvPr id="20" name="WordArt 9"/>
          <p:cNvSpPr>
            <a:spLocks noChangeArrowheads="1" noChangeShapeType="1" noTextEdit="1"/>
          </p:cNvSpPr>
          <p:nvPr/>
        </p:nvSpPr>
        <p:spPr bwMode="auto">
          <a:xfrm rot="5400000">
            <a:off x="3524919" y="1592833"/>
            <a:ext cx="2820988" cy="2628900"/>
          </a:xfrm>
          <a:prstGeom prst="rect">
            <a:avLst/>
          </a:prstGeom>
        </p:spPr>
        <p:txBody>
          <a:bodyPr spcFirstLastPara="1" wrap="none" fromWordArt="1">
            <a:prstTxWarp prst="textArchUp">
              <a:avLst>
                <a:gd name="adj" fmla="val 12276668"/>
              </a:avLst>
            </a:prstTxWarp>
          </a:bodyPr>
          <a:lstStyle/>
          <a:p>
            <a:pPr algn="ctr" defTabSz="914400">
              <a:defRPr/>
            </a:pPr>
            <a:r>
              <a:rPr lang="zh-CN" altLang="en-US" sz="700" kern="10" dirty="0">
                <a:ln w="9525">
                  <a:noFill/>
                  <a:round/>
                  <a:headEnd/>
                  <a:tailEnd/>
                </a:ln>
                <a:solidFill>
                  <a:srgbClr val="0070C0"/>
                </a:solidFill>
                <a:latin typeface="微软雅黑"/>
                <a:ea typeface="微软雅黑"/>
              </a:rPr>
              <a:t>       </a:t>
            </a:r>
            <a:r>
              <a:rPr lang="zh-CN" altLang="en-US" sz="700" kern="10" dirty="0">
                <a:ln w="9525">
                  <a:noFill/>
                  <a:round/>
                  <a:headEnd/>
                  <a:tailEnd/>
                </a:ln>
                <a:solidFill>
                  <a:prstClr val="white"/>
                </a:solidFill>
                <a:latin typeface="微软雅黑"/>
                <a:ea typeface="微软雅黑"/>
              </a:rPr>
              <a:t>单击此处填加文字内容</a:t>
            </a:r>
            <a:r>
              <a:rPr lang="zh-CN" altLang="en-US" sz="700" kern="10" dirty="0">
                <a:ln w="9525">
                  <a:noFill/>
                  <a:round/>
                  <a:headEnd/>
                  <a:tailEnd/>
                </a:ln>
                <a:solidFill>
                  <a:srgbClr val="0070C0"/>
                </a:solidFill>
                <a:latin typeface="微软雅黑"/>
                <a:ea typeface="微软雅黑"/>
              </a:rPr>
              <a:t>     </a:t>
            </a:r>
          </a:p>
        </p:txBody>
      </p:sp>
      <p:sp>
        <p:nvSpPr>
          <p:cNvPr id="21" name="Text Box 45"/>
          <p:cNvSpPr txBox="1">
            <a:spLocks noChangeArrowheads="1"/>
          </p:cNvSpPr>
          <p:nvPr/>
        </p:nvSpPr>
        <p:spPr bwMode="auto">
          <a:xfrm>
            <a:off x="684088" y="1734914"/>
            <a:ext cx="2222500" cy="712788"/>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2" name="Text Box 45"/>
          <p:cNvSpPr txBox="1">
            <a:spLocks noChangeArrowheads="1"/>
          </p:cNvSpPr>
          <p:nvPr/>
        </p:nvSpPr>
        <p:spPr bwMode="auto">
          <a:xfrm>
            <a:off x="684088" y="2723927"/>
            <a:ext cx="2222500" cy="712787"/>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3" name="Text Box 45"/>
          <p:cNvSpPr txBox="1">
            <a:spLocks noChangeArrowheads="1"/>
          </p:cNvSpPr>
          <p:nvPr/>
        </p:nvSpPr>
        <p:spPr bwMode="auto">
          <a:xfrm>
            <a:off x="684088" y="3678014"/>
            <a:ext cx="2222500" cy="711200"/>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4" name="Text Box 45"/>
          <p:cNvSpPr txBox="1">
            <a:spLocks noChangeArrowheads="1"/>
          </p:cNvSpPr>
          <p:nvPr/>
        </p:nvSpPr>
        <p:spPr bwMode="auto">
          <a:xfrm>
            <a:off x="6741988" y="1734914"/>
            <a:ext cx="2222500" cy="712788"/>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5" name="Text Box 45"/>
          <p:cNvSpPr txBox="1">
            <a:spLocks noChangeArrowheads="1"/>
          </p:cNvSpPr>
          <p:nvPr/>
        </p:nvSpPr>
        <p:spPr bwMode="auto">
          <a:xfrm>
            <a:off x="6741988" y="2723927"/>
            <a:ext cx="2222500" cy="712787"/>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6" name="Text Box 45"/>
          <p:cNvSpPr txBox="1">
            <a:spLocks noChangeArrowheads="1"/>
          </p:cNvSpPr>
          <p:nvPr/>
        </p:nvSpPr>
        <p:spPr bwMode="auto">
          <a:xfrm>
            <a:off x="6741988" y="3678014"/>
            <a:ext cx="2222500" cy="711200"/>
          </a:xfrm>
          <a:prstGeom prst="rect">
            <a:avLst/>
          </a:prstGeom>
          <a:noFill/>
          <a:ln w="9525">
            <a:noFill/>
            <a:miter lim="800000"/>
            <a:headEnd/>
            <a:tailEnd/>
          </a:ln>
        </p:spPr>
        <p:txBody>
          <a:bodyPr lIns="100803" tIns="50402" rIns="100803" bIns="50402">
            <a:spAutoFit/>
          </a:bodyPr>
          <a:lstStyle/>
          <a:p>
            <a:pPr defTabSz="816275"/>
            <a:r>
              <a:rPr lang="zh-CN" altLang="en-US" sz="1500" b="1" dirty="0">
                <a:solidFill>
                  <a:prstClr val="black"/>
                </a:solidFill>
                <a:latin typeface="微软雅黑" pitchFamily="34" charset="-122"/>
                <a:ea typeface="微软雅黑" pitchFamily="34" charset="-122"/>
              </a:rPr>
              <a:t>单击填加标题</a:t>
            </a:r>
            <a:endParaRPr lang="en-US" altLang="ko-KR" sz="1500" b="1"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a:p>
            <a:pPr marL="0" lvl="2" defTabSz="816275" eaLnBrk="0" hangingPunct="0">
              <a:buClr>
                <a:srgbClr val="0070C0"/>
              </a:buClr>
              <a:buSzPct val="80000"/>
            </a:pPr>
            <a:r>
              <a:rPr lang="zh-CN" altLang="en-US" sz="1200" dirty="0">
                <a:solidFill>
                  <a:prstClr val="black"/>
                </a:solidFill>
                <a:latin typeface="微软雅黑" pitchFamily="34" charset="-122"/>
                <a:ea typeface="微软雅黑" pitchFamily="34" charset="-122"/>
              </a:rPr>
              <a:t>点击添加文本点击添加文本</a:t>
            </a:r>
            <a:endParaRPr lang="en-US" altLang="zh-CN" sz="1200" dirty="0">
              <a:solidFill>
                <a:prstClr val="black"/>
              </a:solidFill>
              <a:latin typeface="微软雅黑" pitchFamily="34" charset="-122"/>
              <a:ea typeface="微软雅黑" pitchFamily="34" charset="-122"/>
            </a:endParaRPr>
          </a:p>
        </p:txBody>
      </p:sp>
      <p:sp>
        <p:nvSpPr>
          <p:cNvPr id="27" name="Text Box 16"/>
          <p:cNvSpPr txBox="1">
            <a:spLocks noChangeArrowheads="1"/>
          </p:cNvSpPr>
          <p:nvPr/>
        </p:nvSpPr>
        <p:spPr bwMode="auto">
          <a:xfrm>
            <a:off x="4265488" y="2369914"/>
            <a:ext cx="995362" cy="1050925"/>
          </a:xfrm>
          <a:prstGeom prst="rect">
            <a:avLst/>
          </a:prstGeom>
          <a:noFill/>
          <a:ln w="9525">
            <a:noFill/>
            <a:miter lim="800000"/>
            <a:headEnd/>
            <a:tailEnd/>
          </a:ln>
        </p:spPr>
        <p:txBody>
          <a:bodyPr wrap="none" lIns="100803" tIns="50402" rIns="100803" bIns="50402">
            <a:spAutoFit/>
          </a:bodyPr>
          <a:lstStyle/>
          <a:p>
            <a:pPr algn="r" defTabSz="816275"/>
            <a:r>
              <a:rPr lang="zh-CN" altLang="en-US" sz="3100" b="1" dirty="0">
                <a:solidFill>
                  <a:prstClr val="black"/>
                </a:solidFill>
                <a:latin typeface="微软雅黑" pitchFamily="34" charset="-122"/>
                <a:ea typeface="微软雅黑" pitchFamily="34" charset="-122"/>
              </a:rPr>
              <a:t>填加</a:t>
            </a:r>
            <a:endParaRPr lang="en-US" altLang="zh-CN" sz="3100" b="1" dirty="0">
              <a:solidFill>
                <a:prstClr val="black"/>
              </a:solidFill>
              <a:latin typeface="微软雅黑" pitchFamily="34" charset="-122"/>
              <a:ea typeface="微软雅黑" pitchFamily="34" charset="-122"/>
            </a:endParaRPr>
          </a:p>
          <a:p>
            <a:pPr algn="r" defTabSz="816275"/>
            <a:r>
              <a:rPr lang="zh-CN" altLang="en-US" sz="3100" b="1" dirty="0">
                <a:solidFill>
                  <a:prstClr val="black"/>
                </a:solidFill>
                <a:latin typeface="微软雅黑" pitchFamily="34" charset="-122"/>
                <a:ea typeface="微软雅黑" pitchFamily="34" charset="-122"/>
              </a:rPr>
              <a:t>标题</a:t>
            </a:r>
            <a:endParaRPr lang="en-US" altLang="ko-KR" sz="31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750"/>
                                        <p:tgtEl>
                                          <p:spTgt spid="17"/>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750"/>
                                        <p:tgtEl>
                                          <p:spTgt spid="18"/>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750" fill="hold"/>
                                        <p:tgtEl>
                                          <p:spTgt spid="16"/>
                                        </p:tgtEl>
                                        <p:attrNameLst>
                                          <p:attrName>ppt_w</p:attrName>
                                        </p:attrNameLst>
                                      </p:cBhvr>
                                      <p:tavLst>
                                        <p:tav tm="0">
                                          <p:val>
                                            <p:fltVal val="0"/>
                                          </p:val>
                                        </p:tav>
                                        <p:tav tm="100000">
                                          <p:val>
                                            <p:strVal val="#ppt_w"/>
                                          </p:val>
                                        </p:tav>
                                      </p:tavLst>
                                    </p:anim>
                                    <p:anim calcmode="lin" valueType="num">
                                      <p:cBhvr>
                                        <p:cTn id="20" dur="750" fill="hold"/>
                                        <p:tgtEl>
                                          <p:spTgt spid="16"/>
                                        </p:tgtEl>
                                        <p:attrNameLst>
                                          <p:attrName>ppt_h</p:attrName>
                                        </p:attrNameLst>
                                      </p:cBhvr>
                                      <p:tavLst>
                                        <p:tav tm="0">
                                          <p:val>
                                            <p:fltVal val="0"/>
                                          </p:val>
                                        </p:tav>
                                        <p:tav tm="100000">
                                          <p:val>
                                            <p:strVal val="#ppt_h"/>
                                          </p:val>
                                        </p:tav>
                                      </p:tavLst>
                                    </p:anim>
                                    <p:animEffect transition="in" filter="fade">
                                      <p:cBhvr>
                                        <p:cTn id="21" dur="750"/>
                                        <p:tgtEl>
                                          <p:spTgt spid="16"/>
                                        </p:tgtEl>
                                      </p:cBhvr>
                                    </p:animEffect>
                                  </p:childTnLst>
                                </p:cTn>
                              </p:par>
                            </p:childTnLst>
                          </p:cTn>
                        </p:par>
                        <p:par>
                          <p:cTn id="22" fill="hold">
                            <p:stCondLst>
                              <p:cond delay="2750"/>
                            </p:stCondLst>
                            <p:childTnLst>
                              <p:par>
                                <p:cTn id="23" presetID="49" presetClass="entr" presetSubtype="0" decel="10000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750" fill="hold"/>
                                        <p:tgtEl>
                                          <p:spTgt spid="27"/>
                                        </p:tgtEl>
                                        <p:attrNameLst>
                                          <p:attrName>ppt_w</p:attrName>
                                        </p:attrNameLst>
                                      </p:cBhvr>
                                      <p:tavLst>
                                        <p:tav tm="0">
                                          <p:val>
                                            <p:fltVal val="0"/>
                                          </p:val>
                                        </p:tav>
                                        <p:tav tm="100000">
                                          <p:val>
                                            <p:strVal val="#ppt_w"/>
                                          </p:val>
                                        </p:tav>
                                      </p:tavLst>
                                    </p:anim>
                                    <p:anim calcmode="lin" valueType="num">
                                      <p:cBhvr>
                                        <p:cTn id="26" dur="750" fill="hold"/>
                                        <p:tgtEl>
                                          <p:spTgt spid="27"/>
                                        </p:tgtEl>
                                        <p:attrNameLst>
                                          <p:attrName>ppt_h</p:attrName>
                                        </p:attrNameLst>
                                      </p:cBhvr>
                                      <p:tavLst>
                                        <p:tav tm="0">
                                          <p:val>
                                            <p:fltVal val="0"/>
                                          </p:val>
                                        </p:tav>
                                        <p:tav tm="100000">
                                          <p:val>
                                            <p:strVal val="#ppt_h"/>
                                          </p:val>
                                        </p:tav>
                                      </p:tavLst>
                                    </p:anim>
                                    <p:anim calcmode="lin" valueType="num">
                                      <p:cBhvr>
                                        <p:cTn id="27" dur="750" fill="hold"/>
                                        <p:tgtEl>
                                          <p:spTgt spid="27"/>
                                        </p:tgtEl>
                                        <p:attrNameLst>
                                          <p:attrName>style.rotation</p:attrName>
                                        </p:attrNameLst>
                                      </p:cBhvr>
                                      <p:tavLst>
                                        <p:tav tm="0">
                                          <p:val>
                                            <p:fltVal val="360"/>
                                          </p:val>
                                        </p:tav>
                                        <p:tav tm="100000">
                                          <p:val>
                                            <p:fltVal val="0"/>
                                          </p:val>
                                        </p:tav>
                                      </p:tavLst>
                                    </p:anim>
                                    <p:animEffect transition="in" filter="fade">
                                      <p:cBhvr>
                                        <p:cTn id="28" dur="750"/>
                                        <p:tgtEl>
                                          <p:spTgt spid="27"/>
                                        </p:tgtEl>
                                      </p:cBhvr>
                                    </p:animEffect>
                                  </p:childTnLst>
                                </p:cTn>
                              </p:par>
                            </p:childTnLst>
                          </p:cTn>
                        </p:par>
                        <p:par>
                          <p:cTn id="29" fill="hold">
                            <p:stCondLst>
                              <p:cond delay="3500"/>
                            </p:stCondLst>
                            <p:childTnLst>
                              <p:par>
                                <p:cTn id="30" presetID="21"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heel(1)">
                                      <p:cBhvr>
                                        <p:cTn id="32" dur="1750"/>
                                        <p:tgtEl>
                                          <p:spTgt spid="20"/>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heel(1)">
                                      <p:cBhvr>
                                        <p:cTn id="35" dur="1750"/>
                                        <p:tgtEl>
                                          <p:spTgt spid="19"/>
                                        </p:tgtEl>
                                      </p:cBhvr>
                                    </p:animEffect>
                                  </p:childTnLst>
                                </p:cTn>
                              </p:par>
                            </p:childTnLst>
                          </p:cTn>
                        </p:par>
                        <p:par>
                          <p:cTn id="36" fill="hold">
                            <p:stCondLst>
                              <p:cond delay="5250"/>
                            </p:stCondLst>
                            <p:childTnLst>
                              <p:par>
                                <p:cTn id="37" presetID="42"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strVal val="#ppt_x"/>
                                          </p:val>
                                        </p:tav>
                                        <p:tav tm="100000">
                                          <p:val>
                                            <p:strVal val="#ppt_x"/>
                                          </p:val>
                                        </p:tav>
                                      </p:tavLst>
                                    </p:anim>
                                    <p:anim calcmode="lin" valueType="num">
                                      <p:cBhvr>
                                        <p:cTn id="41" dur="500" fill="hold"/>
                                        <p:tgtEl>
                                          <p:spTgt spid="21"/>
                                        </p:tgtEl>
                                        <p:attrNameLst>
                                          <p:attrName>ppt_y</p:attrName>
                                        </p:attrNameLst>
                                      </p:cBhvr>
                                      <p:tavLst>
                                        <p:tav tm="0">
                                          <p:val>
                                            <p:strVal val="#ppt_y+.1"/>
                                          </p:val>
                                        </p:tav>
                                        <p:tav tm="100000">
                                          <p:val>
                                            <p:strVal val="#ppt_y"/>
                                          </p:val>
                                        </p:tav>
                                      </p:tavLst>
                                    </p:anim>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anim calcmode="lin" valueType="num">
                                      <p:cBhvr>
                                        <p:cTn id="46" dur="500" fill="hold"/>
                                        <p:tgtEl>
                                          <p:spTgt spid="22"/>
                                        </p:tgtEl>
                                        <p:attrNameLst>
                                          <p:attrName>ppt_x</p:attrName>
                                        </p:attrNameLst>
                                      </p:cBhvr>
                                      <p:tavLst>
                                        <p:tav tm="0">
                                          <p:val>
                                            <p:strVal val="#ppt_x"/>
                                          </p:val>
                                        </p:tav>
                                        <p:tav tm="100000">
                                          <p:val>
                                            <p:strVal val="#ppt_x"/>
                                          </p:val>
                                        </p:tav>
                                      </p:tavLst>
                                    </p:anim>
                                    <p:anim calcmode="lin" valueType="num">
                                      <p:cBhvr>
                                        <p:cTn id="47" dur="500" fill="hold"/>
                                        <p:tgtEl>
                                          <p:spTgt spid="22"/>
                                        </p:tgtEl>
                                        <p:attrNameLst>
                                          <p:attrName>ppt_y</p:attrName>
                                        </p:attrNameLst>
                                      </p:cBhvr>
                                      <p:tavLst>
                                        <p:tav tm="0">
                                          <p:val>
                                            <p:strVal val="#ppt_y+.1"/>
                                          </p:val>
                                        </p:tav>
                                        <p:tav tm="100000">
                                          <p:val>
                                            <p:strVal val="#ppt_y"/>
                                          </p:val>
                                        </p:tav>
                                      </p:tavLst>
                                    </p:anim>
                                  </p:childTnLst>
                                </p:cTn>
                              </p:par>
                            </p:childTnLst>
                          </p:cTn>
                        </p:par>
                        <p:par>
                          <p:cTn id="48" fill="hold">
                            <p:stCondLst>
                              <p:cond delay="6250"/>
                            </p:stCondLst>
                            <p:childTnLst>
                              <p:par>
                                <p:cTn id="49" presetID="42"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strVal val="#ppt_x"/>
                                          </p:val>
                                        </p:tav>
                                        <p:tav tm="100000">
                                          <p:val>
                                            <p:strVal val="#ppt_x"/>
                                          </p:val>
                                        </p:tav>
                                      </p:tavLst>
                                    </p:anim>
                                    <p:anim calcmode="lin" valueType="num">
                                      <p:cBhvr>
                                        <p:cTn id="53" dur="5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6750"/>
                            </p:stCondLst>
                            <p:childTnLst>
                              <p:par>
                                <p:cTn id="55" presetID="42"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anim calcmode="lin" valueType="num">
                                      <p:cBhvr>
                                        <p:cTn id="58" dur="500" fill="hold"/>
                                        <p:tgtEl>
                                          <p:spTgt spid="24"/>
                                        </p:tgtEl>
                                        <p:attrNameLst>
                                          <p:attrName>ppt_x</p:attrName>
                                        </p:attrNameLst>
                                      </p:cBhvr>
                                      <p:tavLst>
                                        <p:tav tm="0">
                                          <p:val>
                                            <p:strVal val="#ppt_x"/>
                                          </p:val>
                                        </p:tav>
                                        <p:tav tm="100000">
                                          <p:val>
                                            <p:strVal val="#ppt_x"/>
                                          </p:val>
                                        </p:tav>
                                      </p:tavLst>
                                    </p:anim>
                                    <p:anim calcmode="lin" valueType="num">
                                      <p:cBhvr>
                                        <p:cTn id="59" dur="500" fill="hold"/>
                                        <p:tgtEl>
                                          <p:spTgt spid="24"/>
                                        </p:tgtEl>
                                        <p:attrNameLst>
                                          <p:attrName>ppt_y</p:attrName>
                                        </p:attrNameLst>
                                      </p:cBhvr>
                                      <p:tavLst>
                                        <p:tav tm="0">
                                          <p:val>
                                            <p:strVal val="#ppt_y+.1"/>
                                          </p:val>
                                        </p:tav>
                                        <p:tav tm="100000">
                                          <p:val>
                                            <p:strVal val="#ppt_y"/>
                                          </p:val>
                                        </p:tav>
                                      </p:tavLst>
                                    </p:anim>
                                  </p:childTnLst>
                                </p:cTn>
                              </p:par>
                            </p:childTnLst>
                          </p:cTn>
                        </p:par>
                        <p:par>
                          <p:cTn id="60" fill="hold">
                            <p:stCondLst>
                              <p:cond delay="7250"/>
                            </p:stCondLst>
                            <p:childTnLst>
                              <p:par>
                                <p:cTn id="61" presetID="42"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anim calcmode="lin" valueType="num">
                                      <p:cBhvr>
                                        <p:cTn id="64" dur="500" fill="hold"/>
                                        <p:tgtEl>
                                          <p:spTgt spid="25"/>
                                        </p:tgtEl>
                                        <p:attrNameLst>
                                          <p:attrName>ppt_x</p:attrName>
                                        </p:attrNameLst>
                                      </p:cBhvr>
                                      <p:tavLst>
                                        <p:tav tm="0">
                                          <p:val>
                                            <p:strVal val="#ppt_x"/>
                                          </p:val>
                                        </p:tav>
                                        <p:tav tm="100000">
                                          <p:val>
                                            <p:strVal val="#ppt_x"/>
                                          </p:val>
                                        </p:tav>
                                      </p:tavLst>
                                    </p:anim>
                                    <p:anim calcmode="lin" valueType="num">
                                      <p:cBhvr>
                                        <p:cTn id="65" dur="500" fill="hold"/>
                                        <p:tgtEl>
                                          <p:spTgt spid="25"/>
                                        </p:tgtEl>
                                        <p:attrNameLst>
                                          <p:attrName>ppt_y</p:attrName>
                                        </p:attrNameLst>
                                      </p:cBhvr>
                                      <p:tavLst>
                                        <p:tav tm="0">
                                          <p:val>
                                            <p:strVal val="#ppt_y+.1"/>
                                          </p:val>
                                        </p:tav>
                                        <p:tav tm="100000">
                                          <p:val>
                                            <p:strVal val="#ppt_y"/>
                                          </p:val>
                                        </p:tav>
                                      </p:tavLst>
                                    </p:anim>
                                  </p:childTnLst>
                                </p:cTn>
                              </p:par>
                            </p:childTnLst>
                          </p:cTn>
                        </p:par>
                        <p:par>
                          <p:cTn id="66" fill="hold">
                            <p:stCondLst>
                              <p:cond delay="7750"/>
                            </p:stCondLst>
                            <p:childTnLst>
                              <p:par>
                                <p:cTn id="67" presetID="42"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anim calcmode="lin" valueType="num">
                                      <p:cBhvr>
                                        <p:cTn id="70" dur="500" fill="hold"/>
                                        <p:tgtEl>
                                          <p:spTgt spid="26"/>
                                        </p:tgtEl>
                                        <p:attrNameLst>
                                          <p:attrName>ppt_x</p:attrName>
                                        </p:attrNameLst>
                                      </p:cBhvr>
                                      <p:tavLst>
                                        <p:tav tm="0">
                                          <p:val>
                                            <p:strVal val="#ppt_x"/>
                                          </p:val>
                                        </p:tav>
                                        <p:tav tm="100000">
                                          <p:val>
                                            <p:strVal val="#ppt_x"/>
                                          </p:val>
                                        </p:tav>
                                      </p:tavLst>
                                    </p:anim>
                                    <p:anim calcmode="lin" valueType="num">
                                      <p:cBhvr>
                                        <p:cTn id="7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animBg="1"/>
      <p:bldP spid="18" grpId="0" animBg="1"/>
      <p:bldP spid="19" grpId="0"/>
      <p:bldP spid="20" grpId="0"/>
      <p:bldP spid="21" grpId="0"/>
      <p:bldP spid="22" grpId="0"/>
      <p:bldP spid="23" grpId="0"/>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rcRect r="32915"/>
          <a:stretch>
            <a:fillRect/>
          </a:stretch>
        </p:blipFill>
        <p:spPr bwMode="auto">
          <a:xfrm>
            <a:off x="2324101" y="1971678"/>
            <a:ext cx="1778000"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F:\360云盘\02-个人资料\！PPT图片及版面资源\06-PPT精选插图\02-商务\188141-12052214260792.jpg"/>
          <p:cNvPicPr>
            <a:picLocks noChangeAspect="1" noChangeArrowheads="1"/>
          </p:cNvPicPr>
          <p:nvPr/>
        </p:nvPicPr>
        <p:blipFill>
          <a:blip r:embed="rId4" cstate="print">
            <a:extLst>
              <a:ext uri="{28A0092B-C50C-407E-A947-70E740481C1C}">
                <a14:useLocalDpi xmlns:a14="http://schemas.microsoft.com/office/drawing/2010/main" val="0"/>
              </a:ext>
            </a:extLst>
          </a:blip>
          <a:srcRect b="8002"/>
          <a:stretch>
            <a:fillRect/>
          </a:stretch>
        </p:blipFill>
        <p:spPr bwMode="auto">
          <a:xfrm>
            <a:off x="4200527" y="3271841"/>
            <a:ext cx="1731963"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2600" y="3292478"/>
            <a:ext cx="1751013" cy="1166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2" name="组合 11"/>
          <p:cNvGrpSpPr>
            <a:grpSpLocks/>
          </p:cNvGrpSpPr>
          <p:nvPr/>
        </p:nvGrpSpPr>
        <p:grpSpPr bwMode="auto">
          <a:xfrm>
            <a:off x="4200527" y="1971678"/>
            <a:ext cx="1731963" cy="1222375"/>
            <a:chOff x="3946913" y="1827911"/>
            <a:chExt cx="1958168" cy="1283142"/>
          </a:xfrm>
          <a:gradFill>
            <a:gsLst>
              <a:gs pos="0">
                <a:srgbClr val="8A0012"/>
              </a:gs>
              <a:gs pos="50000">
                <a:srgbClr val="E01425"/>
              </a:gs>
              <a:gs pos="100000">
                <a:srgbClr val="DF6342"/>
              </a:gs>
            </a:gsLst>
            <a:lin ang="5400000" scaled="0"/>
          </a:gradFill>
        </p:grpSpPr>
        <p:sp>
          <p:nvSpPr>
            <p:cNvPr id="13" name="矩形 5"/>
            <p:cNvSpPr>
              <a:spLocks noChangeArrowheads="1"/>
            </p:cNvSpPr>
            <p:nvPr/>
          </p:nvSpPr>
          <p:spPr bwMode="auto">
            <a:xfrm>
              <a:off x="3946913" y="1827911"/>
              <a:ext cx="1958168" cy="1283142"/>
            </a:xfrm>
            <a:prstGeom prst="rect">
              <a:avLst/>
            </a:prstGeom>
            <a:grp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defTabSz="863600" eaLnBrk="0" hangingPunct="0">
                <a:defRPr>
                  <a:solidFill>
                    <a:schemeClr val="tx1"/>
                  </a:solidFill>
                  <a:latin typeface="Arial" pitchFamily="34" charset="0"/>
                  <a:ea typeface="宋体" pitchFamily="2" charset="-122"/>
                </a:defRPr>
              </a:lvl1pPr>
              <a:lvl2pPr marL="742950" indent="-285750" defTabSz="863600" eaLnBrk="0" hangingPunct="0">
                <a:defRPr>
                  <a:solidFill>
                    <a:schemeClr val="tx1"/>
                  </a:solidFill>
                  <a:latin typeface="Arial" pitchFamily="34" charset="0"/>
                  <a:ea typeface="宋体" pitchFamily="2" charset="-122"/>
                </a:defRPr>
              </a:lvl2pPr>
              <a:lvl3pPr marL="1143000" indent="-228600" defTabSz="863600" eaLnBrk="0" hangingPunct="0">
                <a:defRPr>
                  <a:solidFill>
                    <a:schemeClr val="tx1"/>
                  </a:solidFill>
                  <a:latin typeface="Arial" pitchFamily="34" charset="0"/>
                  <a:ea typeface="宋体" pitchFamily="2" charset="-122"/>
                </a:defRPr>
              </a:lvl3pPr>
              <a:lvl4pPr marL="1600200" indent="-228600" defTabSz="863600" eaLnBrk="0" hangingPunct="0">
                <a:defRPr>
                  <a:solidFill>
                    <a:schemeClr val="tx1"/>
                  </a:solidFill>
                  <a:latin typeface="Arial" pitchFamily="34" charset="0"/>
                  <a:ea typeface="宋体" pitchFamily="2" charset="-122"/>
                </a:defRPr>
              </a:lvl4pPr>
              <a:lvl5pPr marL="2057400" indent="-228600" defTabSz="863600" eaLnBrk="0" hangingPunct="0">
                <a:defRPr>
                  <a:solidFill>
                    <a:schemeClr val="tx1"/>
                  </a:solidFill>
                  <a:latin typeface="Arial" pitchFamily="34" charset="0"/>
                  <a:ea typeface="宋体" pitchFamily="2" charset="-122"/>
                </a:defRPr>
              </a:lvl5pPr>
              <a:lvl6pPr marL="2514600" indent="-228600" defTabSz="863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63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63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63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微软雅黑" pitchFamily="34" charset="-122"/>
                <a:ea typeface="微软雅黑" pitchFamily="34" charset="-122"/>
              </a:endParaRPr>
            </a:p>
          </p:txBody>
        </p:sp>
        <p:sp>
          <p:nvSpPr>
            <p:cNvPr id="14" name="TextBox 17"/>
            <p:cNvSpPr txBox="1">
              <a:spLocks noChangeArrowheads="1"/>
            </p:cNvSpPr>
            <p:nvPr/>
          </p:nvSpPr>
          <p:spPr bwMode="auto">
            <a:xfrm flipH="1">
              <a:off x="4239472" y="2259514"/>
              <a:ext cx="1660224" cy="420000"/>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54">
                <a:defRPr/>
              </a:pPr>
              <a:r>
                <a:rPr lang="zh-CN" altLang="en-US" sz="2000" b="1" kern="0" dirty="0">
                  <a:solidFill>
                    <a:prstClr val="white"/>
                  </a:solidFill>
                  <a:latin typeface="微软雅黑"/>
                  <a:ea typeface="微软雅黑"/>
                </a:rPr>
                <a:t>填加文字</a:t>
              </a:r>
              <a:endParaRPr lang="en-US" altLang="zh-CN" sz="2000" b="1" kern="0" dirty="0">
                <a:solidFill>
                  <a:prstClr val="white"/>
                </a:solidFill>
                <a:latin typeface="微软雅黑"/>
                <a:ea typeface="微软雅黑"/>
              </a:endParaRPr>
            </a:p>
          </p:txBody>
        </p:sp>
      </p:grpSp>
      <p:grpSp>
        <p:nvGrpSpPr>
          <p:cNvPr id="15" name="组合 14"/>
          <p:cNvGrpSpPr>
            <a:grpSpLocks/>
          </p:cNvGrpSpPr>
          <p:nvPr/>
        </p:nvGrpSpPr>
        <p:grpSpPr bwMode="auto">
          <a:xfrm>
            <a:off x="482600" y="1971678"/>
            <a:ext cx="1751013" cy="1222375"/>
            <a:chOff x="0" y="2095862"/>
            <a:chExt cx="1979711" cy="1283142"/>
          </a:xfrm>
          <a:gradFill>
            <a:gsLst>
              <a:gs pos="0">
                <a:srgbClr val="8A0012"/>
              </a:gs>
              <a:gs pos="50000">
                <a:srgbClr val="E01425"/>
              </a:gs>
              <a:gs pos="100000">
                <a:srgbClr val="DF6342"/>
              </a:gs>
            </a:gsLst>
            <a:lin ang="5400000" scaled="0"/>
          </a:gradFill>
        </p:grpSpPr>
        <p:sp>
          <p:nvSpPr>
            <p:cNvPr id="16" name="矩形 15"/>
            <p:cNvSpPr/>
            <p:nvPr/>
          </p:nvSpPr>
          <p:spPr>
            <a:xfrm>
              <a:off x="0" y="2095862"/>
              <a:ext cx="1979711" cy="1283142"/>
            </a:xfrm>
            <a:prstGeom prst="rect">
              <a:avLst/>
            </a:prstGeom>
            <a:grpFill/>
            <a:ln w="25400" cap="flat" cmpd="sng" algn="ctr">
              <a:noFill/>
              <a:prstDash val="solid"/>
            </a:ln>
            <a:effectLst/>
          </p:spPr>
          <p:txBody>
            <a:bodyPr anchor="ctr"/>
            <a:lstStyle/>
            <a:p>
              <a:pPr algn="ctr">
                <a:defRPr/>
              </a:pPr>
              <a:endParaRPr lang="zh-CN" altLang="en-US" kern="0">
                <a:solidFill>
                  <a:prstClr val="white"/>
                </a:solidFill>
                <a:latin typeface="微软雅黑"/>
                <a:ea typeface="微软雅黑"/>
              </a:endParaRPr>
            </a:p>
          </p:txBody>
        </p:sp>
        <p:sp>
          <p:nvSpPr>
            <p:cNvPr id="17" name="TextBox 18"/>
            <p:cNvSpPr txBox="1">
              <a:spLocks noChangeArrowheads="1"/>
            </p:cNvSpPr>
            <p:nvPr/>
          </p:nvSpPr>
          <p:spPr bwMode="auto">
            <a:xfrm flipH="1">
              <a:off x="296149" y="2527465"/>
              <a:ext cx="1611768" cy="420000"/>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kern="0" dirty="0">
                  <a:solidFill>
                    <a:sysClr val="window" lastClr="FFFFFF">
                      <a:lumMod val="95000"/>
                    </a:sysClr>
                  </a:solidFill>
                  <a:latin typeface="微软雅黑"/>
                  <a:ea typeface="微软雅黑"/>
                </a:rPr>
                <a:t>填加文字</a:t>
              </a:r>
              <a:endParaRPr lang="en-US" altLang="zh-CN" sz="2000" b="1" kern="0" dirty="0">
                <a:solidFill>
                  <a:sysClr val="window" lastClr="FFFFFF">
                    <a:lumMod val="95000"/>
                  </a:sysClr>
                </a:solidFill>
                <a:latin typeface="微软雅黑"/>
                <a:ea typeface="微软雅黑"/>
              </a:endParaRPr>
            </a:p>
          </p:txBody>
        </p:sp>
      </p:grpSp>
      <p:grpSp>
        <p:nvGrpSpPr>
          <p:cNvPr id="18" name="组合 17"/>
          <p:cNvGrpSpPr>
            <a:grpSpLocks/>
          </p:cNvGrpSpPr>
          <p:nvPr/>
        </p:nvGrpSpPr>
        <p:grpSpPr bwMode="auto">
          <a:xfrm>
            <a:off x="2324101" y="3271841"/>
            <a:ext cx="1778000" cy="1208087"/>
            <a:chOff x="2072433" y="511758"/>
            <a:chExt cx="2009463" cy="1267904"/>
          </a:xfrm>
          <a:gradFill>
            <a:gsLst>
              <a:gs pos="0">
                <a:srgbClr val="8A0012"/>
              </a:gs>
              <a:gs pos="50000">
                <a:srgbClr val="E01425"/>
              </a:gs>
              <a:gs pos="100000">
                <a:srgbClr val="DF6342"/>
              </a:gs>
            </a:gsLst>
            <a:lin ang="5400000" scaled="0"/>
          </a:gradFill>
        </p:grpSpPr>
        <p:sp>
          <p:nvSpPr>
            <p:cNvPr id="19" name="矩形 11"/>
            <p:cNvSpPr>
              <a:spLocks noChangeArrowheads="1"/>
            </p:cNvSpPr>
            <p:nvPr/>
          </p:nvSpPr>
          <p:spPr bwMode="auto">
            <a:xfrm>
              <a:off x="2072433" y="511758"/>
              <a:ext cx="2009463" cy="1267904"/>
            </a:xfrm>
            <a:prstGeom prst="rect">
              <a:avLst/>
            </a:prstGeom>
            <a:grp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defTabSz="863600" eaLnBrk="0" hangingPunct="0">
                <a:defRPr>
                  <a:solidFill>
                    <a:schemeClr val="tx1"/>
                  </a:solidFill>
                  <a:latin typeface="Arial" pitchFamily="34" charset="0"/>
                  <a:ea typeface="宋体" pitchFamily="2" charset="-122"/>
                </a:defRPr>
              </a:lvl1pPr>
              <a:lvl2pPr marL="742950" indent="-285750" defTabSz="863600" eaLnBrk="0" hangingPunct="0">
                <a:defRPr>
                  <a:solidFill>
                    <a:schemeClr val="tx1"/>
                  </a:solidFill>
                  <a:latin typeface="Arial" pitchFamily="34" charset="0"/>
                  <a:ea typeface="宋体" pitchFamily="2" charset="-122"/>
                </a:defRPr>
              </a:lvl2pPr>
              <a:lvl3pPr marL="1143000" indent="-228600" defTabSz="863600" eaLnBrk="0" hangingPunct="0">
                <a:defRPr>
                  <a:solidFill>
                    <a:schemeClr val="tx1"/>
                  </a:solidFill>
                  <a:latin typeface="Arial" pitchFamily="34" charset="0"/>
                  <a:ea typeface="宋体" pitchFamily="2" charset="-122"/>
                </a:defRPr>
              </a:lvl3pPr>
              <a:lvl4pPr marL="1600200" indent="-228600" defTabSz="863600" eaLnBrk="0" hangingPunct="0">
                <a:defRPr>
                  <a:solidFill>
                    <a:schemeClr val="tx1"/>
                  </a:solidFill>
                  <a:latin typeface="Arial" pitchFamily="34" charset="0"/>
                  <a:ea typeface="宋体" pitchFamily="2" charset="-122"/>
                </a:defRPr>
              </a:lvl4pPr>
              <a:lvl5pPr marL="2057400" indent="-228600" defTabSz="863600" eaLnBrk="0" hangingPunct="0">
                <a:defRPr>
                  <a:solidFill>
                    <a:schemeClr val="tx1"/>
                  </a:solidFill>
                  <a:latin typeface="Arial" pitchFamily="34" charset="0"/>
                  <a:ea typeface="宋体" pitchFamily="2" charset="-122"/>
                </a:defRPr>
              </a:lvl5pPr>
              <a:lvl6pPr marL="2514600" indent="-228600" defTabSz="863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863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863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863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endParaRPr lang="zh-CN" altLang="en-US" sz="1300">
                <a:solidFill>
                  <a:srgbClr val="FFFFFF"/>
                </a:solidFill>
                <a:latin typeface="微软雅黑" pitchFamily="34" charset="-122"/>
                <a:ea typeface="微软雅黑" pitchFamily="34" charset="-122"/>
              </a:endParaRPr>
            </a:p>
          </p:txBody>
        </p:sp>
        <p:sp>
          <p:nvSpPr>
            <p:cNvPr id="20" name="TextBox 18"/>
            <p:cNvSpPr txBox="1">
              <a:spLocks noChangeArrowheads="1"/>
            </p:cNvSpPr>
            <p:nvPr/>
          </p:nvSpPr>
          <p:spPr bwMode="auto">
            <a:xfrm flipH="1">
              <a:off x="2402559" y="941613"/>
              <a:ext cx="1465832" cy="419921"/>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000" b="1" kern="0" dirty="0">
                  <a:solidFill>
                    <a:sysClr val="window" lastClr="FFFFFF">
                      <a:lumMod val="95000"/>
                    </a:sysClr>
                  </a:solidFill>
                  <a:latin typeface="微软雅黑"/>
                  <a:ea typeface="微软雅黑"/>
                </a:rPr>
                <a:t>填加文字</a:t>
              </a:r>
              <a:endParaRPr lang="en-US" altLang="zh-CN" sz="2000" b="1" kern="0" dirty="0">
                <a:solidFill>
                  <a:sysClr val="window" lastClr="FFFFFF">
                    <a:lumMod val="95000"/>
                  </a:sysClr>
                </a:solidFill>
                <a:latin typeface="微软雅黑"/>
                <a:ea typeface="微软雅黑"/>
              </a:endParaRPr>
            </a:p>
          </p:txBody>
        </p:sp>
      </p:grpSp>
      <p:sp>
        <p:nvSpPr>
          <p:cNvPr id="21" name="TextBox 20"/>
          <p:cNvSpPr txBox="1">
            <a:spLocks noChangeArrowheads="1"/>
          </p:cNvSpPr>
          <p:nvPr/>
        </p:nvSpPr>
        <p:spPr bwMode="auto">
          <a:xfrm>
            <a:off x="428628" y="1239840"/>
            <a:ext cx="5643563" cy="60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65" tIns="43183" rIns="86365" bIns="4318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262626"/>
                </a:solidFill>
                <a:latin typeface="微软雅黑" pitchFamily="34" charset="-122"/>
                <a:ea typeface="微软雅黑" pitchFamily="34" charset="-122"/>
              </a:rPr>
              <a:t>单击此处添加文本单击此处添加文本 单击此处添加文本单击此处添加文本单击此处添加文本单击此处添加文本单击此处添加文本单击此处添加文本</a:t>
            </a:r>
            <a:endParaRPr lang="en-US" altLang="zh-CN" sz="1100">
              <a:solidFill>
                <a:srgbClr val="262626"/>
              </a:solidFill>
              <a:latin typeface="微软雅黑" pitchFamily="34" charset="-122"/>
              <a:ea typeface="微软雅黑" pitchFamily="34" charset="-122"/>
            </a:endParaRPr>
          </a:p>
        </p:txBody>
      </p:sp>
      <p:pic>
        <p:nvPicPr>
          <p:cNvPr id="22" name="图片 21" descr="Vista-desktop-12.png"/>
          <p:cNvPicPr>
            <a:picLocks noChangeAspect="1"/>
          </p:cNvPicPr>
          <p:nvPr/>
        </p:nvPicPr>
        <p:blipFill>
          <a:blip r:embed="rId6" cstate="print">
            <a:extLst>
              <a:ext uri="{28A0092B-C50C-407E-A947-70E740481C1C}">
                <a14:useLocalDpi xmlns:a14="http://schemas.microsoft.com/office/drawing/2010/main" val="0"/>
              </a:ext>
            </a:extLst>
          </a:blip>
          <a:srcRect r="22063"/>
          <a:stretch>
            <a:fillRect/>
          </a:stretch>
        </p:blipFill>
        <p:spPr bwMode="auto">
          <a:xfrm>
            <a:off x="6072189" y="1095375"/>
            <a:ext cx="3060700"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750"/>
                                        <p:tgtEl>
                                          <p:spTgt spid="21"/>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 calcmode="lin" valueType="num">
                                      <p:cBhvr>
                                        <p:cTn id="17" dur="500" fill="hold"/>
                                        <p:tgtEl>
                                          <p:spTgt spid="15"/>
                                        </p:tgtEl>
                                        <p:attrNameLst>
                                          <p:attrName>ppt_x</p:attrName>
                                        </p:attrNameLst>
                                      </p:cBhvr>
                                      <p:tavLst>
                                        <p:tav tm="0">
                                          <p:val>
                                            <p:fltVal val="0.5"/>
                                          </p:val>
                                        </p:tav>
                                        <p:tav tm="100000">
                                          <p:val>
                                            <p:strVal val="#ppt_x"/>
                                          </p:val>
                                        </p:tav>
                                      </p:tavLst>
                                    </p:anim>
                                    <p:anim calcmode="lin" valueType="num">
                                      <p:cBhvr>
                                        <p:cTn id="18" dur="500" fill="hold"/>
                                        <p:tgtEl>
                                          <p:spTgt spid="15"/>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ppt_x</p:attrName>
                                        </p:attrNameLst>
                                      </p:cBhvr>
                                      <p:tavLst>
                                        <p:tav tm="0">
                                          <p:val>
                                            <p:fltVal val="0.5"/>
                                          </p:val>
                                        </p:tav>
                                        <p:tav tm="100000">
                                          <p:val>
                                            <p:strVal val="#ppt_x"/>
                                          </p:val>
                                        </p:tav>
                                      </p:tavLst>
                                    </p:anim>
                                    <p:anim calcmode="lin" valueType="num">
                                      <p:cBhvr>
                                        <p:cTn id="24" dur="500" fill="hold"/>
                                        <p:tgtEl>
                                          <p:spTgt spid="11"/>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 calcmode="lin" valueType="num">
                                      <p:cBhvr>
                                        <p:cTn id="29" dur="500" fill="hold"/>
                                        <p:tgtEl>
                                          <p:spTgt spid="9"/>
                                        </p:tgtEl>
                                        <p:attrNameLst>
                                          <p:attrName>ppt_x</p:attrName>
                                        </p:attrNameLst>
                                      </p:cBhvr>
                                      <p:tavLst>
                                        <p:tav tm="0">
                                          <p:val>
                                            <p:fltVal val="0.5"/>
                                          </p:val>
                                        </p:tav>
                                        <p:tav tm="100000">
                                          <p:val>
                                            <p:strVal val="#ppt_x"/>
                                          </p:val>
                                        </p:tav>
                                      </p:tavLst>
                                    </p:anim>
                                    <p:anim calcmode="lin" valueType="num">
                                      <p:cBhvr>
                                        <p:cTn id="30" dur="500" fill="hold"/>
                                        <p:tgtEl>
                                          <p:spTgt spid="9"/>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 calcmode="lin" valueType="num">
                                      <p:cBhvr>
                                        <p:cTn id="35" dur="500" fill="hold"/>
                                        <p:tgtEl>
                                          <p:spTgt spid="18"/>
                                        </p:tgtEl>
                                        <p:attrNameLst>
                                          <p:attrName>ppt_x</p:attrName>
                                        </p:attrNameLst>
                                      </p:cBhvr>
                                      <p:tavLst>
                                        <p:tav tm="0">
                                          <p:val>
                                            <p:fltVal val="0.5"/>
                                          </p:val>
                                        </p:tav>
                                        <p:tav tm="100000">
                                          <p:val>
                                            <p:strVal val="#ppt_x"/>
                                          </p:val>
                                        </p:tav>
                                      </p:tavLst>
                                    </p:anim>
                                    <p:anim calcmode="lin" valueType="num">
                                      <p:cBhvr>
                                        <p:cTn id="36" dur="500" fill="hold"/>
                                        <p:tgtEl>
                                          <p:spTgt spid="18"/>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ppt_x</p:attrName>
                                        </p:attrNameLst>
                                      </p:cBhvr>
                                      <p:tavLst>
                                        <p:tav tm="0">
                                          <p:val>
                                            <p:fltVal val="0.5"/>
                                          </p:val>
                                        </p:tav>
                                        <p:tav tm="100000">
                                          <p:val>
                                            <p:strVal val="#ppt_x"/>
                                          </p:val>
                                        </p:tav>
                                      </p:tavLst>
                                    </p:anim>
                                    <p:anim calcmode="lin" valueType="num">
                                      <p:cBhvr>
                                        <p:cTn id="42" dur="500" fill="hold"/>
                                        <p:tgtEl>
                                          <p:spTgt spid="12"/>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 calcmode="lin" valueType="num">
                                      <p:cBhvr>
                                        <p:cTn id="47" dur="500" fill="hold"/>
                                        <p:tgtEl>
                                          <p:spTgt spid="10"/>
                                        </p:tgtEl>
                                        <p:attrNameLst>
                                          <p:attrName>ppt_x</p:attrName>
                                        </p:attrNameLst>
                                      </p:cBhvr>
                                      <p:tavLst>
                                        <p:tav tm="0">
                                          <p:val>
                                            <p:fltVal val="0.5"/>
                                          </p:val>
                                        </p:tav>
                                        <p:tav tm="100000">
                                          <p:val>
                                            <p:strVal val="#ppt_x"/>
                                          </p:val>
                                        </p:tav>
                                      </p:tavLst>
                                    </p:anim>
                                    <p:anim calcmode="lin" valueType="num">
                                      <p:cBhvr>
                                        <p:cTn id="48" dur="500" fill="hold"/>
                                        <p:tgtEl>
                                          <p:spTgt spid="10"/>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286125" y="2571750"/>
            <a:ext cx="5867400" cy="1588"/>
          </a:xfrm>
          <a:prstGeom prst="line">
            <a:avLst/>
          </a:prstGeom>
          <a:ln w="19050">
            <a:gradFill>
              <a:gsLst>
                <a:gs pos="0">
                  <a:srgbClr val="8A0012"/>
                </a:gs>
                <a:gs pos="50000">
                  <a:srgbClr val="E01425"/>
                </a:gs>
                <a:gs pos="100000">
                  <a:srgbClr val="DF6342"/>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572002" y="1935163"/>
            <a:ext cx="3895725" cy="463550"/>
          </a:xfrm>
          <a:custGeom>
            <a:avLst/>
            <a:gdLst>
              <a:gd name="connsiteX0" fmla="*/ 178130 w 3895106"/>
              <a:gd name="connsiteY0" fmla="*/ 0 h 463138"/>
              <a:gd name="connsiteX1" fmla="*/ 391885 w 3895106"/>
              <a:gd name="connsiteY1" fmla="*/ 0 h 463138"/>
              <a:gd name="connsiteX2" fmla="*/ 451262 w 3895106"/>
              <a:gd name="connsiteY2" fmla="*/ 106878 h 463138"/>
              <a:gd name="connsiteX3" fmla="*/ 534389 w 3895106"/>
              <a:gd name="connsiteY3" fmla="*/ 0 h 463138"/>
              <a:gd name="connsiteX4" fmla="*/ 3811979 w 3895106"/>
              <a:gd name="connsiteY4" fmla="*/ 0 h 463138"/>
              <a:gd name="connsiteX5" fmla="*/ 3883231 w 3895106"/>
              <a:gd name="connsiteY5" fmla="*/ 95003 h 463138"/>
              <a:gd name="connsiteX6" fmla="*/ 3895106 w 3895106"/>
              <a:gd name="connsiteY6" fmla="*/ 463138 h 463138"/>
              <a:gd name="connsiteX7" fmla="*/ 2006930 w 3895106"/>
              <a:gd name="connsiteY7" fmla="*/ 463138 h 463138"/>
              <a:gd name="connsiteX8" fmla="*/ 1971304 w 3895106"/>
              <a:gd name="connsiteY8" fmla="*/ 344384 h 463138"/>
              <a:gd name="connsiteX9" fmla="*/ 1923802 w 3895106"/>
              <a:gd name="connsiteY9" fmla="*/ 451262 h 463138"/>
              <a:gd name="connsiteX10" fmla="*/ 1923802 w 3895106"/>
              <a:gd name="connsiteY10" fmla="*/ 463138 h 463138"/>
              <a:gd name="connsiteX11" fmla="*/ 0 w 3895106"/>
              <a:gd name="connsiteY11" fmla="*/ 439387 h 463138"/>
              <a:gd name="connsiteX12" fmla="*/ 178130 w 3895106"/>
              <a:gd name="connsiteY12" fmla="*/ 0 h 46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5106" h="463138">
                <a:moveTo>
                  <a:pt x="178130" y="0"/>
                </a:moveTo>
                <a:lnTo>
                  <a:pt x="391885" y="0"/>
                </a:lnTo>
                <a:lnTo>
                  <a:pt x="451262" y="106878"/>
                </a:lnTo>
                <a:lnTo>
                  <a:pt x="534389" y="0"/>
                </a:lnTo>
                <a:lnTo>
                  <a:pt x="3811979" y="0"/>
                </a:lnTo>
                <a:lnTo>
                  <a:pt x="3883231" y="95003"/>
                </a:lnTo>
                <a:lnTo>
                  <a:pt x="3895106" y="463138"/>
                </a:lnTo>
                <a:lnTo>
                  <a:pt x="2006930" y="463138"/>
                </a:lnTo>
                <a:lnTo>
                  <a:pt x="1971304" y="344384"/>
                </a:lnTo>
                <a:lnTo>
                  <a:pt x="1923802" y="451262"/>
                </a:lnTo>
                <a:lnTo>
                  <a:pt x="1923802" y="463138"/>
                </a:lnTo>
                <a:lnTo>
                  <a:pt x="0" y="439387"/>
                </a:lnTo>
                <a:lnTo>
                  <a:pt x="178130" y="0"/>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10248" name="TextBox 6"/>
          <p:cNvSpPr txBox="1">
            <a:spLocks noChangeArrowheads="1"/>
          </p:cNvSpPr>
          <p:nvPr/>
        </p:nvSpPr>
        <p:spPr bwMode="auto">
          <a:xfrm>
            <a:off x="5004051" y="1904515"/>
            <a:ext cx="3929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2800" b="1" spc="600" dirty="0">
                <a:solidFill>
                  <a:schemeClr val="bg1"/>
                </a:solid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5256559" y="2715769"/>
            <a:ext cx="1154356" cy="307777"/>
            <a:chOff x="1694389" y="3210530"/>
            <a:chExt cx="1154356" cy="307777"/>
          </a:xfrm>
        </p:grpSpPr>
        <p:sp>
          <p:nvSpPr>
            <p:cNvPr id="13" name="矩形 12"/>
            <p:cNvSpPr/>
            <p:nvPr/>
          </p:nvSpPr>
          <p:spPr>
            <a:xfrm flipH="1">
              <a:off x="1694389" y="3363838"/>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5" name="组合 14"/>
          <p:cNvGrpSpPr/>
          <p:nvPr/>
        </p:nvGrpSpPr>
        <p:grpSpPr>
          <a:xfrm>
            <a:off x="6658003" y="2715769"/>
            <a:ext cx="1154356" cy="307777"/>
            <a:chOff x="1694389" y="3537387"/>
            <a:chExt cx="1154356" cy="307777"/>
          </a:xfrm>
        </p:grpSpPr>
        <p:sp>
          <p:nvSpPr>
            <p:cNvPr id="16" name="矩形 15"/>
            <p:cNvSpPr/>
            <p:nvPr/>
          </p:nvSpPr>
          <p:spPr>
            <a:xfrm flipH="1">
              <a:off x="1694389" y="3690695"/>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8" name="组合 17"/>
          <p:cNvGrpSpPr/>
          <p:nvPr/>
        </p:nvGrpSpPr>
        <p:grpSpPr>
          <a:xfrm>
            <a:off x="5256559" y="3075809"/>
            <a:ext cx="1154356" cy="307777"/>
            <a:chOff x="1694389" y="3875941"/>
            <a:chExt cx="1154356" cy="307777"/>
          </a:xfrm>
        </p:grpSpPr>
        <p:sp>
          <p:nvSpPr>
            <p:cNvPr id="19" name="矩形 18"/>
            <p:cNvSpPr/>
            <p:nvPr/>
          </p:nvSpPr>
          <p:spPr>
            <a:xfrm flipH="1">
              <a:off x="1694389" y="4029249"/>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21" name="组合 20"/>
          <p:cNvGrpSpPr/>
          <p:nvPr/>
        </p:nvGrpSpPr>
        <p:grpSpPr>
          <a:xfrm>
            <a:off x="6658003" y="3075809"/>
            <a:ext cx="1154356" cy="307777"/>
            <a:chOff x="1694389" y="4211992"/>
            <a:chExt cx="1154356" cy="307777"/>
          </a:xfrm>
        </p:grpSpPr>
        <p:sp>
          <p:nvSpPr>
            <p:cNvPr id="22" name="矩形 21"/>
            <p:cNvSpPr/>
            <p:nvPr/>
          </p:nvSpPr>
          <p:spPr>
            <a:xfrm flipH="1">
              <a:off x="1694389" y="4365300"/>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sp>
        <p:nvSpPr>
          <p:cNvPr id="2" name="等腰三角形 1"/>
          <p:cNvSpPr/>
          <p:nvPr/>
        </p:nvSpPr>
        <p:spPr>
          <a:xfrm rot="5400000">
            <a:off x="-571500" y="571500"/>
            <a:ext cx="5143500" cy="4000500"/>
          </a:xfrm>
          <a:prstGeom prst="triangle">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3" name="等腰三角形 2"/>
          <p:cNvSpPr/>
          <p:nvPr/>
        </p:nvSpPr>
        <p:spPr>
          <a:xfrm rot="5400000">
            <a:off x="-178593" y="2107409"/>
            <a:ext cx="1428750" cy="10715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4" name="TextBox 3"/>
          <p:cNvSpPr txBox="1"/>
          <p:nvPr/>
        </p:nvSpPr>
        <p:spPr>
          <a:xfrm>
            <a:off x="1214438" y="1814516"/>
            <a:ext cx="1857375" cy="1570037"/>
          </a:xfrm>
          <a:prstGeom prst="rect">
            <a:avLst/>
          </a:prstGeom>
          <a:noFill/>
          <a:effectLst>
            <a:outerShdw blurRad="50800" dist="38100" algn="l" rotWithShape="0">
              <a:prstClr val="black">
                <a:alpha val="40000"/>
              </a:prstClr>
            </a:outerShdw>
          </a:effectLst>
        </p:spPr>
        <p:txBody>
          <a:bodyPr lIns="91434" tIns="45717" rIns="91434" bIns="45717">
            <a:spAutoFit/>
          </a:bodyPr>
          <a:lstStyle/>
          <a:p>
            <a:pPr>
              <a:defRPr/>
            </a:pPr>
            <a:r>
              <a:rPr lang="en-US" altLang="zh-CN" sz="9600" b="1" dirty="0">
                <a:solidFill>
                  <a:prstClr val="white"/>
                </a:solidFill>
                <a:latin typeface="Arial Black" panose="020B0A04020102020204" pitchFamily="34" charset="0"/>
                <a:ea typeface="时尚中黑简体" pitchFamily="2" charset="-122"/>
              </a:rPr>
              <a:t>03</a:t>
            </a:r>
            <a:endParaRPr lang="zh-CN" altLang="en-US" sz="9600" b="1" dirty="0">
              <a:solidFill>
                <a:prstClr val="white"/>
              </a:solidFill>
              <a:latin typeface="Arial Black" panose="020B0A04020102020204" pitchFamily="34" charset="0"/>
              <a:ea typeface="时尚中黑简体" pitchFamily="2" charset="-122"/>
            </a:endParaRPr>
          </a:p>
        </p:txBody>
      </p:sp>
    </p:spTree>
    <p:extLst>
      <p:ext uri="{BB962C8B-B14F-4D97-AF65-F5344CB8AC3E}">
        <p14:creationId xmlns:p14="http://schemas.microsoft.com/office/powerpoint/2010/main" val="68821543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600"/>
                                        <p:tgtEl>
                                          <p:spTgt spid="3"/>
                                        </p:tgtEl>
                                      </p:cBhvr>
                                    </p:animEffect>
                                  </p:childTnLst>
                                </p:cTn>
                              </p:par>
                            </p:childTnLst>
                          </p:cTn>
                        </p:par>
                        <p:par>
                          <p:cTn id="11" fill="hold">
                            <p:stCondLst>
                              <p:cond delay="8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300"/>
                            </p:stCondLst>
                            <p:childTnLst>
                              <p:par>
                                <p:cTn id="16" presetID="2" presetClass="entr" presetSubtype="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fade">
                                      <p:cBhvr>
                                        <p:cTn id="23" dur="1000"/>
                                        <p:tgtEl>
                                          <p:spTgt spid="10248"/>
                                        </p:tgtEl>
                                      </p:cBhvr>
                                    </p:animEffect>
                                    <p:anim calcmode="lin" valueType="num">
                                      <p:cBhvr>
                                        <p:cTn id="24" dur="1000" fill="hold"/>
                                        <p:tgtEl>
                                          <p:spTgt spid="10248"/>
                                        </p:tgtEl>
                                        <p:attrNameLst>
                                          <p:attrName>ppt_x</p:attrName>
                                        </p:attrNameLst>
                                      </p:cBhvr>
                                      <p:tavLst>
                                        <p:tav tm="0">
                                          <p:val>
                                            <p:strVal val="#ppt_x"/>
                                          </p:val>
                                        </p:tav>
                                        <p:tav tm="100000">
                                          <p:val>
                                            <p:strVal val="#ppt_x"/>
                                          </p:val>
                                        </p:tav>
                                      </p:tavLst>
                                    </p:anim>
                                    <p:anim calcmode="lin" valueType="num">
                                      <p:cBhvr>
                                        <p:cTn id="25" dur="1000" fill="hold"/>
                                        <p:tgtEl>
                                          <p:spTgt spid="10248"/>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16" presetClass="entr" presetSubtype="2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3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248" grpId="0"/>
      <p:bldP spid="2" grpId="0" animBg="1"/>
      <p:bldP spid="3"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p:nvPr/>
        </p:nvGrpSpPr>
        <p:grpSpPr>
          <a:xfrm>
            <a:off x="713290" y="1356193"/>
            <a:ext cx="1705499" cy="1706165"/>
            <a:chOff x="951420" y="1925637"/>
            <a:chExt cx="2274887" cy="2274887"/>
          </a:xfrm>
        </p:grpSpPr>
        <p:sp>
          <p:nvSpPr>
            <p:cNvPr id="10" name="Freeform 6"/>
            <p:cNvSpPr>
              <a:spLocks/>
            </p:cNvSpPr>
            <p:nvPr/>
          </p:nvSpPr>
          <p:spPr bwMode="auto">
            <a:xfrm>
              <a:off x="1745170"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1" name="Freeform 7"/>
            <p:cNvSpPr>
              <a:spLocks/>
            </p:cNvSpPr>
            <p:nvPr/>
          </p:nvSpPr>
          <p:spPr bwMode="auto">
            <a:xfrm>
              <a:off x="1426075"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2" name="Freeform 8"/>
            <p:cNvSpPr>
              <a:spLocks/>
            </p:cNvSpPr>
            <p:nvPr/>
          </p:nvSpPr>
          <p:spPr bwMode="auto">
            <a:xfrm>
              <a:off x="1173457"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3" name="Freeform 9"/>
            <p:cNvSpPr>
              <a:spLocks/>
            </p:cNvSpPr>
            <p:nvPr/>
          </p:nvSpPr>
          <p:spPr bwMode="auto">
            <a:xfrm>
              <a:off x="1008591"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4" name="Freeform 10"/>
            <p:cNvSpPr>
              <a:spLocks/>
            </p:cNvSpPr>
            <p:nvPr/>
          </p:nvSpPr>
          <p:spPr bwMode="auto">
            <a:xfrm>
              <a:off x="951420"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5" name="Freeform 11"/>
            <p:cNvSpPr>
              <a:spLocks/>
            </p:cNvSpPr>
            <p:nvPr/>
          </p:nvSpPr>
          <p:spPr bwMode="auto">
            <a:xfrm>
              <a:off x="951420"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6" name="Freeform 12"/>
            <p:cNvSpPr>
              <a:spLocks/>
            </p:cNvSpPr>
            <p:nvPr/>
          </p:nvSpPr>
          <p:spPr bwMode="auto">
            <a:xfrm>
              <a:off x="1008591"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7" name="Freeform 13"/>
            <p:cNvSpPr>
              <a:spLocks/>
            </p:cNvSpPr>
            <p:nvPr/>
          </p:nvSpPr>
          <p:spPr bwMode="auto">
            <a:xfrm>
              <a:off x="1173457"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8" name="Freeform 14"/>
            <p:cNvSpPr>
              <a:spLocks/>
            </p:cNvSpPr>
            <p:nvPr/>
          </p:nvSpPr>
          <p:spPr bwMode="auto">
            <a:xfrm>
              <a:off x="1426075"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19" name="Freeform 15"/>
            <p:cNvSpPr>
              <a:spLocks/>
            </p:cNvSpPr>
            <p:nvPr/>
          </p:nvSpPr>
          <p:spPr bwMode="auto">
            <a:xfrm>
              <a:off x="1745170"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0" name="Freeform 16"/>
            <p:cNvSpPr>
              <a:spLocks/>
            </p:cNvSpPr>
            <p:nvPr/>
          </p:nvSpPr>
          <p:spPr bwMode="auto">
            <a:xfrm>
              <a:off x="2096176"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1" name="Freeform 17"/>
            <p:cNvSpPr>
              <a:spLocks/>
            </p:cNvSpPr>
            <p:nvPr/>
          </p:nvSpPr>
          <p:spPr bwMode="auto">
            <a:xfrm>
              <a:off x="2388680"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2" name="Freeform 18"/>
            <p:cNvSpPr>
              <a:spLocks/>
            </p:cNvSpPr>
            <p:nvPr/>
          </p:nvSpPr>
          <p:spPr bwMode="auto">
            <a:xfrm>
              <a:off x="2649275"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3" name="Freeform 19"/>
            <p:cNvSpPr>
              <a:spLocks/>
            </p:cNvSpPr>
            <p:nvPr/>
          </p:nvSpPr>
          <p:spPr bwMode="auto">
            <a:xfrm>
              <a:off x="2856688"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4" name="Freeform 20"/>
            <p:cNvSpPr>
              <a:spLocks/>
            </p:cNvSpPr>
            <p:nvPr/>
          </p:nvSpPr>
          <p:spPr bwMode="auto">
            <a:xfrm>
              <a:off x="2988315"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5" name="Freeform 21"/>
            <p:cNvSpPr>
              <a:spLocks/>
            </p:cNvSpPr>
            <p:nvPr/>
          </p:nvSpPr>
          <p:spPr bwMode="auto">
            <a:xfrm>
              <a:off x="2988315"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6" name="Freeform 22"/>
            <p:cNvSpPr>
              <a:spLocks/>
            </p:cNvSpPr>
            <p:nvPr/>
          </p:nvSpPr>
          <p:spPr bwMode="auto">
            <a:xfrm>
              <a:off x="2856688"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7" name="Freeform 23"/>
            <p:cNvSpPr>
              <a:spLocks/>
            </p:cNvSpPr>
            <p:nvPr/>
          </p:nvSpPr>
          <p:spPr bwMode="auto">
            <a:xfrm>
              <a:off x="2649275"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8" name="Freeform 24"/>
            <p:cNvSpPr>
              <a:spLocks/>
            </p:cNvSpPr>
            <p:nvPr/>
          </p:nvSpPr>
          <p:spPr bwMode="auto">
            <a:xfrm>
              <a:off x="2388680"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29" name="Freeform 25"/>
            <p:cNvSpPr>
              <a:spLocks/>
            </p:cNvSpPr>
            <p:nvPr/>
          </p:nvSpPr>
          <p:spPr bwMode="auto">
            <a:xfrm>
              <a:off x="2096176"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ysClr val="windowText" lastClr="000000">
                <a:lumMod val="65000"/>
                <a:lumOff val="3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grpSp>
      <p:grpSp>
        <p:nvGrpSpPr>
          <p:cNvPr id="30" name="组合 29"/>
          <p:cNvGrpSpPr/>
          <p:nvPr/>
        </p:nvGrpSpPr>
        <p:grpSpPr>
          <a:xfrm>
            <a:off x="2655922" y="1356193"/>
            <a:ext cx="1705499" cy="1706165"/>
            <a:chOff x="3542608" y="1925637"/>
            <a:chExt cx="2274887" cy="2274887"/>
          </a:xfrm>
        </p:grpSpPr>
        <p:sp>
          <p:nvSpPr>
            <p:cNvPr id="31" name="Freeform 6"/>
            <p:cNvSpPr>
              <a:spLocks/>
            </p:cNvSpPr>
            <p:nvPr/>
          </p:nvSpPr>
          <p:spPr bwMode="auto">
            <a:xfrm>
              <a:off x="4336358"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2" name="Freeform 7"/>
            <p:cNvSpPr>
              <a:spLocks/>
            </p:cNvSpPr>
            <p:nvPr/>
          </p:nvSpPr>
          <p:spPr bwMode="auto">
            <a:xfrm>
              <a:off x="4017263"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3" name="Freeform 8"/>
            <p:cNvSpPr>
              <a:spLocks/>
            </p:cNvSpPr>
            <p:nvPr/>
          </p:nvSpPr>
          <p:spPr bwMode="auto">
            <a:xfrm>
              <a:off x="3764645"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4" name="Freeform 9"/>
            <p:cNvSpPr>
              <a:spLocks/>
            </p:cNvSpPr>
            <p:nvPr/>
          </p:nvSpPr>
          <p:spPr bwMode="auto">
            <a:xfrm>
              <a:off x="3599779"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5" name="Freeform 10"/>
            <p:cNvSpPr>
              <a:spLocks/>
            </p:cNvSpPr>
            <p:nvPr/>
          </p:nvSpPr>
          <p:spPr bwMode="auto">
            <a:xfrm>
              <a:off x="3542608"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6" name="Freeform 11"/>
            <p:cNvSpPr>
              <a:spLocks/>
            </p:cNvSpPr>
            <p:nvPr/>
          </p:nvSpPr>
          <p:spPr bwMode="auto">
            <a:xfrm>
              <a:off x="3542608"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7" name="Freeform 12"/>
            <p:cNvSpPr>
              <a:spLocks/>
            </p:cNvSpPr>
            <p:nvPr/>
          </p:nvSpPr>
          <p:spPr bwMode="auto">
            <a:xfrm>
              <a:off x="3599779"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8" name="Freeform 13"/>
            <p:cNvSpPr>
              <a:spLocks/>
            </p:cNvSpPr>
            <p:nvPr/>
          </p:nvSpPr>
          <p:spPr bwMode="auto">
            <a:xfrm>
              <a:off x="3764645"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39" name="Freeform 14"/>
            <p:cNvSpPr>
              <a:spLocks/>
            </p:cNvSpPr>
            <p:nvPr/>
          </p:nvSpPr>
          <p:spPr bwMode="auto">
            <a:xfrm>
              <a:off x="4017263"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0" name="Freeform 15"/>
            <p:cNvSpPr>
              <a:spLocks/>
            </p:cNvSpPr>
            <p:nvPr/>
          </p:nvSpPr>
          <p:spPr bwMode="auto">
            <a:xfrm>
              <a:off x="4336358"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1" name="Freeform 16"/>
            <p:cNvSpPr>
              <a:spLocks/>
            </p:cNvSpPr>
            <p:nvPr/>
          </p:nvSpPr>
          <p:spPr bwMode="auto">
            <a:xfrm>
              <a:off x="4687364"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2" name="Freeform 17"/>
            <p:cNvSpPr>
              <a:spLocks/>
            </p:cNvSpPr>
            <p:nvPr/>
          </p:nvSpPr>
          <p:spPr bwMode="auto">
            <a:xfrm>
              <a:off x="4979868"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3" name="Freeform 18"/>
            <p:cNvSpPr>
              <a:spLocks/>
            </p:cNvSpPr>
            <p:nvPr/>
          </p:nvSpPr>
          <p:spPr bwMode="auto">
            <a:xfrm>
              <a:off x="5240463"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4" name="Freeform 19"/>
            <p:cNvSpPr>
              <a:spLocks/>
            </p:cNvSpPr>
            <p:nvPr/>
          </p:nvSpPr>
          <p:spPr bwMode="auto">
            <a:xfrm>
              <a:off x="5447876"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5" name="Freeform 20"/>
            <p:cNvSpPr>
              <a:spLocks/>
            </p:cNvSpPr>
            <p:nvPr/>
          </p:nvSpPr>
          <p:spPr bwMode="auto">
            <a:xfrm>
              <a:off x="5579503"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6" name="Freeform 21"/>
            <p:cNvSpPr>
              <a:spLocks/>
            </p:cNvSpPr>
            <p:nvPr/>
          </p:nvSpPr>
          <p:spPr bwMode="auto">
            <a:xfrm>
              <a:off x="5579503"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7" name="Freeform 22"/>
            <p:cNvSpPr>
              <a:spLocks/>
            </p:cNvSpPr>
            <p:nvPr/>
          </p:nvSpPr>
          <p:spPr bwMode="auto">
            <a:xfrm>
              <a:off x="5447876"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8" name="Freeform 23"/>
            <p:cNvSpPr>
              <a:spLocks/>
            </p:cNvSpPr>
            <p:nvPr/>
          </p:nvSpPr>
          <p:spPr bwMode="auto">
            <a:xfrm>
              <a:off x="5240463"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49" name="Freeform 24"/>
            <p:cNvSpPr>
              <a:spLocks/>
            </p:cNvSpPr>
            <p:nvPr/>
          </p:nvSpPr>
          <p:spPr bwMode="auto">
            <a:xfrm>
              <a:off x="4979868"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0" name="Freeform 25"/>
            <p:cNvSpPr>
              <a:spLocks/>
            </p:cNvSpPr>
            <p:nvPr/>
          </p:nvSpPr>
          <p:spPr bwMode="auto">
            <a:xfrm>
              <a:off x="4687364"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grpSp>
      <p:grpSp>
        <p:nvGrpSpPr>
          <p:cNvPr id="51" name="组合 50"/>
          <p:cNvGrpSpPr/>
          <p:nvPr/>
        </p:nvGrpSpPr>
        <p:grpSpPr>
          <a:xfrm>
            <a:off x="4598553" y="1356193"/>
            <a:ext cx="1705499" cy="1706165"/>
            <a:chOff x="6133796" y="1925637"/>
            <a:chExt cx="2274887" cy="2274887"/>
          </a:xfrm>
        </p:grpSpPr>
        <p:sp>
          <p:nvSpPr>
            <p:cNvPr id="52" name="Freeform 6"/>
            <p:cNvSpPr>
              <a:spLocks/>
            </p:cNvSpPr>
            <p:nvPr/>
          </p:nvSpPr>
          <p:spPr bwMode="auto">
            <a:xfrm>
              <a:off x="6927546"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3" name="Freeform 7"/>
            <p:cNvSpPr>
              <a:spLocks/>
            </p:cNvSpPr>
            <p:nvPr/>
          </p:nvSpPr>
          <p:spPr bwMode="auto">
            <a:xfrm>
              <a:off x="6608451"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4" name="Freeform 8"/>
            <p:cNvSpPr>
              <a:spLocks/>
            </p:cNvSpPr>
            <p:nvPr/>
          </p:nvSpPr>
          <p:spPr bwMode="auto">
            <a:xfrm>
              <a:off x="6355833"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5" name="Freeform 9"/>
            <p:cNvSpPr>
              <a:spLocks/>
            </p:cNvSpPr>
            <p:nvPr/>
          </p:nvSpPr>
          <p:spPr bwMode="auto">
            <a:xfrm>
              <a:off x="6190967"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6" name="Freeform 10"/>
            <p:cNvSpPr>
              <a:spLocks/>
            </p:cNvSpPr>
            <p:nvPr/>
          </p:nvSpPr>
          <p:spPr bwMode="auto">
            <a:xfrm>
              <a:off x="6133796"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7" name="Freeform 11"/>
            <p:cNvSpPr>
              <a:spLocks/>
            </p:cNvSpPr>
            <p:nvPr/>
          </p:nvSpPr>
          <p:spPr bwMode="auto">
            <a:xfrm>
              <a:off x="6133796"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8" name="Freeform 12"/>
            <p:cNvSpPr>
              <a:spLocks/>
            </p:cNvSpPr>
            <p:nvPr/>
          </p:nvSpPr>
          <p:spPr bwMode="auto">
            <a:xfrm>
              <a:off x="6190967"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59" name="Freeform 13"/>
            <p:cNvSpPr>
              <a:spLocks/>
            </p:cNvSpPr>
            <p:nvPr/>
          </p:nvSpPr>
          <p:spPr bwMode="auto">
            <a:xfrm>
              <a:off x="6355833"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0" name="Freeform 14"/>
            <p:cNvSpPr>
              <a:spLocks/>
            </p:cNvSpPr>
            <p:nvPr/>
          </p:nvSpPr>
          <p:spPr bwMode="auto">
            <a:xfrm>
              <a:off x="6608451"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1" name="Freeform 15"/>
            <p:cNvSpPr>
              <a:spLocks/>
            </p:cNvSpPr>
            <p:nvPr/>
          </p:nvSpPr>
          <p:spPr bwMode="auto">
            <a:xfrm>
              <a:off x="6927546"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2" name="Freeform 16"/>
            <p:cNvSpPr>
              <a:spLocks/>
            </p:cNvSpPr>
            <p:nvPr/>
          </p:nvSpPr>
          <p:spPr bwMode="auto">
            <a:xfrm>
              <a:off x="7278552"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3" name="Freeform 17"/>
            <p:cNvSpPr>
              <a:spLocks/>
            </p:cNvSpPr>
            <p:nvPr/>
          </p:nvSpPr>
          <p:spPr bwMode="auto">
            <a:xfrm>
              <a:off x="7571056"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4" name="Freeform 18"/>
            <p:cNvSpPr>
              <a:spLocks/>
            </p:cNvSpPr>
            <p:nvPr/>
          </p:nvSpPr>
          <p:spPr bwMode="auto">
            <a:xfrm>
              <a:off x="7831651"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5" name="Freeform 19"/>
            <p:cNvSpPr>
              <a:spLocks/>
            </p:cNvSpPr>
            <p:nvPr/>
          </p:nvSpPr>
          <p:spPr bwMode="auto">
            <a:xfrm>
              <a:off x="8039064"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6" name="Freeform 20"/>
            <p:cNvSpPr>
              <a:spLocks/>
            </p:cNvSpPr>
            <p:nvPr/>
          </p:nvSpPr>
          <p:spPr bwMode="auto">
            <a:xfrm>
              <a:off x="8170691"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7" name="Freeform 21"/>
            <p:cNvSpPr>
              <a:spLocks/>
            </p:cNvSpPr>
            <p:nvPr/>
          </p:nvSpPr>
          <p:spPr bwMode="auto">
            <a:xfrm>
              <a:off x="8170691"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8" name="Freeform 22"/>
            <p:cNvSpPr>
              <a:spLocks/>
            </p:cNvSpPr>
            <p:nvPr/>
          </p:nvSpPr>
          <p:spPr bwMode="auto">
            <a:xfrm>
              <a:off x="8039064"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69" name="Freeform 23"/>
            <p:cNvSpPr>
              <a:spLocks/>
            </p:cNvSpPr>
            <p:nvPr/>
          </p:nvSpPr>
          <p:spPr bwMode="auto">
            <a:xfrm>
              <a:off x="7831651"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0" name="Freeform 24"/>
            <p:cNvSpPr>
              <a:spLocks/>
            </p:cNvSpPr>
            <p:nvPr/>
          </p:nvSpPr>
          <p:spPr bwMode="auto">
            <a:xfrm>
              <a:off x="7571056"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1" name="Freeform 25"/>
            <p:cNvSpPr>
              <a:spLocks/>
            </p:cNvSpPr>
            <p:nvPr/>
          </p:nvSpPr>
          <p:spPr bwMode="auto">
            <a:xfrm>
              <a:off x="7278552"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grpSp>
      <p:grpSp>
        <p:nvGrpSpPr>
          <p:cNvPr id="72" name="组合 71"/>
          <p:cNvGrpSpPr/>
          <p:nvPr/>
        </p:nvGrpSpPr>
        <p:grpSpPr>
          <a:xfrm>
            <a:off x="6541187" y="1356193"/>
            <a:ext cx="1705499" cy="1706165"/>
            <a:chOff x="8724985" y="1925637"/>
            <a:chExt cx="2274887" cy="2274887"/>
          </a:xfrm>
        </p:grpSpPr>
        <p:sp>
          <p:nvSpPr>
            <p:cNvPr id="73" name="Freeform 6"/>
            <p:cNvSpPr>
              <a:spLocks/>
            </p:cNvSpPr>
            <p:nvPr/>
          </p:nvSpPr>
          <p:spPr bwMode="auto">
            <a:xfrm>
              <a:off x="9518735" y="1925637"/>
              <a:ext cx="335051" cy="237992"/>
            </a:xfrm>
            <a:custGeom>
              <a:avLst/>
              <a:gdLst>
                <a:gd name="T0" fmla="*/ 0 w 424"/>
                <a:gd name="T1" fmla="*/ 67 h 300"/>
                <a:gd name="T2" fmla="*/ 424 w 424"/>
                <a:gd name="T3" fmla="*/ 0 h 300"/>
                <a:gd name="T4" fmla="*/ 424 w 424"/>
                <a:gd name="T5" fmla="*/ 245 h 300"/>
                <a:gd name="T6" fmla="*/ 76 w 424"/>
                <a:gd name="T7" fmla="*/ 300 h 300"/>
                <a:gd name="T8" fmla="*/ 0 w 424"/>
                <a:gd name="T9" fmla="*/ 67 h 300"/>
              </a:gdLst>
              <a:ahLst/>
              <a:cxnLst>
                <a:cxn ang="0">
                  <a:pos x="T0" y="T1"/>
                </a:cxn>
                <a:cxn ang="0">
                  <a:pos x="T2" y="T3"/>
                </a:cxn>
                <a:cxn ang="0">
                  <a:pos x="T4" y="T5"/>
                </a:cxn>
                <a:cxn ang="0">
                  <a:pos x="T6" y="T7"/>
                </a:cxn>
                <a:cxn ang="0">
                  <a:pos x="T8" y="T9"/>
                </a:cxn>
              </a:cxnLst>
              <a:rect l="0" t="0" r="r" b="b"/>
              <a:pathLst>
                <a:path w="424" h="300">
                  <a:moveTo>
                    <a:pt x="0" y="67"/>
                  </a:moveTo>
                  <a:cubicBezTo>
                    <a:pt x="134" y="24"/>
                    <a:pt x="276" y="1"/>
                    <a:pt x="424" y="0"/>
                  </a:cubicBezTo>
                  <a:lnTo>
                    <a:pt x="424" y="245"/>
                  </a:lnTo>
                  <a:cubicBezTo>
                    <a:pt x="302" y="246"/>
                    <a:pt x="186" y="265"/>
                    <a:pt x="76" y="300"/>
                  </a:cubicBezTo>
                  <a:lnTo>
                    <a:pt x="0" y="6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4" name="Freeform 7"/>
            <p:cNvSpPr>
              <a:spLocks/>
            </p:cNvSpPr>
            <p:nvPr/>
          </p:nvSpPr>
          <p:spPr bwMode="auto">
            <a:xfrm>
              <a:off x="9199640" y="1984138"/>
              <a:ext cx="362971" cy="311118"/>
            </a:xfrm>
            <a:custGeom>
              <a:avLst/>
              <a:gdLst>
                <a:gd name="T0" fmla="*/ 0 w 458"/>
                <a:gd name="T1" fmla="*/ 195 h 394"/>
                <a:gd name="T2" fmla="*/ 382 w 458"/>
                <a:gd name="T3" fmla="*/ 0 h 394"/>
                <a:gd name="T4" fmla="*/ 458 w 458"/>
                <a:gd name="T5" fmla="*/ 233 h 394"/>
                <a:gd name="T6" fmla="*/ 144 w 458"/>
                <a:gd name="T7" fmla="*/ 394 h 394"/>
                <a:gd name="T8" fmla="*/ 0 w 458"/>
                <a:gd name="T9" fmla="*/ 195 h 394"/>
              </a:gdLst>
              <a:ahLst/>
              <a:cxnLst>
                <a:cxn ang="0">
                  <a:pos x="T0" y="T1"/>
                </a:cxn>
                <a:cxn ang="0">
                  <a:pos x="T2" y="T3"/>
                </a:cxn>
                <a:cxn ang="0">
                  <a:pos x="T4" y="T5"/>
                </a:cxn>
                <a:cxn ang="0">
                  <a:pos x="T6" y="T7"/>
                </a:cxn>
                <a:cxn ang="0">
                  <a:pos x="T8" y="T9"/>
                </a:cxn>
              </a:cxnLst>
              <a:rect l="0" t="0" r="r" b="b"/>
              <a:pathLst>
                <a:path w="458" h="394">
                  <a:moveTo>
                    <a:pt x="0" y="195"/>
                  </a:moveTo>
                  <a:cubicBezTo>
                    <a:pt x="116" y="112"/>
                    <a:pt x="245" y="46"/>
                    <a:pt x="382" y="0"/>
                  </a:cubicBezTo>
                  <a:lnTo>
                    <a:pt x="458" y="233"/>
                  </a:lnTo>
                  <a:cubicBezTo>
                    <a:pt x="345" y="271"/>
                    <a:pt x="240" y="326"/>
                    <a:pt x="144" y="394"/>
                  </a:cubicBezTo>
                  <a:lnTo>
                    <a:pt x="0" y="195"/>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5" name="Freeform 8"/>
            <p:cNvSpPr>
              <a:spLocks/>
            </p:cNvSpPr>
            <p:nvPr/>
          </p:nvSpPr>
          <p:spPr bwMode="auto">
            <a:xfrm>
              <a:off x="8947022" y="2147674"/>
              <a:ext cx="354994" cy="354994"/>
            </a:xfrm>
            <a:custGeom>
              <a:avLst/>
              <a:gdLst>
                <a:gd name="T0" fmla="*/ 0 w 448"/>
                <a:gd name="T1" fmla="*/ 304 h 448"/>
                <a:gd name="T2" fmla="*/ 304 w 448"/>
                <a:gd name="T3" fmla="*/ 0 h 448"/>
                <a:gd name="T4" fmla="*/ 448 w 448"/>
                <a:gd name="T5" fmla="*/ 199 h 448"/>
                <a:gd name="T6" fmla="*/ 199 w 448"/>
                <a:gd name="T7" fmla="*/ 448 h 448"/>
                <a:gd name="T8" fmla="*/ 0 w 448"/>
                <a:gd name="T9" fmla="*/ 304 h 448"/>
              </a:gdLst>
              <a:ahLst/>
              <a:cxnLst>
                <a:cxn ang="0">
                  <a:pos x="T0" y="T1"/>
                </a:cxn>
                <a:cxn ang="0">
                  <a:pos x="T2" y="T3"/>
                </a:cxn>
                <a:cxn ang="0">
                  <a:pos x="T4" y="T5"/>
                </a:cxn>
                <a:cxn ang="0">
                  <a:pos x="T6" y="T7"/>
                </a:cxn>
                <a:cxn ang="0">
                  <a:pos x="T8" y="T9"/>
                </a:cxn>
              </a:cxnLst>
              <a:rect l="0" t="0" r="r" b="b"/>
              <a:pathLst>
                <a:path w="448" h="448">
                  <a:moveTo>
                    <a:pt x="0" y="304"/>
                  </a:moveTo>
                  <a:cubicBezTo>
                    <a:pt x="86" y="188"/>
                    <a:pt x="188" y="86"/>
                    <a:pt x="304" y="0"/>
                  </a:cubicBezTo>
                  <a:lnTo>
                    <a:pt x="448" y="199"/>
                  </a:lnTo>
                  <a:cubicBezTo>
                    <a:pt x="353" y="269"/>
                    <a:pt x="269" y="353"/>
                    <a:pt x="199" y="448"/>
                  </a:cubicBezTo>
                  <a:lnTo>
                    <a:pt x="0" y="30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6" name="Freeform 9"/>
            <p:cNvSpPr>
              <a:spLocks/>
            </p:cNvSpPr>
            <p:nvPr/>
          </p:nvSpPr>
          <p:spPr bwMode="auto">
            <a:xfrm>
              <a:off x="8782156" y="2401622"/>
              <a:ext cx="312448" cy="361642"/>
            </a:xfrm>
            <a:custGeom>
              <a:avLst/>
              <a:gdLst>
                <a:gd name="T0" fmla="*/ 0 w 394"/>
                <a:gd name="T1" fmla="*/ 382 h 458"/>
                <a:gd name="T2" fmla="*/ 195 w 394"/>
                <a:gd name="T3" fmla="*/ 0 h 458"/>
                <a:gd name="T4" fmla="*/ 394 w 394"/>
                <a:gd name="T5" fmla="*/ 144 h 458"/>
                <a:gd name="T6" fmla="*/ 233 w 394"/>
                <a:gd name="T7" fmla="*/ 458 h 458"/>
                <a:gd name="T8" fmla="*/ 0 w 394"/>
                <a:gd name="T9" fmla="*/ 382 h 458"/>
              </a:gdLst>
              <a:ahLst/>
              <a:cxnLst>
                <a:cxn ang="0">
                  <a:pos x="T0" y="T1"/>
                </a:cxn>
                <a:cxn ang="0">
                  <a:pos x="T2" y="T3"/>
                </a:cxn>
                <a:cxn ang="0">
                  <a:pos x="T4" y="T5"/>
                </a:cxn>
                <a:cxn ang="0">
                  <a:pos x="T6" y="T7"/>
                </a:cxn>
                <a:cxn ang="0">
                  <a:pos x="T8" y="T9"/>
                </a:cxn>
              </a:cxnLst>
              <a:rect l="0" t="0" r="r" b="b"/>
              <a:pathLst>
                <a:path w="394" h="458">
                  <a:moveTo>
                    <a:pt x="0" y="382"/>
                  </a:moveTo>
                  <a:cubicBezTo>
                    <a:pt x="46" y="244"/>
                    <a:pt x="112" y="116"/>
                    <a:pt x="195" y="0"/>
                  </a:cubicBezTo>
                  <a:lnTo>
                    <a:pt x="394" y="144"/>
                  </a:lnTo>
                  <a:cubicBezTo>
                    <a:pt x="326" y="239"/>
                    <a:pt x="271" y="345"/>
                    <a:pt x="233" y="458"/>
                  </a:cubicBezTo>
                  <a:lnTo>
                    <a:pt x="0" y="382"/>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7" name="Freeform 10"/>
            <p:cNvSpPr>
              <a:spLocks/>
            </p:cNvSpPr>
            <p:nvPr/>
          </p:nvSpPr>
          <p:spPr bwMode="auto">
            <a:xfrm>
              <a:off x="8724985" y="2719387"/>
              <a:ext cx="237992" cy="336380"/>
            </a:xfrm>
            <a:custGeom>
              <a:avLst/>
              <a:gdLst>
                <a:gd name="T0" fmla="*/ 0 w 300"/>
                <a:gd name="T1" fmla="*/ 424 h 424"/>
                <a:gd name="T2" fmla="*/ 67 w 300"/>
                <a:gd name="T3" fmla="*/ 0 h 424"/>
                <a:gd name="T4" fmla="*/ 300 w 300"/>
                <a:gd name="T5" fmla="*/ 75 h 424"/>
                <a:gd name="T6" fmla="*/ 245 w 300"/>
                <a:gd name="T7" fmla="*/ 424 h 424"/>
                <a:gd name="T8" fmla="*/ 0 w 300"/>
                <a:gd name="T9" fmla="*/ 424 h 424"/>
              </a:gdLst>
              <a:ahLst/>
              <a:cxnLst>
                <a:cxn ang="0">
                  <a:pos x="T0" y="T1"/>
                </a:cxn>
                <a:cxn ang="0">
                  <a:pos x="T2" y="T3"/>
                </a:cxn>
                <a:cxn ang="0">
                  <a:pos x="T4" y="T5"/>
                </a:cxn>
                <a:cxn ang="0">
                  <a:pos x="T6" y="T7"/>
                </a:cxn>
                <a:cxn ang="0">
                  <a:pos x="T8" y="T9"/>
                </a:cxn>
              </a:cxnLst>
              <a:rect l="0" t="0" r="r" b="b"/>
              <a:pathLst>
                <a:path w="300" h="424">
                  <a:moveTo>
                    <a:pt x="0" y="424"/>
                  </a:moveTo>
                  <a:cubicBezTo>
                    <a:pt x="1" y="276"/>
                    <a:pt x="24" y="134"/>
                    <a:pt x="67" y="0"/>
                  </a:cubicBezTo>
                  <a:lnTo>
                    <a:pt x="300" y="75"/>
                  </a:lnTo>
                  <a:cubicBezTo>
                    <a:pt x="265" y="185"/>
                    <a:pt x="246" y="302"/>
                    <a:pt x="245" y="424"/>
                  </a:cubicBezTo>
                  <a:lnTo>
                    <a:pt x="0"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8" name="Freeform 11"/>
            <p:cNvSpPr>
              <a:spLocks/>
            </p:cNvSpPr>
            <p:nvPr/>
          </p:nvSpPr>
          <p:spPr bwMode="auto">
            <a:xfrm>
              <a:off x="8724985" y="3071723"/>
              <a:ext cx="237992" cy="335051"/>
            </a:xfrm>
            <a:custGeom>
              <a:avLst/>
              <a:gdLst>
                <a:gd name="T0" fmla="*/ 67 w 300"/>
                <a:gd name="T1" fmla="*/ 424 h 424"/>
                <a:gd name="T2" fmla="*/ 0 w 300"/>
                <a:gd name="T3" fmla="*/ 0 h 424"/>
                <a:gd name="T4" fmla="*/ 245 w 300"/>
                <a:gd name="T5" fmla="*/ 0 h 424"/>
                <a:gd name="T6" fmla="*/ 300 w 300"/>
                <a:gd name="T7" fmla="*/ 348 h 424"/>
                <a:gd name="T8" fmla="*/ 67 w 300"/>
                <a:gd name="T9" fmla="*/ 424 h 424"/>
              </a:gdLst>
              <a:ahLst/>
              <a:cxnLst>
                <a:cxn ang="0">
                  <a:pos x="T0" y="T1"/>
                </a:cxn>
                <a:cxn ang="0">
                  <a:pos x="T2" y="T3"/>
                </a:cxn>
                <a:cxn ang="0">
                  <a:pos x="T4" y="T5"/>
                </a:cxn>
                <a:cxn ang="0">
                  <a:pos x="T6" y="T7"/>
                </a:cxn>
                <a:cxn ang="0">
                  <a:pos x="T8" y="T9"/>
                </a:cxn>
              </a:cxnLst>
              <a:rect l="0" t="0" r="r" b="b"/>
              <a:pathLst>
                <a:path w="300" h="424">
                  <a:moveTo>
                    <a:pt x="67" y="424"/>
                  </a:moveTo>
                  <a:cubicBezTo>
                    <a:pt x="24" y="290"/>
                    <a:pt x="1" y="148"/>
                    <a:pt x="0" y="0"/>
                  </a:cubicBezTo>
                  <a:lnTo>
                    <a:pt x="245" y="0"/>
                  </a:lnTo>
                  <a:cubicBezTo>
                    <a:pt x="246" y="121"/>
                    <a:pt x="266" y="238"/>
                    <a:pt x="300" y="348"/>
                  </a:cubicBezTo>
                  <a:lnTo>
                    <a:pt x="67" y="42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79" name="Freeform 12"/>
            <p:cNvSpPr>
              <a:spLocks/>
            </p:cNvSpPr>
            <p:nvPr/>
          </p:nvSpPr>
          <p:spPr bwMode="auto">
            <a:xfrm>
              <a:off x="8782156" y="3361568"/>
              <a:ext cx="312448" cy="362971"/>
            </a:xfrm>
            <a:custGeom>
              <a:avLst/>
              <a:gdLst>
                <a:gd name="T0" fmla="*/ 195 w 394"/>
                <a:gd name="T1" fmla="*/ 458 h 458"/>
                <a:gd name="T2" fmla="*/ 0 w 394"/>
                <a:gd name="T3" fmla="*/ 76 h 458"/>
                <a:gd name="T4" fmla="*/ 234 w 394"/>
                <a:gd name="T5" fmla="*/ 0 h 458"/>
                <a:gd name="T6" fmla="*/ 394 w 394"/>
                <a:gd name="T7" fmla="*/ 314 h 458"/>
                <a:gd name="T8" fmla="*/ 195 w 394"/>
                <a:gd name="T9" fmla="*/ 458 h 458"/>
              </a:gdLst>
              <a:ahLst/>
              <a:cxnLst>
                <a:cxn ang="0">
                  <a:pos x="T0" y="T1"/>
                </a:cxn>
                <a:cxn ang="0">
                  <a:pos x="T2" y="T3"/>
                </a:cxn>
                <a:cxn ang="0">
                  <a:pos x="T4" y="T5"/>
                </a:cxn>
                <a:cxn ang="0">
                  <a:pos x="T6" y="T7"/>
                </a:cxn>
                <a:cxn ang="0">
                  <a:pos x="T8" y="T9"/>
                </a:cxn>
              </a:cxnLst>
              <a:rect l="0" t="0" r="r" b="b"/>
              <a:pathLst>
                <a:path w="394" h="458">
                  <a:moveTo>
                    <a:pt x="195" y="458"/>
                  </a:moveTo>
                  <a:cubicBezTo>
                    <a:pt x="112" y="343"/>
                    <a:pt x="46" y="214"/>
                    <a:pt x="0" y="76"/>
                  </a:cubicBezTo>
                  <a:lnTo>
                    <a:pt x="234" y="0"/>
                  </a:lnTo>
                  <a:cubicBezTo>
                    <a:pt x="271" y="114"/>
                    <a:pt x="326" y="219"/>
                    <a:pt x="394" y="314"/>
                  </a:cubicBezTo>
                  <a:lnTo>
                    <a:pt x="195" y="458"/>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0" name="Freeform 13"/>
            <p:cNvSpPr>
              <a:spLocks/>
            </p:cNvSpPr>
            <p:nvPr/>
          </p:nvSpPr>
          <p:spPr bwMode="auto">
            <a:xfrm>
              <a:off x="8947022" y="3624822"/>
              <a:ext cx="354994" cy="353665"/>
            </a:xfrm>
            <a:custGeom>
              <a:avLst/>
              <a:gdLst>
                <a:gd name="T0" fmla="*/ 304 w 448"/>
                <a:gd name="T1" fmla="*/ 447 h 447"/>
                <a:gd name="T2" fmla="*/ 0 w 448"/>
                <a:gd name="T3" fmla="*/ 144 h 447"/>
                <a:gd name="T4" fmla="*/ 199 w 448"/>
                <a:gd name="T5" fmla="*/ 0 h 447"/>
                <a:gd name="T6" fmla="*/ 448 w 448"/>
                <a:gd name="T7" fmla="*/ 249 h 447"/>
                <a:gd name="T8" fmla="*/ 304 w 448"/>
                <a:gd name="T9" fmla="*/ 447 h 447"/>
              </a:gdLst>
              <a:ahLst/>
              <a:cxnLst>
                <a:cxn ang="0">
                  <a:pos x="T0" y="T1"/>
                </a:cxn>
                <a:cxn ang="0">
                  <a:pos x="T2" y="T3"/>
                </a:cxn>
                <a:cxn ang="0">
                  <a:pos x="T4" y="T5"/>
                </a:cxn>
                <a:cxn ang="0">
                  <a:pos x="T6" y="T7"/>
                </a:cxn>
                <a:cxn ang="0">
                  <a:pos x="T8" y="T9"/>
                </a:cxn>
              </a:cxnLst>
              <a:rect l="0" t="0" r="r" b="b"/>
              <a:pathLst>
                <a:path w="448" h="447">
                  <a:moveTo>
                    <a:pt x="304" y="447"/>
                  </a:moveTo>
                  <a:cubicBezTo>
                    <a:pt x="188" y="362"/>
                    <a:pt x="86" y="260"/>
                    <a:pt x="0" y="144"/>
                  </a:cubicBezTo>
                  <a:lnTo>
                    <a:pt x="199" y="0"/>
                  </a:lnTo>
                  <a:cubicBezTo>
                    <a:pt x="269" y="95"/>
                    <a:pt x="353" y="179"/>
                    <a:pt x="448" y="249"/>
                  </a:cubicBezTo>
                  <a:lnTo>
                    <a:pt x="304" y="447"/>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1" name="Freeform 14"/>
            <p:cNvSpPr>
              <a:spLocks/>
            </p:cNvSpPr>
            <p:nvPr/>
          </p:nvSpPr>
          <p:spPr bwMode="auto">
            <a:xfrm>
              <a:off x="9199640" y="3830905"/>
              <a:ext cx="362971" cy="312448"/>
            </a:xfrm>
            <a:custGeom>
              <a:avLst/>
              <a:gdLst>
                <a:gd name="T0" fmla="*/ 382 w 458"/>
                <a:gd name="T1" fmla="*/ 394 h 394"/>
                <a:gd name="T2" fmla="*/ 0 w 458"/>
                <a:gd name="T3" fmla="*/ 198 h 394"/>
                <a:gd name="T4" fmla="*/ 144 w 458"/>
                <a:gd name="T5" fmla="*/ 0 h 394"/>
                <a:gd name="T6" fmla="*/ 458 w 458"/>
                <a:gd name="T7" fmla="*/ 160 h 394"/>
                <a:gd name="T8" fmla="*/ 382 w 458"/>
                <a:gd name="T9" fmla="*/ 394 h 394"/>
              </a:gdLst>
              <a:ahLst/>
              <a:cxnLst>
                <a:cxn ang="0">
                  <a:pos x="T0" y="T1"/>
                </a:cxn>
                <a:cxn ang="0">
                  <a:pos x="T2" y="T3"/>
                </a:cxn>
                <a:cxn ang="0">
                  <a:pos x="T4" y="T5"/>
                </a:cxn>
                <a:cxn ang="0">
                  <a:pos x="T6" y="T7"/>
                </a:cxn>
                <a:cxn ang="0">
                  <a:pos x="T8" y="T9"/>
                </a:cxn>
              </a:cxnLst>
              <a:rect l="0" t="0" r="r" b="b"/>
              <a:pathLst>
                <a:path w="458" h="394">
                  <a:moveTo>
                    <a:pt x="382" y="394"/>
                  </a:moveTo>
                  <a:cubicBezTo>
                    <a:pt x="245" y="348"/>
                    <a:pt x="116" y="281"/>
                    <a:pt x="0" y="198"/>
                  </a:cubicBezTo>
                  <a:lnTo>
                    <a:pt x="144" y="0"/>
                  </a:lnTo>
                  <a:cubicBezTo>
                    <a:pt x="239" y="68"/>
                    <a:pt x="345" y="122"/>
                    <a:pt x="458" y="160"/>
                  </a:cubicBezTo>
                  <a:lnTo>
                    <a:pt x="382" y="39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2" name="Freeform 15"/>
            <p:cNvSpPr>
              <a:spLocks/>
            </p:cNvSpPr>
            <p:nvPr/>
          </p:nvSpPr>
          <p:spPr bwMode="auto">
            <a:xfrm>
              <a:off x="9518735" y="3963861"/>
              <a:ext cx="335051" cy="236663"/>
            </a:xfrm>
            <a:custGeom>
              <a:avLst/>
              <a:gdLst>
                <a:gd name="T0" fmla="*/ 424 w 424"/>
                <a:gd name="T1" fmla="*/ 300 h 300"/>
                <a:gd name="T2" fmla="*/ 0 w 424"/>
                <a:gd name="T3" fmla="*/ 233 h 300"/>
                <a:gd name="T4" fmla="*/ 76 w 424"/>
                <a:gd name="T5" fmla="*/ 0 h 300"/>
                <a:gd name="T6" fmla="*/ 424 w 424"/>
                <a:gd name="T7" fmla="*/ 54 h 300"/>
                <a:gd name="T8" fmla="*/ 424 w 424"/>
                <a:gd name="T9" fmla="*/ 300 h 300"/>
              </a:gdLst>
              <a:ahLst/>
              <a:cxnLst>
                <a:cxn ang="0">
                  <a:pos x="T0" y="T1"/>
                </a:cxn>
                <a:cxn ang="0">
                  <a:pos x="T2" y="T3"/>
                </a:cxn>
                <a:cxn ang="0">
                  <a:pos x="T4" y="T5"/>
                </a:cxn>
                <a:cxn ang="0">
                  <a:pos x="T6" y="T7"/>
                </a:cxn>
                <a:cxn ang="0">
                  <a:pos x="T8" y="T9"/>
                </a:cxn>
              </a:cxnLst>
              <a:rect l="0" t="0" r="r" b="b"/>
              <a:pathLst>
                <a:path w="424" h="300">
                  <a:moveTo>
                    <a:pt x="424" y="300"/>
                  </a:moveTo>
                  <a:cubicBezTo>
                    <a:pt x="276" y="299"/>
                    <a:pt x="134" y="275"/>
                    <a:pt x="0" y="233"/>
                  </a:cubicBezTo>
                  <a:lnTo>
                    <a:pt x="76" y="0"/>
                  </a:lnTo>
                  <a:cubicBezTo>
                    <a:pt x="186" y="34"/>
                    <a:pt x="303" y="53"/>
                    <a:pt x="424" y="54"/>
                  </a:cubicBezTo>
                  <a:lnTo>
                    <a:pt x="424" y="300"/>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3" name="Freeform 16"/>
            <p:cNvSpPr>
              <a:spLocks/>
            </p:cNvSpPr>
            <p:nvPr/>
          </p:nvSpPr>
          <p:spPr bwMode="auto">
            <a:xfrm>
              <a:off x="9869741" y="3962532"/>
              <a:ext cx="336380" cy="237992"/>
            </a:xfrm>
            <a:custGeom>
              <a:avLst/>
              <a:gdLst>
                <a:gd name="T0" fmla="*/ 424 w 424"/>
                <a:gd name="T1" fmla="*/ 234 h 301"/>
                <a:gd name="T2" fmla="*/ 0 w 424"/>
                <a:gd name="T3" fmla="*/ 301 h 301"/>
                <a:gd name="T4" fmla="*/ 0 w 424"/>
                <a:gd name="T5" fmla="*/ 55 h 301"/>
                <a:gd name="T6" fmla="*/ 348 w 424"/>
                <a:gd name="T7" fmla="*/ 0 h 301"/>
                <a:gd name="T8" fmla="*/ 424 w 424"/>
                <a:gd name="T9" fmla="*/ 234 h 301"/>
              </a:gdLst>
              <a:ahLst/>
              <a:cxnLst>
                <a:cxn ang="0">
                  <a:pos x="T0" y="T1"/>
                </a:cxn>
                <a:cxn ang="0">
                  <a:pos x="T2" y="T3"/>
                </a:cxn>
                <a:cxn ang="0">
                  <a:pos x="T4" y="T5"/>
                </a:cxn>
                <a:cxn ang="0">
                  <a:pos x="T6" y="T7"/>
                </a:cxn>
                <a:cxn ang="0">
                  <a:pos x="T8" y="T9"/>
                </a:cxn>
              </a:cxnLst>
              <a:rect l="0" t="0" r="r" b="b"/>
              <a:pathLst>
                <a:path w="424" h="301">
                  <a:moveTo>
                    <a:pt x="424" y="234"/>
                  </a:moveTo>
                  <a:cubicBezTo>
                    <a:pt x="290" y="276"/>
                    <a:pt x="148" y="300"/>
                    <a:pt x="0" y="301"/>
                  </a:cubicBezTo>
                  <a:lnTo>
                    <a:pt x="0" y="55"/>
                  </a:lnTo>
                  <a:cubicBezTo>
                    <a:pt x="121" y="54"/>
                    <a:pt x="238" y="35"/>
                    <a:pt x="348" y="0"/>
                  </a:cubicBezTo>
                  <a:lnTo>
                    <a:pt x="424" y="23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4" name="Freeform 17"/>
            <p:cNvSpPr>
              <a:spLocks/>
            </p:cNvSpPr>
            <p:nvPr/>
          </p:nvSpPr>
          <p:spPr bwMode="auto">
            <a:xfrm>
              <a:off x="10162245" y="3830905"/>
              <a:ext cx="361642" cy="311118"/>
            </a:xfrm>
            <a:custGeom>
              <a:avLst/>
              <a:gdLst>
                <a:gd name="T0" fmla="*/ 458 w 458"/>
                <a:gd name="T1" fmla="*/ 198 h 393"/>
                <a:gd name="T2" fmla="*/ 75 w 458"/>
                <a:gd name="T3" fmla="*/ 393 h 393"/>
                <a:gd name="T4" fmla="*/ 0 w 458"/>
                <a:gd name="T5" fmla="*/ 160 h 393"/>
                <a:gd name="T6" fmla="*/ 313 w 458"/>
                <a:gd name="T7" fmla="*/ 0 h 393"/>
                <a:gd name="T8" fmla="*/ 458 w 458"/>
                <a:gd name="T9" fmla="*/ 198 h 393"/>
              </a:gdLst>
              <a:ahLst/>
              <a:cxnLst>
                <a:cxn ang="0">
                  <a:pos x="T0" y="T1"/>
                </a:cxn>
                <a:cxn ang="0">
                  <a:pos x="T2" y="T3"/>
                </a:cxn>
                <a:cxn ang="0">
                  <a:pos x="T4" y="T5"/>
                </a:cxn>
                <a:cxn ang="0">
                  <a:pos x="T6" y="T7"/>
                </a:cxn>
                <a:cxn ang="0">
                  <a:pos x="T8" y="T9"/>
                </a:cxn>
              </a:cxnLst>
              <a:rect l="0" t="0" r="r" b="b"/>
              <a:pathLst>
                <a:path w="458" h="393">
                  <a:moveTo>
                    <a:pt x="458" y="198"/>
                  </a:moveTo>
                  <a:cubicBezTo>
                    <a:pt x="342" y="281"/>
                    <a:pt x="213" y="347"/>
                    <a:pt x="75" y="393"/>
                  </a:cubicBezTo>
                  <a:lnTo>
                    <a:pt x="0" y="160"/>
                  </a:lnTo>
                  <a:cubicBezTo>
                    <a:pt x="113" y="122"/>
                    <a:pt x="218" y="68"/>
                    <a:pt x="313" y="0"/>
                  </a:cubicBezTo>
                  <a:lnTo>
                    <a:pt x="458" y="198"/>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5" name="Freeform 18"/>
            <p:cNvSpPr>
              <a:spLocks/>
            </p:cNvSpPr>
            <p:nvPr/>
          </p:nvSpPr>
          <p:spPr bwMode="auto">
            <a:xfrm>
              <a:off x="10422840" y="3624822"/>
              <a:ext cx="354994" cy="353665"/>
            </a:xfrm>
            <a:custGeom>
              <a:avLst/>
              <a:gdLst>
                <a:gd name="T0" fmla="*/ 447 w 447"/>
                <a:gd name="T1" fmla="*/ 144 h 447"/>
                <a:gd name="T2" fmla="*/ 144 w 447"/>
                <a:gd name="T3" fmla="*/ 447 h 447"/>
                <a:gd name="T4" fmla="*/ 0 w 447"/>
                <a:gd name="T5" fmla="*/ 249 h 447"/>
                <a:gd name="T6" fmla="*/ 249 w 447"/>
                <a:gd name="T7" fmla="*/ 0 h 447"/>
                <a:gd name="T8" fmla="*/ 447 w 447"/>
                <a:gd name="T9" fmla="*/ 144 h 447"/>
              </a:gdLst>
              <a:ahLst/>
              <a:cxnLst>
                <a:cxn ang="0">
                  <a:pos x="T0" y="T1"/>
                </a:cxn>
                <a:cxn ang="0">
                  <a:pos x="T2" y="T3"/>
                </a:cxn>
                <a:cxn ang="0">
                  <a:pos x="T4" y="T5"/>
                </a:cxn>
                <a:cxn ang="0">
                  <a:pos x="T6" y="T7"/>
                </a:cxn>
                <a:cxn ang="0">
                  <a:pos x="T8" y="T9"/>
                </a:cxn>
              </a:cxnLst>
              <a:rect l="0" t="0" r="r" b="b"/>
              <a:pathLst>
                <a:path w="447" h="447">
                  <a:moveTo>
                    <a:pt x="447" y="144"/>
                  </a:moveTo>
                  <a:cubicBezTo>
                    <a:pt x="362" y="260"/>
                    <a:pt x="260" y="362"/>
                    <a:pt x="144" y="447"/>
                  </a:cubicBezTo>
                  <a:lnTo>
                    <a:pt x="0" y="249"/>
                  </a:lnTo>
                  <a:cubicBezTo>
                    <a:pt x="95" y="179"/>
                    <a:pt x="179" y="95"/>
                    <a:pt x="249" y="0"/>
                  </a:cubicBezTo>
                  <a:lnTo>
                    <a:pt x="447" y="144"/>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6" name="Freeform 19"/>
            <p:cNvSpPr>
              <a:spLocks/>
            </p:cNvSpPr>
            <p:nvPr/>
          </p:nvSpPr>
          <p:spPr bwMode="auto">
            <a:xfrm>
              <a:off x="10630253" y="3361568"/>
              <a:ext cx="311118" cy="362971"/>
            </a:xfrm>
            <a:custGeom>
              <a:avLst/>
              <a:gdLst>
                <a:gd name="T0" fmla="*/ 394 w 394"/>
                <a:gd name="T1" fmla="*/ 76 h 458"/>
                <a:gd name="T2" fmla="*/ 198 w 394"/>
                <a:gd name="T3" fmla="*/ 458 h 458"/>
                <a:gd name="T4" fmla="*/ 0 w 394"/>
                <a:gd name="T5" fmla="*/ 314 h 458"/>
                <a:gd name="T6" fmla="*/ 160 w 394"/>
                <a:gd name="T7" fmla="*/ 0 h 458"/>
                <a:gd name="T8" fmla="*/ 394 w 394"/>
                <a:gd name="T9" fmla="*/ 76 h 458"/>
              </a:gdLst>
              <a:ahLst/>
              <a:cxnLst>
                <a:cxn ang="0">
                  <a:pos x="T0" y="T1"/>
                </a:cxn>
                <a:cxn ang="0">
                  <a:pos x="T2" y="T3"/>
                </a:cxn>
                <a:cxn ang="0">
                  <a:pos x="T4" y="T5"/>
                </a:cxn>
                <a:cxn ang="0">
                  <a:pos x="T6" y="T7"/>
                </a:cxn>
                <a:cxn ang="0">
                  <a:pos x="T8" y="T9"/>
                </a:cxn>
              </a:cxnLst>
              <a:rect l="0" t="0" r="r" b="b"/>
              <a:pathLst>
                <a:path w="394" h="458">
                  <a:moveTo>
                    <a:pt x="394" y="76"/>
                  </a:moveTo>
                  <a:cubicBezTo>
                    <a:pt x="348" y="214"/>
                    <a:pt x="281" y="343"/>
                    <a:pt x="198" y="458"/>
                  </a:cubicBezTo>
                  <a:lnTo>
                    <a:pt x="0" y="314"/>
                  </a:lnTo>
                  <a:cubicBezTo>
                    <a:pt x="68" y="219"/>
                    <a:pt x="122" y="114"/>
                    <a:pt x="160" y="0"/>
                  </a:cubicBezTo>
                  <a:lnTo>
                    <a:pt x="394" y="76"/>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7" name="Freeform 20"/>
            <p:cNvSpPr>
              <a:spLocks/>
            </p:cNvSpPr>
            <p:nvPr/>
          </p:nvSpPr>
          <p:spPr bwMode="auto">
            <a:xfrm>
              <a:off x="10761880" y="3071723"/>
              <a:ext cx="237992" cy="335051"/>
            </a:xfrm>
            <a:custGeom>
              <a:avLst/>
              <a:gdLst>
                <a:gd name="T0" fmla="*/ 300 w 300"/>
                <a:gd name="T1" fmla="*/ 0 h 424"/>
                <a:gd name="T2" fmla="*/ 233 w 300"/>
                <a:gd name="T3" fmla="*/ 424 h 424"/>
                <a:gd name="T4" fmla="*/ 0 w 300"/>
                <a:gd name="T5" fmla="*/ 348 h 424"/>
                <a:gd name="T6" fmla="*/ 54 w 300"/>
                <a:gd name="T7" fmla="*/ 0 h 424"/>
                <a:gd name="T8" fmla="*/ 300 w 300"/>
                <a:gd name="T9" fmla="*/ 0 h 424"/>
              </a:gdLst>
              <a:ahLst/>
              <a:cxnLst>
                <a:cxn ang="0">
                  <a:pos x="T0" y="T1"/>
                </a:cxn>
                <a:cxn ang="0">
                  <a:pos x="T2" y="T3"/>
                </a:cxn>
                <a:cxn ang="0">
                  <a:pos x="T4" y="T5"/>
                </a:cxn>
                <a:cxn ang="0">
                  <a:pos x="T6" y="T7"/>
                </a:cxn>
                <a:cxn ang="0">
                  <a:pos x="T8" y="T9"/>
                </a:cxn>
              </a:cxnLst>
              <a:rect l="0" t="0" r="r" b="b"/>
              <a:pathLst>
                <a:path w="300" h="424">
                  <a:moveTo>
                    <a:pt x="300" y="0"/>
                  </a:moveTo>
                  <a:cubicBezTo>
                    <a:pt x="299" y="148"/>
                    <a:pt x="275" y="290"/>
                    <a:pt x="233" y="424"/>
                  </a:cubicBezTo>
                  <a:lnTo>
                    <a:pt x="0" y="348"/>
                  </a:lnTo>
                  <a:cubicBezTo>
                    <a:pt x="34" y="238"/>
                    <a:pt x="53" y="121"/>
                    <a:pt x="54" y="0"/>
                  </a:cubicBezTo>
                  <a:lnTo>
                    <a:pt x="300" y="0"/>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8" name="Freeform 21"/>
            <p:cNvSpPr>
              <a:spLocks/>
            </p:cNvSpPr>
            <p:nvPr/>
          </p:nvSpPr>
          <p:spPr bwMode="auto">
            <a:xfrm>
              <a:off x="10761880" y="2719387"/>
              <a:ext cx="237992" cy="336380"/>
            </a:xfrm>
            <a:custGeom>
              <a:avLst/>
              <a:gdLst>
                <a:gd name="T0" fmla="*/ 233 w 300"/>
                <a:gd name="T1" fmla="*/ 0 h 424"/>
                <a:gd name="T2" fmla="*/ 300 w 300"/>
                <a:gd name="T3" fmla="*/ 424 h 424"/>
                <a:gd name="T4" fmla="*/ 54 w 300"/>
                <a:gd name="T5" fmla="*/ 424 h 424"/>
                <a:gd name="T6" fmla="*/ 0 w 300"/>
                <a:gd name="T7" fmla="*/ 75 h 424"/>
                <a:gd name="T8" fmla="*/ 233 w 300"/>
                <a:gd name="T9" fmla="*/ 0 h 424"/>
              </a:gdLst>
              <a:ahLst/>
              <a:cxnLst>
                <a:cxn ang="0">
                  <a:pos x="T0" y="T1"/>
                </a:cxn>
                <a:cxn ang="0">
                  <a:pos x="T2" y="T3"/>
                </a:cxn>
                <a:cxn ang="0">
                  <a:pos x="T4" y="T5"/>
                </a:cxn>
                <a:cxn ang="0">
                  <a:pos x="T6" y="T7"/>
                </a:cxn>
                <a:cxn ang="0">
                  <a:pos x="T8" y="T9"/>
                </a:cxn>
              </a:cxnLst>
              <a:rect l="0" t="0" r="r" b="b"/>
              <a:pathLst>
                <a:path w="300" h="424">
                  <a:moveTo>
                    <a:pt x="233" y="0"/>
                  </a:moveTo>
                  <a:cubicBezTo>
                    <a:pt x="275" y="134"/>
                    <a:pt x="299" y="276"/>
                    <a:pt x="300" y="424"/>
                  </a:cubicBezTo>
                  <a:lnTo>
                    <a:pt x="54" y="424"/>
                  </a:lnTo>
                  <a:cubicBezTo>
                    <a:pt x="53" y="302"/>
                    <a:pt x="34" y="185"/>
                    <a:pt x="0" y="75"/>
                  </a:cubicBezTo>
                  <a:lnTo>
                    <a:pt x="233" y="0"/>
                  </a:lnTo>
                  <a:close/>
                </a:path>
              </a:pathLst>
            </a:custGeom>
            <a:gradFill>
              <a:gsLst>
                <a:gs pos="0">
                  <a:srgbClr val="8A0012"/>
                </a:gs>
                <a:gs pos="50000">
                  <a:srgbClr val="E01425"/>
                </a:gs>
                <a:gs pos="100000">
                  <a:srgbClr val="DF6342"/>
                </a:gs>
              </a:gsLst>
              <a:lin ang="5400000" scaled="0"/>
            </a:gra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89" name="Freeform 22"/>
            <p:cNvSpPr>
              <a:spLocks/>
            </p:cNvSpPr>
            <p:nvPr/>
          </p:nvSpPr>
          <p:spPr bwMode="auto">
            <a:xfrm>
              <a:off x="10630253" y="2401622"/>
              <a:ext cx="311118" cy="361642"/>
            </a:xfrm>
            <a:custGeom>
              <a:avLst/>
              <a:gdLst>
                <a:gd name="T0" fmla="*/ 198 w 393"/>
                <a:gd name="T1" fmla="*/ 0 h 458"/>
                <a:gd name="T2" fmla="*/ 393 w 393"/>
                <a:gd name="T3" fmla="*/ 382 h 458"/>
                <a:gd name="T4" fmla="*/ 160 w 393"/>
                <a:gd name="T5" fmla="*/ 458 h 458"/>
                <a:gd name="T6" fmla="*/ 0 w 393"/>
                <a:gd name="T7" fmla="*/ 144 h 458"/>
                <a:gd name="T8" fmla="*/ 198 w 393"/>
                <a:gd name="T9" fmla="*/ 0 h 458"/>
              </a:gdLst>
              <a:ahLst/>
              <a:cxnLst>
                <a:cxn ang="0">
                  <a:pos x="T0" y="T1"/>
                </a:cxn>
                <a:cxn ang="0">
                  <a:pos x="T2" y="T3"/>
                </a:cxn>
                <a:cxn ang="0">
                  <a:pos x="T4" y="T5"/>
                </a:cxn>
                <a:cxn ang="0">
                  <a:pos x="T6" y="T7"/>
                </a:cxn>
                <a:cxn ang="0">
                  <a:pos x="T8" y="T9"/>
                </a:cxn>
              </a:cxnLst>
              <a:rect l="0" t="0" r="r" b="b"/>
              <a:pathLst>
                <a:path w="393" h="458">
                  <a:moveTo>
                    <a:pt x="198" y="0"/>
                  </a:moveTo>
                  <a:cubicBezTo>
                    <a:pt x="281" y="116"/>
                    <a:pt x="348" y="244"/>
                    <a:pt x="393" y="382"/>
                  </a:cubicBezTo>
                  <a:lnTo>
                    <a:pt x="160" y="458"/>
                  </a:lnTo>
                  <a:cubicBezTo>
                    <a:pt x="122" y="345"/>
                    <a:pt x="68" y="239"/>
                    <a:pt x="0" y="144"/>
                  </a:cubicBezTo>
                  <a:lnTo>
                    <a:pt x="198"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90" name="Freeform 23"/>
            <p:cNvSpPr>
              <a:spLocks/>
            </p:cNvSpPr>
            <p:nvPr/>
          </p:nvSpPr>
          <p:spPr bwMode="auto">
            <a:xfrm>
              <a:off x="10422840" y="2147674"/>
              <a:ext cx="354994" cy="354994"/>
            </a:xfrm>
            <a:custGeom>
              <a:avLst/>
              <a:gdLst>
                <a:gd name="T0" fmla="*/ 144 w 447"/>
                <a:gd name="T1" fmla="*/ 0 h 448"/>
                <a:gd name="T2" fmla="*/ 447 w 447"/>
                <a:gd name="T3" fmla="*/ 304 h 448"/>
                <a:gd name="T4" fmla="*/ 249 w 447"/>
                <a:gd name="T5" fmla="*/ 448 h 448"/>
                <a:gd name="T6" fmla="*/ 0 w 447"/>
                <a:gd name="T7" fmla="*/ 199 h 448"/>
                <a:gd name="T8" fmla="*/ 144 w 447"/>
                <a:gd name="T9" fmla="*/ 0 h 448"/>
              </a:gdLst>
              <a:ahLst/>
              <a:cxnLst>
                <a:cxn ang="0">
                  <a:pos x="T0" y="T1"/>
                </a:cxn>
                <a:cxn ang="0">
                  <a:pos x="T2" y="T3"/>
                </a:cxn>
                <a:cxn ang="0">
                  <a:pos x="T4" y="T5"/>
                </a:cxn>
                <a:cxn ang="0">
                  <a:pos x="T6" y="T7"/>
                </a:cxn>
                <a:cxn ang="0">
                  <a:pos x="T8" y="T9"/>
                </a:cxn>
              </a:cxnLst>
              <a:rect l="0" t="0" r="r" b="b"/>
              <a:pathLst>
                <a:path w="447" h="448">
                  <a:moveTo>
                    <a:pt x="144" y="0"/>
                  </a:moveTo>
                  <a:cubicBezTo>
                    <a:pt x="260" y="86"/>
                    <a:pt x="362" y="188"/>
                    <a:pt x="447" y="304"/>
                  </a:cubicBezTo>
                  <a:lnTo>
                    <a:pt x="249" y="448"/>
                  </a:lnTo>
                  <a:cubicBezTo>
                    <a:pt x="179" y="353"/>
                    <a:pt x="95" y="269"/>
                    <a:pt x="0" y="199"/>
                  </a:cubicBezTo>
                  <a:lnTo>
                    <a:pt x="144"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91" name="Freeform 24"/>
            <p:cNvSpPr>
              <a:spLocks/>
            </p:cNvSpPr>
            <p:nvPr/>
          </p:nvSpPr>
          <p:spPr bwMode="auto">
            <a:xfrm>
              <a:off x="10162245" y="1984138"/>
              <a:ext cx="361642" cy="311118"/>
            </a:xfrm>
            <a:custGeom>
              <a:avLst/>
              <a:gdLst>
                <a:gd name="T0" fmla="*/ 75 w 458"/>
                <a:gd name="T1" fmla="*/ 0 h 394"/>
                <a:gd name="T2" fmla="*/ 458 w 458"/>
                <a:gd name="T3" fmla="*/ 195 h 394"/>
                <a:gd name="T4" fmla="*/ 313 w 458"/>
                <a:gd name="T5" fmla="*/ 394 h 394"/>
                <a:gd name="T6" fmla="*/ 0 w 458"/>
                <a:gd name="T7" fmla="*/ 233 h 394"/>
                <a:gd name="T8" fmla="*/ 75 w 458"/>
                <a:gd name="T9" fmla="*/ 0 h 394"/>
              </a:gdLst>
              <a:ahLst/>
              <a:cxnLst>
                <a:cxn ang="0">
                  <a:pos x="T0" y="T1"/>
                </a:cxn>
                <a:cxn ang="0">
                  <a:pos x="T2" y="T3"/>
                </a:cxn>
                <a:cxn ang="0">
                  <a:pos x="T4" y="T5"/>
                </a:cxn>
                <a:cxn ang="0">
                  <a:pos x="T6" y="T7"/>
                </a:cxn>
                <a:cxn ang="0">
                  <a:pos x="T8" y="T9"/>
                </a:cxn>
              </a:cxnLst>
              <a:rect l="0" t="0" r="r" b="b"/>
              <a:pathLst>
                <a:path w="458" h="394">
                  <a:moveTo>
                    <a:pt x="75" y="0"/>
                  </a:moveTo>
                  <a:cubicBezTo>
                    <a:pt x="213" y="46"/>
                    <a:pt x="342" y="112"/>
                    <a:pt x="458" y="195"/>
                  </a:cubicBezTo>
                  <a:lnTo>
                    <a:pt x="313" y="394"/>
                  </a:lnTo>
                  <a:cubicBezTo>
                    <a:pt x="218" y="326"/>
                    <a:pt x="113" y="271"/>
                    <a:pt x="0" y="233"/>
                  </a:cubicBezTo>
                  <a:lnTo>
                    <a:pt x="75"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sp>
          <p:nvSpPr>
            <p:cNvPr id="92" name="Freeform 25"/>
            <p:cNvSpPr>
              <a:spLocks/>
            </p:cNvSpPr>
            <p:nvPr/>
          </p:nvSpPr>
          <p:spPr bwMode="auto">
            <a:xfrm>
              <a:off x="9869741" y="1925637"/>
              <a:ext cx="336380" cy="237992"/>
            </a:xfrm>
            <a:custGeom>
              <a:avLst/>
              <a:gdLst>
                <a:gd name="T0" fmla="*/ 0 w 424"/>
                <a:gd name="T1" fmla="*/ 0 h 300"/>
                <a:gd name="T2" fmla="*/ 424 w 424"/>
                <a:gd name="T3" fmla="*/ 67 h 300"/>
                <a:gd name="T4" fmla="*/ 348 w 424"/>
                <a:gd name="T5" fmla="*/ 300 h 300"/>
                <a:gd name="T6" fmla="*/ 0 w 424"/>
                <a:gd name="T7" fmla="*/ 245 h 300"/>
                <a:gd name="T8" fmla="*/ 0 w 424"/>
                <a:gd name="T9" fmla="*/ 0 h 300"/>
              </a:gdLst>
              <a:ahLst/>
              <a:cxnLst>
                <a:cxn ang="0">
                  <a:pos x="T0" y="T1"/>
                </a:cxn>
                <a:cxn ang="0">
                  <a:pos x="T2" y="T3"/>
                </a:cxn>
                <a:cxn ang="0">
                  <a:pos x="T4" y="T5"/>
                </a:cxn>
                <a:cxn ang="0">
                  <a:pos x="T6" y="T7"/>
                </a:cxn>
                <a:cxn ang="0">
                  <a:pos x="T8" y="T9"/>
                </a:cxn>
              </a:cxnLst>
              <a:rect l="0" t="0" r="r" b="b"/>
              <a:pathLst>
                <a:path w="424" h="300">
                  <a:moveTo>
                    <a:pt x="0" y="0"/>
                  </a:moveTo>
                  <a:cubicBezTo>
                    <a:pt x="148" y="1"/>
                    <a:pt x="290" y="24"/>
                    <a:pt x="424" y="67"/>
                  </a:cubicBezTo>
                  <a:lnTo>
                    <a:pt x="348" y="300"/>
                  </a:lnTo>
                  <a:cubicBezTo>
                    <a:pt x="238" y="265"/>
                    <a:pt x="121" y="246"/>
                    <a:pt x="0" y="245"/>
                  </a:cubicBezTo>
                  <a:lnTo>
                    <a:pt x="0" y="0"/>
                  </a:lnTo>
                  <a:close/>
                </a:path>
              </a:pathLst>
            </a:custGeom>
            <a:solidFill>
              <a:sysClr val="windowText" lastClr="000000">
                <a:lumMod val="65000"/>
                <a:lumOff val="3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rgbClr val="0070C0"/>
                </a:solidFill>
              </a:endParaRPr>
            </a:p>
          </p:txBody>
        </p:sp>
      </p:grpSp>
      <p:sp>
        <p:nvSpPr>
          <p:cNvPr id="93" name="TextBox 92"/>
          <p:cNvSpPr txBox="1"/>
          <p:nvPr/>
        </p:nvSpPr>
        <p:spPr>
          <a:xfrm>
            <a:off x="945789" y="1892592"/>
            <a:ext cx="1227541" cy="646331"/>
          </a:xfrm>
          <a:prstGeom prst="rect">
            <a:avLst/>
          </a:prstGeom>
          <a:noFill/>
        </p:spPr>
        <p:txBody>
          <a:bodyPr wrap="square" lIns="68558" tIns="34280" rIns="68558" bIns="34280" rtlCol="0">
            <a:spAutoFit/>
          </a:bodyPr>
          <a:lstStyle/>
          <a:p>
            <a:pPr algn="ctr">
              <a:defRPr/>
            </a:pPr>
            <a:r>
              <a:rPr lang="en-US" altLang="zh-CN" sz="3700" b="1" kern="0" dirty="0">
                <a:gradFill>
                  <a:gsLst>
                    <a:gs pos="0">
                      <a:srgbClr val="8A0012"/>
                    </a:gs>
                    <a:gs pos="50000">
                      <a:srgbClr val="E01425"/>
                    </a:gs>
                    <a:gs pos="100000">
                      <a:srgbClr val="DF6342"/>
                    </a:gs>
                  </a:gsLst>
                  <a:lin ang="5400000" scaled="0"/>
                </a:gradFill>
                <a:latin typeface="微软雅黑"/>
                <a:ea typeface="微软雅黑"/>
              </a:rPr>
              <a:t>32%</a:t>
            </a:r>
          </a:p>
        </p:txBody>
      </p:sp>
      <p:sp>
        <p:nvSpPr>
          <p:cNvPr id="94" name="TextBox 93"/>
          <p:cNvSpPr txBox="1"/>
          <p:nvPr/>
        </p:nvSpPr>
        <p:spPr>
          <a:xfrm>
            <a:off x="2920531" y="1892592"/>
            <a:ext cx="1227541" cy="646331"/>
          </a:xfrm>
          <a:prstGeom prst="rect">
            <a:avLst/>
          </a:prstGeom>
          <a:noFill/>
        </p:spPr>
        <p:txBody>
          <a:bodyPr wrap="square" lIns="68558" tIns="34280" rIns="68558" bIns="34280" rtlCol="0">
            <a:spAutoFit/>
          </a:bodyPr>
          <a:lstStyle/>
          <a:p>
            <a:pPr algn="ctr">
              <a:defRPr/>
            </a:pPr>
            <a:r>
              <a:rPr lang="en-US" altLang="zh-CN" sz="3700" b="1" kern="0" dirty="0">
                <a:gradFill>
                  <a:gsLst>
                    <a:gs pos="0">
                      <a:srgbClr val="8A0012"/>
                    </a:gs>
                    <a:gs pos="50000">
                      <a:srgbClr val="E01425"/>
                    </a:gs>
                    <a:gs pos="100000">
                      <a:srgbClr val="DF6342"/>
                    </a:gs>
                  </a:gsLst>
                  <a:lin ang="5400000" scaled="0"/>
                </a:gradFill>
                <a:latin typeface="微软雅黑"/>
                <a:ea typeface="微软雅黑"/>
              </a:rPr>
              <a:t>65%</a:t>
            </a:r>
          </a:p>
        </p:txBody>
      </p:sp>
      <p:sp>
        <p:nvSpPr>
          <p:cNvPr id="95" name="TextBox 94"/>
          <p:cNvSpPr txBox="1"/>
          <p:nvPr/>
        </p:nvSpPr>
        <p:spPr>
          <a:xfrm>
            <a:off x="4844114" y="1892592"/>
            <a:ext cx="1227541" cy="646331"/>
          </a:xfrm>
          <a:prstGeom prst="rect">
            <a:avLst/>
          </a:prstGeom>
          <a:noFill/>
        </p:spPr>
        <p:txBody>
          <a:bodyPr wrap="square" lIns="68558" tIns="34280" rIns="68558" bIns="34280" rtlCol="0">
            <a:spAutoFit/>
          </a:bodyPr>
          <a:lstStyle/>
          <a:p>
            <a:pPr algn="ctr">
              <a:defRPr/>
            </a:pPr>
            <a:r>
              <a:rPr lang="en-US" altLang="zh-CN" sz="3700" b="1" kern="0" dirty="0">
                <a:gradFill>
                  <a:gsLst>
                    <a:gs pos="0">
                      <a:srgbClr val="8A0012"/>
                    </a:gs>
                    <a:gs pos="50000">
                      <a:srgbClr val="E01425"/>
                    </a:gs>
                    <a:gs pos="100000">
                      <a:srgbClr val="DF6342"/>
                    </a:gs>
                  </a:gsLst>
                  <a:lin ang="5400000" scaled="0"/>
                </a:gradFill>
                <a:latin typeface="微软雅黑"/>
                <a:ea typeface="微软雅黑"/>
              </a:rPr>
              <a:t>47%</a:t>
            </a:r>
          </a:p>
        </p:txBody>
      </p:sp>
      <p:sp>
        <p:nvSpPr>
          <p:cNvPr id="96" name="TextBox 95"/>
          <p:cNvSpPr txBox="1"/>
          <p:nvPr/>
        </p:nvSpPr>
        <p:spPr>
          <a:xfrm>
            <a:off x="6757465" y="1892592"/>
            <a:ext cx="1227541" cy="646331"/>
          </a:xfrm>
          <a:prstGeom prst="rect">
            <a:avLst/>
          </a:prstGeom>
          <a:noFill/>
        </p:spPr>
        <p:txBody>
          <a:bodyPr wrap="square" lIns="68558" tIns="34280" rIns="68558" bIns="34280" rtlCol="0">
            <a:spAutoFit/>
          </a:bodyPr>
          <a:lstStyle/>
          <a:p>
            <a:pPr algn="ctr">
              <a:defRPr/>
            </a:pPr>
            <a:r>
              <a:rPr lang="en-US" altLang="zh-CN" sz="3700" b="1" kern="0" dirty="0">
                <a:gradFill>
                  <a:gsLst>
                    <a:gs pos="0">
                      <a:srgbClr val="8A0012"/>
                    </a:gs>
                    <a:gs pos="50000">
                      <a:srgbClr val="E01425"/>
                    </a:gs>
                    <a:gs pos="100000">
                      <a:srgbClr val="DF6342"/>
                    </a:gs>
                  </a:gsLst>
                  <a:lin ang="5400000" scaled="0"/>
                </a:gradFill>
                <a:latin typeface="微软雅黑"/>
                <a:ea typeface="微软雅黑"/>
              </a:rPr>
              <a:t>79%</a:t>
            </a:r>
          </a:p>
        </p:txBody>
      </p:sp>
      <p:sp>
        <p:nvSpPr>
          <p:cNvPr id="97" name="TextBox 96"/>
          <p:cNvSpPr txBox="1"/>
          <p:nvPr/>
        </p:nvSpPr>
        <p:spPr>
          <a:xfrm>
            <a:off x="596525" y="3325811"/>
            <a:ext cx="1798725" cy="315453"/>
          </a:xfrm>
          <a:prstGeom prst="rect">
            <a:avLst/>
          </a:prstGeom>
          <a:noFill/>
        </p:spPr>
        <p:txBody>
          <a:bodyPr wrap="square" lIns="68558" tIns="34280" rIns="68558" bIns="34280" rtlCol="0">
            <a:spAutoFit/>
          </a:bodyPr>
          <a:lstStyle/>
          <a:p>
            <a:pPr algn="ctr">
              <a:defRPr/>
            </a:pPr>
            <a:r>
              <a:rPr lang="zh-CN" altLang="en-US" sz="1600" b="1" kern="0" dirty="0">
                <a:gradFill>
                  <a:gsLst>
                    <a:gs pos="0">
                      <a:srgbClr val="8A0012"/>
                    </a:gs>
                    <a:gs pos="50000">
                      <a:srgbClr val="E01425"/>
                    </a:gs>
                    <a:gs pos="100000">
                      <a:srgbClr val="DF6342"/>
                    </a:gs>
                  </a:gsLst>
                  <a:lin ang="5400000" scaled="0"/>
                </a:gradFill>
                <a:latin typeface="微软雅黑"/>
                <a:ea typeface="微软雅黑"/>
              </a:rPr>
              <a:t>这里输入您的文字</a:t>
            </a:r>
            <a:endParaRPr lang="en-US" altLang="zh-CN" sz="1600" b="1" kern="0" dirty="0">
              <a:gradFill>
                <a:gsLst>
                  <a:gs pos="0">
                    <a:srgbClr val="8A0012"/>
                  </a:gs>
                  <a:gs pos="50000">
                    <a:srgbClr val="E01425"/>
                  </a:gs>
                  <a:gs pos="100000">
                    <a:srgbClr val="DF6342"/>
                  </a:gs>
                </a:gsLst>
                <a:lin ang="5400000" scaled="0"/>
              </a:gradFill>
              <a:latin typeface="微软雅黑"/>
              <a:ea typeface="微软雅黑"/>
            </a:endParaRPr>
          </a:p>
        </p:txBody>
      </p:sp>
      <p:sp>
        <p:nvSpPr>
          <p:cNvPr id="98" name="TextBox 97"/>
          <p:cNvSpPr txBox="1"/>
          <p:nvPr/>
        </p:nvSpPr>
        <p:spPr>
          <a:xfrm>
            <a:off x="596523" y="3769046"/>
            <a:ext cx="1924050" cy="530896"/>
          </a:xfrm>
          <a:prstGeom prst="rect">
            <a:avLst/>
          </a:prstGeom>
          <a:noFill/>
        </p:spPr>
        <p:txBody>
          <a:bodyPr wrap="square" lIns="68558" tIns="34280" rIns="68558" bIns="34280" rtlCol="0">
            <a:spAutoFit/>
          </a:bodyPr>
          <a:lstStyle/>
          <a:p>
            <a:pPr>
              <a:defRPr/>
            </a:pPr>
            <a:r>
              <a:rPr lang="zh-CN" altLang="en-US" sz="1000" kern="0" dirty="0">
                <a:solidFill>
                  <a:srgbClr val="484849"/>
                </a:solidFill>
                <a:latin typeface="微软雅黑"/>
                <a:ea typeface="微软雅黑"/>
              </a:rPr>
              <a:t>这里可以添加主要内容这里可以添加主要内容这里可以添加主要内容这里可以添加主要内容</a:t>
            </a:r>
          </a:p>
        </p:txBody>
      </p:sp>
      <p:sp>
        <p:nvSpPr>
          <p:cNvPr id="99" name="TextBox 98"/>
          <p:cNvSpPr txBox="1"/>
          <p:nvPr/>
        </p:nvSpPr>
        <p:spPr>
          <a:xfrm>
            <a:off x="2560499" y="3325811"/>
            <a:ext cx="1798725" cy="315453"/>
          </a:xfrm>
          <a:prstGeom prst="rect">
            <a:avLst/>
          </a:prstGeom>
          <a:noFill/>
        </p:spPr>
        <p:txBody>
          <a:bodyPr wrap="square" lIns="68558" tIns="34280" rIns="68558" bIns="34280" rtlCol="0">
            <a:spAutoFit/>
          </a:bodyPr>
          <a:lstStyle/>
          <a:p>
            <a:pPr algn="ctr">
              <a:defRPr/>
            </a:pPr>
            <a:r>
              <a:rPr lang="zh-CN" altLang="en-US" sz="1600" b="1" kern="0" dirty="0">
                <a:gradFill>
                  <a:gsLst>
                    <a:gs pos="0">
                      <a:srgbClr val="8A0012"/>
                    </a:gs>
                    <a:gs pos="50000">
                      <a:srgbClr val="E01425"/>
                    </a:gs>
                    <a:gs pos="100000">
                      <a:srgbClr val="DF6342"/>
                    </a:gs>
                  </a:gsLst>
                  <a:lin ang="5400000" scaled="0"/>
                </a:gradFill>
                <a:latin typeface="微软雅黑"/>
                <a:ea typeface="微软雅黑"/>
              </a:rPr>
              <a:t>这里输入您的文字</a:t>
            </a:r>
            <a:endParaRPr lang="en-US" altLang="zh-CN" sz="1600" b="1" kern="0" dirty="0">
              <a:gradFill>
                <a:gsLst>
                  <a:gs pos="0">
                    <a:srgbClr val="8A0012"/>
                  </a:gs>
                  <a:gs pos="50000">
                    <a:srgbClr val="E01425"/>
                  </a:gs>
                  <a:gs pos="100000">
                    <a:srgbClr val="DF6342"/>
                  </a:gs>
                </a:gsLst>
                <a:lin ang="5400000" scaled="0"/>
              </a:gradFill>
              <a:latin typeface="微软雅黑"/>
              <a:ea typeface="微软雅黑"/>
            </a:endParaRPr>
          </a:p>
        </p:txBody>
      </p:sp>
      <p:sp>
        <p:nvSpPr>
          <p:cNvPr id="100" name="TextBox 99"/>
          <p:cNvSpPr txBox="1"/>
          <p:nvPr/>
        </p:nvSpPr>
        <p:spPr>
          <a:xfrm>
            <a:off x="2560499" y="3769046"/>
            <a:ext cx="1924050" cy="530896"/>
          </a:xfrm>
          <a:prstGeom prst="rect">
            <a:avLst/>
          </a:prstGeom>
          <a:noFill/>
        </p:spPr>
        <p:txBody>
          <a:bodyPr wrap="square" lIns="68558" tIns="34280" rIns="68558" bIns="34280" rtlCol="0">
            <a:spAutoFit/>
          </a:bodyPr>
          <a:lstStyle/>
          <a:p>
            <a:pPr>
              <a:defRPr/>
            </a:pPr>
            <a:r>
              <a:rPr lang="zh-CN" altLang="en-US" sz="1000" kern="0" dirty="0">
                <a:solidFill>
                  <a:srgbClr val="484849"/>
                </a:solidFill>
                <a:latin typeface="微软雅黑"/>
                <a:ea typeface="微软雅黑"/>
              </a:rPr>
              <a:t>这里可以添加主要内容这里可以添加主要内容这里可以添加主要内容这里可以添加主要内容</a:t>
            </a:r>
          </a:p>
        </p:txBody>
      </p:sp>
      <p:sp>
        <p:nvSpPr>
          <p:cNvPr id="101" name="TextBox 100"/>
          <p:cNvSpPr txBox="1"/>
          <p:nvPr/>
        </p:nvSpPr>
        <p:spPr>
          <a:xfrm>
            <a:off x="4537424" y="3325811"/>
            <a:ext cx="1798725" cy="315453"/>
          </a:xfrm>
          <a:prstGeom prst="rect">
            <a:avLst/>
          </a:prstGeom>
          <a:noFill/>
        </p:spPr>
        <p:txBody>
          <a:bodyPr wrap="square" lIns="68558" tIns="34280" rIns="68558" bIns="34280" rtlCol="0">
            <a:spAutoFit/>
          </a:bodyPr>
          <a:lstStyle/>
          <a:p>
            <a:pPr algn="ctr">
              <a:defRPr/>
            </a:pPr>
            <a:r>
              <a:rPr lang="zh-CN" altLang="en-US" sz="1600" b="1" kern="0" dirty="0">
                <a:gradFill>
                  <a:gsLst>
                    <a:gs pos="0">
                      <a:srgbClr val="8A0012"/>
                    </a:gs>
                    <a:gs pos="50000">
                      <a:srgbClr val="E01425"/>
                    </a:gs>
                    <a:gs pos="100000">
                      <a:srgbClr val="DF6342"/>
                    </a:gs>
                  </a:gsLst>
                  <a:lin ang="5400000" scaled="0"/>
                </a:gradFill>
                <a:latin typeface="微软雅黑"/>
                <a:ea typeface="微软雅黑"/>
              </a:rPr>
              <a:t>这里输入您的文字</a:t>
            </a:r>
            <a:endParaRPr lang="en-US" altLang="zh-CN" sz="1600" b="1" kern="0" dirty="0">
              <a:gradFill>
                <a:gsLst>
                  <a:gs pos="0">
                    <a:srgbClr val="8A0012"/>
                  </a:gs>
                  <a:gs pos="50000">
                    <a:srgbClr val="E01425"/>
                  </a:gs>
                  <a:gs pos="100000">
                    <a:srgbClr val="DF6342"/>
                  </a:gs>
                </a:gsLst>
                <a:lin ang="5400000" scaled="0"/>
              </a:gradFill>
              <a:latin typeface="微软雅黑"/>
              <a:ea typeface="微软雅黑"/>
            </a:endParaRPr>
          </a:p>
        </p:txBody>
      </p:sp>
      <p:sp>
        <p:nvSpPr>
          <p:cNvPr id="102" name="TextBox 101"/>
          <p:cNvSpPr txBox="1"/>
          <p:nvPr/>
        </p:nvSpPr>
        <p:spPr>
          <a:xfrm>
            <a:off x="4537422" y="3769046"/>
            <a:ext cx="1924050" cy="530896"/>
          </a:xfrm>
          <a:prstGeom prst="rect">
            <a:avLst/>
          </a:prstGeom>
          <a:noFill/>
        </p:spPr>
        <p:txBody>
          <a:bodyPr wrap="square" lIns="68558" tIns="34280" rIns="68558" bIns="34280" rtlCol="0">
            <a:spAutoFit/>
          </a:bodyPr>
          <a:lstStyle/>
          <a:p>
            <a:pPr>
              <a:defRPr/>
            </a:pPr>
            <a:r>
              <a:rPr lang="zh-CN" altLang="en-US" sz="1000" kern="0" dirty="0">
                <a:solidFill>
                  <a:srgbClr val="484849"/>
                </a:solidFill>
                <a:latin typeface="微软雅黑"/>
                <a:ea typeface="微软雅黑"/>
              </a:rPr>
              <a:t>这里可以添加主要内容这里可以添加主要内容这里可以添加主要内容这里可以添加主要内容</a:t>
            </a:r>
          </a:p>
        </p:txBody>
      </p:sp>
      <p:sp>
        <p:nvSpPr>
          <p:cNvPr id="103" name="TextBox 102"/>
          <p:cNvSpPr txBox="1"/>
          <p:nvPr/>
        </p:nvSpPr>
        <p:spPr>
          <a:xfrm>
            <a:off x="6534866" y="3325811"/>
            <a:ext cx="1798725" cy="315453"/>
          </a:xfrm>
          <a:prstGeom prst="rect">
            <a:avLst/>
          </a:prstGeom>
          <a:noFill/>
        </p:spPr>
        <p:txBody>
          <a:bodyPr wrap="square" lIns="68558" tIns="34280" rIns="68558" bIns="34280" rtlCol="0">
            <a:spAutoFit/>
          </a:bodyPr>
          <a:lstStyle/>
          <a:p>
            <a:pPr algn="ctr">
              <a:defRPr/>
            </a:pPr>
            <a:r>
              <a:rPr lang="zh-CN" altLang="en-US" sz="1600" b="1" kern="0" dirty="0">
                <a:gradFill>
                  <a:gsLst>
                    <a:gs pos="0">
                      <a:srgbClr val="8A0012"/>
                    </a:gs>
                    <a:gs pos="50000">
                      <a:srgbClr val="E01425"/>
                    </a:gs>
                    <a:gs pos="100000">
                      <a:srgbClr val="DF6342"/>
                    </a:gs>
                  </a:gsLst>
                  <a:lin ang="5400000" scaled="0"/>
                </a:gradFill>
                <a:latin typeface="微软雅黑"/>
                <a:ea typeface="微软雅黑"/>
              </a:rPr>
              <a:t>这里输入您的文字</a:t>
            </a:r>
            <a:endParaRPr lang="en-US" altLang="zh-CN" sz="1600" b="1" kern="0" dirty="0">
              <a:gradFill>
                <a:gsLst>
                  <a:gs pos="0">
                    <a:srgbClr val="8A0012"/>
                  </a:gs>
                  <a:gs pos="50000">
                    <a:srgbClr val="E01425"/>
                  </a:gs>
                  <a:gs pos="100000">
                    <a:srgbClr val="DF6342"/>
                  </a:gs>
                </a:gsLst>
                <a:lin ang="5400000" scaled="0"/>
              </a:gradFill>
              <a:latin typeface="微软雅黑"/>
              <a:ea typeface="微软雅黑"/>
            </a:endParaRPr>
          </a:p>
        </p:txBody>
      </p:sp>
      <p:sp>
        <p:nvSpPr>
          <p:cNvPr id="104" name="TextBox 103"/>
          <p:cNvSpPr txBox="1"/>
          <p:nvPr/>
        </p:nvSpPr>
        <p:spPr>
          <a:xfrm>
            <a:off x="6534863" y="3769046"/>
            <a:ext cx="1924050" cy="530896"/>
          </a:xfrm>
          <a:prstGeom prst="rect">
            <a:avLst/>
          </a:prstGeom>
          <a:noFill/>
        </p:spPr>
        <p:txBody>
          <a:bodyPr wrap="square" lIns="68558" tIns="34280" rIns="68558" bIns="34280" rtlCol="0">
            <a:spAutoFit/>
          </a:bodyPr>
          <a:lstStyle/>
          <a:p>
            <a:pPr>
              <a:defRPr/>
            </a:pPr>
            <a:r>
              <a:rPr lang="zh-CN" altLang="en-US" sz="1000" kern="0" dirty="0">
                <a:solidFill>
                  <a:srgbClr val="484849"/>
                </a:solidFill>
                <a:latin typeface="微软雅黑"/>
                <a:ea typeface="微软雅黑"/>
              </a:rPr>
              <a:t>这里可以添加主要内容这里可以添加主要内容这里可以添加主要内容这里可以添加主要内容</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6" fill="hold" nodeType="afterEffect" p14:presetBounceEnd="4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4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14:presetBounceEnd="40000">
                                      <p:stCondLst>
                                        <p:cond delay="100"/>
                                      </p:stCondLst>
                                      <p:childTnLst>
                                        <p:set>
                                          <p:cBhvr>
                                            <p:cTn id="14" dur="1" fill="hold">
                                              <p:stCondLst>
                                                <p:cond delay="0"/>
                                              </p:stCondLst>
                                            </p:cTn>
                                            <p:tgtEl>
                                              <p:spTgt spid="30"/>
                                            </p:tgtEl>
                                            <p:attrNameLst>
                                              <p:attrName>style.visibility</p:attrName>
                                            </p:attrNameLst>
                                          </p:cBhvr>
                                          <p:to>
                                            <p:strVal val="visible"/>
                                          </p:to>
                                        </p:set>
                                        <p:anim calcmode="lin" valueType="num" p14:bounceEnd="40000">
                                          <p:cBhvr additive="base">
                                            <p:cTn id="15"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14:presetBounceEnd="40000">
                                      <p:stCondLst>
                                        <p:cond delay="200"/>
                                      </p:stCondLst>
                                      <p:childTnLst>
                                        <p:set>
                                          <p:cBhvr>
                                            <p:cTn id="18" dur="1" fill="hold">
                                              <p:stCondLst>
                                                <p:cond delay="0"/>
                                              </p:stCondLst>
                                            </p:cTn>
                                            <p:tgtEl>
                                              <p:spTgt spid="51"/>
                                            </p:tgtEl>
                                            <p:attrNameLst>
                                              <p:attrName>style.visibility</p:attrName>
                                            </p:attrNameLst>
                                          </p:cBhvr>
                                          <p:to>
                                            <p:strVal val="visible"/>
                                          </p:to>
                                        </p:set>
                                        <p:anim calcmode="lin" valueType="num" p14:bounceEnd="40000">
                                          <p:cBhvr additive="base">
                                            <p:cTn id="19" dur="500" fill="hold"/>
                                            <p:tgtEl>
                                              <p:spTgt spid="51"/>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51"/>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14:presetBounceEnd="40000">
                                      <p:stCondLst>
                                        <p:cond delay="300"/>
                                      </p:stCondLst>
                                      <p:childTnLst>
                                        <p:set>
                                          <p:cBhvr>
                                            <p:cTn id="22" dur="1" fill="hold">
                                              <p:stCondLst>
                                                <p:cond delay="0"/>
                                              </p:stCondLst>
                                            </p:cTn>
                                            <p:tgtEl>
                                              <p:spTgt spid="72"/>
                                            </p:tgtEl>
                                            <p:attrNameLst>
                                              <p:attrName>style.visibility</p:attrName>
                                            </p:attrNameLst>
                                          </p:cBhvr>
                                          <p:to>
                                            <p:strVal val="visible"/>
                                          </p:to>
                                        </p:set>
                                        <p:anim calcmode="lin" valueType="num" p14:bounceEnd="40000">
                                          <p:cBhvr additive="base">
                                            <p:cTn id="23" dur="500" fill="hold"/>
                                            <p:tgtEl>
                                              <p:spTgt spid="72"/>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72"/>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93"/>
                                            </p:tgtEl>
                                            <p:attrNameLst>
                                              <p:attrName>style.visibility</p:attrName>
                                            </p:attrNameLst>
                                          </p:cBhvr>
                                          <p:to>
                                            <p:strVal val="visible"/>
                                          </p:to>
                                        </p:set>
                                        <p:anim by="(-#ppt_w*2)" calcmode="lin" valueType="num">
                                          <p:cBhvr rctx="PPT">
                                            <p:cTn id="28" dur="500" autoRev="1" fill="hold">
                                              <p:stCondLst>
                                                <p:cond delay="0"/>
                                              </p:stCondLst>
                                            </p:cTn>
                                            <p:tgtEl>
                                              <p:spTgt spid="93"/>
                                            </p:tgtEl>
                                            <p:attrNameLst>
                                              <p:attrName>ppt_w</p:attrName>
                                            </p:attrNameLst>
                                          </p:cBhvr>
                                        </p:anim>
                                        <p:anim by="(#ppt_w*0.50)" calcmode="lin" valueType="num">
                                          <p:cBhvr>
                                            <p:cTn id="29" dur="500" decel="50000" autoRev="1" fill="hold">
                                              <p:stCondLst>
                                                <p:cond delay="0"/>
                                              </p:stCondLst>
                                            </p:cTn>
                                            <p:tgtEl>
                                              <p:spTgt spid="93"/>
                                            </p:tgtEl>
                                            <p:attrNameLst>
                                              <p:attrName>ppt_x</p:attrName>
                                            </p:attrNameLst>
                                          </p:cBhvr>
                                        </p:anim>
                                        <p:anim from="(-#ppt_h/2)" to="(#ppt_y)" calcmode="lin" valueType="num">
                                          <p:cBhvr>
                                            <p:cTn id="30" dur="1000" fill="hold">
                                              <p:stCondLst>
                                                <p:cond delay="0"/>
                                              </p:stCondLst>
                                            </p:cTn>
                                            <p:tgtEl>
                                              <p:spTgt spid="93"/>
                                            </p:tgtEl>
                                            <p:attrNameLst>
                                              <p:attrName>ppt_y</p:attrName>
                                            </p:attrNameLst>
                                          </p:cBhvr>
                                        </p:anim>
                                        <p:animRot by="21600000">
                                          <p:cBhvr>
                                            <p:cTn id="31" dur="1000" fill="hold">
                                              <p:stCondLst>
                                                <p:cond delay="0"/>
                                              </p:stCondLst>
                                            </p:cTn>
                                            <p:tgtEl>
                                              <p:spTgt spid="93"/>
                                            </p:tgtEl>
                                            <p:attrNameLst>
                                              <p:attrName>r</p:attrName>
                                            </p:attrNameLst>
                                          </p:cBhvr>
                                        </p:animRot>
                                      </p:childTnLst>
                                    </p:cTn>
                                  </p:par>
                                  <p:par>
                                    <p:cTn id="32" presetID="56" presetClass="entr" presetSubtype="0" fill="hold" grpId="0" nodeType="withEffect">
                                      <p:stCondLst>
                                        <p:cond delay="0"/>
                                      </p:stCondLst>
                                      <p:iterate type="lt">
                                        <p:tmPct val="10000"/>
                                      </p:iterate>
                                      <p:childTnLst>
                                        <p:set>
                                          <p:cBhvr>
                                            <p:cTn id="33" dur="1" fill="hold">
                                              <p:stCondLst>
                                                <p:cond delay="0"/>
                                              </p:stCondLst>
                                            </p:cTn>
                                            <p:tgtEl>
                                              <p:spTgt spid="94"/>
                                            </p:tgtEl>
                                            <p:attrNameLst>
                                              <p:attrName>style.visibility</p:attrName>
                                            </p:attrNameLst>
                                          </p:cBhvr>
                                          <p:to>
                                            <p:strVal val="visible"/>
                                          </p:to>
                                        </p:set>
                                        <p:anim by="(-#ppt_w*2)" calcmode="lin" valueType="num">
                                          <p:cBhvr rctx="PPT">
                                            <p:cTn id="34" dur="500" autoRev="1" fill="hold">
                                              <p:stCondLst>
                                                <p:cond delay="0"/>
                                              </p:stCondLst>
                                            </p:cTn>
                                            <p:tgtEl>
                                              <p:spTgt spid="94"/>
                                            </p:tgtEl>
                                            <p:attrNameLst>
                                              <p:attrName>ppt_w</p:attrName>
                                            </p:attrNameLst>
                                          </p:cBhvr>
                                        </p:anim>
                                        <p:anim by="(#ppt_w*0.50)" calcmode="lin" valueType="num">
                                          <p:cBhvr>
                                            <p:cTn id="35" dur="500" decel="50000" autoRev="1" fill="hold">
                                              <p:stCondLst>
                                                <p:cond delay="0"/>
                                              </p:stCondLst>
                                            </p:cTn>
                                            <p:tgtEl>
                                              <p:spTgt spid="94"/>
                                            </p:tgtEl>
                                            <p:attrNameLst>
                                              <p:attrName>ppt_x</p:attrName>
                                            </p:attrNameLst>
                                          </p:cBhvr>
                                        </p:anim>
                                        <p:anim from="(-#ppt_h/2)" to="(#ppt_y)" calcmode="lin" valueType="num">
                                          <p:cBhvr>
                                            <p:cTn id="36" dur="1000" fill="hold">
                                              <p:stCondLst>
                                                <p:cond delay="0"/>
                                              </p:stCondLst>
                                            </p:cTn>
                                            <p:tgtEl>
                                              <p:spTgt spid="94"/>
                                            </p:tgtEl>
                                            <p:attrNameLst>
                                              <p:attrName>ppt_y</p:attrName>
                                            </p:attrNameLst>
                                          </p:cBhvr>
                                        </p:anim>
                                        <p:animRot by="21600000">
                                          <p:cBhvr>
                                            <p:cTn id="37" dur="1000" fill="hold">
                                              <p:stCondLst>
                                                <p:cond delay="0"/>
                                              </p:stCondLst>
                                            </p:cTn>
                                            <p:tgtEl>
                                              <p:spTgt spid="94"/>
                                            </p:tgtEl>
                                            <p:attrNameLst>
                                              <p:attrName>r</p:attrName>
                                            </p:attrNameLst>
                                          </p:cBhvr>
                                        </p:animRot>
                                      </p:childTnLst>
                                    </p:cTn>
                                  </p:par>
                                  <p:par>
                                    <p:cTn id="38" presetID="56" presetClass="entr" presetSubtype="0" fill="hold" grpId="0" nodeType="withEffect">
                                      <p:stCondLst>
                                        <p:cond delay="0"/>
                                      </p:stCondLst>
                                      <p:iterate type="lt">
                                        <p:tmPct val="10000"/>
                                      </p:iterate>
                                      <p:childTnLst>
                                        <p:set>
                                          <p:cBhvr>
                                            <p:cTn id="39" dur="1" fill="hold">
                                              <p:stCondLst>
                                                <p:cond delay="0"/>
                                              </p:stCondLst>
                                            </p:cTn>
                                            <p:tgtEl>
                                              <p:spTgt spid="95"/>
                                            </p:tgtEl>
                                            <p:attrNameLst>
                                              <p:attrName>style.visibility</p:attrName>
                                            </p:attrNameLst>
                                          </p:cBhvr>
                                          <p:to>
                                            <p:strVal val="visible"/>
                                          </p:to>
                                        </p:set>
                                        <p:anim by="(-#ppt_w*2)" calcmode="lin" valueType="num">
                                          <p:cBhvr rctx="PPT">
                                            <p:cTn id="40" dur="500" autoRev="1" fill="hold">
                                              <p:stCondLst>
                                                <p:cond delay="0"/>
                                              </p:stCondLst>
                                            </p:cTn>
                                            <p:tgtEl>
                                              <p:spTgt spid="95"/>
                                            </p:tgtEl>
                                            <p:attrNameLst>
                                              <p:attrName>ppt_w</p:attrName>
                                            </p:attrNameLst>
                                          </p:cBhvr>
                                        </p:anim>
                                        <p:anim by="(#ppt_w*0.50)" calcmode="lin" valueType="num">
                                          <p:cBhvr>
                                            <p:cTn id="41" dur="500" decel="50000" autoRev="1" fill="hold">
                                              <p:stCondLst>
                                                <p:cond delay="0"/>
                                              </p:stCondLst>
                                            </p:cTn>
                                            <p:tgtEl>
                                              <p:spTgt spid="95"/>
                                            </p:tgtEl>
                                            <p:attrNameLst>
                                              <p:attrName>ppt_x</p:attrName>
                                            </p:attrNameLst>
                                          </p:cBhvr>
                                        </p:anim>
                                        <p:anim from="(-#ppt_h/2)" to="(#ppt_y)" calcmode="lin" valueType="num">
                                          <p:cBhvr>
                                            <p:cTn id="42" dur="1000" fill="hold">
                                              <p:stCondLst>
                                                <p:cond delay="0"/>
                                              </p:stCondLst>
                                            </p:cTn>
                                            <p:tgtEl>
                                              <p:spTgt spid="95"/>
                                            </p:tgtEl>
                                            <p:attrNameLst>
                                              <p:attrName>ppt_y</p:attrName>
                                            </p:attrNameLst>
                                          </p:cBhvr>
                                        </p:anim>
                                        <p:animRot by="21600000">
                                          <p:cBhvr>
                                            <p:cTn id="43" dur="1000" fill="hold">
                                              <p:stCondLst>
                                                <p:cond delay="0"/>
                                              </p:stCondLst>
                                            </p:cTn>
                                            <p:tgtEl>
                                              <p:spTgt spid="95"/>
                                            </p:tgtEl>
                                            <p:attrNameLst>
                                              <p:attrName>r</p:attrName>
                                            </p:attrNameLst>
                                          </p:cBhvr>
                                        </p:animRot>
                                      </p:childTnLst>
                                    </p:cTn>
                                  </p:par>
                                  <p:par>
                                    <p:cTn id="44" presetID="56" presetClass="entr" presetSubtype="0" fill="hold" grpId="0" nodeType="withEffect">
                                      <p:stCondLst>
                                        <p:cond delay="0"/>
                                      </p:stCondLst>
                                      <p:iterate type="lt">
                                        <p:tmPct val="10000"/>
                                      </p:iterate>
                                      <p:childTnLst>
                                        <p:set>
                                          <p:cBhvr>
                                            <p:cTn id="45" dur="1" fill="hold">
                                              <p:stCondLst>
                                                <p:cond delay="0"/>
                                              </p:stCondLst>
                                            </p:cTn>
                                            <p:tgtEl>
                                              <p:spTgt spid="96"/>
                                            </p:tgtEl>
                                            <p:attrNameLst>
                                              <p:attrName>style.visibility</p:attrName>
                                            </p:attrNameLst>
                                          </p:cBhvr>
                                          <p:to>
                                            <p:strVal val="visible"/>
                                          </p:to>
                                        </p:set>
                                        <p:anim by="(-#ppt_w*2)" calcmode="lin" valueType="num">
                                          <p:cBhvr rctx="PPT">
                                            <p:cTn id="46" dur="500" autoRev="1" fill="hold">
                                              <p:stCondLst>
                                                <p:cond delay="0"/>
                                              </p:stCondLst>
                                            </p:cTn>
                                            <p:tgtEl>
                                              <p:spTgt spid="96"/>
                                            </p:tgtEl>
                                            <p:attrNameLst>
                                              <p:attrName>ppt_w</p:attrName>
                                            </p:attrNameLst>
                                          </p:cBhvr>
                                        </p:anim>
                                        <p:anim by="(#ppt_w*0.50)" calcmode="lin" valueType="num">
                                          <p:cBhvr>
                                            <p:cTn id="47" dur="500" decel="50000" autoRev="1" fill="hold">
                                              <p:stCondLst>
                                                <p:cond delay="0"/>
                                              </p:stCondLst>
                                            </p:cTn>
                                            <p:tgtEl>
                                              <p:spTgt spid="96"/>
                                            </p:tgtEl>
                                            <p:attrNameLst>
                                              <p:attrName>ppt_x</p:attrName>
                                            </p:attrNameLst>
                                          </p:cBhvr>
                                        </p:anim>
                                        <p:anim from="(-#ppt_h/2)" to="(#ppt_y)" calcmode="lin" valueType="num">
                                          <p:cBhvr>
                                            <p:cTn id="48" dur="1000" fill="hold">
                                              <p:stCondLst>
                                                <p:cond delay="0"/>
                                              </p:stCondLst>
                                            </p:cTn>
                                            <p:tgtEl>
                                              <p:spTgt spid="96"/>
                                            </p:tgtEl>
                                            <p:attrNameLst>
                                              <p:attrName>ppt_y</p:attrName>
                                            </p:attrNameLst>
                                          </p:cBhvr>
                                        </p:anim>
                                        <p:animRot by="21600000">
                                          <p:cBhvr>
                                            <p:cTn id="49" dur="1000" fill="hold">
                                              <p:stCondLst>
                                                <p:cond delay="0"/>
                                              </p:stCondLst>
                                            </p:cTn>
                                            <p:tgtEl>
                                              <p:spTgt spid="96"/>
                                            </p:tgtEl>
                                            <p:attrNameLst>
                                              <p:attrName>r</p:attrName>
                                            </p:attrNameLst>
                                          </p:cBhvr>
                                        </p:animRot>
                                      </p:childTnLst>
                                    </p:cTn>
                                  </p:par>
                                </p:childTnLst>
                              </p:cTn>
                            </p:par>
                            <p:par>
                              <p:cTn id="50" fill="hold">
                                <p:stCondLst>
                                  <p:cond delay="2500"/>
                                </p:stCondLst>
                                <p:childTnLst>
                                  <p:par>
                                    <p:cTn id="51" presetID="2" presetClass="entr" presetSubtype="12" fill="hold" grpId="0"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0-#ppt_w/2"/>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100"/>
                                      </p:stCondLst>
                                      <p:childTnLst>
                                        <p:set>
                                          <p:cBhvr>
                                            <p:cTn id="56" dur="1" fill="hold">
                                              <p:stCondLst>
                                                <p:cond delay="0"/>
                                              </p:stCondLst>
                                            </p:cTn>
                                            <p:tgtEl>
                                              <p:spTgt spid="99"/>
                                            </p:tgtEl>
                                            <p:attrNameLst>
                                              <p:attrName>style.visibility</p:attrName>
                                            </p:attrNameLst>
                                          </p:cBhvr>
                                          <p:to>
                                            <p:strVal val="visible"/>
                                          </p:to>
                                        </p:set>
                                        <p:anim calcmode="lin" valueType="num">
                                          <p:cBhvr additive="base">
                                            <p:cTn id="57" dur="500" fill="hold"/>
                                            <p:tgtEl>
                                              <p:spTgt spid="99"/>
                                            </p:tgtEl>
                                            <p:attrNameLst>
                                              <p:attrName>ppt_x</p:attrName>
                                            </p:attrNameLst>
                                          </p:cBhvr>
                                          <p:tavLst>
                                            <p:tav tm="0">
                                              <p:val>
                                                <p:strVal val="0-#ppt_w/2"/>
                                              </p:val>
                                            </p:tav>
                                            <p:tav tm="100000">
                                              <p:val>
                                                <p:strVal val="#ppt_x"/>
                                              </p:val>
                                            </p:tav>
                                          </p:tavLst>
                                        </p:anim>
                                        <p:anim calcmode="lin" valueType="num">
                                          <p:cBhvr additive="base">
                                            <p:cTn id="58" dur="500" fill="hold"/>
                                            <p:tgtEl>
                                              <p:spTgt spid="99"/>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200"/>
                                      </p:stCondLst>
                                      <p:childTnLst>
                                        <p:set>
                                          <p:cBhvr>
                                            <p:cTn id="60" dur="1" fill="hold">
                                              <p:stCondLst>
                                                <p:cond delay="0"/>
                                              </p:stCondLst>
                                            </p:cTn>
                                            <p:tgtEl>
                                              <p:spTgt spid="101"/>
                                            </p:tgtEl>
                                            <p:attrNameLst>
                                              <p:attrName>style.visibility</p:attrName>
                                            </p:attrNameLst>
                                          </p:cBhvr>
                                          <p:to>
                                            <p:strVal val="visible"/>
                                          </p:to>
                                        </p:set>
                                        <p:anim calcmode="lin" valueType="num">
                                          <p:cBhvr additive="base">
                                            <p:cTn id="61" dur="500" fill="hold"/>
                                            <p:tgtEl>
                                              <p:spTgt spid="101"/>
                                            </p:tgtEl>
                                            <p:attrNameLst>
                                              <p:attrName>ppt_x</p:attrName>
                                            </p:attrNameLst>
                                          </p:cBhvr>
                                          <p:tavLst>
                                            <p:tav tm="0">
                                              <p:val>
                                                <p:strVal val="0-#ppt_w/2"/>
                                              </p:val>
                                            </p:tav>
                                            <p:tav tm="100000">
                                              <p:val>
                                                <p:strVal val="#ppt_x"/>
                                              </p:val>
                                            </p:tav>
                                          </p:tavLst>
                                        </p:anim>
                                        <p:anim calcmode="lin" valueType="num">
                                          <p:cBhvr additive="base">
                                            <p:cTn id="62" dur="500" fill="hold"/>
                                            <p:tgtEl>
                                              <p:spTgt spid="101"/>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300"/>
                                      </p:stCondLst>
                                      <p:childTnLst>
                                        <p:set>
                                          <p:cBhvr>
                                            <p:cTn id="64" dur="1" fill="hold">
                                              <p:stCondLst>
                                                <p:cond delay="0"/>
                                              </p:stCondLst>
                                            </p:cTn>
                                            <p:tgtEl>
                                              <p:spTgt spid="103"/>
                                            </p:tgtEl>
                                            <p:attrNameLst>
                                              <p:attrName>style.visibility</p:attrName>
                                            </p:attrNameLst>
                                          </p:cBhvr>
                                          <p:to>
                                            <p:strVal val="visible"/>
                                          </p:to>
                                        </p:set>
                                        <p:anim calcmode="lin" valueType="num">
                                          <p:cBhvr additive="base">
                                            <p:cTn id="65" dur="500" fill="hold"/>
                                            <p:tgtEl>
                                              <p:spTgt spid="103"/>
                                            </p:tgtEl>
                                            <p:attrNameLst>
                                              <p:attrName>ppt_x</p:attrName>
                                            </p:attrNameLst>
                                          </p:cBhvr>
                                          <p:tavLst>
                                            <p:tav tm="0">
                                              <p:val>
                                                <p:strVal val="0-#ppt_w/2"/>
                                              </p:val>
                                            </p:tav>
                                            <p:tav tm="100000">
                                              <p:val>
                                                <p:strVal val="#ppt_x"/>
                                              </p:val>
                                            </p:tav>
                                          </p:tavLst>
                                        </p:anim>
                                        <p:anim calcmode="lin" valueType="num">
                                          <p:cBhvr additive="base">
                                            <p:cTn id="66" dur="500" fill="hold"/>
                                            <p:tgtEl>
                                              <p:spTgt spid="103"/>
                                            </p:tgtEl>
                                            <p:attrNameLst>
                                              <p:attrName>ppt_y</p:attrName>
                                            </p:attrNameLst>
                                          </p:cBhvr>
                                          <p:tavLst>
                                            <p:tav tm="0">
                                              <p:val>
                                                <p:strVal val="1+#ppt_h/2"/>
                                              </p:val>
                                            </p:tav>
                                            <p:tav tm="100000">
                                              <p:val>
                                                <p:strVal val="#ppt_y"/>
                                              </p:val>
                                            </p:tav>
                                          </p:tavLst>
                                        </p:anim>
                                      </p:childTnLst>
                                    </p:cTn>
                                  </p:par>
                                </p:childTnLst>
                              </p:cTn>
                            </p:par>
                            <p:par>
                              <p:cTn id="67" fill="hold">
                                <p:stCondLst>
                                  <p:cond delay="3300"/>
                                </p:stCondLst>
                                <p:childTnLst>
                                  <p:par>
                                    <p:cTn id="68" presetID="22" presetClass="entr" presetSubtype="1" fill="hold" grpId="0" nodeType="after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wipe(up)">
                                          <p:cBhvr>
                                            <p:cTn id="70" dur="500"/>
                                            <p:tgtEl>
                                              <p:spTgt spid="9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wipe(up)">
                                          <p:cBhvr>
                                            <p:cTn id="73" dur="500"/>
                                            <p:tgtEl>
                                              <p:spTgt spid="100"/>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02"/>
                                            </p:tgtEl>
                                            <p:attrNameLst>
                                              <p:attrName>style.visibility</p:attrName>
                                            </p:attrNameLst>
                                          </p:cBhvr>
                                          <p:to>
                                            <p:strVal val="visible"/>
                                          </p:to>
                                        </p:set>
                                        <p:animEffect transition="in" filter="wipe(up)">
                                          <p:cBhvr>
                                            <p:cTn id="76" dur="500"/>
                                            <p:tgtEl>
                                              <p:spTgt spid="10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wipe(up)">
                                          <p:cBhvr>
                                            <p:cTn id="79"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3" grpId="0"/>
          <p:bldP spid="94" grpId="0"/>
          <p:bldP spid="95" grpId="0"/>
          <p:bldP spid="96" grpId="0"/>
          <p:bldP spid="97" grpId="0"/>
          <p:bldP spid="98" grpId="0"/>
          <p:bldP spid="99" grpId="0"/>
          <p:bldP spid="100" grpId="0"/>
          <p:bldP spid="101" grpId="0"/>
          <p:bldP spid="102" grpId="0"/>
          <p:bldP spid="103" grpId="0"/>
          <p:bldP spid="10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6" fill="hold" nodeType="withEffect">
                                      <p:stCondLst>
                                        <p:cond delay="10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1+#ppt_w/2"/>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2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1+#ppt_w/2"/>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par>
                                    <p:cTn id="21" presetID="2" presetClass="entr" presetSubtype="6" fill="hold" nodeType="withEffect">
                                      <p:stCondLst>
                                        <p:cond delay="30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1+#ppt_w/2"/>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childTnLst>
                              </p:cTn>
                            </p:par>
                            <p:par>
                              <p:cTn id="25" fill="hold">
                                <p:stCondLst>
                                  <p:cond delay="13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93"/>
                                            </p:tgtEl>
                                            <p:attrNameLst>
                                              <p:attrName>style.visibility</p:attrName>
                                            </p:attrNameLst>
                                          </p:cBhvr>
                                          <p:to>
                                            <p:strVal val="visible"/>
                                          </p:to>
                                        </p:set>
                                        <p:anim by="(-#ppt_w*2)" calcmode="lin" valueType="num">
                                          <p:cBhvr rctx="PPT">
                                            <p:cTn id="28" dur="500" autoRev="1" fill="hold">
                                              <p:stCondLst>
                                                <p:cond delay="0"/>
                                              </p:stCondLst>
                                            </p:cTn>
                                            <p:tgtEl>
                                              <p:spTgt spid="93"/>
                                            </p:tgtEl>
                                            <p:attrNameLst>
                                              <p:attrName>ppt_w</p:attrName>
                                            </p:attrNameLst>
                                          </p:cBhvr>
                                        </p:anim>
                                        <p:anim by="(#ppt_w*0.50)" calcmode="lin" valueType="num">
                                          <p:cBhvr>
                                            <p:cTn id="29" dur="500" decel="50000" autoRev="1" fill="hold">
                                              <p:stCondLst>
                                                <p:cond delay="0"/>
                                              </p:stCondLst>
                                            </p:cTn>
                                            <p:tgtEl>
                                              <p:spTgt spid="93"/>
                                            </p:tgtEl>
                                            <p:attrNameLst>
                                              <p:attrName>ppt_x</p:attrName>
                                            </p:attrNameLst>
                                          </p:cBhvr>
                                        </p:anim>
                                        <p:anim from="(-#ppt_h/2)" to="(#ppt_y)" calcmode="lin" valueType="num">
                                          <p:cBhvr>
                                            <p:cTn id="30" dur="1000" fill="hold">
                                              <p:stCondLst>
                                                <p:cond delay="0"/>
                                              </p:stCondLst>
                                            </p:cTn>
                                            <p:tgtEl>
                                              <p:spTgt spid="93"/>
                                            </p:tgtEl>
                                            <p:attrNameLst>
                                              <p:attrName>ppt_y</p:attrName>
                                            </p:attrNameLst>
                                          </p:cBhvr>
                                        </p:anim>
                                        <p:animRot by="21600000">
                                          <p:cBhvr>
                                            <p:cTn id="31" dur="1000" fill="hold">
                                              <p:stCondLst>
                                                <p:cond delay="0"/>
                                              </p:stCondLst>
                                            </p:cTn>
                                            <p:tgtEl>
                                              <p:spTgt spid="93"/>
                                            </p:tgtEl>
                                            <p:attrNameLst>
                                              <p:attrName>r</p:attrName>
                                            </p:attrNameLst>
                                          </p:cBhvr>
                                        </p:animRot>
                                      </p:childTnLst>
                                    </p:cTn>
                                  </p:par>
                                  <p:par>
                                    <p:cTn id="32" presetID="56" presetClass="entr" presetSubtype="0" fill="hold" grpId="0" nodeType="withEffect">
                                      <p:stCondLst>
                                        <p:cond delay="0"/>
                                      </p:stCondLst>
                                      <p:iterate type="lt">
                                        <p:tmPct val="10000"/>
                                      </p:iterate>
                                      <p:childTnLst>
                                        <p:set>
                                          <p:cBhvr>
                                            <p:cTn id="33" dur="1" fill="hold">
                                              <p:stCondLst>
                                                <p:cond delay="0"/>
                                              </p:stCondLst>
                                            </p:cTn>
                                            <p:tgtEl>
                                              <p:spTgt spid="94"/>
                                            </p:tgtEl>
                                            <p:attrNameLst>
                                              <p:attrName>style.visibility</p:attrName>
                                            </p:attrNameLst>
                                          </p:cBhvr>
                                          <p:to>
                                            <p:strVal val="visible"/>
                                          </p:to>
                                        </p:set>
                                        <p:anim by="(-#ppt_w*2)" calcmode="lin" valueType="num">
                                          <p:cBhvr rctx="PPT">
                                            <p:cTn id="34" dur="500" autoRev="1" fill="hold">
                                              <p:stCondLst>
                                                <p:cond delay="0"/>
                                              </p:stCondLst>
                                            </p:cTn>
                                            <p:tgtEl>
                                              <p:spTgt spid="94"/>
                                            </p:tgtEl>
                                            <p:attrNameLst>
                                              <p:attrName>ppt_w</p:attrName>
                                            </p:attrNameLst>
                                          </p:cBhvr>
                                        </p:anim>
                                        <p:anim by="(#ppt_w*0.50)" calcmode="lin" valueType="num">
                                          <p:cBhvr>
                                            <p:cTn id="35" dur="500" decel="50000" autoRev="1" fill="hold">
                                              <p:stCondLst>
                                                <p:cond delay="0"/>
                                              </p:stCondLst>
                                            </p:cTn>
                                            <p:tgtEl>
                                              <p:spTgt spid="94"/>
                                            </p:tgtEl>
                                            <p:attrNameLst>
                                              <p:attrName>ppt_x</p:attrName>
                                            </p:attrNameLst>
                                          </p:cBhvr>
                                        </p:anim>
                                        <p:anim from="(-#ppt_h/2)" to="(#ppt_y)" calcmode="lin" valueType="num">
                                          <p:cBhvr>
                                            <p:cTn id="36" dur="1000" fill="hold">
                                              <p:stCondLst>
                                                <p:cond delay="0"/>
                                              </p:stCondLst>
                                            </p:cTn>
                                            <p:tgtEl>
                                              <p:spTgt spid="94"/>
                                            </p:tgtEl>
                                            <p:attrNameLst>
                                              <p:attrName>ppt_y</p:attrName>
                                            </p:attrNameLst>
                                          </p:cBhvr>
                                        </p:anim>
                                        <p:animRot by="21600000">
                                          <p:cBhvr>
                                            <p:cTn id="37" dur="1000" fill="hold">
                                              <p:stCondLst>
                                                <p:cond delay="0"/>
                                              </p:stCondLst>
                                            </p:cTn>
                                            <p:tgtEl>
                                              <p:spTgt spid="94"/>
                                            </p:tgtEl>
                                            <p:attrNameLst>
                                              <p:attrName>r</p:attrName>
                                            </p:attrNameLst>
                                          </p:cBhvr>
                                        </p:animRot>
                                      </p:childTnLst>
                                    </p:cTn>
                                  </p:par>
                                  <p:par>
                                    <p:cTn id="38" presetID="56" presetClass="entr" presetSubtype="0" fill="hold" grpId="0" nodeType="withEffect">
                                      <p:stCondLst>
                                        <p:cond delay="0"/>
                                      </p:stCondLst>
                                      <p:iterate type="lt">
                                        <p:tmPct val="10000"/>
                                      </p:iterate>
                                      <p:childTnLst>
                                        <p:set>
                                          <p:cBhvr>
                                            <p:cTn id="39" dur="1" fill="hold">
                                              <p:stCondLst>
                                                <p:cond delay="0"/>
                                              </p:stCondLst>
                                            </p:cTn>
                                            <p:tgtEl>
                                              <p:spTgt spid="95"/>
                                            </p:tgtEl>
                                            <p:attrNameLst>
                                              <p:attrName>style.visibility</p:attrName>
                                            </p:attrNameLst>
                                          </p:cBhvr>
                                          <p:to>
                                            <p:strVal val="visible"/>
                                          </p:to>
                                        </p:set>
                                        <p:anim by="(-#ppt_w*2)" calcmode="lin" valueType="num">
                                          <p:cBhvr rctx="PPT">
                                            <p:cTn id="40" dur="500" autoRev="1" fill="hold">
                                              <p:stCondLst>
                                                <p:cond delay="0"/>
                                              </p:stCondLst>
                                            </p:cTn>
                                            <p:tgtEl>
                                              <p:spTgt spid="95"/>
                                            </p:tgtEl>
                                            <p:attrNameLst>
                                              <p:attrName>ppt_w</p:attrName>
                                            </p:attrNameLst>
                                          </p:cBhvr>
                                        </p:anim>
                                        <p:anim by="(#ppt_w*0.50)" calcmode="lin" valueType="num">
                                          <p:cBhvr>
                                            <p:cTn id="41" dur="500" decel="50000" autoRev="1" fill="hold">
                                              <p:stCondLst>
                                                <p:cond delay="0"/>
                                              </p:stCondLst>
                                            </p:cTn>
                                            <p:tgtEl>
                                              <p:spTgt spid="95"/>
                                            </p:tgtEl>
                                            <p:attrNameLst>
                                              <p:attrName>ppt_x</p:attrName>
                                            </p:attrNameLst>
                                          </p:cBhvr>
                                        </p:anim>
                                        <p:anim from="(-#ppt_h/2)" to="(#ppt_y)" calcmode="lin" valueType="num">
                                          <p:cBhvr>
                                            <p:cTn id="42" dur="1000" fill="hold">
                                              <p:stCondLst>
                                                <p:cond delay="0"/>
                                              </p:stCondLst>
                                            </p:cTn>
                                            <p:tgtEl>
                                              <p:spTgt spid="95"/>
                                            </p:tgtEl>
                                            <p:attrNameLst>
                                              <p:attrName>ppt_y</p:attrName>
                                            </p:attrNameLst>
                                          </p:cBhvr>
                                        </p:anim>
                                        <p:animRot by="21600000">
                                          <p:cBhvr>
                                            <p:cTn id="43" dur="1000" fill="hold">
                                              <p:stCondLst>
                                                <p:cond delay="0"/>
                                              </p:stCondLst>
                                            </p:cTn>
                                            <p:tgtEl>
                                              <p:spTgt spid="95"/>
                                            </p:tgtEl>
                                            <p:attrNameLst>
                                              <p:attrName>r</p:attrName>
                                            </p:attrNameLst>
                                          </p:cBhvr>
                                        </p:animRot>
                                      </p:childTnLst>
                                    </p:cTn>
                                  </p:par>
                                  <p:par>
                                    <p:cTn id="44" presetID="56" presetClass="entr" presetSubtype="0" fill="hold" grpId="0" nodeType="withEffect">
                                      <p:stCondLst>
                                        <p:cond delay="0"/>
                                      </p:stCondLst>
                                      <p:iterate type="lt">
                                        <p:tmPct val="10000"/>
                                      </p:iterate>
                                      <p:childTnLst>
                                        <p:set>
                                          <p:cBhvr>
                                            <p:cTn id="45" dur="1" fill="hold">
                                              <p:stCondLst>
                                                <p:cond delay="0"/>
                                              </p:stCondLst>
                                            </p:cTn>
                                            <p:tgtEl>
                                              <p:spTgt spid="96"/>
                                            </p:tgtEl>
                                            <p:attrNameLst>
                                              <p:attrName>style.visibility</p:attrName>
                                            </p:attrNameLst>
                                          </p:cBhvr>
                                          <p:to>
                                            <p:strVal val="visible"/>
                                          </p:to>
                                        </p:set>
                                        <p:anim by="(-#ppt_w*2)" calcmode="lin" valueType="num">
                                          <p:cBhvr rctx="PPT">
                                            <p:cTn id="46" dur="500" autoRev="1" fill="hold">
                                              <p:stCondLst>
                                                <p:cond delay="0"/>
                                              </p:stCondLst>
                                            </p:cTn>
                                            <p:tgtEl>
                                              <p:spTgt spid="96"/>
                                            </p:tgtEl>
                                            <p:attrNameLst>
                                              <p:attrName>ppt_w</p:attrName>
                                            </p:attrNameLst>
                                          </p:cBhvr>
                                        </p:anim>
                                        <p:anim by="(#ppt_w*0.50)" calcmode="lin" valueType="num">
                                          <p:cBhvr>
                                            <p:cTn id="47" dur="500" decel="50000" autoRev="1" fill="hold">
                                              <p:stCondLst>
                                                <p:cond delay="0"/>
                                              </p:stCondLst>
                                            </p:cTn>
                                            <p:tgtEl>
                                              <p:spTgt spid="96"/>
                                            </p:tgtEl>
                                            <p:attrNameLst>
                                              <p:attrName>ppt_x</p:attrName>
                                            </p:attrNameLst>
                                          </p:cBhvr>
                                        </p:anim>
                                        <p:anim from="(-#ppt_h/2)" to="(#ppt_y)" calcmode="lin" valueType="num">
                                          <p:cBhvr>
                                            <p:cTn id="48" dur="1000" fill="hold">
                                              <p:stCondLst>
                                                <p:cond delay="0"/>
                                              </p:stCondLst>
                                            </p:cTn>
                                            <p:tgtEl>
                                              <p:spTgt spid="96"/>
                                            </p:tgtEl>
                                            <p:attrNameLst>
                                              <p:attrName>ppt_y</p:attrName>
                                            </p:attrNameLst>
                                          </p:cBhvr>
                                        </p:anim>
                                        <p:animRot by="21600000">
                                          <p:cBhvr>
                                            <p:cTn id="49" dur="1000" fill="hold">
                                              <p:stCondLst>
                                                <p:cond delay="0"/>
                                              </p:stCondLst>
                                            </p:cTn>
                                            <p:tgtEl>
                                              <p:spTgt spid="96"/>
                                            </p:tgtEl>
                                            <p:attrNameLst>
                                              <p:attrName>r</p:attrName>
                                            </p:attrNameLst>
                                          </p:cBhvr>
                                        </p:animRot>
                                      </p:childTnLst>
                                    </p:cTn>
                                  </p:par>
                                </p:childTnLst>
                              </p:cTn>
                            </p:par>
                            <p:par>
                              <p:cTn id="50" fill="hold">
                                <p:stCondLst>
                                  <p:cond delay="2500"/>
                                </p:stCondLst>
                                <p:childTnLst>
                                  <p:par>
                                    <p:cTn id="51" presetID="2" presetClass="entr" presetSubtype="12" fill="hold" grpId="0"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0-#ppt_w/2"/>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100"/>
                                      </p:stCondLst>
                                      <p:childTnLst>
                                        <p:set>
                                          <p:cBhvr>
                                            <p:cTn id="56" dur="1" fill="hold">
                                              <p:stCondLst>
                                                <p:cond delay="0"/>
                                              </p:stCondLst>
                                            </p:cTn>
                                            <p:tgtEl>
                                              <p:spTgt spid="99"/>
                                            </p:tgtEl>
                                            <p:attrNameLst>
                                              <p:attrName>style.visibility</p:attrName>
                                            </p:attrNameLst>
                                          </p:cBhvr>
                                          <p:to>
                                            <p:strVal val="visible"/>
                                          </p:to>
                                        </p:set>
                                        <p:anim calcmode="lin" valueType="num">
                                          <p:cBhvr additive="base">
                                            <p:cTn id="57" dur="500" fill="hold"/>
                                            <p:tgtEl>
                                              <p:spTgt spid="99"/>
                                            </p:tgtEl>
                                            <p:attrNameLst>
                                              <p:attrName>ppt_x</p:attrName>
                                            </p:attrNameLst>
                                          </p:cBhvr>
                                          <p:tavLst>
                                            <p:tav tm="0">
                                              <p:val>
                                                <p:strVal val="0-#ppt_w/2"/>
                                              </p:val>
                                            </p:tav>
                                            <p:tav tm="100000">
                                              <p:val>
                                                <p:strVal val="#ppt_x"/>
                                              </p:val>
                                            </p:tav>
                                          </p:tavLst>
                                        </p:anim>
                                        <p:anim calcmode="lin" valueType="num">
                                          <p:cBhvr additive="base">
                                            <p:cTn id="58" dur="500" fill="hold"/>
                                            <p:tgtEl>
                                              <p:spTgt spid="99"/>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200"/>
                                      </p:stCondLst>
                                      <p:childTnLst>
                                        <p:set>
                                          <p:cBhvr>
                                            <p:cTn id="60" dur="1" fill="hold">
                                              <p:stCondLst>
                                                <p:cond delay="0"/>
                                              </p:stCondLst>
                                            </p:cTn>
                                            <p:tgtEl>
                                              <p:spTgt spid="101"/>
                                            </p:tgtEl>
                                            <p:attrNameLst>
                                              <p:attrName>style.visibility</p:attrName>
                                            </p:attrNameLst>
                                          </p:cBhvr>
                                          <p:to>
                                            <p:strVal val="visible"/>
                                          </p:to>
                                        </p:set>
                                        <p:anim calcmode="lin" valueType="num">
                                          <p:cBhvr additive="base">
                                            <p:cTn id="61" dur="500" fill="hold"/>
                                            <p:tgtEl>
                                              <p:spTgt spid="101"/>
                                            </p:tgtEl>
                                            <p:attrNameLst>
                                              <p:attrName>ppt_x</p:attrName>
                                            </p:attrNameLst>
                                          </p:cBhvr>
                                          <p:tavLst>
                                            <p:tav tm="0">
                                              <p:val>
                                                <p:strVal val="0-#ppt_w/2"/>
                                              </p:val>
                                            </p:tav>
                                            <p:tav tm="100000">
                                              <p:val>
                                                <p:strVal val="#ppt_x"/>
                                              </p:val>
                                            </p:tav>
                                          </p:tavLst>
                                        </p:anim>
                                        <p:anim calcmode="lin" valueType="num">
                                          <p:cBhvr additive="base">
                                            <p:cTn id="62" dur="500" fill="hold"/>
                                            <p:tgtEl>
                                              <p:spTgt spid="101"/>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300"/>
                                      </p:stCondLst>
                                      <p:childTnLst>
                                        <p:set>
                                          <p:cBhvr>
                                            <p:cTn id="64" dur="1" fill="hold">
                                              <p:stCondLst>
                                                <p:cond delay="0"/>
                                              </p:stCondLst>
                                            </p:cTn>
                                            <p:tgtEl>
                                              <p:spTgt spid="103"/>
                                            </p:tgtEl>
                                            <p:attrNameLst>
                                              <p:attrName>style.visibility</p:attrName>
                                            </p:attrNameLst>
                                          </p:cBhvr>
                                          <p:to>
                                            <p:strVal val="visible"/>
                                          </p:to>
                                        </p:set>
                                        <p:anim calcmode="lin" valueType="num">
                                          <p:cBhvr additive="base">
                                            <p:cTn id="65" dur="500" fill="hold"/>
                                            <p:tgtEl>
                                              <p:spTgt spid="103"/>
                                            </p:tgtEl>
                                            <p:attrNameLst>
                                              <p:attrName>ppt_x</p:attrName>
                                            </p:attrNameLst>
                                          </p:cBhvr>
                                          <p:tavLst>
                                            <p:tav tm="0">
                                              <p:val>
                                                <p:strVal val="0-#ppt_w/2"/>
                                              </p:val>
                                            </p:tav>
                                            <p:tav tm="100000">
                                              <p:val>
                                                <p:strVal val="#ppt_x"/>
                                              </p:val>
                                            </p:tav>
                                          </p:tavLst>
                                        </p:anim>
                                        <p:anim calcmode="lin" valueType="num">
                                          <p:cBhvr additive="base">
                                            <p:cTn id="66" dur="500" fill="hold"/>
                                            <p:tgtEl>
                                              <p:spTgt spid="103"/>
                                            </p:tgtEl>
                                            <p:attrNameLst>
                                              <p:attrName>ppt_y</p:attrName>
                                            </p:attrNameLst>
                                          </p:cBhvr>
                                          <p:tavLst>
                                            <p:tav tm="0">
                                              <p:val>
                                                <p:strVal val="1+#ppt_h/2"/>
                                              </p:val>
                                            </p:tav>
                                            <p:tav tm="100000">
                                              <p:val>
                                                <p:strVal val="#ppt_y"/>
                                              </p:val>
                                            </p:tav>
                                          </p:tavLst>
                                        </p:anim>
                                      </p:childTnLst>
                                    </p:cTn>
                                  </p:par>
                                </p:childTnLst>
                              </p:cTn>
                            </p:par>
                            <p:par>
                              <p:cTn id="67" fill="hold">
                                <p:stCondLst>
                                  <p:cond delay="3300"/>
                                </p:stCondLst>
                                <p:childTnLst>
                                  <p:par>
                                    <p:cTn id="68" presetID="22" presetClass="entr" presetSubtype="1" fill="hold" grpId="0" nodeType="after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wipe(up)">
                                          <p:cBhvr>
                                            <p:cTn id="70" dur="500"/>
                                            <p:tgtEl>
                                              <p:spTgt spid="98"/>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wipe(up)">
                                          <p:cBhvr>
                                            <p:cTn id="73" dur="500"/>
                                            <p:tgtEl>
                                              <p:spTgt spid="100"/>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102"/>
                                            </p:tgtEl>
                                            <p:attrNameLst>
                                              <p:attrName>style.visibility</p:attrName>
                                            </p:attrNameLst>
                                          </p:cBhvr>
                                          <p:to>
                                            <p:strVal val="visible"/>
                                          </p:to>
                                        </p:set>
                                        <p:animEffect transition="in" filter="wipe(up)">
                                          <p:cBhvr>
                                            <p:cTn id="76" dur="500"/>
                                            <p:tgtEl>
                                              <p:spTgt spid="10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wipe(up)">
                                          <p:cBhvr>
                                            <p:cTn id="79"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3" grpId="0"/>
          <p:bldP spid="94" grpId="0"/>
          <p:bldP spid="95" grpId="0"/>
          <p:bldP spid="96" grpId="0"/>
          <p:bldP spid="97" grpId="0"/>
          <p:bldP spid="98" grpId="0"/>
          <p:bldP spid="99" grpId="0"/>
          <p:bldP spid="100" grpId="0"/>
          <p:bldP spid="101" grpId="0"/>
          <p:bldP spid="102" grpId="0"/>
          <p:bldP spid="103" grpId="0"/>
          <p:bldP spid="10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17" name="矩形 160"/>
          <p:cNvSpPr>
            <a:spLocks noChangeArrowheads="1"/>
          </p:cNvSpPr>
          <p:nvPr/>
        </p:nvSpPr>
        <p:spPr bwMode="auto">
          <a:xfrm flipH="1">
            <a:off x="-756592" y="1176568"/>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gradFill>
            <a:gsLst>
              <a:gs pos="0">
                <a:srgbClr val="8A0012"/>
              </a:gs>
              <a:gs pos="50000">
                <a:srgbClr val="E01425"/>
              </a:gs>
              <a:gs pos="100000">
                <a:srgbClr val="DF6342"/>
              </a:gs>
            </a:gsLst>
            <a:lin ang="5400000" scaled="0"/>
          </a:gradFill>
          <a:ln w="12700" cmpd="sng">
            <a:noFill/>
            <a:miter lim="800000"/>
            <a:headEnd/>
            <a:tailEnd/>
          </a:ln>
        </p:spPr>
        <p:txBody>
          <a:bodyPr lIns="91434" tIns="45717" rIns="91434" bIns="45717" anchor="ctr"/>
          <a:lstStyle/>
          <a:p>
            <a:pPr algn="ctr">
              <a:defRPr/>
            </a:pPr>
            <a:endParaRPr lang="zh-CN" altLang="en-US" b="1" kern="0" dirty="0">
              <a:solidFill>
                <a:srgbClr val="FFC000"/>
              </a:solidFill>
              <a:latin typeface="微软雅黑"/>
              <a:ea typeface="微软雅黑"/>
            </a:endParaRPr>
          </a:p>
        </p:txBody>
      </p:sp>
      <p:sp>
        <p:nvSpPr>
          <p:cNvPr id="18" name="矩形 17"/>
          <p:cNvSpPr/>
          <p:nvPr/>
        </p:nvSpPr>
        <p:spPr>
          <a:xfrm flipH="1">
            <a:off x="323531" y="1325695"/>
            <a:ext cx="2031313" cy="497951"/>
          </a:xfrm>
          <a:prstGeom prst="rect">
            <a:avLst/>
          </a:prstGeom>
        </p:spPr>
        <p:txBody>
          <a:bodyPr wrap="none" lIns="91434" tIns="45717" rIns="91434" bIns="45717">
            <a:spAutoFit/>
          </a:bodyPr>
          <a:lstStyle/>
          <a:p>
            <a:pPr fontAlgn="base">
              <a:lnSpc>
                <a:spcPct val="120000"/>
              </a:lnSpc>
              <a:defRPr/>
            </a:pPr>
            <a:r>
              <a:rPr lang="zh-CN" altLang="en-US" sz="2400" b="1" kern="0" dirty="0" smtClean="0">
                <a:solidFill>
                  <a:sysClr val="window" lastClr="FFFFFF"/>
                </a:solidFill>
                <a:latin typeface="微软雅黑" pitchFamily="34" charset="-122"/>
                <a:ea typeface="微软雅黑" pitchFamily="34" charset="-122"/>
                <a:sym typeface="Arial" pitchFamily="34" charset="0"/>
              </a:rPr>
              <a:t>添加标题内容</a:t>
            </a:r>
            <a:endParaRPr lang="zh-CN" altLang="en-US" sz="2400" b="1" kern="0" dirty="0">
              <a:solidFill>
                <a:sysClr val="window" lastClr="FFFFFF"/>
              </a:solidFill>
              <a:latin typeface="微软雅黑" pitchFamily="34" charset="-122"/>
              <a:ea typeface="微软雅黑" pitchFamily="34" charset="-122"/>
              <a:sym typeface="Arial" pitchFamily="34" charset="0"/>
            </a:endParaRPr>
          </a:p>
        </p:txBody>
      </p:sp>
      <p:grpSp>
        <p:nvGrpSpPr>
          <p:cNvPr id="19" name="组合 18"/>
          <p:cNvGrpSpPr/>
          <p:nvPr/>
        </p:nvGrpSpPr>
        <p:grpSpPr>
          <a:xfrm flipH="1">
            <a:off x="363558" y="1858450"/>
            <a:ext cx="4572000" cy="857822"/>
            <a:chOff x="-107776" y="1594012"/>
            <a:chExt cx="4572000" cy="857822"/>
          </a:xfrm>
        </p:grpSpPr>
        <p:sp>
          <p:nvSpPr>
            <p:cNvPr id="20" name="矩形 19"/>
            <p:cNvSpPr/>
            <p:nvPr/>
          </p:nvSpPr>
          <p:spPr>
            <a:xfrm>
              <a:off x="2842548" y="1594012"/>
              <a:ext cx="1441420" cy="350865"/>
            </a:xfrm>
            <a:prstGeom prst="rect">
              <a:avLst/>
            </a:prstGeom>
          </p:spPr>
          <p:txBody>
            <a:bodyPr wrap="none">
              <a:spAutoFit/>
            </a:bodyPr>
            <a:lstStyle/>
            <a:p>
              <a:pPr fontAlgn="base">
                <a:lnSpc>
                  <a:spcPct val="120000"/>
                </a:lnSpc>
                <a:defRPr/>
              </a:pPr>
              <a:r>
                <a:rPr lang="zh-CN" altLang="en-US" sz="1400" b="1" kern="0" dirty="0">
                  <a:solidFill>
                    <a:sysClr val="window" lastClr="FFFFFF"/>
                  </a:solidFill>
                  <a:latin typeface="微软雅黑" pitchFamily="34" charset="-122"/>
                  <a:ea typeface="微软雅黑" pitchFamily="34" charset="-122"/>
                  <a:sym typeface="Arial" pitchFamily="34" charset="0"/>
                </a:rPr>
                <a:t>点击增加小标题</a:t>
              </a:r>
            </a:p>
          </p:txBody>
        </p:sp>
        <p:sp>
          <p:nvSpPr>
            <p:cNvPr id="21" name="椭圆 20"/>
            <p:cNvSpPr/>
            <p:nvPr/>
          </p:nvSpPr>
          <p:spPr>
            <a:xfrm>
              <a:off x="4283968" y="1722476"/>
              <a:ext cx="72008" cy="72008"/>
            </a:xfrm>
            <a:prstGeom prst="ellipse">
              <a:avLst/>
            </a:prstGeom>
            <a:solidFill>
              <a:sysClr val="window" lastClr="FFFFFF"/>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微软雅黑"/>
              </a:endParaRPr>
            </a:p>
          </p:txBody>
        </p:sp>
        <p:sp>
          <p:nvSpPr>
            <p:cNvPr id="22" name="矩形 21"/>
            <p:cNvSpPr/>
            <p:nvPr/>
          </p:nvSpPr>
          <p:spPr>
            <a:xfrm>
              <a:off x="-107776" y="1851670"/>
              <a:ext cx="4572000" cy="600164"/>
            </a:xfrm>
            <a:prstGeom prst="rect">
              <a:avLst/>
            </a:prstGeom>
          </p:spPr>
          <p:txBody>
            <a:bodyPr>
              <a:spAutoFit/>
            </a:bodyPr>
            <a:lstStyle/>
            <a:p>
              <a:pPr>
                <a:lnSpc>
                  <a:spcPct val="150000"/>
                </a:lnSpc>
                <a:defRPr/>
              </a:pPr>
              <a:r>
                <a:rPr lang="zh-CN" altLang="en-US" sz="1100" kern="0" dirty="0">
                  <a:solidFill>
                    <a:sysClr val="window" lastClr="FFFFFF"/>
                  </a:solidFill>
                  <a:latin typeface="微软雅黑" pitchFamily="34" charset="-122"/>
                  <a:ea typeface="微软雅黑" pitchFamily="34" charset="-122"/>
                </a:rPr>
                <a:t>请输入相关内容请输入相关内容请输入相关内容请输入相关内容</a:t>
              </a:r>
              <a:endParaRPr lang="en-US" altLang="zh-CN" sz="1100" kern="0" dirty="0">
                <a:solidFill>
                  <a:sysClr val="window" lastClr="FFFFFF"/>
                </a:solidFill>
                <a:latin typeface="微软雅黑" pitchFamily="34" charset="-122"/>
                <a:ea typeface="微软雅黑" pitchFamily="34" charset="-122"/>
              </a:endParaRPr>
            </a:p>
            <a:p>
              <a:pPr>
                <a:lnSpc>
                  <a:spcPct val="150000"/>
                </a:lnSpc>
                <a:defRPr/>
              </a:pPr>
              <a:r>
                <a:rPr lang="zh-CN" altLang="en-US" sz="1100" kern="0" dirty="0">
                  <a:solidFill>
                    <a:sysClr val="window" lastClr="FFFFFF"/>
                  </a:solidFill>
                  <a:latin typeface="微软雅黑" pitchFamily="34" charset="-122"/>
                  <a:ea typeface="微软雅黑" pitchFamily="34" charset="-122"/>
                </a:rPr>
                <a:t>请输入相关内容请输入相关内容请输入相关内容</a:t>
              </a:r>
            </a:p>
          </p:txBody>
        </p:sp>
      </p:grpSp>
      <p:grpSp>
        <p:nvGrpSpPr>
          <p:cNvPr id="23" name="组合 22"/>
          <p:cNvGrpSpPr/>
          <p:nvPr/>
        </p:nvGrpSpPr>
        <p:grpSpPr>
          <a:xfrm flipH="1">
            <a:off x="365173" y="2764180"/>
            <a:ext cx="4572000" cy="857822"/>
            <a:chOff x="-107776" y="1594012"/>
            <a:chExt cx="4572000" cy="857822"/>
          </a:xfrm>
        </p:grpSpPr>
        <p:sp>
          <p:nvSpPr>
            <p:cNvPr id="24" name="矩形 23"/>
            <p:cNvSpPr/>
            <p:nvPr/>
          </p:nvSpPr>
          <p:spPr>
            <a:xfrm>
              <a:off x="2842549" y="1594012"/>
              <a:ext cx="1441420" cy="350865"/>
            </a:xfrm>
            <a:prstGeom prst="rect">
              <a:avLst/>
            </a:prstGeom>
          </p:spPr>
          <p:txBody>
            <a:bodyPr wrap="none">
              <a:spAutoFit/>
            </a:bodyPr>
            <a:lstStyle/>
            <a:p>
              <a:pPr fontAlgn="base">
                <a:lnSpc>
                  <a:spcPct val="120000"/>
                </a:lnSpc>
                <a:defRPr/>
              </a:pPr>
              <a:r>
                <a:rPr lang="zh-CN" altLang="en-US" sz="1400" b="1" kern="0" dirty="0">
                  <a:solidFill>
                    <a:sysClr val="window" lastClr="FFFFFF"/>
                  </a:solidFill>
                  <a:latin typeface="微软雅黑" pitchFamily="34" charset="-122"/>
                  <a:ea typeface="微软雅黑" pitchFamily="34" charset="-122"/>
                  <a:sym typeface="Arial" pitchFamily="34" charset="0"/>
                </a:rPr>
                <a:t>点击增加小标题</a:t>
              </a:r>
            </a:p>
          </p:txBody>
        </p:sp>
        <p:sp>
          <p:nvSpPr>
            <p:cNvPr id="25" name="椭圆 24"/>
            <p:cNvSpPr/>
            <p:nvPr/>
          </p:nvSpPr>
          <p:spPr>
            <a:xfrm>
              <a:off x="4283968" y="1722476"/>
              <a:ext cx="72008" cy="72008"/>
            </a:xfrm>
            <a:prstGeom prst="ellipse">
              <a:avLst/>
            </a:prstGeom>
            <a:solidFill>
              <a:sysClr val="window" lastClr="FFFFFF"/>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微软雅黑"/>
              </a:endParaRPr>
            </a:p>
          </p:txBody>
        </p:sp>
        <p:sp>
          <p:nvSpPr>
            <p:cNvPr id="26" name="矩形 25"/>
            <p:cNvSpPr/>
            <p:nvPr/>
          </p:nvSpPr>
          <p:spPr>
            <a:xfrm>
              <a:off x="-107776" y="1851670"/>
              <a:ext cx="4572000" cy="600164"/>
            </a:xfrm>
            <a:prstGeom prst="rect">
              <a:avLst/>
            </a:prstGeom>
          </p:spPr>
          <p:txBody>
            <a:bodyPr>
              <a:spAutoFit/>
            </a:bodyPr>
            <a:lstStyle/>
            <a:p>
              <a:pPr>
                <a:lnSpc>
                  <a:spcPct val="150000"/>
                </a:lnSpc>
                <a:defRPr/>
              </a:pPr>
              <a:r>
                <a:rPr lang="zh-CN" altLang="en-US" sz="1100" kern="0" dirty="0">
                  <a:solidFill>
                    <a:sysClr val="window" lastClr="FFFFFF"/>
                  </a:solidFill>
                  <a:latin typeface="微软雅黑" pitchFamily="34" charset="-122"/>
                  <a:ea typeface="微软雅黑" pitchFamily="34" charset="-122"/>
                </a:rPr>
                <a:t>请输入相关内容请输入相关内容请输入相关内容请输入相关内容</a:t>
              </a:r>
              <a:endParaRPr lang="en-US" altLang="zh-CN" sz="1100" kern="0" dirty="0">
                <a:solidFill>
                  <a:sysClr val="window" lastClr="FFFFFF"/>
                </a:solidFill>
                <a:latin typeface="微软雅黑" pitchFamily="34" charset="-122"/>
                <a:ea typeface="微软雅黑" pitchFamily="34" charset="-122"/>
              </a:endParaRPr>
            </a:p>
            <a:p>
              <a:pPr>
                <a:lnSpc>
                  <a:spcPct val="150000"/>
                </a:lnSpc>
                <a:defRPr/>
              </a:pPr>
              <a:r>
                <a:rPr lang="zh-CN" altLang="en-US" sz="1100" kern="0" dirty="0">
                  <a:solidFill>
                    <a:sysClr val="window" lastClr="FFFFFF"/>
                  </a:solidFill>
                  <a:latin typeface="微软雅黑" pitchFamily="34" charset="-122"/>
                  <a:ea typeface="微软雅黑" pitchFamily="34" charset="-122"/>
                </a:rPr>
                <a:t>请输入相关内容请输入相关内容请输入相关内容</a:t>
              </a:r>
            </a:p>
          </p:txBody>
        </p:sp>
      </p:grpSp>
      <p:sp>
        <p:nvSpPr>
          <p:cNvPr id="27" name="矩形 26"/>
          <p:cNvSpPr>
            <a:spLocks noChangeArrowheads="1"/>
          </p:cNvSpPr>
          <p:nvPr/>
        </p:nvSpPr>
        <p:spPr bwMode="auto">
          <a:xfrm>
            <a:off x="365440" y="4035907"/>
            <a:ext cx="8455032" cy="9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a:p>
            <a:pPr>
              <a:lnSpc>
                <a:spcPct val="130000"/>
              </a:lnSpc>
            </a:pPr>
            <a:endParaRPr lang="en-US" altLang="zh-CN" sz="1100" dirty="0">
              <a:solidFill>
                <a:sysClr val="windowText" lastClr="000000"/>
              </a:solidFill>
              <a:latin typeface="微软雅黑" pitchFamily="34" charset="-122"/>
              <a:ea typeface="微软雅黑" pitchFamily="34" charset="-122"/>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8692" y="636214"/>
            <a:ext cx="4763828" cy="3413054"/>
          </a:xfrm>
          <a:prstGeom prst="rect">
            <a:avLst/>
          </a:prstGeom>
        </p:spPr>
      </p:pic>
    </p:spTree>
    <p:extLst>
      <p:ext uri="{BB962C8B-B14F-4D97-AF65-F5344CB8AC3E}">
        <p14:creationId xmlns:p14="http://schemas.microsoft.com/office/powerpoint/2010/main" val="590874000"/>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 calcmode="lin" valueType="num">
                                      <p:cBhvr additive="base">
                                        <p:cTn id="10" dur="1000" fill="hold"/>
                                        <p:tgtEl>
                                          <p:spTgt spid="17"/>
                                        </p:tgtEl>
                                        <p:attrNameLst>
                                          <p:attrName>ppt_x</p:attrName>
                                        </p:attrNameLst>
                                      </p:cBhvr>
                                      <p:tavLst>
                                        <p:tav tm="0">
                                          <p:val>
                                            <p:strVal val="0-#ppt_w/2"/>
                                          </p:val>
                                        </p:tav>
                                        <p:tav tm="100000">
                                          <p:val>
                                            <p:strVal val="#ppt_x"/>
                                          </p:val>
                                        </p:tav>
                                      </p:tavLst>
                                    </p:anim>
                                    <p:anim calcmode="lin" valueType="num">
                                      <p:cBhvr additive="base">
                                        <p:cTn id="11" dur="1000" fill="hold"/>
                                        <p:tgtEl>
                                          <p:spTgt spid="17"/>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18"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等腰三角形 2"/>
          <p:cNvSpPr/>
          <p:nvPr/>
        </p:nvSpPr>
        <p:spPr bwMode="auto">
          <a:xfrm rot="3036074">
            <a:off x="4597400" y="1606550"/>
            <a:ext cx="1343025" cy="155257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defRPr/>
            </a:pPr>
            <a:endParaRPr lang="zh-CN" altLang="en-US" kern="0">
              <a:solidFill>
                <a:prstClr val="black"/>
              </a:solidFill>
              <a:latin typeface="Calibri"/>
              <a:ea typeface="微软雅黑"/>
            </a:endParaRPr>
          </a:p>
        </p:txBody>
      </p:sp>
      <p:sp>
        <p:nvSpPr>
          <p:cNvPr id="10" name="TextBox 9"/>
          <p:cNvSpPr txBox="1">
            <a:spLocks noChangeArrowheads="1"/>
          </p:cNvSpPr>
          <p:nvPr/>
        </p:nvSpPr>
        <p:spPr bwMode="auto">
          <a:xfrm>
            <a:off x="4818063" y="2211391"/>
            <a:ext cx="811212"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600" kern="0" dirty="0">
                <a:solidFill>
                  <a:sysClr val="window" lastClr="FFFFFF"/>
                </a:solidFill>
                <a:latin typeface="微软雅黑" pitchFamily="34" charset="-122"/>
                <a:ea typeface="微软雅黑" pitchFamily="34" charset="-122"/>
              </a:rPr>
              <a:t>添加标题</a:t>
            </a:r>
          </a:p>
        </p:txBody>
      </p:sp>
      <p:sp>
        <p:nvSpPr>
          <p:cNvPr id="11" name="等腰三角形 2"/>
          <p:cNvSpPr/>
          <p:nvPr/>
        </p:nvSpPr>
        <p:spPr bwMode="auto">
          <a:xfrm rot="8763501">
            <a:off x="3740150" y="2549525"/>
            <a:ext cx="1341438" cy="155257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defRPr/>
            </a:pPr>
            <a:endParaRPr lang="zh-CN" altLang="en-US" kern="0">
              <a:solidFill>
                <a:sysClr val="window" lastClr="FFFFFF"/>
              </a:solidFill>
              <a:latin typeface="Calibri"/>
              <a:ea typeface="微软雅黑"/>
            </a:endParaRPr>
          </a:p>
        </p:txBody>
      </p:sp>
      <p:sp>
        <p:nvSpPr>
          <p:cNvPr id="12" name="TextBox 11"/>
          <p:cNvSpPr txBox="1">
            <a:spLocks noChangeArrowheads="1"/>
          </p:cNvSpPr>
          <p:nvPr/>
        </p:nvSpPr>
        <p:spPr bwMode="auto">
          <a:xfrm>
            <a:off x="3927477" y="3087691"/>
            <a:ext cx="812800"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600" kern="0" dirty="0">
                <a:solidFill>
                  <a:sysClr val="window" lastClr="FFFFFF"/>
                </a:solidFill>
                <a:latin typeface="微软雅黑" pitchFamily="34" charset="-122"/>
                <a:ea typeface="微软雅黑" pitchFamily="34" charset="-122"/>
              </a:rPr>
              <a:t>添加标题</a:t>
            </a:r>
          </a:p>
        </p:txBody>
      </p:sp>
      <p:sp>
        <p:nvSpPr>
          <p:cNvPr id="13" name="等腰三角形 2"/>
          <p:cNvSpPr/>
          <p:nvPr/>
        </p:nvSpPr>
        <p:spPr bwMode="auto">
          <a:xfrm rot="16474575">
            <a:off x="3346451" y="1285877"/>
            <a:ext cx="1343025" cy="155257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defRPr/>
            </a:pPr>
            <a:endParaRPr lang="zh-CN" altLang="en-US" kern="0">
              <a:solidFill>
                <a:sysClr val="window" lastClr="FFFFFF"/>
              </a:solidFill>
              <a:latin typeface="Calibri"/>
              <a:ea typeface="微软雅黑"/>
            </a:endParaRPr>
          </a:p>
        </p:txBody>
      </p:sp>
      <p:sp>
        <p:nvSpPr>
          <p:cNvPr id="14" name="TextBox 13"/>
          <p:cNvSpPr txBox="1">
            <a:spLocks noChangeArrowheads="1"/>
          </p:cNvSpPr>
          <p:nvPr/>
        </p:nvSpPr>
        <p:spPr bwMode="auto">
          <a:xfrm>
            <a:off x="3722688" y="1801816"/>
            <a:ext cx="812800"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600" kern="0" dirty="0">
                <a:solidFill>
                  <a:sysClr val="window" lastClr="FFFFFF"/>
                </a:solidFill>
                <a:latin typeface="微软雅黑" pitchFamily="34" charset="-122"/>
                <a:ea typeface="微软雅黑" pitchFamily="34" charset="-122"/>
              </a:rPr>
              <a:t>添加标题</a:t>
            </a:r>
          </a:p>
        </p:txBody>
      </p:sp>
      <p:sp>
        <p:nvSpPr>
          <p:cNvPr id="15" name="TextBox 14"/>
          <p:cNvSpPr txBox="1">
            <a:spLocks noChangeArrowheads="1"/>
          </p:cNvSpPr>
          <p:nvPr/>
        </p:nvSpPr>
        <p:spPr bwMode="auto">
          <a:xfrm>
            <a:off x="1116014" y="1211265"/>
            <a:ext cx="1345521"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sz="1400" b="1" kern="0">
                <a:solidFill>
                  <a:sysClr val="windowText" lastClr="000000">
                    <a:lumMod val="85000"/>
                    <a:lumOff val="15000"/>
                  </a:sysClr>
                </a:solidFill>
                <a:latin typeface="微软雅黑" pitchFamily="34" charset="-122"/>
                <a:ea typeface="微软雅黑" pitchFamily="34" charset="-122"/>
              </a:rPr>
              <a:t>■</a:t>
            </a:r>
            <a:r>
              <a:rPr lang="zh-CN" altLang="en-US" sz="1400" b="1" kern="0">
                <a:solidFill>
                  <a:sysClr val="windowText" lastClr="000000">
                    <a:lumMod val="85000"/>
                    <a:lumOff val="15000"/>
                  </a:sysClr>
                </a:solidFill>
                <a:latin typeface="微软雅黑" pitchFamily="34" charset="-122"/>
                <a:ea typeface="微软雅黑" pitchFamily="34" charset="-122"/>
              </a:rPr>
              <a:t>请输入您标题</a:t>
            </a:r>
          </a:p>
        </p:txBody>
      </p:sp>
      <p:sp>
        <p:nvSpPr>
          <p:cNvPr id="16" name="TextBox 15"/>
          <p:cNvSpPr txBox="1">
            <a:spLocks noChangeArrowheads="1"/>
          </p:cNvSpPr>
          <p:nvPr/>
        </p:nvSpPr>
        <p:spPr bwMode="auto">
          <a:xfrm>
            <a:off x="1116013" y="1479550"/>
            <a:ext cx="2074862" cy="60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900">
                <a:solidFill>
                  <a:srgbClr val="262626"/>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a:spLocks noChangeArrowheads="1"/>
          </p:cNvSpPr>
          <p:nvPr/>
        </p:nvSpPr>
        <p:spPr bwMode="auto">
          <a:xfrm>
            <a:off x="6153152" y="974727"/>
            <a:ext cx="1345521"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sz="1400" b="1" kern="0">
                <a:solidFill>
                  <a:sysClr val="windowText" lastClr="000000">
                    <a:lumMod val="85000"/>
                    <a:lumOff val="15000"/>
                  </a:sysClr>
                </a:solidFill>
                <a:latin typeface="微软雅黑" pitchFamily="34" charset="-122"/>
                <a:ea typeface="微软雅黑" pitchFamily="34" charset="-122"/>
              </a:rPr>
              <a:t>■</a:t>
            </a:r>
            <a:r>
              <a:rPr lang="zh-CN" altLang="en-US" sz="1400" b="1" kern="0">
                <a:solidFill>
                  <a:sysClr val="windowText" lastClr="000000">
                    <a:lumMod val="85000"/>
                    <a:lumOff val="15000"/>
                  </a:sysClr>
                </a:solidFill>
                <a:latin typeface="微软雅黑" pitchFamily="34" charset="-122"/>
                <a:ea typeface="微软雅黑" pitchFamily="34" charset="-122"/>
              </a:rPr>
              <a:t>请输入您标题</a:t>
            </a:r>
          </a:p>
        </p:txBody>
      </p:sp>
      <p:sp>
        <p:nvSpPr>
          <p:cNvPr id="18" name="TextBox 17"/>
          <p:cNvSpPr txBox="1">
            <a:spLocks noChangeArrowheads="1"/>
          </p:cNvSpPr>
          <p:nvPr/>
        </p:nvSpPr>
        <p:spPr bwMode="auto">
          <a:xfrm>
            <a:off x="6153152" y="2438400"/>
            <a:ext cx="2074863" cy="609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900">
                <a:solidFill>
                  <a:srgbClr val="262626"/>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a:spLocks noChangeArrowheads="1"/>
          </p:cNvSpPr>
          <p:nvPr/>
        </p:nvSpPr>
        <p:spPr bwMode="auto">
          <a:xfrm>
            <a:off x="2003426" y="3970340"/>
            <a:ext cx="1345521"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sz="1400" b="1" kern="0" dirty="0">
                <a:solidFill>
                  <a:sysClr val="windowText" lastClr="000000">
                    <a:lumMod val="85000"/>
                    <a:lumOff val="15000"/>
                  </a:sysClr>
                </a:solidFill>
                <a:latin typeface="微软雅黑" pitchFamily="34" charset="-122"/>
                <a:ea typeface="微软雅黑" pitchFamily="34" charset="-122"/>
              </a:rPr>
              <a:t>■</a:t>
            </a:r>
            <a:r>
              <a:rPr lang="zh-CN" altLang="en-US" sz="1400" b="1" kern="0" dirty="0">
                <a:solidFill>
                  <a:sysClr val="windowText" lastClr="000000">
                    <a:lumMod val="85000"/>
                    <a:lumOff val="15000"/>
                  </a:sysClr>
                </a:solidFill>
                <a:latin typeface="微软雅黑" pitchFamily="34" charset="-122"/>
                <a:ea typeface="微软雅黑" pitchFamily="34" charset="-122"/>
              </a:rPr>
              <a:t>请输入您标题</a:t>
            </a:r>
          </a:p>
        </p:txBody>
      </p:sp>
      <p:sp>
        <p:nvSpPr>
          <p:cNvPr id="20" name="TextBox 19"/>
          <p:cNvSpPr txBox="1">
            <a:spLocks noChangeArrowheads="1"/>
          </p:cNvSpPr>
          <p:nvPr/>
        </p:nvSpPr>
        <p:spPr bwMode="auto">
          <a:xfrm>
            <a:off x="2003425" y="4237040"/>
            <a:ext cx="3321050" cy="429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900">
                <a:solidFill>
                  <a:srgbClr val="262626"/>
                </a:solidFill>
                <a:latin typeface="微软雅黑" pitchFamily="34" charset="-122"/>
                <a:ea typeface="微软雅黑" pitchFamily="34" charset="-122"/>
              </a:rPr>
              <a:t>您的内容打在这里，或者通过复制您的文本后，在此框中选择粘贴，并选择只保留文字。</a:t>
            </a:r>
          </a:p>
        </p:txBody>
      </p:sp>
      <p:sp>
        <p:nvSpPr>
          <p:cNvPr id="21" name="矩形 20"/>
          <p:cNvSpPr>
            <a:spLocks noChangeArrowheads="1"/>
          </p:cNvSpPr>
          <p:nvPr/>
        </p:nvSpPr>
        <p:spPr bwMode="auto">
          <a:xfrm>
            <a:off x="6234116" y="1292228"/>
            <a:ext cx="1844675" cy="112871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lIns="68558" tIns="34280" rIns="68558" bIns="34280"/>
          <a:lstStyle>
            <a:lvl1pPr defTabSz="684213" eaLnBrk="0" hangingPunct="0">
              <a:defRPr>
                <a:solidFill>
                  <a:schemeClr val="tx1"/>
                </a:solidFill>
                <a:latin typeface="Arial" pitchFamily="34" charset="0"/>
                <a:ea typeface="宋体" pitchFamily="2" charset="-122"/>
              </a:defRPr>
            </a:lvl1pPr>
            <a:lvl2pPr marL="742950" indent="-285750" defTabSz="684213" eaLnBrk="0" hangingPunct="0">
              <a:defRPr>
                <a:solidFill>
                  <a:schemeClr val="tx1"/>
                </a:solidFill>
                <a:latin typeface="Arial" pitchFamily="34" charset="0"/>
                <a:ea typeface="宋体" pitchFamily="2" charset="-122"/>
              </a:defRPr>
            </a:lvl2pPr>
            <a:lvl3pPr marL="1143000" indent="-228600" defTabSz="684213" eaLnBrk="0" hangingPunct="0">
              <a:defRPr>
                <a:solidFill>
                  <a:schemeClr val="tx1"/>
                </a:solidFill>
                <a:latin typeface="Arial" pitchFamily="34" charset="0"/>
                <a:ea typeface="宋体" pitchFamily="2" charset="-122"/>
              </a:defRPr>
            </a:lvl3pPr>
            <a:lvl4pPr marL="1600200" indent="-228600" defTabSz="684213" eaLnBrk="0" hangingPunct="0">
              <a:defRPr>
                <a:solidFill>
                  <a:schemeClr val="tx1"/>
                </a:solidFill>
                <a:latin typeface="Arial" pitchFamily="34" charset="0"/>
                <a:ea typeface="宋体" pitchFamily="2" charset="-122"/>
              </a:defRPr>
            </a:lvl4pPr>
            <a:lvl5pPr marL="2057400" indent="-228600" defTabSz="684213" eaLnBrk="0" hangingPunct="0">
              <a:defRPr>
                <a:solidFill>
                  <a:schemeClr val="tx1"/>
                </a:solidFill>
                <a:latin typeface="Arial" pitchFamily="34" charset="0"/>
                <a:ea typeface="宋体" pitchFamily="2" charset="-122"/>
              </a:defRPr>
            </a:lvl5pPr>
            <a:lvl6pPr marL="2514600" indent="-228600" defTabSz="6842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42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42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4213"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100">
              <a:solidFill>
                <a:srgbClr val="000000"/>
              </a:solidFill>
              <a:latin typeface="Calibri" pitchFamily="34" charset="0"/>
              <a:ea typeface="微软雅黑" pitchFamily="34" charset="-122"/>
            </a:endParaRPr>
          </a:p>
        </p:txBody>
      </p:sp>
      <p:sp>
        <p:nvSpPr>
          <p:cNvPr id="22" name="矩形 21"/>
          <p:cNvSpPr>
            <a:spLocks noChangeArrowheads="1"/>
          </p:cNvSpPr>
          <p:nvPr/>
        </p:nvSpPr>
        <p:spPr bwMode="auto">
          <a:xfrm>
            <a:off x="1200152" y="2430463"/>
            <a:ext cx="1846263" cy="1122362"/>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lIns="68558" tIns="34280" rIns="68558" bIns="34280"/>
          <a:lstStyle>
            <a:lvl1pPr defTabSz="684213" eaLnBrk="0" hangingPunct="0">
              <a:defRPr>
                <a:solidFill>
                  <a:schemeClr val="tx1"/>
                </a:solidFill>
                <a:latin typeface="Arial" pitchFamily="34" charset="0"/>
                <a:ea typeface="宋体" pitchFamily="2" charset="-122"/>
              </a:defRPr>
            </a:lvl1pPr>
            <a:lvl2pPr marL="742950" indent="-285750" defTabSz="684213" eaLnBrk="0" hangingPunct="0">
              <a:defRPr>
                <a:solidFill>
                  <a:schemeClr val="tx1"/>
                </a:solidFill>
                <a:latin typeface="Arial" pitchFamily="34" charset="0"/>
                <a:ea typeface="宋体" pitchFamily="2" charset="-122"/>
              </a:defRPr>
            </a:lvl2pPr>
            <a:lvl3pPr marL="1143000" indent="-228600" defTabSz="684213" eaLnBrk="0" hangingPunct="0">
              <a:defRPr>
                <a:solidFill>
                  <a:schemeClr val="tx1"/>
                </a:solidFill>
                <a:latin typeface="Arial" pitchFamily="34" charset="0"/>
                <a:ea typeface="宋体" pitchFamily="2" charset="-122"/>
              </a:defRPr>
            </a:lvl3pPr>
            <a:lvl4pPr marL="1600200" indent="-228600" defTabSz="684213" eaLnBrk="0" hangingPunct="0">
              <a:defRPr>
                <a:solidFill>
                  <a:schemeClr val="tx1"/>
                </a:solidFill>
                <a:latin typeface="Arial" pitchFamily="34" charset="0"/>
                <a:ea typeface="宋体" pitchFamily="2" charset="-122"/>
              </a:defRPr>
            </a:lvl4pPr>
            <a:lvl5pPr marL="2057400" indent="-228600" defTabSz="684213" eaLnBrk="0" hangingPunct="0">
              <a:defRPr>
                <a:solidFill>
                  <a:schemeClr val="tx1"/>
                </a:solidFill>
                <a:latin typeface="Arial" pitchFamily="34" charset="0"/>
                <a:ea typeface="宋体" pitchFamily="2" charset="-122"/>
              </a:defRPr>
            </a:lvl5pPr>
            <a:lvl6pPr marL="2514600" indent="-228600" defTabSz="6842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42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42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4213"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100">
              <a:solidFill>
                <a:srgbClr val="000000"/>
              </a:solidFill>
              <a:latin typeface="Calibri" pitchFamily="34" charset="0"/>
              <a:ea typeface="微软雅黑" pitchFamily="34" charset="-122"/>
            </a:endParaRPr>
          </a:p>
        </p:txBody>
      </p:sp>
      <p:sp>
        <p:nvSpPr>
          <p:cNvPr id="23" name="矩形 22"/>
          <p:cNvSpPr>
            <a:spLocks noChangeArrowheads="1"/>
          </p:cNvSpPr>
          <p:nvPr/>
        </p:nvSpPr>
        <p:spPr bwMode="auto">
          <a:xfrm>
            <a:off x="5400675" y="3965576"/>
            <a:ext cx="1879600" cy="950913"/>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lgn="ctr">
                <a:solidFill>
                  <a:srgbClr val="000000"/>
                </a:solidFill>
                <a:round/>
                <a:headEnd/>
                <a:tailEnd/>
              </a14:hiddenLine>
            </a:ext>
          </a:extLst>
        </p:spPr>
        <p:txBody>
          <a:bodyPr lIns="68558" tIns="34280" rIns="68558" bIns="34280"/>
          <a:lstStyle>
            <a:lvl1pPr defTabSz="684213" eaLnBrk="0" hangingPunct="0">
              <a:defRPr>
                <a:solidFill>
                  <a:schemeClr val="tx1"/>
                </a:solidFill>
                <a:latin typeface="Arial" pitchFamily="34" charset="0"/>
                <a:ea typeface="宋体" pitchFamily="2" charset="-122"/>
              </a:defRPr>
            </a:lvl1pPr>
            <a:lvl2pPr marL="742950" indent="-285750" defTabSz="684213" eaLnBrk="0" hangingPunct="0">
              <a:defRPr>
                <a:solidFill>
                  <a:schemeClr val="tx1"/>
                </a:solidFill>
                <a:latin typeface="Arial" pitchFamily="34" charset="0"/>
                <a:ea typeface="宋体" pitchFamily="2" charset="-122"/>
              </a:defRPr>
            </a:lvl2pPr>
            <a:lvl3pPr marL="1143000" indent="-228600" defTabSz="684213" eaLnBrk="0" hangingPunct="0">
              <a:defRPr>
                <a:solidFill>
                  <a:schemeClr val="tx1"/>
                </a:solidFill>
                <a:latin typeface="Arial" pitchFamily="34" charset="0"/>
                <a:ea typeface="宋体" pitchFamily="2" charset="-122"/>
              </a:defRPr>
            </a:lvl3pPr>
            <a:lvl4pPr marL="1600200" indent="-228600" defTabSz="684213" eaLnBrk="0" hangingPunct="0">
              <a:defRPr>
                <a:solidFill>
                  <a:schemeClr val="tx1"/>
                </a:solidFill>
                <a:latin typeface="Arial" pitchFamily="34" charset="0"/>
                <a:ea typeface="宋体" pitchFamily="2" charset="-122"/>
              </a:defRPr>
            </a:lvl4pPr>
            <a:lvl5pPr marL="2057400" indent="-228600" defTabSz="684213" eaLnBrk="0" hangingPunct="0">
              <a:defRPr>
                <a:solidFill>
                  <a:schemeClr val="tx1"/>
                </a:solidFill>
                <a:latin typeface="Arial" pitchFamily="34" charset="0"/>
                <a:ea typeface="宋体" pitchFamily="2" charset="-122"/>
              </a:defRPr>
            </a:lvl5pPr>
            <a:lvl6pPr marL="2514600" indent="-228600" defTabSz="684213"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684213"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684213"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684213"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endParaRPr lang="zh-CN" altLang="en-US" sz="1100">
              <a:solidFill>
                <a:srgbClr val="000000"/>
              </a:solidFill>
              <a:latin typeface="Calibri" pitchFamily="34" charset="0"/>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300" fill="hold"/>
                                        <p:tgtEl>
                                          <p:spTgt spid="10"/>
                                        </p:tgtEl>
                                        <p:attrNameLst>
                                          <p:attrName>ppt_w</p:attrName>
                                        </p:attrNameLst>
                                      </p:cBhvr>
                                      <p:tavLst>
                                        <p:tav tm="0">
                                          <p:val>
                                            <p:fltVal val="0"/>
                                          </p:val>
                                        </p:tav>
                                        <p:tav tm="100000">
                                          <p:val>
                                            <p:strVal val="#ppt_w"/>
                                          </p:val>
                                        </p:tav>
                                      </p:tavLst>
                                    </p:anim>
                                    <p:anim calcmode="lin" valueType="num">
                                      <p:cBhvr>
                                        <p:cTn id="17" dur="300" fill="hold"/>
                                        <p:tgtEl>
                                          <p:spTgt spid="10"/>
                                        </p:tgtEl>
                                        <p:attrNameLst>
                                          <p:attrName>ppt_h</p:attrName>
                                        </p:attrNameLst>
                                      </p:cBhvr>
                                      <p:tavLst>
                                        <p:tav tm="0">
                                          <p:val>
                                            <p:fltVal val="0"/>
                                          </p:val>
                                        </p:tav>
                                        <p:tav tm="100000">
                                          <p:val>
                                            <p:strVal val="#ppt_h"/>
                                          </p:val>
                                        </p:tav>
                                      </p:tavLst>
                                    </p:anim>
                                    <p:anim calcmode="lin" valueType="num">
                                      <p:cBhvr>
                                        <p:cTn id="18" dur="300" fill="hold"/>
                                        <p:tgtEl>
                                          <p:spTgt spid="10"/>
                                        </p:tgtEl>
                                        <p:attrNameLst>
                                          <p:attrName>style.rotation</p:attrName>
                                        </p:attrNameLst>
                                      </p:cBhvr>
                                      <p:tavLst>
                                        <p:tav tm="0">
                                          <p:val>
                                            <p:fltVal val="90"/>
                                          </p:val>
                                        </p:tav>
                                        <p:tav tm="100000">
                                          <p:val>
                                            <p:fltVal val="0"/>
                                          </p:val>
                                        </p:tav>
                                      </p:tavLst>
                                    </p:anim>
                                    <p:animEffect transition="in" filter="fade">
                                      <p:cBhvr>
                                        <p:cTn id="19" dur="300"/>
                                        <p:tgtEl>
                                          <p:spTgt spid="10"/>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randombar(horizontal)">
                                      <p:cBhvr>
                                        <p:cTn id="27" dur="500"/>
                                        <p:tgtEl>
                                          <p:spTgt spid="21"/>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2800"/>
                            </p:stCondLst>
                            <p:childTnLst>
                              <p:par>
                                <p:cTn id="33" presetID="2" presetClass="entr" presetSubtype="9"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300" fill="hold"/>
                                        <p:tgtEl>
                                          <p:spTgt spid="12"/>
                                        </p:tgtEl>
                                        <p:attrNameLst>
                                          <p:attrName>ppt_w</p:attrName>
                                        </p:attrNameLst>
                                      </p:cBhvr>
                                      <p:tavLst>
                                        <p:tav tm="0">
                                          <p:val>
                                            <p:fltVal val="0"/>
                                          </p:val>
                                        </p:tav>
                                        <p:tav tm="100000">
                                          <p:val>
                                            <p:strVal val="#ppt_w"/>
                                          </p:val>
                                        </p:tav>
                                      </p:tavLst>
                                    </p:anim>
                                    <p:anim calcmode="lin" valueType="num">
                                      <p:cBhvr>
                                        <p:cTn id="41" dur="300" fill="hold"/>
                                        <p:tgtEl>
                                          <p:spTgt spid="12"/>
                                        </p:tgtEl>
                                        <p:attrNameLst>
                                          <p:attrName>ppt_h</p:attrName>
                                        </p:attrNameLst>
                                      </p:cBhvr>
                                      <p:tavLst>
                                        <p:tav tm="0">
                                          <p:val>
                                            <p:fltVal val="0"/>
                                          </p:val>
                                        </p:tav>
                                        <p:tav tm="100000">
                                          <p:val>
                                            <p:strVal val="#ppt_h"/>
                                          </p:val>
                                        </p:tav>
                                      </p:tavLst>
                                    </p:anim>
                                    <p:anim calcmode="lin" valueType="num">
                                      <p:cBhvr>
                                        <p:cTn id="42" dur="300" fill="hold"/>
                                        <p:tgtEl>
                                          <p:spTgt spid="12"/>
                                        </p:tgtEl>
                                        <p:attrNameLst>
                                          <p:attrName>style.rotation</p:attrName>
                                        </p:attrNameLst>
                                      </p:cBhvr>
                                      <p:tavLst>
                                        <p:tav tm="0">
                                          <p:val>
                                            <p:fltVal val="90"/>
                                          </p:val>
                                        </p:tav>
                                        <p:tav tm="100000">
                                          <p:val>
                                            <p:fltVal val="0"/>
                                          </p:val>
                                        </p:tav>
                                      </p:tavLst>
                                    </p:anim>
                                    <p:animEffect transition="in" filter="fade">
                                      <p:cBhvr>
                                        <p:cTn id="43" dur="300"/>
                                        <p:tgtEl>
                                          <p:spTgt spid="12"/>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up)">
                                      <p:cBhvr>
                                        <p:cTn id="51" dur="500"/>
                                        <p:tgtEl>
                                          <p:spTgt spid="20"/>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randombar(horizontal)">
                                      <p:cBhvr>
                                        <p:cTn id="55" dur="500"/>
                                        <p:tgtEl>
                                          <p:spTgt spid="23"/>
                                        </p:tgtEl>
                                      </p:cBhvr>
                                    </p:animEffect>
                                  </p:childTnLst>
                                </p:cTn>
                              </p:par>
                            </p:childTnLst>
                          </p:cTn>
                        </p:par>
                        <p:par>
                          <p:cTn id="56" fill="hold">
                            <p:stCondLst>
                              <p:cond delay="5100"/>
                            </p:stCondLst>
                            <p:childTnLst>
                              <p:par>
                                <p:cTn id="57" presetID="2" presetClass="entr" presetSubtype="2"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1+#ppt_w/2"/>
                                          </p:val>
                                        </p:tav>
                                        <p:tav tm="100000">
                                          <p:val>
                                            <p:strVal val="#ppt_x"/>
                                          </p:val>
                                        </p:tav>
                                      </p:tavLst>
                                    </p:anim>
                                    <p:anim calcmode="lin" valueType="num">
                                      <p:cBhvr additive="base">
                                        <p:cTn id="60" dur="500" fill="hold"/>
                                        <p:tgtEl>
                                          <p:spTgt spid="13"/>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p:cTn id="64" dur="300" fill="hold"/>
                                        <p:tgtEl>
                                          <p:spTgt spid="14"/>
                                        </p:tgtEl>
                                        <p:attrNameLst>
                                          <p:attrName>ppt_w</p:attrName>
                                        </p:attrNameLst>
                                      </p:cBhvr>
                                      <p:tavLst>
                                        <p:tav tm="0">
                                          <p:val>
                                            <p:fltVal val="0"/>
                                          </p:val>
                                        </p:tav>
                                        <p:tav tm="100000">
                                          <p:val>
                                            <p:strVal val="#ppt_w"/>
                                          </p:val>
                                        </p:tav>
                                      </p:tavLst>
                                    </p:anim>
                                    <p:anim calcmode="lin" valueType="num">
                                      <p:cBhvr>
                                        <p:cTn id="65" dur="300" fill="hold"/>
                                        <p:tgtEl>
                                          <p:spTgt spid="14"/>
                                        </p:tgtEl>
                                        <p:attrNameLst>
                                          <p:attrName>ppt_h</p:attrName>
                                        </p:attrNameLst>
                                      </p:cBhvr>
                                      <p:tavLst>
                                        <p:tav tm="0">
                                          <p:val>
                                            <p:fltVal val="0"/>
                                          </p:val>
                                        </p:tav>
                                        <p:tav tm="100000">
                                          <p:val>
                                            <p:strVal val="#ppt_h"/>
                                          </p:val>
                                        </p:tav>
                                      </p:tavLst>
                                    </p:anim>
                                    <p:anim calcmode="lin" valueType="num">
                                      <p:cBhvr>
                                        <p:cTn id="66" dur="300" fill="hold"/>
                                        <p:tgtEl>
                                          <p:spTgt spid="14"/>
                                        </p:tgtEl>
                                        <p:attrNameLst>
                                          <p:attrName>style.rotation</p:attrName>
                                        </p:attrNameLst>
                                      </p:cBhvr>
                                      <p:tavLst>
                                        <p:tav tm="0">
                                          <p:val>
                                            <p:fltVal val="90"/>
                                          </p:val>
                                        </p:tav>
                                        <p:tav tm="100000">
                                          <p:val>
                                            <p:fltVal val="0"/>
                                          </p:val>
                                        </p:tav>
                                      </p:tavLst>
                                    </p:anim>
                                    <p:animEffect transition="in" filter="fade">
                                      <p:cBhvr>
                                        <p:cTn id="67" dur="300"/>
                                        <p:tgtEl>
                                          <p:spTgt spid="14"/>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left)">
                                      <p:cBhvr>
                                        <p:cTn id="71" dur="500"/>
                                        <p:tgtEl>
                                          <p:spTgt spid="15"/>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500"/>
                                        <p:tgtEl>
                                          <p:spTgt spid="16"/>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randombar(horizontal)">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2" grpId="0"/>
      <p:bldP spid="14" grpId="0"/>
      <p:bldP spid="15" grpId="0"/>
      <p:bldP spid="16" grpId="0"/>
      <p:bldP spid="17" grpId="0"/>
      <p:bldP spid="18" grpId="0"/>
      <p:bldP spid="19" grpId="0"/>
      <p:bldP spid="20" grpId="0"/>
      <p:bldP spid="21" grpId="0" animBg="1"/>
      <p:bldP spid="22"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7020272" y="1083650"/>
            <a:ext cx="1427835" cy="1427835"/>
          </a:xfrm>
          <a:prstGeom prst="ellipse">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3200" b="1" dirty="0">
              <a:solidFill>
                <a:schemeClr val="lt1">
                  <a:alpha val="70000"/>
                </a:schemeClr>
              </a:solidFill>
              <a:latin typeface="微软雅黑" pitchFamily="34" charset="-122"/>
              <a:ea typeface="微软雅黑" pitchFamily="34" charset="-122"/>
            </a:endParaRPr>
          </a:p>
        </p:txBody>
      </p:sp>
      <p:sp>
        <p:nvSpPr>
          <p:cNvPr id="6" name="TextBox 5"/>
          <p:cNvSpPr txBox="1"/>
          <p:nvPr/>
        </p:nvSpPr>
        <p:spPr>
          <a:xfrm>
            <a:off x="7111261" y="1508892"/>
            <a:ext cx="1245854" cy="646331"/>
          </a:xfrm>
          <a:prstGeom prst="rect">
            <a:avLst/>
          </a:prstGeom>
          <a:noFill/>
        </p:spPr>
        <p:txBody>
          <a:bodyPr wrap="none" lIns="91434" tIns="45717" rIns="91434" bIns="45717" rtlCol="0">
            <a:spAutoFit/>
          </a:bodyPr>
          <a:lstStyle/>
          <a:p>
            <a:r>
              <a:rPr lang="zh-CN" altLang="en-US" sz="3600" b="1" dirty="0">
                <a:solidFill>
                  <a:schemeClr val="bg1">
                    <a:alpha val="90000"/>
                  </a:schemeClr>
                </a:solidFill>
                <a:latin typeface="微软雅黑" pitchFamily="34" charset="-122"/>
                <a:ea typeface="微软雅黑" pitchFamily="34" charset="-122"/>
              </a:rPr>
              <a:t>前 言</a:t>
            </a:r>
          </a:p>
        </p:txBody>
      </p:sp>
      <p:sp>
        <p:nvSpPr>
          <p:cNvPr id="7" name="椭圆 6"/>
          <p:cNvSpPr/>
          <p:nvPr/>
        </p:nvSpPr>
        <p:spPr>
          <a:xfrm>
            <a:off x="7629216" y="737703"/>
            <a:ext cx="600748" cy="600748"/>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sp>
        <p:nvSpPr>
          <p:cNvPr id="9" name="椭圆 8"/>
          <p:cNvSpPr/>
          <p:nvPr/>
        </p:nvSpPr>
        <p:spPr>
          <a:xfrm>
            <a:off x="8028385" y="2508991"/>
            <a:ext cx="216062" cy="216062"/>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sp>
        <p:nvSpPr>
          <p:cNvPr id="8" name="椭圆 7"/>
          <p:cNvSpPr/>
          <p:nvPr/>
        </p:nvSpPr>
        <p:spPr>
          <a:xfrm>
            <a:off x="7020273" y="1125837"/>
            <a:ext cx="302428" cy="303070"/>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sp>
        <p:nvSpPr>
          <p:cNvPr id="10" name="矩形 9"/>
          <p:cNvSpPr/>
          <p:nvPr/>
        </p:nvSpPr>
        <p:spPr>
          <a:xfrm>
            <a:off x="1259632" y="1653551"/>
            <a:ext cx="5604727" cy="178503"/>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1" name="TextBox 10"/>
          <p:cNvSpPr txBox="1"/>
          <p:nvPr/>
        </p:nvSpPr>
        <p:spPr>
          <a:xfrm>
            <a:off x="1187625" y="2277894"/>
            <a:ext cx="5688631" cy="1679318"/>
          </a:xfrm>
          <a:prstGeom prst="rect">
            <a:avLst/>
          </a:prstGeom>
          <a:noFill/>
        </p:spPr>
        <p:txBody>
          <a:bodyPr wrap="square" lIns="68591" tIns="34295" rIns="68591" bIns="34295" rtlCol="0">
            <a:spAutoFit/>
          </a:bodyPr>
          <a:lstStyle/>
          <a:p>
            <a:pPr lvl="0" algn="just" fontAlgn="base">
              <a:lnSpc>
                <a:spcPct val="150000"/>
              </a:lnSpc>
              <a:spcBef>
                <a:spcPct val="0"/>
              </a:spcBef>
              <a:spcAft>
                <a:spcPct val="0"/>
              </a:spcAft>
            </a:pPr>
            <a:r>
              <a:rPr lang="zh-CN" altLang="en-US" sz="1100" dirty="0">
                <a:solidFill>
                  <a:prstClr val="black">
                    <a:lumMod val="95000"/>
                    <a:lumOff val="5000"/>
                  </a:prstClr>
                </a:solidFill>
                <a:latin typeface="微软雅黑" pitchFamily="34" charset="-122"/>
                <a:ea typeface="微软雅黑" pitchFamily="34" charset="-122"/>
              </a:rPr>
              <a:t>光阴荏苒，在忙忙碌碌中送走了</a:t>
            </a:r>
            <a:r>
              <a:rPr lang="en-US" altLang="zh-CN" sz="1100" dirty="0">
                <a:solidFill>
                  <a:prstClr val="black">
                    <a:lumMod val="95000"/>
                    <a:lumOff val="5000"/>
                  </a:prstClr>
                </a:solidFill>
                <a:latin typeface="微软雅黑" pitchFamily="34" charset="-122"/>
                <a:ea typeface="微软雅黑" pitchFamily="34" charset="-122"/>
              </a:rPr>
              <a:t>2015</a:t>
            </a:r>
            <a:r>
              <a:rPr lang="zh-CN" altLang="en-US" sz="1100" dirty="0">
                <a:solidFill>
                  <a:prstClr val="black">
                    <a:lumMod val="95000"/>
                    <a:lumOff val="5000"/>
                  </a:prstClr>
                </a:solidFill>
                <a:latin typeface="微软雅黑" pitchFamily="34" charset="-122"/>
                <a:ea typeface="微软雅黑" pitchFamily="34" charset="-122"/>
              </a:rPr>
              <a:t>年，这一年对本人来说还是收获颇多，我们在市场经济的大潮中，乘风破浪，勇往直前</a:t>
            </a:r>
            <a:r>
              <a:rPr lang="zh-CN" altLang="en-US" sz="1200" b="1" dirty="0">
                <a:solidFill>
                  <a:prstClr val="black">
                    <a:lumMod val="95000"/>
                    <a:lumOff val="5000"/>
                  </a:prstClr>
                </a:solidFill>
                <a:latin typeface="微软雅黑" pitchFamily="34" charset="-122"/>
                <a:ea typeface="微软雅黑" pitchFamily="34" charset="-122"/>
              </a:rPr>
              <a:t>。</a:t>
            </a:r>
            <a:r>
              <a:rPr lang="zh-CN" altLang="en-US" sz="1200" dirty="0">
                <a:solidFill>
                  <a:srgbClr val="69462C"/>
                </a:solidFill>
                <a:latin typeface="微软雅黑" pitchFamily="34" charset="-122"/>
                <a:ea typeface="微软雅黑" pitchFamily="34" charset="-122"/>
              </a:rPr>
              <a:t>我真诚希望，我们能形成强大凝聚力，团结合作，共同发展。我真诚地希望，我们能形成强大的创造力，开拓进取，探索创新。</a:t>
            </a:r>
            <a:endParaRPr lang="en-US" altLang="zh-CN" sz="1200" dirty="0">
              <a:solidFill>
                <a:srgbClr val="69462C"/>
              </a:solidFill>
              <a:latin typeface="微软雅黑" pitchFamily="34" charset="-122"/>
              <a:ea typeface="微软雅黑" pitchFamily="34" charset="-122"/>
            </a:endParaRPr>
          </a:p>
          <a:p>
            <a:pPr lvl="0" algn="just" fontAlgn="base">
              <a:lnSpc>
                <a:spcPct val="150000"/>
              </a:lnSpc>
              <a:spcBef>
                <a:spcPct val="0"/>
              </a:spcBef>
              <a:spcAft>
                <a:spcPct val="0"/>
              </a:spcAft>
            </a:pPr>
            <a:r>
              <a:rPr lang="en-US" altLang="zh-CN" sz="1200" b="1" dirty="0">
                <a:solidFill>
                  <a:prstClr val="black">
                    <a:lumMod val="95000"/>
                    <a:lumOff val="5000"/>
                  </a:prstClr>
                </a:solidFill>
                <a:latin typeface="微软雅黑" pitchFamily="34" charset="-122"/>
                <a:ea typeface="微软雅黑" pitchFamily="34" charset="-122"/>
              </a:rPr>
              <a:t>     </a:t>
            </a:r>
            <a:r>
              <a:rPr lang="en-US" altLang="zh-CN" sz="1200" dirty="0">
                <a:solidFill>
                  <a:prstClr val="black">
                    <a:lumMod val="95000"/>
                    <a:lumOff val="5000"/>
                  </a:prstClr>
                </a:solidFill>
                <a:latin typeface="微软雅黑" pitchFamily="34" charset="-122"/>
                <a:ea typeface="微软雅黑" pitchFamily="34" charset="-122"/>
              </a:rPr>
              <a:t> 2016</a:t>
            </a:r>
            <a:r>
              <a:rPr lang="zh-CN" altLang="en-US" sz="1100" dirty="0">
                <a:solidFill>
                  <a:prstClr val="black">
                    <a:lumMod val="95000"/>
                    <a:lumOff val="5000"/>
                  </a:prstClr>
                </a:solidFill>
                <a:latin typeface="微软雅黑" pitchFamily="34" charset="-122"/>
                <a:ea typeface="微软雅黑" pitchFamily="34" charset="-122"/>
              </a:rPr>
              <a:t>全体员工在工作中，能以积极的思想、开放的观念和良好的工作态度，创新发展理念，创新经济增长方式，丰富完善公司的企业文化，形成独具特色的企业精神，不断提升公司的综合竞争力，为把</a:t>
            </a:r>
            <a:r>
              <a:rPr lang="en-US" altLang="zh-CN" sz="1100" dirty="0">
                <a:solidFill>
                  <a:prstClr val="black">
                    <a:lumMod val="95000"/>
                    <a:lumOff val="5000"/>
                  </a:prstClr>
                </a:solidFill>
                <a:latin typeface="微软雅黑" pitchFamily="34" charset="-122"/>
                <a:ea typeface="微软雅黑" pitchFamily="34" charset="-122"/>
              </a:rPr>
              <a:t>XXX</a:t>
            </a:r>
            <a:r>
              <a:rPr lang="zh-CN" altLang="en-US" sz="1100" dirty="0">
                <a:solidFill>
                  <a:prstClr val="black">
                    <a:lumMod val="95000"/>
                    <a:lumOff val="5000"/>
                  </a:prstClr>
                </a:solidFill>
                <a:latin typeface="微软雅黑" pitchFamily="34" charset="-122"/>
                <a:ea typeface="微软雅黑" pitchFamily="34" charset="-122"/>
              </a:rPr>
              <a:t>有限公司做大做强作出新的贡献。</a:t>
            </a:r>
            <a:endParaRPr lang="en-US" altLang="zh-CN" sz="1100" kern="0" dirty="0">
              <a:solidFill>
                <a:prstClr val="black">
                  <a:lumMod val="95000"/>
                  <a:lumOff val="5000"/>
                </a:prstClr>
              </a:solidFill>
            </a:endParaRPr>
          </a:p>
        </p:txBody>
      </p:sp>
      <p:sp>
        <p:nvSpPr>
          <p:cNvPr id="12" name="矩形 11"/>
          <p:cNvSpPr/>
          <p:nvPr/>
        </p:nvSpPr>
        <p:spPr>
          <a:xfrm>
            <a:off x="1259632" y="1949970"/>
            <a:ext cx="5604727" cy="45719"/>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pic>
        <p:nvPicPr>
          <p:cNvPr id="14" name="Picture 5" descr="10-1"/>
          <p:cNvPicPr>
            <a:picLocks noChangeAspect="1" noChangeArrowheads="1"/>
          </p:cNvPicPr>
          <p:nvPr/>
        </p:nvPicPr>
        <p:blipFill>
          <a:blip r:embed="rId3" cstate="print">
            <a:extLst>
              <a:ext uri="{28A0092B-C50C-407E-A947-70E740481C1C}">
                <a14:useLocalDpi xmlns:a14="http://schemas.microsoft.com/office/drawing/2010/main" val="0"/>
              </a:ext>
            </a:extLst>
          </a:blip>
          <a:srcRect r="8557"/>
          <a:stretch>
            <a:fillRect/>
          </a:stretch>
        </p:blipFill>
        <p:spPr bwMode="auto">
          <a:xfrm>
            <a:off x="1708511" y="627409"/>
            <a:ext cx="4356497" cy="185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8596288"/>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childTnLst>
                                </p:cTn>
                              </p:par>
                              <p:par>
                                <p:cTn id="9" presetID="26" presetClass="emph" presetSubtype="0" fill="hold" grpId="1" nodeType="withEffect">
                                  <p:stCondLst>
                                    <p:cond delay="500"/>
                                  </p:stCondLst>
                                  <p:childTnLst>
                                    <p:animEffect transition="out" filter="fade">
                                      <p:cBhvr>
                                        <p:cTn id="10" dur="1000" tmFilter="0, 0; .2, .5; .8, .5; 1, 0"/>
                                        <p:tgtEl>
                                          <p:spTgt spid="5"/>
                                        </p:tgtEl>
                                      </p:cBhvr>
                                    </p:animEffect>
                                    <p:animScale>
                                      <p:cBhvr>
                                        <p:cTn id="11" dur="500" autoRev="1" fill="hold"/>
                                        <p:tgtEl>
                                          <p:spTgt spid="5"/>
                                        </p:tgtEl>
                                      </p:cBhvr>
                                      <p:by x="105000" y="105000"/>
                                    </p:animScale>
                                  </p:childTnLst>
                                </p:cTn>
                              </p:par>
                              <p:par>
                                <p:cTn id="12" presetID="2" presetClass="entr" presetSubtype="3"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00" fill="hold"/>
                                        <p:tgtEl>
                                          <p:spTgt spid="7"/>
                                        </p:tgtEl>
                                        <p:attrNameLst>
                                          <p:attrName>ppt_x</p:attrName>
                                        </p:attrNameLst>
                                      </p:cBhvr>
                                      <p:tavLst>
                                        <p:tav tm="0">
                                          <p:val>
                                            <p:strVal val="1+#ppt_w/2"/>
                                          </p:val>
                                        </p:tav>
                                        <p:tav tm="100000">
                                          <p:val>
                                            <p:strVal val="#ppt_x"/>
                                          </p:val>
                                        </p:tav>
                                      </p:tavLst>
                                    </p:anim>
                                    <p:anim calcmode="lin" valueType="num">
                                      <p:cBhvr additive="base">
                                        <p:cTn id="15" dur="1000" fill="hold"/>
                                        <p:tgtEl>
                                          <p:spTgt spid="7"/>
                                        </p:tgtEl>
                                        <p:attrNameLst>
                                          <p:attrName>ppt_y</p:attrName>
                                        </p:attrNameLst>
                                      </p:cBhvr>
                                      <p:tavLst>
                                        <p:tav tm="0">
                                          <p:val>
                                            <p:strVal val="0-#ppt_h/2"/>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1000" fill="hold"/>
                                        <p:tgtEl>
                                          <p:spTgt spid="8"/>
                                        </p:tgtEl>
                                        <p:attrNameLst>
                                          <p:attrName>ppt_x</p:attrName>
                                        </p:attrNameLst>
                                      </p:cBhvr>
                                      <p:tavLst>
                                        <p:tav tm="0">
                                          <p:val>
                                            <p:strVal val="0-#ppt_w/2"/>
                                          </p:val>
                                        </p:tav>
                                        <p:tav tm="100000">
                                          <p:val>
                                            <p:strVal val="#ppt_x"/>
                                          </p:val>
                                        </p:tav>
                                      </p:tavLst>
                                    </p:anim>
                                    <p:anim calcmode="lin" valueType="num">
                                      <p:cBhvr additive="base">
                                        <p:cTn id="19" dur="10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1000" fill="hold"/>
                                        <p:tgtEl>
                                          <p:spTgt spid="9"/>
                                        </p:tgtEl>
                                        <p:attrNameLst>
                                          <p:attrName>ppt_x</p:attrName>
                                        </p:attrNameLst>
                                      </p:cBhvr>
                                      <p:tavLst>
                                        <p:tav tm="0">
                                          <p:val>
                                            <p:strVal val="1+#ppt_w/2"/>
                                          </p:val>
                                        </p:tav>
                                        <p:tav tm="100000">
                                          <p:val>
                                            <p:strVal val="#ppt_x"/>
                                          </p:val>
                                        </p:tav>
                                      </p:tavLst>
                                    </p:anim>
                                    <p:anim calcmode="lin" valueType="num">
                                      <p:cBhvr additive="base">
                                        <p:cTn id="23" dur="100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000"/>
                            </p:stCondLst>
                            <p:childTnLst>
                              <p:par>
                                <p:cTn id="29" presetID="2" presetClass="entr" presetSubtype="1"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8"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0" fill="hold"/>
                                        <p:tgtEl>
                                          <p:spTgt spid="12"/>
                                        </p:tgtEl>
                                        <p:attrNameLst>
                                          <p:attrName>ppt_x</p:attrName>
                                        </p:attrNameLst>
                                      </p:cBhvr>
                                      <p:tavLst>
                                        <p:tav tm="0">
                                          <p:val>
                                            <p:strVal val="0-#ppt_w/2"/>
                                          </p:val>
                                        </p:tav>
                                        <p:tav tm="100000">
                                          <p:val>
                                            <p:strVal val="#ppt_x"/>
                                          </p:val>
                                        </p:tav>
                                      </p:tavLst>
                                    </p:anim>
                                    <p:anim calcmode="lin" valueType="num">
                                      <p:cBhvr additive="base">
                                        <p:cTn id="37" dur="1000" fill="hold"/>
                                        <p:tgtEl>
                                          <p:spTgt spid="12"/>
                                        </p:tgtEl>
                                        <p:attrNameLst>
                                          <p:attrName>ppt_y</p:attrName>
                                        </p:attrNameLst>
                                      </p:cBhvr>
                                      <p:tavLst>
                                        <p:tav tm="0">
                                          <p:val>
                                            <p:strVal val="#ppt_y"/>
                                          </p:val>
                                        </p:tav>
                                        <p:tav tm="100000">
                                          <p:val>
                                            <p:strVal val="#ppt_y"/>
                                          </p:val>
                                        </p:tav>
                                      </p:tavLst>
                                    </p:anim>
                                  </p:childTnLst>
                                </p:cTn>
                              </p:par>
                              <p:par>
                                <p:cTn id="38" presetID="22" presetClass="entr" presetSubtype="8"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1000"/>
                                        <p:tgtEl>
                                          <p:spTgt spid="14"/>
                                        </p:tgtEl>
                                      </p:cBhvr>
                                    </p:animEffect>
                                  </p:childTnLst>
                                </p:cTn>
                              </p:par>
                            </p:childTnLst>
                          </p:cTn>
                        </p:par>
                        <p:par>
                          <p:cTn id="41" fill="hold">
                            <p:stCondLst>
                              <p:cond delay="3500"/>
                            </p:stCondLst>
                            <p:childTnLst>
                              <p:par>
                                <p:cTn id="42" presetID="22" presetClass="entr" presetSubtype="8" fill="hold" grpId="0" nodeType="afterEffect">
                                  <p:stCondLst>
                                    <p:cond delay="0"/>
                                  </p:stCondLst>
                                  <p:iterate type="lt">
                                    <p:tmPct val="30000"/>
                                  </p:iterate>
                                  <p:childTnLst>
                                    <p:set>
                                      <p:cBhvr>
                                        <p:cTn id="43" dur="1" fill="hold">
                                          <p:stCondLst>
                                            <p:cond delay="0"/>
                                          </p:stCondLst>
                                        </p:cTn>
                                        <p:tgtEl>
                                          <p:spTgt spid="11"/>
                                        </p:tgtEl>
                                        <p:attrNameLst>
                                          <p:attrName>style.visibility</p:attrName>
                                        </p:attrNameLst>
                                      </p:cBhvr>
                                      <p:to>
                                        <p:strVal val="visible"/>
                                      </p:to>
                                    </p:set>
                                    <p:animEffect transition="in" filter="wipe(left)">
                                      <p:cBhvr>
                                        <p:cTn id="44" dur="100"/>
                                        <p:tgtEl>
                                          <p:spTgt spid="11"/>
                                        </p:tgtEl>
                                      </p:cBhvr>
                                    </p:animEffect>
                                  </p:childTnLst>
                                </p:cTn>
                              </p:par>
                              <p:par>
                                <p:cTn id="45" presetID="36" presetClass="emph" presetSubtype="0" fill="hold" grpId="1" nodeType="withEffect">
                                  <p:stCondLst>
                                    <p:cond delay="0"/>
                                  </p:stCondLst>
                                  <p:iterate type="lt">
                                    <p:tmPct val="30000"/>
                                  </p:iterate>
                                  <p:childTnLst>
                                    <p:animScale>
                                      <p:cBhvr>
                                        <p:cTn id="46" dur="50" autoRev="1" fill="hold">
                                          <p:stCondLst>
                                            <p:cond delay="0"/>
                                          </p:stCondLst>
                                        </p:cTn>
                                        <p:tgtEl>
                                          <p:spTgt spid="11"/>
                                        </p:tgtEl>
                                      </p:cBhvr>
                                      <p:to x="80000" y="100000"/>
                                    </p:animScale>
                                    <p:anim by="(#ppt_w*0.10)" calcmode="lin" valueType="num">
                                      <p:cBhvr>
                                        <p:cTn id="47" dur="50" autoRev="1" fill="hold">
                                          <p:stCondLst>
                                            <p:cond delay="0"/>
                                          </p:stCondLst>
                                        </p:cTn>
                                        <p:tgtEl>
                                          <p:spTgt spid="11"/>
                                        </p:tgtEl>
                                        <p:attrNameLst>
                                          <p:attrName>ppt_x</p:attrName>
                                        </p:attrNameLst>
                                      </p:cBhvr>
                                    </p:anim>
                                    <p:anim by="(-#ppt_w*0.10)" calcmode="lin" valueType="num">
                                      <p:cBhvr>
                                        <p:cTn id="48" dur="50" autoRev="1" fill="hold">
                                          <p:stCondLst>
                                            <p:cond delay="0"/>
                                          </p:stCondLst>
                                        </p:cTn>
                                        <p:tgtEl>
                                          <p:spTgt spid="11"/>
                                        </p:tgtEl>
                                        <p:attrNameLst>
                                          <p:attrName>ppt_y</p:attrName>
                                        </p:attrNameLst>
                                      </p:cBhvr>
                                    </p:anim>
                                    <p:animRot by="-480000">
                                      <p:cBhvr>
                                        <p:cTn id="49"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7" grpId="0" animBg="1"/>
      <p:bldP spid="9" grpId="0" animBg="1"/>
      <p:bldP spid="8" grpId="0" animBg="1"/>
      <p:bldP spid="10" grpId="0" animBg="1"/>
      <p:bldP spid="11" grpId="0"/>
      <p:bldP spid="11" grpId="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Rectangle 22"/>
          <p:cNvSpPr>
            <a:spLocks noChangeArrowheads="1"/>
          </p:cNvSpPr>
          <p:nvPr/>
        </p:nvSpPr>
        <p:spPr bwMode="auto">
          <a:xfrm>
            <a:off x="1089993" y="2770191"/>
            <a:ext cx="1716088" cy="1711325"/>
          </a:xfrm>
          <a:prstGeom prst="rect">
            <a:avLst/>
          </a:prstGeom>
          <a:blipFill dpi="0" rotWithShape="1">
            <a:blip r:embed="rId3" cstate="print"/>
            <a:srcRect/>
            <a:stretch>
              <a:fillRect r="-15987"/>
            </a:stretch>
          </a:blipFill>
          <a:ln>
            <a:noFill/>
          </a:ln>
          <a:extLst/>
        </p:spPr>
        <p:txBody>
          <a:bodyPr lIns="91434" tIns="45717" rIns="91434" bIns="45717"/>
          <a:lstStyle/>
          <a:p>
            <a:pPr>
              <a:defRPr/>
            </a:pPr>
            <a:endParaRPr lang="zh-CN" altLang="en-US" kern="0">
              <a:solidFill>
                <a:sysClr val="windowText" lastClr="000000"/>
              </a:solidFill>
            </a:endParaRPr>
          </a:p>
        </p:txBody>
      </p:sp>
      <p:sp>
        <p:nvSpPr>
          <p:cNvPr id="10" name="Rectangle 23"/>
          <p:cNvSpPr>
            <a:spLocks noChangeArrowheads="1"/>
          </p:cNvSpPr>
          <p:nvPr/>
        </p:nvSpPr>
        <p:spPr bwMode="auto">
          <a:xfrm>
            <a:off x="2853707" y="1058866"/>
            <a:ext cx="1716087" cy="1711325"/>
          </a:xfrm>
          <a:prstGeom prst="rect">
            <a:avLst/>
          </a:prstGeom>
          <a:blipFill dpi="0" rotWithShape="1">
            <a:blip r:embed="rId4" cstate="print"/>
            <a:srcRect/>
            <a:stretch>
              <a:fillRect b="-29693"/>
            </a:stretch>
          </a:blipFill>
          <a:ln>
            <a:noFill/>
          </a:ln>
          <a:extLst/>
        </p:spPr>
        <p:txBody>
          <a:bodyPr lIns="91434" tIns="45717" rIns="91434" bIns="45717"/>
          <a:lstStyle/>
          <a:p>
            <a:pPr>
              <a:defRPr/>
            </a:pPr>
            <a:endParaRPr lang="zh-CN" altLang="en-US" kern="0">
              <a:solidFill>
                <a:sysClr val="windowText" lastClr="000000"/>
              </a:solidFill>
            </a:endParaRPr>
          </a:p>
        </p:txBody>
      </p:sp>
      <p:sp>
        <p:nvSpPr>
          <p:cNvPr id="11" name="Freeform 25"/>
          <p:cNvSpPr>
            <a:spLocks/>
          </p:cNvSpPr>
          <p:nvPr/>
        </p:nvSpPr>
        <p:spPr bwMode="auto">
          <a:xfrm>
            <a:off x="4617420" y="1058865"/>
            <a:ext cx="3482975" cy="3422650"/>
          </a:xfrm>
          <a:custGeom>
            <a:avLst/>
            <a:gdLst>
              <a:gd name="T0" fmla="*/ 0 w 2507"/>
              <a:gd name="T1" fmla="*/ 0 h 2464"/>
              <a:gd name="T2" fmla="*/ 0 w 2507"/>
              <a:gd name="T3" fmla="*/ 1232 h 2464"/>
              <a:gd name="T4" fmla="*/ 0 w 2507"/>
              <a:gd name="T5" fmla="*/ 2464 h 2464"/>
              <a:gd name="T6" fmla="*/ 2507 w 2507"/>
              <a:gd name="T7" fmla="*/ 2464 h 2464"/>
              <a:gd name="T8" fmla="*/ 2507 w 2507"/>
              <a:gd name="T9" fmla="*/ 1232 h 2464"/>
              <a:gd name="T10" fmla="*/ 2507 w 2507"/>
              <a:gd name="T11" fmla="*/ 0 h 2464"/>
              <a:gd name="T12" fmla="*/ 0 w 2507"/>
              <a:gd name="T13" fmla="*/ 0 h 2464"/>
            </a:gdLst>
            <a:ahLst/>
            <a:cxnLst>
              <a:cxn ang="0">
                <a:pos x="T0" y="T1"/>
              </a:cxn>
              <a:cxn ang="0">
                <a:pos x="T2" y="T3"/>
              </a:cxn>
              <a:cxn ang="0">
                <a:pos x="T4" y="T5"/>
              </a:cxn>
              <a:cxn ang="0">
                <a:pos x="T6" y="T7"/>
              </a:cxn>
              <a:cxn ang="0">
                <a:pos x="T8" y="T9"/>
              </a:cxn>
              <a:cxn ang="0">
                <a:pos x="T10" y="T11"/>
              </a:cxn>
              <a:cxn ang="0">
                <a:pos x="T12" y="T13"/>
              </a:cxn>
            </a:cxnLst>
            <a:rect l="0" t="0" r="r" b="b"/>
            <a:pathLst>
              <a:path w="2507" h="2464">
                <a:moveTo>
                  <a:pt x="0" y="0"/>
                </a:moveTo>
                <a:lnTo>
                  <a:pt x="0" y="1232"/>
                </a:lnTo>
                <a:lnTo>
                  <a:pt x="0" y="2464"/>
                </a:lnTo>
                <a:lnTo>
                  <a:pt x="2507" y="2464"/>
                </a:lnTo>
                <a:lnTo>
                  <a:pt x="2507" y="1232"/>
                </a:lnTo>
                <a:lnTo>
                  <a:pt x="2507" y="0"/>
                </a:lnTo>
                <a:lnTo>
                  <a:pt x="0" y="0"/>
                </a:lnTo>
                <a:close/>
              </a:path>
            </a:pathLst>
          </a:custGeom>
          <a:blipFill dpi="0" rotWithShape="1">
            <a:blip r:embed="rId5" cstate="print"/>
            <a:srcRect/>
            <a:stretch>
              <a:fillRect b="-2240"/>
            </a:stretch>
          </a:blipFill>
          <a:ln>
            <a:noFill/>
          </a:ln>
          <a:extLst>
            <a:ext uri="{91240B29-F687-4F45-9708-019B960494DF}">
              <a14:hiddenLine xmlns:a14="http://schemas.microsoft.com/office/drawing/2010/main" w="9525">
                <a:solidFill>
                  <a:srgbClr val="000000"/>
                </a:solidFill>
                <a:round/>
                <a:headEnd/>
                <a:tailEnd/>
              </a14:hiddenLine>
            </a:ext>
          </a:extLst>
        </p:spPr>
        <p:txBody>
          <a:bodyPr lIns="91434" tIns="45717" rIns="91434" bIns="45717"/>
          <a:lstStyle/>
          <a:p>
            <a:pPr>
              <a:defRPr/>
            </a:pPr>
            <a:endParaRPr lang="zh-CN" altLang="en-US" kern="0">
              <a:solidFill>
                <a:sysClr val="windowText" lastClr="000000"/>
              </a:solidFill>
            </a:endParaRPr>
          </a:p>
        </p:txBody>
      </p:sp>
      <p:grpSp>
        <p:nvGrpSpPr>
          <p:cNvPr id="12" name="组合 11"/>
          <p:cNvGrpSpPr>
            <a:grpSpLocks/>
          </p:cNvGrpSpPr>
          <p:nvPr/>
        </p:nvGrpSpPr>
        <p:grpSpPr bwMode="auto">
          <a:xfrm>
            <a:off x="1089993" y="1058866"/>
            <a:ext cx="1716088" cy="1711325"/>
            <a:chOff x="1066800" y="1058863"/>
            <a:chExt cx="1716088" cy="1711325"/>
          </a:xfrm>
          <a:gradFill>
            <a:gsLst>
              <a:gs pos="0">
                <a:srgbClr val="8A0012"/>
              </a:gs>
              <a:gs pos="50000">
                <a:srgbClr val="E01425"/>
              </a:gs>
              <a:gs pos="100000">
                <a:srgbClr val="DF6342"/>
              </a:gs>
            </a:gsLst>
            <a:lin ang="5400000" scaled="0"/>
          </a:gradFill>
        </p:grpSpPr>
        <p:sp>
          <p:nvSpPr>
            <p:cNvPr id="13" name="Rectangle 21"/>
            <p:cNvSpPr>
              <a:spLocks noChangeArrowheads="1"/>
            </p:cNvSpPr>
            <p:nvPr/>
          </p:nvSpPr>
          <p:spPr bwMode="auto">
            <a:xfrm>
              <a:off x="1066800" y="1058863"/>
              <a:ext cx="1716088" cy="1711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kern="0">
                <a:solidFill>
                  <a:sysClr val="windowText" lastClr="000000"/>
                </a:solidFill>
              </a:endParaRPr>
            </a:p>
          </p:txBody>
        </p:sp>
        <p:sp>
          <p:nvSpPr>
            <p:cNvPr id="14" name="Rectangle 26"/>
            <p:cNvSpPr>
              <a:spLocks noChangeArrowheads="1"/>
            </p:cNvSpPr>
            <p:nvPr/>
          </p:nvSpPr>
          <p:spPr bwMode="auto">
            <a:xfrm>
              <a:off x="1239838" y="1419225"/>
              <a:ext cx="1368425" cy="11079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defRPr/>
              </a:pPr>
              <a:r>
                <a:rPr lang="zh-CN" altLang="en-US" sz="1600" b="1" kern="0" dirty="0">
                  <a:solidFill>
                    <a:srgbClr val="FFFFFF"/>
                  </a:solidFill>
                  <a:latin typeface="微软雅黑" pitchFamily="34" charset="-122"/>
                  <a:ea typeface="微软雅黑" pitchFamily="34" charset="-122"/>
                </a:rPr>
                <a:t>添加标题</a:t>
              </a:r>
            </a:p>
            <a:p>
              <a:pPr algn="ctr">
                <a:defRPr/>
              </a:pPr>
              <a:endParaRPr lang="zh-CN" altLang="en-US" sz="800" kern="0" dirty="0">
                <a:solidFill>
                  <a:srgbClr val="FFFFFF"/>
                </a:solidFill>
              </a:endParaRPr>
            </a:p>
            <a:p>
              <a:pPr>
                <a:defRPr/>
              </a:pPr>
              <a:r>
                <a:rPr lang="zh-CN" altLang="en-US" sz="800" kern="3000" spc="23" dirty="0">
                  <a:solidFill>
                    <a:sysClr val="window" lastClr="FFFFFF"/>
                  </a:solidFill>
                  <a:latin typeface="微软雅黑"/>
                  <a:ea typeface="微软雅黑"/>
                </a:rPr>
                <a:t>文字内容需概括精炼，建议与标题相关并符合整体语言风格，语言描述尽量简洁生动。单击此处添加文本内容，建议与标题相关并符合整体语言风格，语言描述尽量简洁生动。</a:t>
              </a:r>
              <a:endParaRPr lang="en-US" altLang="zh-CN" sz="800" kern="3000" spc="23" dirty="0">
                <a:solidFill>
                  <a:sysClr val="window" lastClr="FFFFFF"/>
                </a:solidFill>
                <a:latin typeface="微软雅黑"/>
                <a:ea typeface="微软雅黑"/>
              </a:endParaRPr>
            </a:p>
          </p:txBody>
        </p:sp>
      </p:grpSp>
      <p:grpSp>
        <p:nvGrpSpPr>
          <p:cNvPr id="15" name="组合 14"/>
          <p:cNvGrpSpPr>
            <a:grpSpLocks/>
          </p:cNvGrpSpPr>
          <p:nvPr/>
        </p:nvGrpSpPr>
        <p:grpSpPr bwMode="auto">
          <a:xfrm>
            <a:off x="2853707" y="2770191"/>
            <a:ext cx="1716087" cy="1711325"/>
            <a:chOff x="2830513" y="2770188"/>
            <a:chExt cx="1716087" cy="1711325"/>
          </a:xfrm>
          <a:gradFill>
            <a:gsLst>
              <a:gs pos="0">
                <a:srgbClr val="8A0012"/>
              </a:gs>
              <a:gs pos="50000">
                <a:srgbClr val="E01425"/>
              </a:gs>
              <a:gs pos="100000">
                <a:srgbClr val="DF6342"/>
              </a:gs>
            </a:gsLst>
            <a:lin ang="5400000" scaled="0"/>
          </a:gradFill>
        </p:grpSpPr>
        <p:sp>
          <p:nvSpPr>
            <p:cNvPr id="16" name="Rectangle 24"/>
            <p:cNvSpPr>
              <a:spLocks noChangeArrowheads="1"/>
            </p:cNvSpPr>
            <p:nvPr/>
          </p:nvSpPr>
          <p:spPr bwMode="auto">
            <a:xfrm>
              <a:off x="2830513" y="2770188"/>
              <a:ext cx="1716087" cy="1711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kern="0">
                <a:solidFill>
                  <a:sysClr val="windowText" lastClr="000000"/>
                </a:solidFill>
              </a:endParaRPr>
            </a:p>
          </p:txBody>
        </p:sp>
        <p:sp>
          <p:nvSpPr>
            <p:cNvPr id="17" name="Rectangle 27"/>
            <p:cNvSpPr>
              <a:spLocks noChangeArrowheads="1"/>
            </p:cNvSpPr>
            <p:nvPr/>
          </p:nvSpPr>
          <p:spPr bwMode="auto">
            <a:xfrm>
              <a:off x="3011488" y="3152775"/>
              <a:ext cx="1368425" cy="11079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defRPr/>
              </a:pPr>
              <a:r>
                <a:rPr lang="zh-CN" altLang="en-US" sz="1600" b="1" kern="0" dirty="0">
                  <a:solidFill>
                    <a:srgbClr val="FFFFFF"/>
                  </a:solidFill>
                  <a:latin typeface="微软雅黑" pitchFamily="34" charset="-122"/>
                  <a:ea typeface="微软雅黑" pitchFamily="34" charset="-122"/>
                </a:rPr>
                <a:t>添加标题</a:t>
              </a:r>
            </a:p>
            <a:p>
              <a:pPr algn="ctr">
                <a:defRPr/>
              </a:pPr>
              <a:endParaRPr lang="zh-CN" altLang="en-US" sz="800" kern="0" dirty="0">
                <a:solidFill>
                  <a:srgbClr val="FFFFFF"/>
                </a:solidFill>
              </a:endParaRPr>
            </a:p>
            <a:p>
              <a:pPr>
                <a:defRPr/>
              </a:pPr>
              <a:r>
                <a:rPr lang="zh-CN" altLang="en-US" sz="800" kern="3000" spc="23" dirty="0">
                  <a:solidFill>
                    <a:prstClr val="white"/>
                  </a:solidFill>
                  <a:latin typeface="微软雅黑"/>
                  <a:ea typeface="微软雅黑"/>
                </a:rPr>
                <a:t>文字内容需概括精炼，建议与标题相关并符合整体语言风格，语言描述尽量简洁生动。单击此处添加文本内容，建议与标题相关并符合整体语言风格，语言描述尽量简洁生动。</a:t>
              </a:r>
              <a:endParaRPr lang="en-US" altLang="zh-CN" sz="800" kern="3000" spc="23" dirty="0">
                <a:solidFill>
                  <a:prstClr val="white"/>
                </a:solidFill>
                <a:latin typeface="微软雅黑"/>
                <a:ea typeface="微软雅黑"/>
              </a:endParaRPr>
            </a:p>
          </p:txBody>
        </p: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 calcmode="lin" valueType="num">
                                      <p:cBhvr>
                                        <p:cTn id="13" dur="1000" fill="hold"/>
                                        <p:tgtEl>
                                          <p:spTgt spid="12"/>
                                        </p:tgtEl>
                                        <p:attrNameLst>
                                          <p:attrName>style.rotation</p:attrName>
                                        </p:attrNameLst>
                                      </p:cBhvr>
                                      <p:tavLst>
                                        <p:tav tm="0">
                                          <p:val>
                                            <p:fltVal val="90"/>
                                          </p:val>
                                        </p:tav>
                                        <p:tav tm="100000">
                                          <p:val>
                                            <p:fltVal val="0"/>
                                          </p:val>
                                        </p:tav>
                                      </p:tavLst>
                                    </p:anim>
                                    <p:animEffect transition="in" filter="fade">
                                      <p:cBhvr>
                                        <p:cTn id="14" dur="1000"/>
                                        <p:tgtEl>
                                          <p:spTgt spid="12"/>
                                        </p:tgtEl>
                                      </p:cBhvr>
                                    </p:animEffect>
                                  </p:childTnLst>
                                </p:cTn>
                              </p:par>
                              <p:par>
                                <p:cTn id="15" presetID="3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style.rotation</p:attrName>
                                        </p:attrNameLst>
                                      </p:cBhvr>
                                      <p:tavLst>
                                        <p:tav tm="0">
                                          <p:val>
                                            <p:fltVal val="90"/>
                                          </p:val>
                                        </p:tav>
                                        <p:tav tm="100000">
                                          <p:val>
                                            <p:fltVal val="0"/>
                                          </p:val>
                                        </p:tav>
                                      </p:tavLst>
                                    </p:anim>
                                    <p:animEffect transition="in" filter="fade">
                                      <p:cBhvr>
                                        <p:cTn id="20" dur="1000"/>
                                        <p:tgtEl>
                                          <p:spTgt spid="10"/>
                                        </p:tgtEl>
                                      </p:cBhvr>
                                    </p:animEffect>
                                  </p:childTnLst>
                                </p:cTn>
                              </p:par>
                              <p:par>
                                <p:cTn id="21" presetID="3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par>
                                <p:cTn id="27" presetID="3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childTnLst>
                          </p:cTn>
                        </p:par>
                        <p:par>
                          <p:cTn id="33" fill="hold">
                            <p:stCondLst>
                              <p:cond delay="1500"/>
                            </p:stCondLst>
                            <p:childTnLst>
                              <p:par>
                                <p:cTn id="34" presetID="2" presetClass="entr" presetSubtype="2"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1+#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56" name="组合 55"/>
          <p:cNvGrpSpPr/>
          <p:nvPr/>
        </p:nvGrpSpPr>
        <p:grpSpPr>
          <a:xfrm>
            <a:off x="2824431" y="1695747"/>
            <a:ext cx="2628619" cy="2628031"/>
            <a:chOff x="3868719" y="1776670"/>
            <a:chExt cx="2628619" cy="2628031"/>
          </a:xfrm>
        </p:grpSpPr>
        <p:sp>
          <p:nvSpPr>
            <p:cNvPr id="57"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gradFill>
              <a:gsLst>
                <a:gs pos="0">
                  <a:srgbClr val="8A0012"/>
                </a:gs>
                <a:gs pos="50000">
                  <a:srgbClr val="E01425"/>
                </a:gs>
                <a:gs pos="100000">
                  <a:srgbClr val="DF6342"/>
                </a:gs>
              </a:gsLst>
              <a:lin ang="5400000" scaled="0"/>
            </a:gra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58" name="Oval 5"/>
            <p:cNvSpPr>
              <a:spLocks noChangeArrowheads="1"/>
            </p:cNvSpPr>
            <p:nvPr/>
          </p:nvSpPr>
          <p:spPr bwMode="auto">
            <a:xfrm>
              <a:off x="4274765" y="2177285"/>
              <a:ext cx="1821868" cy="1826802"/>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82">
                <a:defRPr/>
              </a:pPr>
              <a:r>
                <a:rPr lang="zh-CN" altLang="en-US" kern="0" dirty="0">
                  <a:solidFill>
                    <a:srgbClr val="5A5959"/>
                  </a:solidFill>
                  <a:ea typeface="微软雅黑"/>
                </a:rPr>
                <a:t>单击此处添加文本</a:t>
              </a:r>
              <a:endParaRPr lang="en-US" kern="0" dirty="0">
                <a:solidFill>
                  <a:srgbClr val="5A5959"/>
                </a:solidFill>
                <a:ea typeface="微软雅黑"/>
              </a:endParaRPr>
            </a:p>
          </p:txBody>
        </p:sp>
      </p:grpSp>
      <p:grpSp>
        <p:nvGrpSpPr>
          <p:cNvPr id="59" name="组合 58"/>
          <p:cNvGrpSpPr/>
          <p:nvPr/>
        </p:nvGrpSpPr>
        <p:grpSpPr>
          <a:xfrm>
            <a:off x="5115803" y="1268302"/>
            <a:ext cx="1790385" cy="1789984"/>
            <a:chOff x="6012485" y="1170407"/>
            <a:chExt cx="1487948" cy="1487615"/>
          </a:xfrm>
        </p:grpSpPr>
        <p:sp>
          <p:nvSpPr>
            <p:cNvPr id="60"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gradFill>
              <a:gsLst>
                <a:gs pos="0">
                  <a:srgbClr val="8A0012"/>
                </a:gs>
                <a:gs pos="50000">
                  <a:srgbClr val="E01425"/>
                </a:gs>
                <a:gs pos="100000">
                  <a:srgbClr val="DF6342"/>
                </a:gs>
              </a:gsLst>
              <a:lin ang="5400000" scaled="0"/>
            </a:gra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61" name="Oval 7"/>
            <p:cNvSpPr>
              <a:spLocks noChangeArrowheads="1"/>
            </p:cNvSpPr>
            <p:nvPr/>
          </p:nvSpPr>
          <p:spPr bwMode="auto">
            <a:xfrm>
              <a:off x="6307671" y="1468197"/>
              <a:ext cx="897577" cy="892035"/>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ea typeface="微软雅黑"/>
                </a:rPr>
                <a:t>单击此处添加文本</a:t>
              </a:r>
              <a:endParaRPr lang="en-US" altLang="zh-CN" sz="1200" kern="0" dirty="0">
                <a:solidFill>
                  <a:srgbClr val="5A5959"/>
                </a:solidFill>
                <a:ea typeface="微软雅黑"/>
              </a:endParaRPr>
            </a:p>
          </p:txBody>
        </p:sp>
      </p:grpSp>
      <p:grpSp>
        <p:nvGrpSpPr>
          <p:cNvPr id="62" name="组合 61"/>
          <p:cNvGrpSpPr/>
          <p:nvPr/>
        </p:nvGrpSpPr>
        <p:grpSpPr>
          <a:xfrm>
            <a:off x="892800" y="1481746"/>
            <a:ext cx="2075647" cy="2080525"/>
            <a:chOff x="2057536" y="1194444"/>
            <a:chExt cx="2075647" cy="2080525"/>
          </a:xfrm>
        </p:grpSpPr>
        <p:sp>
          <p:nvSpPr>
            <p:cNvPr id="63"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a:gsLst>
                <a:gs pos="0">
                  <a:srgbClr val="8A0012"/>
                </a:gs>
                <a:gs pos="50000">
                  <a:srgbClr val="E01425"/>
                </a:gs>
                <a:gs pos="100000">
                  <a:srgbClr val="DF6342"/>
                </a:gs>
              </a:gsLst>
              <a:lin ang="5400000" scaled="0"/>
            </a:gra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64"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a:defRPr/>
              </a:pPr>
              <a:r>
                <a:rPr lang="zh-CN" altLang="en-US" sz="1400" kern="0" dirty="0">
                  <a:solidFill>
                    <a:srgbClr val="5A5959"/>
                  </a:solidFill>
                  <a:ea typeface="微软雅黑"/>
                </a:rPr>
                <a:t>单击此处添加文本</a:t>
              </a:r>
              <a:endParaRPr lang="en-US" sz="1400" kern="0" dirty="0">
                <a:solidFill>
                  <a:srgbClr val="5A5959"/>
                </a:solidFill>
                <a:ea typeface="微软雅黑"/>
              </a:endParaRPr>
            </a:p>
          </p:txBody>
        </p:sp>
      </p:grpSp>
      <p:sp>
        <p:nvSpPr>
          <p:cNvPr id="65" name="Freeform 10"/>
          <p:cNvSpPr>
            <a:spLocks/>
          </p:cNvSpPr>
          <p:nvPr/>
        </p:nvSpPr>
        <p:spPr bwMode="auto">
          <a:xfrm>
            <a:off x="1496919" y="4320795"/>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gradFill>
            <a:gsLst>
              <a:gs pos="0">
                <a:srgbClr val="8A0012"/>
              </a:gs>
              <a:gs pos="50000">
                <a:srgbClr val="E01425"/>
              </a:gs>
              <a:gs pos="100000">
                <a:srgbClr val="DF6342"/>
              </a:gs>
            </a:gsLst>
            <a:lin ang="5400000" scaled="0"/>
          </a:gradFill>
          <a:ln w="9525" cap="rnd">
            <a:solidFill>
              <a:srgbClr val="E6E6E6"/>
            </a:solidFill>
            <a:prstDash val="solid"/>
            <a:round/>
            <a:headEnd/>
            <a:tailEnd/>
          </a:ln>
          <a:extLst/>
        </p:spPr>
        <p:txBody>
          <a:bodyPr vert="eaVert" lIns="91428" tIns="45714" rIns="91428" bIns="4571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82" fontAlgn="base">
              <a:spcBef>
                <a:spcPct val="0"/>
              </a:spcBef>
              <a:spcAft>
                <a:spcPct val="0"/>
              </a:spcAft>
              <a:defRPr/>
            </a:pPr>
            <a:endParaRPr lang="en-US" sz="1400" kern="0" dirty="0">
              <a:solidFill>
                <a:sysClr val="window" lastClr="FFFFFF"/>
              </a:solidFill>
              <a:latin typeface="微软雅黑" pitchFamily="34" charset="-122"/>
              <a:ea typeface="微软雅黑" pitchFamily="34" charset="-122"/>
            </a:endParaRPr>
          </a:p>
        </p:txBody>
      </p:sp>
      <p:sp>
        <p:nvSpPr>
          <p:cNvPr id="66" name="TextBox 53"/>
          <p:cNvSpPr txBox="1">
            <a:spLocks noChangeArrowheads="1"/>
          </p:cNvSpPr>
          <p:nvPr/>
        </p:nvSpPr>
        <p:spPr bwMode="auto">
          <a:xfrm>
            <a:off x="952222" y="1111846"/>
            <a:ext cx="1728238" cy="3129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solidFill>
                  <a:prstClr val="black"/>
                </a:solidFill>
                <a:latin typeface="微软雅黑" pitchFamily="34" charset="-122"/>
                <a:ea typeface="微软雅黑" pitchFamily="34" charset="-122"/>
                <a:cs typeface="宋体" pitchFamily="2" charset="-122"/>
              </a:rPr>
              <a:t>单击添加标题</a:t>
            </a:r>
            <a:endParaRPr lang="zh-CN" altLang="en-US" sz="2000" kern="0" dirty="0">
              <a:solidFill>
                <a:prstClr val="black"/>
              </a:solidFill>
              <a:latin typeface="Arial" pitchFamily="34" charset="0"/>
              <a:cs typeface="宋体" pitchFamily="2" charset="-122"/>
            </a:endParaRPr>
          </a:p>
        </p:txBody>
      </p:sp>
      <p:sp>
        <p:nvSpPr>
          <p:cNvPr id="67" name="TextBox 53"/>
          <p:cNvSpPr txBox="1">
            <a:spLocks noChangeArrowheads="1"/>
          </p:cNvSpPr>
          <p:nvPr/>
        </p:nvSpPr>
        <p:spPr bwMode="auto">
          <a:xfrm>
            <a:off x="3184471" y="1347615"/>
            <a:ext cx="1728238" cy="3129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solidFill>
                  <a:prstClr val="black"/>
                </a:solidFill>
                <a:latin typeface="微软雅黑" pitchFamily="34" charset="-122"/>
                <a:ea typeface="微软雅黑" pitchFamily="34" charset="-122"/>
                <a:cs typeface="宋体" pitchFamily="2" charset="-122"/>
              </a:rPr>
              <a:t>单击添加标题</a:t>
            </a:r>
            <a:endParaRPr lang="zh-CN" altLang="en-US" sz="2000" kern="0" dirty="0">
              <a:solidFill>
                <a:prstClr val="black"/>
              </a:solidFill>
              <a:latin typeface="Arial" pitchFamily="34" charset="0"/>
              <a:cs typeface="宋体" pitchFamily="2" charset="-122"/>
            </a:endParaRPr>
          </a:p>
        </p:txBody>
      </p:sp>
      <p:sp>
        <p:nvSpPr>
          <p:cNvPr id="68" name="TextBox 53"/>
          <p:cNvSpPr txBox="1">
            <a:spLocks noChangeArrowheads="1"/>
          </p:cNvSpPr>
          <p:nvPr/>
        </p:nvSpPr>
        <p:spPr bwMode="auto">
          <a:xfrm>
            <a:off x="6712862" y="1687910"/>
            <a:ext cx="1512168" cy="3129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spcBef>
                <a:spcPct val="0"/>
              </a:spcBef>
              <a:spcAft>
                <a:spcPct val="0"/>
              </a:spcAft>
              <a:defRPr/>
            </a:pPr>
            <a:r>
              <a:rPr lang="zh-CN" altLang="en-US" sz="1400" b="1" kern="0" dirty="0">
                <a:solidFill>
                  <a:prstClr val="black"/>
                </a:solidFill>
                <a:latin typeface="微软雅黑" pitchFamily="34" charset="-122"/>
                <a:ea typeface="微软雅黑" pitchFamily="34" charset="-122"/>
                <a:cs typeface="宋体" pitchFamily="2" charset="-122"/>
              </a:rPr>
              <a:t>单击添加标题</a:t>
            </a:r>
            <a:endParaRPr lang="zh-CN" altLang="en-US" sz="2000" kern="0" dirty="0">
              <a:solidFill>
                <a:prstClr val="black"/>
              </a:solidFill>
              <a:latin typeface="Arial" pitchFamily="34" charset="0"/>
              <a:cs typeface="宋体" pitchFamily="2" charset="-122"/>
            </a:endParaRPr>
          </a:p>
        </p:txBody>
      </p:sp>
      <p:grpSp>
        <p:nvGrpSpPr>
          <p:cNvPr id="69" name="组合 68"/>
          <p:cNvGrpSpPr/>
          <p:nvPr/>
        </p:nvGrpSpPr>
        <p:grpSpPr>
          <a:xfrm>
            <a:off x="6640854" y="2135810"/>
            <a:ext cx="1656184" cy="1660076"/>
            <a:chOff x="2057536" y="1194444"/>
            <a:chExt cx="2075647" cy="2080525"/>
          </a:xfrm>
        </p:grpSpPr>
        <p:sp>
          <p:nvSpPr>
            <p:cNvPr id="7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gradFill>
              <a:gsLst>
                <a:gs pos="0">
                  <a:srgbClr val="8A0012"/>
                </a:gs>
                <a:gs pos="50000">
                  <a:srgbClr val="E01425"/>
                </a:gs>
                <a:gs pos="100000">
                  <a:srgbClr val="DF6342"/>
                </a:gs>
              </a:gsLst>
              <a:lin ang="5400000" scaled="0"/>
            </a:gra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fontAlgn="base">
                <a:lnSpc>
                  <a:spcPct val="120000"/>
                </a:lnSpc>
                <a:spcBef>
                  <a:spcPts val="600"/>
                </a:spcBef>
                <a:spcAft>
                  <a:spcPts val="600"/>
                </a:spcAft>
                <a:defRPr/>
              </a:pPr>
              <a:endParaRPr lang="en-US" sz="2800" kern="0" dirty="0">
                <a:solidFill>
                  <a:srgbClr val="5A5959"/>
                </a:solidFill>
                <a:latin typeface="Impact" pitchFamily="34" charset="0"/>
                <a:ea typeface="微软雅黑" pitchFamily="34" charset="-122"/>
              </a:endParaRPr>
            </a:p>
          </p:txBody>
        </p:sp>
        <p:sp>
          <p:nvSpPr>
            <p:cNvPr id="71" name="Oval 9"/>
            <p:cNvSpPr>
              <a:spLocks noChangeArrowheads="1"/>
            </p:cNvSpPr>
            <p:nvPr/>
          </p:nvSpPr>
          <p:spPr bwMode="auto">
            <a:xfrm>
              <a:off x="2404813" y="1544314"/>
              <a:ext cx="1378422" cy="1378114"/>
            </a:xfrm>
            <a:prstGeom prst="ellipse">
              <a:avLst/>
            </a:prstGeom>
            <a:solidFill>
              <a:sysClr val="window" lastClr="FFFFFF">
                <a:lumMod val="95000"/>
              </a:sys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82">
                <a:defRPr/>
              </a:pPr>
              <a:r>
                <a:rPr lang="zh-CN" altLang="en-US" sz="1400" kern="0" dirty="0">
                  <a:solidFill>
                    <a:srgbClr val="5A5959"/>
                  </a:solidFill>
                  <a:ea typeface="微软雅黑"/>
                </a:rPr>
                <a:t>单击此处添加文本</a:t>
              </a:r>
              <a:endParaRPr lang="en-US" sz="1400" kern="0" dirty="0">
                <a:solidFill>
                  <a:srgbClr val="5A5959"/>
                </a:solidFill>
                <a:ea typeface="微软雅黑"/>
              </a:endParaRPr>
            </a:p>
          </p:txBody>
        </p: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par>
                                <p:cTn id="12" presetID="10" presetClass="entr" presetSubtype="0" fill="hold" nodeType="withEffect">
                                  <p:stCondLst>
                                    <p:cond delay="4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10" presetClass="entr" presetSubtype="0" fill="hold" nodeType="withEffect">
                                  <p:stCondLst>
                                    <p:cond delay="60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par>
                                <p:cTn id="18" presetID="10" presetClass="entr" presetSubtype="0" fill="hold" nodeType="withEffect">
                                  <p:stCondLst>
                                    <p:cond delay="100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65"/>
                                        </p:tgtEl>
                                        <p:attrNameLst>
                                          <p:attrName>style.visibility</p:attrName>
                                        </p:attrNameLst>
                                      </p:cBhvr>
                                      <p:to>
                                        <p:strVal val="visible"/>
                                      </p:to>
                                    </p:set>
                                    <p:anim calcmode="lin" valueType="num">
                                      <p:cBhvr additive="base">
                                        <p:cTn id="24" dur="500"/>
                                        <p:tgtEl>
                                          <p:spTgt spid="65"/>
                                        </p:tgtEl>
                                        <p:attrNameLst>
                                          <p:attrName>ppt_x</p:attrName>
                                        </p:attrNameLst>
                                      </p:cBhvr>
                                      <p:tavLst>
                                        <p:tav tm="0">
                                          <p:val>
                                            <p:strVal val="#ppt_x-#ppt_w*1.125000"/>
                                          </p:val>
                                        </p:tav>
                                        <p:tav tm="100000">
                                          <p:val>
                                            <p:strVal val="#ppt_x"/>
                                          </p:val>
                                        </p:tav>
                                      </p:tavLst>
                                    </p:anim>
                                    <p:animEffect transition="in" filter="wipe(right)">
                                      <p:cBhvr>
                                        <p:cTn id="25" dur="500"/>
                                        <p:tgtEl>
                                          <p:spTgt spid="65"/>
                                        </p:tgtEl>
                                      </p:cBhvr>
                                    </p:animEffect>
                                  </p:childTnLst>
                                </p:cTn>
                              </p:par>
                            </p:childTnLst>
                          </p:cTn>
                        </p:par>
                        <p:par>
                          <p:cTn id="26" fill="hold">
                            <p:stCondLst>
                              <p:cond delay="2500"/>
                            </p:stCondLst>
                            <p:childTnLst>
                              <p:par>
                                <p:cTn id="27" presetID="8" presetClass="emph" presetSubtype="0" fill="hold" nodeType="afterEffect">
                                  <p:stCondLst>
                                    <p:cond delay="0"/>
                                  </p:stCondLst>
                                  <p:childTnLst>
                                    <p:animRot by="21600000">
                                      <p:cBhvr>
                                        <p:cTn id="28" dur="2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2"/>
                                        </p:tgtEl>
                                        <p:attrNameLst>
                                          <p:attrName>r</p:attrName>
                                        </p:attrNameLst>
                                      </p:cBhvr>
                                    </p:animRot>
                                  </p:childTnLst>
                                </p:cTn>
                              </p:par>
                              <p:par>
                                <p:cTn id="31" presetID="8" presetClass="emph" presetSubtype="0" fill="hold" nodeType="withEffect">
                                  <p:stCondLst>
                                    <p:cond delay="0"/>
                                  </p:stCondLst>
                                  <p:childTnLst>
                                    <p:animRot by="21600000">
                                      <p:cBhvr>
                                        <p:cTn id="32" dur="1000" fill="hold"/>
                                        <p:tgtEl>
                                          <p:spTgt spid="59"/>
                                        </p:tgtEl>
                                        <p:attrNameLst>
                                          <p:attrName>r</p:attrName>
                                        </p:attrNameLst>
                                      </p:cBhvr>
                                    </p:animRot>
                                  </p:childTnLst>
                                </p:cTn>
                              </p:par>
                              <p:par>
                                <p:cTn id="33" presetID="8" presetClass="emph" presetSubtype="0" fill="hold" nodeType="withEffect">
                                  <p:stCondLst>
                                    <p:cond delay="0"/>
                                  </p:stCondLst>
                                  <p:childTnLst>
                                    <p:animRot by="21600000">
                                      <p:cBhvr>
                                        <p:cTn id="34" dur="1500" fill="hold"/>
                                        <p:tgtEl>
                                          <p:spTgt spid="69"/>
                                        </p:tgtEl>
                                        <p:attrNameLst>
                                          <p:attrName>r</p:attrName>
                                        </p:attrNameLst>
                                      </p:cBhvr>
                                    </p:animRot>
                                  </p:childTnLst>
                                </p:cTn>
                              </p:par>
                              <p:par>
                                <p:cTn id="35" presetID="42" presetClass="entr" presetSubtype="0" fill="hold" grpId="0" nodeType="withEffect">
                                  <p:stCondLst>
                                    <p:cond delay="600"/>
                                  </p:stCondLst>
                                  <p:childTnLst>
                                    <p:set>
                                      <p:cBhvr>
                                        <p:cTn id="36" dur="1" fill="hold">
                                          <p:stCondLst>
                                            <p:cond delay="0"/>
                                          </p:stCondLst>
                                        </p:cTn>
                                        <p:tgtEl>
                                          <p:spTgt spid="66"/>
                                        </p:tgtEl>
                                        <p:attrNameLst>
                                          <p:attrName>style.visibility</p:attrName>
                                        </p:attrNameLst>
                                      </p:cBhvr>
                                      <p:to>
                                        <p:strVal val="visible"/>
                                      </p:to>
                                    </p:set>
                                    <p:animEffect transition="in" filter="fade">
                                      <p:cBhvr>
                                        <p:cTn id="37" dur="500"/>
                                        <p:tgtEl>
                                          <p:spTgt spid="66"/>
                                        </p:tgtEl>
                                      </p:cBhvr>
                                    </p:animEffect>
                                    <p:anim calcmode="lin" valueType="num">
                                      <p:cBhvr>
                                        <p:cTn id="38" dur="500" fill="hold"/>
                                        <p:tgtEl>
                                          <p:spTgt spid="66"/>
                                        </p:tgtEl>
                                        <p:attrNameLst>
                                          <p:attrName>ppt_x</p:attrName>
                                        </p:attrNameLst>
                                      </p:cBhvr>
                                      <p:tavLst>
                                        <p:tav tm="0">
                                          <p:val>
                                            <p:strVal val="#ppt_x"/>
                                          </p:val>
                                        </p:tav>
                                        <p:tav tm="100000">
                                          <p:val>
                                            <p:strVal val="#ppt_x"/>
                                          </p:val>
                                        </p:tav>
                                      </p:tavLst>
                                    </p:anim>
                                    <p:anim calcmode="lin" valueType="num">
                                      <p:cBhvr>
                                        <p:cTn id="39" dur="500" fill="hold"/>
                                        <p:tgtEl>
                                          <p:spTgt spid="6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100"/>
                                  </p:stCondLst>
                                  <p:childTnLst>
                                    <p:set>
                                      <p:cBhvr>
                                        <p:cTn id="41" dur="1" fill="hold">
                                          <p:stCondLst>
                                            <p:cond delay="0"/>
                                          </p:stCondLst>
                                        </p:cTn>
                                        <p:tgtEl>
                                          <p:spTgt spid="67"/>
                                        </p:tgtEl>
                                        <p:attrNameLst>
                                          <p:attrName>style.visibility</p:attrName>
                                        </p:attrNameLst>
                                      </p:cBhvr>
                                      <p:to>
                                        <p:strVal val="visible"/>
                                      </p:to>
                                    </p:set>
                                    <p:animEffect transition="in" filter="fade">
                                      <p:cBhvr>
                                        <p:cTn id="42" dur="500"/>
                                        <p:tgtEl>
                                          <p:spTgt spid="67"/>
                                        </p:tgtEl>
                                      </p:cBhvr>
                                    </p:animEffect>
                                    <p:anim calcmode="lin" valueType="num">
                                      <p:cBhvr>
                                        <p:cTn id="43" dur="500" fill="hold"/>
                                        <p:tgtEl>
                                          <p:spTgt spid="67"/>
                                        </p:tgtEl>
                                        <p:attrNameLst>
                                          <p:attrName>ppt_x</p:attrName>
                                        </p:attrNameLst>
                                      </p:cBhvr>
                                      <p:tavLst>
                                        <p:tav tm="0">
                                          <p:val>
                                            <p:strVal val="#ppt_x"/>
                                          </p:val>
                                        </p:tav>
                                        <p:tav tm="100000">
                                          <p:val>
                                            <p:strVal val="#ppt_x"/>
                                          </p:val>
                                        </p:tav>
                                      </p:tavLst>
                                    </p:anim>
                                    <p:anim calcmode="lin" valueType="num">
                                      <p:cBhvr>
                                        <p:cTn id="44" dur="500" fill="hold"/>
                                        <p:tgtEl>
                                          <p:spTgt spid="6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anim calcmode="lin" valueType="num">
                                      <p:cBhvr>
                                        <p:cTn id="48" dur="500" fill="hold"/>
                                        <p:tgtEl>
                                          <p:spTgt spid="68"/>
                                        </p:tgtEl>
                                        <p:attrNameLst>
                                          <p:attrName>ppt_x</p:attrName>
                                        </p:attrNameLst>
                                      </p:cBhvr>
                                      <p:tavLst>
                                        <p:tav tm="0">
                                          <p:val>
                                            <p:strVal val="#ppt_x"/>
                                          </p:val>
                                        </p:tav>
                                        <p:tav tm="100000">
                                          <p:val>
                                            <p:strVal val="#ppt_x"/>
                                          </p:val>
                                        </p:tav>
                                      </p:tavLst>
                                    </p:anim>
                                    <p:anim calcmode="lin" valueType="num">
                                      <p:cBhvr>
                                        <p:cTn id="49" dur="5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5" grpId="0" animBg="1"/>
      <p:bldP spid="66" grpId="0"/>
      <p:bldP spid="67" grpId="0"/>
      <p:bldP spid="6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Shape 650"/>
          <p:cNvSpPr/>
          <p:nvPr/>
        </p:nvSpPr>
        <p:spPr>
          <a:xfrm>
            <a:off x="3171828" y="1566863"/>
            <a:ext cx="2727325" cy="27273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ysClr val="windowText" lastClr="000000">
              <a:lumMod val="65000"/>
              <a:lumOff val="35000"/>
            </a:sysClr>
          </a:solidFill>
          <a:ln w="12700">
            <a:miter lim="400000"/>
          </a:ln>
        </p:spPr>
        <p:txBody>
          <a:bodyPr lIns="38097" tIns="38097" rIns="38097" bIns="38097" anchor="ctr"/>
          <a:lstStyle/>
          <a:p>
            <a:pPr>
              <a:defRPr sz="3200">
                <a:solidFill>
                  <a:srgbClr val="FFFFFF"/>
                </a:solidFill>
                <a:latin typeface="+mn-lt"/>
                <a:ea typeface="+mn-ea"/>
                <a:cs typeface="+mn-cs"/>
                <a:sym typeface="Helvetica Light"/>
              </a:defRPr>
            </a:pPr>
            <a:endParaRPr sz="3200" kern="0">
              <a:solidFill>
                <a:srgbClr val="FFFFFF"/>
              </a:solidFill>
              <a:latin typeface="Calibri"/>
              <a:sym typeface="Helvetica Light"/>
            </a:endParaRPr>
          </a:p>
        </p:txBody>
      </p:sp>
      <p:sp>
        <p:nvSpPr>
          <p:cNvPr id="10" name="Shape 674"/>
          <p:cNvSpPr/>
          <p:nvPr/>
        </p:nvSpPr>
        <p:spPr>
          <a:xfrm>
            <a:off x="5013326" y="1611316"/>
            <a:ext cx="1209675" cy="187325"/>
          </a:xfrm>
          <a:custGeom>
            <a:avLst/>
            <a:gdLst/>
            <a:ahLst/>
            <a:cxnLst>
              <a:cxn ang="0">
                <a:pos x="wd2" y="hd2"/>
              </a:cxn>
              <a:cxn ang="5400000">
                <a:pos x="wd2" y="hd2"/>
              </a:cxn>
              <a:cxn ang="10800000">
                <a:pos x="wd2" y="hd2"/>
              </a:cxn>
              <a:cxn ang="16200000">
                <a:pos x="wd2" y="hd2"/>
              </a:cxn>
            </a:cxnLst>
            <a:rect l="0" t="0" r="r" b="b"/>
            <a:pathLst>
              <a:path w="21600" h="16225" extrusionOk="0">
                <a:moveTo>
                  <a:pt x="0" y="16225"/>
                </a:moveTo>
                <a:cubicBezTo>
                  <a:pt x="7570" y="-4562"/>
                  <a:pt x="14770" y="-5375"/>
                  <a:pt x="21600" y="13785"/>
                </a:cubicBezTo>
              </a:path>
            </a:pathLst>
          </a:custGeom>
          <a:ln w="25400">
            <a:gradFill>
              <a:gsLst>
                <a:gs pos="0">
                  <a:srgbClr val="8A0012"/>
                </a:gs>
                <a:gs pos="50000">
                  <a:srgbClr val="E01425"/>
                </a:gs>
                <a:gs pos="100000">
                  <a:srgbClr val="DF6342"/>
                </a:gs>
              </a:gsLst>
              <a:lin ang="5400000" scaled="0"/>
            </a:gradFill>
            <a:miter lim="400000"/>
            <a:tailEnd type="triangle"/>
          </a:ln>
        </p:spPr>
        <p:txBody>
          <a:bodyPr lIns="68576" tIns="34289" rIns="68576" bIns="34289"/>
          <a:lstStyle/>
          <a:p>
            <a:pPr>
              <a:defRPr/>
            </a:pPr>
            <a:endParaRPr kern="0">
              <a:solidFill>
                <a:sysClr val="windowText" lastClr="000000"/>
              </a:solidFill>
              <a:latin typeface="Calibri"/>
              <a:ea typeface="+mn-ea"/>
            </a:endParaRPr>
          </a:p>
        </p:txBody>
      </p:sp>
      <p:sp>
        <p:nvSpPr>
          <p:cNvPr id="11" name="Shape 653"/>
          <p:cNvSpPr/>
          <p:nvPr/>
        </p:nvSpPr>
        <p:spPr>
          <a:xfrm>
            <a:off x="3938591" y="1560516"/>
            <a:ext cx="1195387" cy="119697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A0012"/>
              </a:gs>
              <a:gs pos="50000">
                <a:srgbClr val="E01425"/>
              </a:gs>
              <a:gs pos="100000">
                <a:srgbClr val="DF6342"/>
              </a:gs>
            </a:gsLst>
            <a:lin ang="5400000" scaled="0"/>
          </a:gradFill>
          <a:ln w="12700" cap="flat">
            <a:solidFill>
              <a:sysClr val="window" lastClr="FFFFFF"/>
            </a:solidFill>
            <a:miter lim="400000"/>
          </a:ln>
          <a:effectLst/>
        </p:spPr>
        <p:txBody>
          <a:bodyPr lIns="38097" tIns="38097" rIns="38097" bIns="38097" anchor="ctr"/>
          <a:lstStyle/>
          <a:p>
            <a:pPr>
              <a:defRPr sz="3200">
                <a:solidFill>
                  <a:srgbClr val="FFFFFF"/>
                </a:solidFill>
                <a:latin typeface="+mn-lt"/>
                <a:ea typeface="+mn-ea"/>
                <a:cs typeface="+mn-cs"/>
                <a:sym typeface="Helvetica Light"/>
              </a:defRPr>
            </a:pPr>
            <a:endParaRPr sz="3200" kern="0">
              <a:solidFill>
                <a:srgbClr val="FFFFFF"/>
              </a:solidFill>
              <a:latin typeface="微软雅黑" pitchFamily="34" charset="-122"/>
              <a:ea typeface="微软雅黑" pitchFamily="34" charset="-122"/>
              <a:sym typeface="Helvetica Light"/>
            </a:endParaRPr>
          </a:p>
        </p:txBody>
      </p:sp>
      <p:sp>
        <p:nvSpPr>
          <p:cNvPr id="12" name="Shape 656"/>
          <p:cNvSpPr/>
          <p:nvPr/>
        </p:nvSpPr>
        <p:spPr>
          <a:xfrm>
            <a:off x="4710116" y="2332041"/>
            <a:ext cx="1195387" cy="1195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A0012"/>
              </a:gs>
              <a:gs pos="50000">
                <a:srgbClr val="E01425"/>
              </a:gs>
              <a:gs pos="100000">
                <a:srgbClr val="DF6342"/>
              </a:gs>
            </a:gsLst>
            <a:lin ang="5400000" scaled="0"/>
          </a:gradFill>
          <a:ln w="12700" cap="flat">
            <a:solidFill>
              <a:sysClr val="window" lastClr="FFFFFF"/>
            </a:solidFill>
            <a:miter lim="400000"/>
          </a:ln>
          <a:effectLst/>
        </p:spPr>
        <p:txBody>
          <a:bodyPr lIns="38097" tIns="38097" rIns="38097" bIns="38097" anchor="ctr"/>
          <a:lstStyle/>
          <a:p>
            <a:pPr>
              <a:defRPr sz="3200">
                <a:solidFill>
                  <a:srgbClr val="FFFFFF"/>
                </a:solidFill>
                <a:latin typeface="+mn-lt"/>
                <a:ea typeface="+mn-ea"/>
                <a:cs typeface="+mn-cs"/>
                <a:sym typeface="Helvetica Light"/>
              </a:defRPr>
            </a:pPr>
            <a:endParaRPr sz="3200" kern="0">
              <a:solidFill>
                <a:srgbClr val="FFFFFF"/>
              </a:solidFill>
              <a:latin typeface="微软雅黑" pitchFamily="34" charset="-122"/>
              <a:ea typeface="微软雅黑" pitchFamily="34" charset="-122"/>
              <a:sym typeface="Helvetica Light"/>
            </a:endParaRPr>
          </a:p>
        </p:txBody>
      </p:sp>
      <p:sp>
        <p:nvSpPr>
          <p:cNvPr id="13" name="Shape 659"/>
          <p:cNvSpPr/>
          <p:nvPr/>
        </p:nvSpPr>
        <p:spPr>
          <a:xfrm>
            <a:off x="3938591" y="3103566"/>
            <a:ext cx="1195387" cy="1195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A0012"/>
              </a:gs>
              <a:gs pos="50000">
                <a:srgbClr val="E01425"/>
              </a:gs>
              <a:gs pos="100000">
                <a:srgbClr val="DF6342"/>
              </a:gs>
            </a:gsLst>
            <a:lin ang="5400000" scaled="0"/>
          </a:gradFill>
          <a:ln w="12700" cap="flat">
            <a:solidFill>
              <a:sysClr val="window" lastClr="FFFFFF"/>
            </a:solidFill>
            <a:miter lim="400000"/>
          </a:ln>
          <a:effectLst/>
        </p:spPr>
        <p:txBody>
          <a:bodyPr lIns="38097" tIns="38097" rIns="38097" bIns="38097" anchor="ctr"/>
          <a:lstStyle/>
          <a:p>
            <a:pPr>
              <a:defRPr sz="3200">
                <a:solidFill>
                  <a:srgbClr val="FFFFFF"/>
                </a:solidFill>
                <a:latin typeface="+mn-lt"/>
                <a:ea typeface="+mn-ea"/>
                <a:cs typeface="+mn-cs"/>
                <a:sym typeface="Helvetica Light"/>
              </a:defRPr>
            </a:pPr>
            <a:endParaRPr sz="3200" kern="0">
              <a:solidFill>
                <a:srgbClr val="FFFFFF"/>
              </a:solidFill>
              <a:latin typeface="微软雅黑" pitchFamily="34" charset="-122"/>
              <a:ea typeface="微软雅黑" pitchFamily="34" charset="-122"/>
              <a:sym typeface="Helvetica Light"/>
            </a:endParaRPr>
          </a:p>
        </p:txBody>
      </p:sp>
      <p:sp>
        <p:nvSpPr>
          <p:cNvPr id="14" name="Shape 662"/>
          <p:cNvSpPr/>
          <p:nvPr/>
        </p:nvSpPr>
        <p:spPr>
          <a:xfrm>
            <a:off x="3167066" y="2332041"/>
            <a:ext cx="1195387" cy="119538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8A0012"/>
              </a:gs>
              <a:gs pos="50000">
                <a:srgbClr val="E01425"/>
              </a:gs>
              <a:gs pos="100000">
                <a:srgbClr val="DF6342"/>
              </a:gs>
            </a:gsLst>
            <a:lin ang="5400000" scaled="0"/>
          </a:gradFill>
          <a:ln w="12700" cap="flat">
            <a:solidFill>
              <a:sysClr val="window" lastClr="FFFFFF"/>
            </a:solidFill>
            <a:miter lim="400000"/>
          </a:ln>
          <a:effectLst/>
        </p:spPr>
        <p:txBody>
          <a:bodyPr lIns="38097" tIns="38097" rIns="38097" bIns="38097" anchor="ctr"/>
          <a:lstStyle/>
          <a:p>
            <a:pPr>
              <a:defRPr sz="3200">
                <a:solidFill>
                  <a:srgbClr val="FFFFFF"/>
                </a:solidFill>
                <a:latin typeface="+mn-lt"/>
                <a:ea typeface="+mn-ea"/>
                <a:cs typeface="+mn-cs"/>
                <a:sym typeface="Helvetica Light"/>
              </a:defRPr>
            </a:pPr>
            <a:endParaRPr sz="3200" kern="0">
              <a:solidFill>
                <a:srgbClr val="FFFFFF"/>
              </a:solidFill>
              <a:latin typeface="微软雅黑" pitchFamily="34" charset="-122"/>
              <a:ea typeface="微软雅黑" pitchFamily="34" charset="-122"/>
              <a:sym typeface="Helvetica Light"/>
            </a:endParaRPr>
          </a:p>
        </p:txBody>
      </p:sp>
      <p:sp>
        <p:nvSpPr>
          <p:cNvPr id="15" name="Shape 675"/>
          <p:cNvSpPr/>
          <p:nvPr/>
        </p:nvSpPr>
        <p:spPr>
          <a:xfrm>
            <a:off x="5905500" y="2946403"/>
            <a:ext cx="457200" cy="3857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525" y="3119"/>
                  <a:pt x="18725" y="10319"/>
                  <a:pt x="21600" y="21600"/>
                </a:cubicBezTo>
              </a:path>
            </a:pathLst>
          </a:custGeom>
          <a:ln w="25400">
            <a:gradFill>
              <a:gsLst>
                <a:gs pos="0">
                  <a:srgbClr val="8A0012"/>
                </a:gs>
                <a:gs pos="50000">
                  <a:srgbClr val="E01425"/>
                </a:gs>
                <a:gs pos="100000">
                  <a:srgbClr val="DF6342"/>
                </a:gs>
              </a:gsLst>
              <a:lin ang="5400000" scaled="0"/>
            </a:gradFill>
            <a:miter lim="400000"/>
            <a:tailEnd type="triangle"/>
          </a:ln>
        </p:spPr>
        <p:txBody>
          <a:bodyPr lIns="68576" tIns="34289" rIns="68576" bIns="34289"/>
          <a:lstStyle/>
          <a:p>
            <a:pPr>
              <a:defRPr/>
            </a:pPr>
            <a:endParaRPr kern="0">
              <a:solidFill>
                <a:sysClr val="windowText" lastClr="000000"/>
              </a:solidFill>
              <a:latin typeface="Calibri"/>
              <a:ea typeface="+mn-ea"/>
            </a:endParaRPr>
          </a:p>
        </p:txBody>
      </p:sp>
      <p:sp>
        <p:nvSpPr>
          <p:cNvPr id="16" name="Shape 676"/>
          <p:cNvSpPr/>
          <p:nvPr/>
        </p:nvSpPr>
        <p:spPr>
          <a:xfrm>
            <a:off x="2871789" y="3505200"/>
            <a:ext cx="1079500" cy="344488"/>
          </a:xfrm>
          <a:custGeom>
            <a:avLst/>
            <a:gdLst/>
            <a:ahLst/>
            <a:cxnLst>
              <a:cxn ang="0">
                <a:pos x="wd2" y="hd2"/>
              </a:cxn>
              <a:cxn ang="5400000">
                <a:pos x="wd2" y="hd2"/>
              </a:cxn>
              <a:cxn ang="10800000">
                <a:pos x="wd2" y="hd2"/>
              </a:cxn>
              <a:cxn ang="16200000">
                <a:pos x="wd2" y="hd2"/>
              </a:cxn>
            </a:cxnLst>
            <a:rect l="0" t="0" r="r" b="b"/>
            <a:pathLst>
              <a:path w="21600" h="18880" extrusionOk="0">
                <a:moveTo>
                  <a:pt x="21600" y="17733"/>
                </a:moveTo>
                <a:cubicBezTo>
                  <a:pt x="10878" y="21600"/>
                  <a:pt x="3678" y="15689"/>
                  <a:pt x="0" y="0"/>
                </a:cubicBezTo>
              </a:path>
            </a:pathLst>
          </a:custGeom>
          <a:ln w="25400">
            <a:gradFill>
              <a:gsLst>
                <a:gs pos="0">
                  <a:srgbClr val="8A0012"/>
                </a:gs>
                <a:gs pos="50000">
                  <a:srgbClr val="E01425"/>
                </a:gs>
                <a:gs pos="100000">
                  <a:srgbClr val="DF6342"/>
                </a:gs>
              </a:gsLst>
              <a:lin ang="5400000" scaled="0"/>
            </a:gradFill>
            <a:miter lim="400000"/>
            <a:tailEnd type="triangle"/>
          </a:ln>
        </p:spPr>
        <p:txBody>
          <a:bodyPr lIns="68576" tIns="34289" rIns="68576" bIns="34289"/>
          <a:lstStyle/>
          <a:p>
            <a:pPr>
              <a:defRPr/>
            </a:pPr>
            <a:endParaRPr kern="0">
              <a:solidFill>
                <a:sysClr val="windowText" lastClr="000000"/>
              </a:solidFill>
              <a:latin typeface="Calibri"/>
              <a:ea typeface="+mn-ea"/>
            </a:endParaRPr>
          </a:p>
        </p:txBody>
      </p:sp>
      <p:sp>
        <p:nvSpPr>
          <p:cNvPr id="17" name="Shape 677"/>
          <p:cNvSpPr/>
          <p:nvPr/>
        </p:nvSpPr>
        <p:spPr>
          <a:xfrm>
            <a:off x="2816228" y="1779591"/>
            <a:ext cx="811213" cy="56832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552" y="9153"/>
                  <a:pt x="10352" y="1953"/>
                  <a:pt x="0" y="0"/>
                </a:cubicBezTo>
              </a:path>
            </a:pathLst>
          </a:custGeom>
          <a:ln w="25400">
            <a:gradFill>
              <a:gsLst>
                <a:gs pos="0">
                  <a:srgbClr val="8A0012"/>
                </a:gs>
                <a:gs pos="50000">
                  <a:srgbClr val="E01425"/>
                </a:gs>
                <a:gs pos="100000">
                  <a:srgbClr val="DF6342"/>
                </a:gs>
              </a:gsLst>
              <a:lin ang="5400000" scaled="0"/>
            </a:gradFill>
            <a:miter lim="400000"/>
            <a:tailEnd type="triangle"/>
          </a:ln>
        </p:spPr>
        <p:txBody>
          <a:bodyPr lIns="68576" tIns="34289" rIns="68576" bIns="34289"/>
          <a:lstStyle/>
          <a:p>
            <a:pPr>
              <a:defRPr/>
            </a:pPr>
            <a:endParaRPr kern="0">
              <a:solidFill>
                <a:sysClr val="windowText" lastClr="000000"/>
              </a:solidFill>
              <a:latin typeface="Calibri"/>
              <a:ea typeface="+mn-ea"/>
            </a:endParaRPr>
          </a:p>
        </p:txBody>
      </p:sp>
      <p:sp>
        <p:nvSpPr>
          <p:cNvPr id="18" name="TextBox 17"/>
          <p:cNvSpPr txBox="1">
            <a:spLocks noChangeArrowheads="1"/>
          </p:cNvSpPr>
          <p:nvPr/>
        </p:nvSpPr>
        <p:spPr bwMode="auto">
          <a:xfrm>
            <a:off x="6362703" y="2011366"/>
            <a:ext cx="18208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900">
                <a:solidFill>
                  <a:srgbClr val="000000"/>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900">
              <a:solidFill>
                <a:srgbClr val="000000"/>
              </a:solidFill>
              <a:latin typeface="微软雅黑" pitchFamily="34" charset="-122"/>
              <a:ea typeface="微软雅黑" pitchFamily="34" charset="-122"/>
            </a:endParaRPr>
          </a:p>
        </p:txBody>
      </p:sp>
      <p:sp>
        <p:nvSpPr>
          <p:cNvPr id="19" name="Text Placeholder 2"/>
          <p:cNvSpPr txBox="1">
            <a:spLocks/>
          </p:cNvSpPr>
          <p:nvPr/>
        </p:nvSpPr>
        <p:spPr bwMode="auto">
          <a:xfrm>
            <a:off x="6362703" y="1722438"/>
            <a:ext cx="1635125"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89" rIns="0" bIns="34289" anchor="ctr"/>
          <a:lstStyle>
            <a:lvl1pPr defTabSz="685800" eaLnBrk="0" hangingPunct="0">
              <a:defRPr>
                <a:solidFill>
                  <a:schemeClr val="tx1"/>
                </a:solidFill>
                <a:latin typeface="Arial" pitchFamily="34" charset="0"/>
                <a:ea typeface="宋体" pitchFamily="2" charset="-122"/>
              </a:defRPr>
            </a:lvl1pPr>
            <a:lvl2pPr defTabSz="685800" eaLnBrk="0" hangingPunct="0">
              <a:defRPr>
                <a:solidFill>
                  <a:schemeClr val="tx1"/>
                </a:solidFill>
                <a:latin typeface="Arial" pitchFamily="34" charset="0"/>
                <a:ea typeface="宋体" pitchFamily="2" charset="-122"/>
              </a:defRPr>
            </a:lvl2pPr>
            <a:lvl3pPr defTabSz="685800" eaLnBrk="0" hangingPunct="0">
              <a:defRPr>
                <a:solidFill>
                  <a:schemeClr val="tx1"/>
                </a:solidFill>
                <a:latin typeface="Arial" pitchFamily="34" charset="0"/>
                <a:ea typeface="宋体" pitchFamily="2" charset="-122"/>
              </a:defRPr>
            </a:lvl3pPr>
            <a:lvl4pPr defTabSz="685800" eaLnBrk="0" hangingPunct="0">
              <a:defRPr>
                <a:solidFill>
                  <a:schemeClr val="tx1"/>
                </a:solidFill>
                <a:latin typeface="Arial" pitchFamily="34" charset="0"/>
                <a:ea typeface="宋体" pitchFamily="2" charset="-122"/>
              </a:defRPr>
            </a:lvl4pPr>
            <a:lvl5pPr defTabSz="685800" eaLnBrk="0" hangingPunct="0">
              <a:defRPr>
                <a:solidFill>
                  <a:schemeClr val="tx1"/>
                </a:solidFill>
                <a:latin typeface="Arial" pitchFamily="34" charset="0"/>
                <a:ea typeface="宋体" pitchFamily="2" charset="-122"/>
              </a:defRPr>
            </a:lvl5pPr>
            <a:lvl6pPr marL="1828800" defTabSz="685800" eaLnBrk="0" fontAlgn="base" hangingPunct="0">
              <a:spcBef>
                <a:spcPct val="0"/>
              </a:spcBef>
              <a:spcAft>
                <a:spcPct val="0"/>
              </a:spcAft>
              <a:defRPr>
                <a:solidFill>
                  <a:schemeClr val="tx1"/>
                </a:solidFill>
                <a:latin typeface="Arial" pitchFamily="34" charset="0"/>
                <a:ea typeface="宋体" pitchFamily="2" charset="-122"/>
              </a:defRPr>
            </a:lvl6pPr>
            <a:lvl7pPr marL="2286000" defTabSz="685800" eaLnBrk="0" fontAlgn="base" hangingPunct="0">
              <a:spcBef>
                <a:spcPct val="0"/>
              </a:spcBef>
              <a:spcAft>
                <a:spcPct val="0"/>
              </a:spcAft>
              <a:defRPr>
                <a:solidFill>
                  <a:schemeClr val="tx1"/>
                </a:solidFill>
                <a:latin typeface="Arial" pitchFamily="34" charset="0"/>
                <a:ea typeface="宋体" pitchFamily="2" charset="-122"/>
              </a:defRPr>
            </a:lvl7pPr>
            <a:lvl8pPr marL="2743200" defTabSz="685800" eaLnBrk="0" fontAlgn="base" hangingPunct="0">
              <a:spcBef>
                <a:spcPct val="0"/>
              </a:spcBef>
              <a:spcAft>
                <a:spcPct val="0"/>
              </a:spcAft>
              <a:defRPr>
                <a:solidFill>
                  <a:schemeClr val="tx1"/>
                </a:solidFill>
                <a:latin typeface="Arial" pitchFamily="34" charset="0"/>
                <a:ea typeface="宋体" pitchFamily="2" charset="-122"/>
              </a:defRPr>
            </a:lvl8pPr>
            <a:lvl9pPr marL="32004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defTabSz="685749" eaLnBrk="1" hangingPunct="1">
              <a:lnSpc>
                <a:spcPct val="90000"/>
              </a:lnSpc>
              <a:spcBef>
                <a:spcPts val="750"/>
              </a:spcBef>
              <a:defRPr/>
            </a:pPr>
            <a:r>
              <a:rPr lang="zh-CN" altLang="en-US" sz="1600" b="1" kern="0" dirty="0">
                <a:solidFill>
                  <a:sysClr val="windowText" lastClr="000000">
                    <a:lumMod val="85000"/>
                    <a:lumOff val="15000"/>
                  </a:sysClr>
                </a:solidFill>
                <a:latin typeface="微软雅黑" pitchFamily="34" charset="-122"/>
                <a:ea typeface="微软雅黑" pitchFamily="34" charset="-122"/>
              </a:rPr>
              <a:t>添加标题</a:t>
            </a:r>
            <a:endParaRPr lang="en-GB" altLang="zh-CN" sz="1600" b="1" kern="0" dirty="0">
              <a:solidFill>
                <a:sysClr val="windowText" lastClr="000000">
                  <a:lumMod val="85000"/>
                  <a:lumOff val="15000"/>
                </a:sysClr>
              </a:solidFill>
              <a:latin typeface="微软雅黑" pitchFamily="34" charset="-122"/>
              <a:ea typeface="微软雅黑" pitchFamily="34" charset="-122"/>
            </a:endParaRPr>
          </a:p>
        </p:txBody>
      </p:sp>
      <p:sp>
        <p:nvSpPr>
          <p:cNvPr id="20" name="TextBox 19"/>
          <p:cNvSpPr txBox="1">
            <a:spLocks noChangeArrowheads="1"/>
          </p:cNvSpPr>
          <p:nvPr/>
        </p:nvSpPr>
        <p:spPr bwMode="auto">
          <a:xfrm>
            <a:off x="6362703" y="3740152"/>
            <a:ext cx="182086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900">
                <a:solidFill>
                  <a:srgbClr val="000000"/>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900">
              <a:solidFill>
                <a:srgbClr val="000000"/>
              </a:solidFill>
              <a:latin typeface="微软雅黑" pitchFamily="34" charset="-122"/>
              <a:ea typeface="微软雅黑" pitchFamily="34" charset="-122"/>
            </a:endParaRPr>
          </a:p>
        </p:txBody>
      </p:sp>
      <p:sp>
        <p:nvSpPr>
          <p:cNvPr id="21" name="Text Placeholder 2"/>
          <p:cNvSpPr txBox="1">
            <a:spLocks/>
          </p:cNvSpPr>
          <p:nvPr/>
        </p:nvSpPr>
        <p:spPr bwMode="auto">
          <a:xfrm>
            <a:off x="6362703" y="3430590"/>
            <a:ext cx="163512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89" rIns="0" bIns="34289" anchor="ctr"/>
          <a:lstStyle>
            <a:lvl1pPr defTabSz="685800" eaLnBrk="0" hangingPunct="0">
              <a:defRPr>
                <a:solidFill>
                  <a:schemeClr val="tx1"/>
                </a:solidFill>
                <a:latin typeface="Arial" pitchFamily="34" charset="0"/>
                <a:ea typeface="宋体" pitchFamily="2" charset="-122"/>
              </a:defRPr>
            </a:lvl1pPr>
            <a:lvl2pPr defTabSz="685800" eaLnBrk="0" hangingPunct="0">
              <a:defRPr>
                <a:solidFill>
                  <a:schemeClr val="tx1"/>
                </a:solidFill>
                <a:latin typeface="Arial" pitchFamily="34" charset="0"/>
                <a:ea typeface="宋体" pitchFamily="2" charset="-122"/>
              </a:defRPr>
            </a:lvl2pPr>
            <a:lvl3pPr defTabSz="685800" eaLnBrk="0" hangingPunct="0">
              <a:defRPr>
                <a:solidFill>
                  <a:schemeClr val="tx1"/>
                </a:solidFill>
                <a:latin typeface="Arial" pitchFamily="34" charset="0"/>
                <a:ea typeface="宋体" pitchFamily="2" charset="-122"/>
              </a:defRPr>
            </a:lvl3pPr>
            <a:lvl4pPr defTabSz="685800" eaLnBrk="0" hangingPunct="0">
              <a:defRPr>
                <a:solidFill>
                  <a:schemeClr val="tx1"/>
                </a:solidFill>
                <a:latin typeface="Arial" pitchFamily="34" charset="0"/>
                <a:ea typeface="宋体" pitchFamily="2" charset="-122"/>
              </a:defRPr>
            </a:lvl4pPr>
            <a:lvl5pPr defTabSz="685800" eaLnBrk="0" hangingPunct="0">
              <a:defRPr>
                <a:solidFill>
                  <a:schemeClr val="tx1"/>
                </a:solidFill>
                <a:latin typeface="Arial" pitchFamily="34" charset="0"/>
                <a:ea typeface="宋体" pitchFamily="2" charset="-122"/>
              </a:defRPr>
            </a:lvl5pPr>
            <a:lvl6pPr marL="1828800" defTabSz="685800" eaLnBrk="0" fontAlgn="base" hangingPunct="0">
              <a:spcBef>
                <a:spcPct val="0"/>
              </a:spcBef>
              <a:spcAft>
                <a:spcPct val="0"/>
              </a:spcAft>
              <a:defRPr>
                <a:solidFill>
                  <a:schemeClr val="tx1"/>
                </a:solidFill>
                <a:latin typeface="Arial" pitchFamily="34" charset="0"/>
                <a:ea typeface="宋体" pitchFamily="2" charset="-122"/>
              </a:defRPr>
            </a:lvl6pPr>
            <a:lvl7pPr marL="2286000" defTabSz="685800" eaLnBrk="0" fontAlgn="base" hangingPunct="0">
              <a:spcBef>
                <a:spcPct val="0"/>
              </a:spcBef>
              <a:spcAft>
                <a:spcPct val="0"/>
              </a:spcAft>
              <a:defRPr>
                <a:solidFill>
                  <a:schemeClr val="tx1"/>
                </a:solidFill>
                <a:latin typeface="Arial" pitchFamily="34" charset="0"/>
                <a:ea typeface="宋体" pitchFamily="2" charset="-122"/>
              </a:defRPr>
            </a:lvl7pPr>
            <a:lvl8pPr marL="2743200" defTabSz="685800" eaLnBrk="0" fontAlgn="base" hangingPunct="0">
              <a:spcBef>
                <a:spcPct val="0"/>
              </a:spcBef>
              <a:spcAft>
                <a:spcPct val="0"/>
              </a:spcAft>
              <a:defRPr>
                <a:solidFill>
                  <a:schemeClr val="tx1"/>
                </a:solidFill>
                <a:latin typeface="Arial" pitchFamily="34" charset="0"/>
                <a:ea typeface="宋体" pitchFamily="2" charset="-122"/>
              </a:defRPr>
            </a:lvl8pPr>
            <a:lvl9pPr marL="32004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defTabSz="685749" eaLnBrk="1" hangingPunct="1">
              <a:lnSpc>
                <a:spcPct val="90000"/>
              </a:lnSpc>
              <a:spcBef>
                <a:spcPts val="750"/>
              </a:spcBef>
              <a:defRPr/>
            </a:pPr>
            <a:r>
              <a:rPr lang="zh-CN" altLang="en-US" sz="1600" b="1" kern="0" dirty="0">
                <a:solidFill>
                  <a:sysClr val="windowText" lastClr="000000">
                    <a:lumMod val="85000"/>
                    <a:lumOff val="15000"/>
                  </a:sysClr>
                </a:solidFill>
                <a:latin typeface="微软雅黑" pitchFamily="34" charset="-122"/>
                <a:ea typeface="微软雅黑" pitchFamily="34" charset="-122"/>
              </a:rPr>
              <a:t>添加标题</a:t>
            </a:r>
            <a:endParaRPr lang="en-GB" altLang="zh-CN" sz="1600" b="1" kern="0" dirty="0">
              <a:solidFill>
                <a:sysClr val="windowText" lastClr="000000">
                  <a:lumMod val="85000"/>
                  <a:lumOff val="15000"/>
                </a:sysClr>
              </a:solidFill>
              <a:latin typeface="微软雅黑" pitchFamily="34" charset="-122"/>
              <a:ea typeface="微软雅黑" pitchFamily="34" charset="-122"/>
            </a:endParaRPr>
          </a:p>
        </p:txBody>
      </p:sp>
      <p:sp>
        <p:nvSpPr>
          <p:cNvPr id="22" name="TextBox 21"/>
          <p:cNvSpPr txBox="1">
            <a:spLocks noChangeArrowheads="1"/>
          </p:cNvSpPr>
          <p:nvPr/>
        </p:nvSpPr>
        <p:spPr bwMode="auto">
          <a:xfrm>
            <a:off x="911228" y="2011366"/>
            <a:ext cx="18145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900">
                <a:solidFill>
                  <a:srgbClr val="000000"/>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900">
              <a:solidFill>
                <a:srgbClr val="000000"/>
              </a:solidFill>
              <a:latin typeface="微软雅黑" pitchFamily="34" charset="-122"/>
              <a:ea typeface="微软雅黑" pitchFamily="34" charset="-122"/>
            </a:endParaRPr>
          </a:p>
        </p:txBody>
      </p:sp>
      <p:sp>
        <p:nvSpPr>
          <p:cNvPr id="23" name="Text Placeholder 2"/>
          <p:cNvSpPr txBox="1">
            <a:spLocks/>
          </p:cNvSpPr>
          <p:nvPr/>
        </p:nvSpPr>
        <p:spPr bwMode="auto">
          <a:xfrm>
            <a:off x="1055691" y="1725615"/>
            <a:ext cx="163512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89" rIns="0" bIns="34289" anchor="ctr"/>
          <a:lstStyle>
            <a:lvl1pPr defTabSz="685800" eaLnBrk="0" hangingPunct="0">
              <a:defRPr>
                <a:solidFill>
                  <a:schemeClr val="tx1"/>
                </a:solidFill>
                <a:latin typeface="Arial" pitchFamily="34" charset="0"/>
                <a:ea typeface="宋体" pitchFamily="2" charset="-122"/>
              </a:defRPr>
            </a:lvl1pPr>
            <a:lvl2pPr defTabSz="685800" eaLnBrk="0" hangingPunct="0">
              <a:defRPr>
                <a:solidFill>
                  <a:schemeClr val="tx1"/>
                </a:solidFill>
                <a:latin typeface="Arial" pitchFamily="34" charset="0"/>
                <a:ea typeface="宋体" pitchFamily="2" charset="-122"/>
              </a:defRPr>
            </a:lvl2pPr>
            <a:lvl3pPr defTabSz="685800" eaLnBrk="0" hangingPunct="0">
              <a:defRPr>
                <a:solidFill>
                  <a:schemeClr val="tx1"/>
                </a:solidFill>
                <a:latin typeface="Arial" pitchFamily="34" charset="0"/>
                <a:ea typeface="宋体" pitchFamily="2" charset="-122"/>
              </a:defRPr>
            </a:lvl3pPr>
            <a:lvl4pPr defTabSz="685800" eaLnBrk="0" hangingPunct="0">
              <a:defRPr>
                <a:solidFill>
                  <a:schemeClr val="tx1"/>
                </a:solidFill>
                <a:latin typeface="Arial" pitchFamily="34" charset="0"/>
                <a:ea typeface="宋体" pitchFamily="2" charset="-122"/>
              </a:defRPr>
            </a:lvl4pPr>
            <a:lvl5pPr defTabSz="685800" eaLnBrk="0" hangingPunct="0">
              <a:defRPr>
                <a:solidFill>
                  <a:schemeClr val="tx1"/>
                </a:solidFill>
                <a:latin typeface="Arial" pitchFamily="34" charset="0"/>
                <a:ea typeface="宋体" pitchFamily="2" charset="-122"/>
              </a:defRPr>
            </a:lvl5pPr>
            <a:lvl6pPr marL="1828800" defTabSz="685800" eaLnBrk="0" fontAlgn="base" hangingPunct="0">
              <a:spcBef>
                <a:spcPct val="0"/>
              </a:spcBef>
              <a:spcAft>
                <a:spcPct val="0"/>
              </a:spcAft>
              <a:defRPr>
                <a:solidFill>
                  <a:schemeClr val="tx1"/>
                </a:solidFill>
                <a:latin typeface="Arial" pitchFamily="34" charset="0"/>
                <a:ea typeface="宋体" pitchFamily="2" charset="-122"/>
              </a:defRPr>
            </a:lvl6pPr>
            <a:lvl7pPr marL="2286000" defTabSz="685800" eaLnBrk="0" fontAlgn="base" hangingPunct="0">
              <a:spcBef>
                <a:spcPct val="0"/>
              </a:spcBef>
              <a:spcAft>
                <a:spcPct val="0"/>
              </a:spcAft>
              <a:defRPr>
                <a:solidFill>
                  <a:schemeClr val="tx1"/>
                </a:solidFill>
                <a:latin typeface="Arial" pitchFamily="34" charset="0"/>
                <a:ea typeface="宋体" pitchFamily="2" charset="-122"/>
              </a:defRPr>
            </a:lvl7pPr>
            <a:lvl8pPr marL="2743200" defTabSz="685800" eaLnBrk="0" fontAlgn="base" hangingPunct="0">
              <a:spcBef>
                <a:spcPct val="0"/>
              </a:spcBef>
              <a:spcAft>
                <a:spcPct val="0"/>
              </a:spcAft>
              <a:defRPr>
                <a:solidFill>
                  <a:schemeClr val="tx1"/>
                </a:solidFill>
                <a:latin typeface="Arial" pitchFamily="34" charset="0"/>
                <a:ea typeface="宋体" pitchFamily="2" charset="-122"/>
              </a:defRPr>
            </a:lvl8pPr>
            <a:lvl9pPr marL="32004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defTabSz="685749" eaLnBrk="1" hangingPunct="1">
              <a:lnSpc>
                <a:spcPct val="90000"/>
              </a:lnSpc>
              <a:spcBef>
                <a:spcPts val="750"/>
              </a:spcBef>
              <a:defRPr/>
            </a:pPr>
            <a:r>
              <a:rPr lang="zh-CN" altLang="en-US" sz="1600" b="1" kern="0" dirty="0">
                <a:solidFill>
                  <a:sysClr val="windowText" lastClr="000000">
                    <a:lumMod val="85000"/>
                    <a:lumOff val="15000"/>
                  </a:sysClr>
                </a:solidFill>
                <a:latin typeface="微软雅黑" pitchFamily="34" charset="-122"/>
                <a:ea typeface="微软雅黑" pitchFamily="34" charset="-122"/>
              </a:rPr>
              <a:t>添加标题</a:t>
            </a:r>
            <a:endParaRPr lang="en-GB" altLang="zh-CN" sz="1600" b="1" kern="0" dirty="0">
              <a:solidFill>
                <a:sysClr val="windowText" lastClr="000000">
                  <a:lumMod val="85000"/>
                  <a:lumOff val="15000"/>
                </a:sysClr>
              </a:solidFill>
              <a:latin typeface="微软雅黑" pitchFamily="34" charset="-122"/>
              <a:ea typeface="微软雅黑" pitchFamily="34" charset="-122"/>
            </a:endParaRPr>
          </a:p>
        </p:txBody>
      </p:sp>
      <p:sp>
        <p:nvSpPr>
          <p:cNvPr id="24" name="TextBox 23"/>
          <p:cNvSpPr txBox="1">
            <a:spLocks noChangeArrowheads="1"/>
          </p:cNvSpPr>
          <p:nvPr/>
        </p:nvSpPr>
        <p:spPr bwMode="auto">
          <a:xfrm>
            <a:off x="911225" y="3722691"/>
            <a:ext cx="18097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r>
              <a:rPr lang="zh-CN" altLang="en-US" sz="900">
                <a:solidFill>
                  <a:srgbClr val="000000"/>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900">
              <a:solidFill>
                <a:srgbClr val="000000"/>
              </a:solidFill>
              <a:latin typeface="微软雅黑" pitchFamily="34" charset="-122"/>
              <a:ea typeface="微软雅黑" pitchFamily="34" charset="-122"/>
            </a:endParaRPr>
          </a:p>
        </p:txBody>
      </p:sp>
      <p:sp>
        <p:nvSpPr>
          <p:cNvPr id="25" name="Text Placeholder 2"/>
          <p:cNvSpPr txBox="1">
            <a:spLocks/>
          </p:cNvSpPr>
          <p:nvPr/>
        </p:nvSpPr>
        <p:spPr bwMode="auto">
          <a:xfrm>
            <a:off x="1055691" y="3430590"/>
            <a:ext cx="163512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4289" rIns="0" bIns="34289" anchor="ctr"/>
          <a:lstStyle>
            <a:lvl1pPr defTabSz="685800" eaLnBrk="0" hangingPunct="0">
              <a:defRPr>
                <a:solidFill>
                  <a:schemeClr val="tx1"/>
                </a:solidFill>
                <a:latin typeface="Arial" pitchFamily="34" charset="0"/>
                <a:ea typeface="宋体" pitchFamily="2" charset="-122"/>
              </a:defRPr>
            </a:lvl1pPr>
            <a:lvl2pPr defTabSz="685800" eaLnBrk="0" hangingPunct="0">
              <a:defRPr>
                <a:solidFill>
                  <a:schemeClr val="tx1"/>
                </a:solidFill>
                <a:latin typeface="Arial" pitchFamily="34" charset="0"/>
                <a:ea typeface="宋体" pitchFamily="2" charset="-122"/>
              </a:defRPr>
            </a:lvl2pPr>
            <a:lvl3pPr defTabSz="685800" eaLnBrk="0" hangingPunct="0">
              <a:defRPr>
                <a:solidFill>
                  <a:schemeClr val="tx1"/>
                </a:solidFill>
                <a:latin typeface="Arial" pitchFamily="34" charset="0"/>
                <a:ea typeface="宋体" pitchFamily="2" charset="-122"/>
              </a:defRPr>
            </a:lvl3pPr>
            <a:lvl4pPr defTabSz="685800" eaLnBrk="0" hangingPunct="0">
              <a:defRPr>
                <a:solidFill>
                  <a:schemeClr val="tx1"/>
                </a:solidFill>
                <a:latin typeface="Arial" pitchFamily="34" charset="0"/>
                <a:ea typeface="宋体" pitchFamily="2" charset="-122"/>
              </a:defRPr>
            </a:lvl4pPr>
            <a:lvl5pPr defTabSz="685800" eaLnBrk="0" hangingPunct="0">
              <a:defRPr>
                <a:solidFill>
                  <a:schemeClr val="tx1"/>
                </a:solidFill>
                <a:latin typeface="Arial" pitchFamily="34" charset="0"/>
                <a:ea typeface="宋体" pitchFamily="2" charset="-122"/>
              </a:defRPr>
            </a:lvl5pPr>
            <a:lvl6pPr marL="1828800" defTabSz="685800" eaLnBrk="0" fontAlgn="base" hangingPunct="0">
              <a:spcBef>
                <a:spcPct val="0"/>
              </a:spcBef>
              <a:spcAft>
                <a:spcPct val="0"/>
              </a:spcAft>
              <a:defRPr>
                <a:solidFill>
                  <a:schemeClr val="tx1"/>
                </a:solidFill>
                <a:latin typeface="Arial" pitchFamily="34" charset="0"/>
                <a:ea typeface="宋体" pitchFamily="2" charset="-122"/>
              </a:defRPr>
            </a:lvl6pPr>
            <a:lvl7pPr marL="2286000" defTabSz="685800" eaLnBrk="0" fontAlgn="base" hangingPunct="0">
              <a:spcBef>
                <a:spcPct val="0"/>
              </a:spcBef>
              <a:spcAft>
                <a:spcPct val="0"/>
              </a:spcAft>
              <a:defRPr>
                <a:solidFill>
                  <a:schemeClr val="tx1"/>
                </a:solidFill>
                <a:latin typeface="Arial" pitchFamily="34" charset="0"/>
                <a:ea typeface="宋体" pitchFamily="2" charset="-122"/>
              </a:defRPr>
            </a:lvl7pPr>
            <a:lvl8pPr marL="2743200" defTabSz="685800" eaLnBrk="0" fontAlgn="base" hangingPunct="0">
              <a:spcBef>
                <a:spcPct val="0"/>
              </a:spcBef>
              <a:spcAft>
                <a:spcPct val="0"/>
              </a:spcAft>
              <a:defRPr>
                <a:solidFill>
                  <a:schemeClr val="tx1"/>
                </a:solidFill>
                <a:latin typeface="Arial" pitchFamily="34" charset="0"/>
                <a:ea typeface="宋体" pitchFamily="2" charset="-122"/>
              </a:defRPr>
            </a:lvl8pPr>
            <a:lvl9pPr marL="3200400" defTabSz="685800" eaLnBrk="0" fontAlgn="base" hangingPunct="0">
              <a:spcBef>
                <a:spcPct val="0"/>
              </a:spcBef>
              <a:spcAft>
                <a:spcPct val="0"/>
              </a:spcAft>
              <a:defRPr>
                <a:solidFill>
                  <a:schemeClr val="tx1"/>
                </a:solidFill>
                <a:latin typeface="Arial" pitchFamily="34" charset="0"/>
                <a:ea typeface="宋体" pitchFamily="2" charset="-122"/>
              </a:defRPr>
            </a:lvl9pPr>
          </a:lstStyle>
          <a:p>
            <a:pPr defTabSz="685749" eaLnBrk="1" hangingPunct="1">
              <a:lnSpc>
                <a:spcPct val="90000"/>
              </a:lnSpc>
              <a:spcBef>
                <a:spcPts val="750"/>
              </a:spcBef>
              <a:defRPr/>
            </a:pPr>
            <a:r>
              <a:rPr lang="zh-CN" altLang="en-US" sz="1600" b="1" kern="0" dirty="0">
                <a:solidFill>
                  <a:sysClr val="windowText" lastClr="000000">
                    <a:lumMod val="85000"/>
                    <a:lumOff val="15000"/>
                  </a:sysClr>
                </a:solidFill>
                <a:latin typeface="微软雅黑" pitchFamily="34" charset="-122"/>
                <a:ea typeface="微软雅黑" pitchFamily="34" charset="-122"/>
              </a:rPr>
              <a:t>添加标题</a:t>
            </a:r>
            <a:endParaRPr lang="en-GB" altLang="zh-CN" sz="1600" b="1" kern="0" dirty="0">
              <a:solidFill>
                <a:sysClr val="windowText" lastClr="000000">
                  <a:lumMod val="85000"/>
                  <a:lumOff val="15000"/>
                </a:sysClr>
              </a:solidFill>
              <a:latin typeface="微软雅黑" pitchFamily="34" charset="-122"/>
              <a:ea typeface="微软雅黑" pitchFamily="34" charset="-122"/>
            </a:endParaRPr>
          </a:p>
        </p:txBody>
      </p:sp>
      <p:sp>
        <p:nvSpPr>
          <p:cNvPr id="26" name="Rectangle 28"/>
          <p:cNvSpPr/>
          <p:nvPr/>
        </p:nvSpPr>
        <p:spPr>
          <a:xfrm>
            <a:off x="3938591" y="2089152"/>
            <a:ext cx="1195387" cy="222250"/>
          </a:xfrm>
          <a:prstGeom prst="rect">
            <a:avLst/>
          </a:prstGeom>
        </p:spPr>
        <p:txBody>
          <a:bodyPr lIns="68576" tIns="34289" rIns="68576" bIns="34289">
            <a:spAutoFit/>
          </a:bodyPr>
          <a:lstStyle/>
          <a:p>
            <a:pPr algn="ctr">
              <a:lnSpc>
                <a:spcPts val="1200"/>
              </a:lnSpc>
              <a:defRPr/>
            </a:pPr>
            <a:r>
              <a:rPr lang="en-US" sz="2400" b="1" kern="0" dirty="0">
                <a:solidFill>
                  <a:sysClr val="window" lastClr="FFFFFF"/>
                </a:solidFill>
                <a:latin typeface="微软雅黑" pitchFamily="34" charset="-122"/>
                <a:ea typeface="微软雅黑" pitchFamily="34" charset="-122"/>
              </a:rPr>
              <a:t>P1</a:t>
            </a:r>
          </a:p>
        </p:txBody>
      </p:sp>
      <p:sp>
        <p:nvSpPr>
          <p:cNvPr id="27" name="Rectangle 33"/>
          <p:cNvSpPr/>
          <p:nvPr/>
        </p:nvSpPr>
        <p:spPr>
          <a:xfrm>
            <a:off x="4703766" y="2846391"/>
            <a:ext cx="1195387" cy="223837"/>
          </a:xfrm>
          <a:prstGeom prst="rect">
            <a:avLst/>
          </a:prstGeom>
        </p:spPr>
        <p:txBody>
          <a:bodyPr lIns="68576" tIns="34289" rIns="68576" bIns="34289">
            <a:spAutoFit/>
          </a:bodyPr>
          <a:lstStyle/>
          <a:p>
            <a:pPr algn="ctr">
              <a:lnSpc>
                <a:spcPts val="1200"/>
              </a:lnSpc>
              <a:defRPr/>
            </a:pPr>
            <a:r>
              <a:rPr lang="en-US" sz="2400" b="1" kern="0" dirty="0">
                <a:solidFill>
                  <a:sysClr val="window" lastClr="FFFFFF"/>
                </a:solidFill>
                <a:latin typeface="微软雅黑" pitchFamily="34" charset="-122"/>
                <a:ea typeface="微软雅黑" pitchFamily="34" charset="-122"/>
              </a:rPr>
              <a:t>P2</a:t>
            </a:r>
          </a:p>
        </p:txBody>
      </p:sp>
      <p:sp>
        <p:nvSpPr>
          <p:cNvPr id="28" name="Rectangle 35"/>
          <p:cNvSpPr/>
          <p:nvPr/>
        </p:nvSpPr>
        <p:spPr>
          <a:xfrm>
            <a:off x="3168652" y="2847975"/>
            <a:ext cx="1195388" cy="222250"/>
          </a:xfrm>
          <a:prstGeom prst="rect">
            <a:avLst/>
          </a:prstGeom>
        </p:spPr>
        <p:txBody>
          <a:bodyPr lIns="68576" tIns="34289" rIns="68576" bIns="34289">
            <a:spAutoFit/>
          </a:bodyPr>
          <a:lstStyle/>
          <a:p>
            <a:pPr algn="ctr">
              <a:lnSpc>
                <a:spcPts val="1200"/>
              </a:lnSpc>
              <a:defRPr/>
            </a:pPr>
            <a:r>
              <a:rPr lang="en-US" sz="2400" b="1" kern="0" dirty="0">
                <a:solidFill>
                  <a:sysClr val="window" lastClr="FFFFFF"/>
                </a:solidFill>
                <a:latin typeface="微软雅黑" pitchFamily="34" charset="-122"/>
                <a:ea typeface="微软雅黑" pitchFamily="34" charset="-122"/>
              </a:rPr>
              <a:t>P4</a:t>
            </a:r>
          </a:p>
        </p:txBody>
      </p:sp>
      <p:sp>
        <p:nvSpPr>
          <p:cNvPr id="29" name="Rectangle 36"/>
          <p:cNvSpPr/>
          <p:nvPr/>
        </p:nvSpPr>
        <p:spPr>
          <a:xfrm>
            <a:off x="3938591" y="3632201"/>
            <a:ext cx="1195387" cy="222250"/>
          </a:xfrm>
          <a:prstGeom prst="rect">
            <a:avLst/>
          </a:prstGeom>
        </p:spPr>
        <p:txBody>
          <a:bodyPr lIns="68576" tIns="34289" rIns="68576" bIns="34289">
            <a:spAutoFit/>
          </a:bodyPr>
          <a:lstStyle/>
          <a:p>
            <a:pPr algn="ctr">
              <a:lnSpc>
                <a:spcPts val="1200"/>
              </a:lnSpc>
              <a:defRPr/>
            </a:pPr>
            <a:r>
              <a:rPr lang="en-US" sz="2400" b="1" kern="0" dirty="0">
                <a:solidFill>
                  <a:sysClr val="window" lastClr="FFFFFF"/>
                </a:solidFill>
                <a:latin typeface="微软雅黑" pitchFamily="34" charset="-122"/>
                <a:ea typeface="微软雅黑" pitchFamily="34" charset="-122"/>
              </a:rPr>
              <a:t>P3</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2000"/>
                            </p:stCondLst>
                            <p:childTnLst>
                              <p:par>
                                <p:cTn id="24" presetID="1" presetClass="entr" presetSubtype="0" fill="hold" grpId="0" nodeType="after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childTnLst>
                                </p:cTn>
                              </p:par>
                              <p:par>
                                <p:cTn id="26" presetID="18" presetClass="entr" presetSubtype="6"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strips(downRight)">
                                      <p:cBhvr>
                                        <p:cTn id="28" dur="500"/>
                                        <p:tgtEl>
                                          <p:spTgt spid="18"/>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3500"/>
                            </p:stCondLst>
                            <p:childTnLst>
                              <p:par>
                                <p:cTn id="41" presetID="1" presetClass="entr" presetSubtype="0" fill="hold" grpId="0" nodeType="afterEffect">
                                  <p:stCondLst>
                                    <p:cond delay="0"/>
                                  </p:stCondLst>
                                  <p:childTnLst>
                                    <p:set>
                                      <p:cBhvr>
                                        <p:cTn id="42" dur="1" fill="hold">
                                          <p:stCondLst>
                                            <p:cond delay="0"/>
                                          </p:stCondLst>
                                        </p:cTn>
                                        <p:tgtEl>
                                          <p:spTgt spid="21">
                                            <p:txEl>
                                              <p:pRg st="0" end="0"/>
                                            </p:txEl>
                                          </p:spTgt>
                                        </p:tgtEl>
                                        <p:attrNameLst>
                                          <p:attrName>style.visibility</p:attrName>
                                        </p:attrNameLst>
                                      </p:cBhvr>
                                      <p:to>
                                        <p:strVal val="visible"/>
                                      </p:to>
                                    </p:set>
                                  </p:childTnLst>
                                </p:cTn>
                              </p:par>
                              <p:par>
                                <p:cTn id="43" presetID="18" presetClass="entr" presetSubtype="6"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strips(downRight)">
                                      <p:cBhvr>
                                        <p:cTn id="45" dur="500"/>
                                        <p:tgtEl>
                                          <p:spTgt spid="20"/>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par>
                          <p:cTn id="53" fill="hold">
                            <p:stCondLst>
                              <p:cond delay="4500"/>
                            </p:stCondLst>
                            <p:childTnLst>
                              <p:par>
                                <p:cTn id="54" presetID="22" presetClass="entr" presetSubtype="2"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right)">
                                      <p:cBhvr>
                                        <p:cTn id="56" dur="500"/>
                                        <p:tgtEl>
                                          <p:spTgt spid="16"/>
                                        </p:tgtEl>
                                      </p:cBhvr>
                                    </p:animEffect>
                                  </p:childTnLst>
                                </p:cTn>
                              </p:par>
                            </p:childTnLst>
                          </p:cTn>
                        </p:par>
                        <p:par>
                          <p:cTn id="57" fill="hold">
                            <p:stCondLst>
                              <p:cond delay="5000"/>
                            </p:stCondLst>
                            <p:childTnLst>
                              <p:par>
                                <p:cTn id="58" presetID="1" presetClass="entr" presetSubtype="0" fill="hold" grpId="0" nodeType="afterEffect">
                                  <p:stCondLst>
                                    <p:cond delay="0"/>
                                  </p:stCondLst>
                                  <p:childTnLst>
                                    <p:set>
                                      <p:cBhvr>
                                        <p:cTn id="59" dur="1" fill="hold">
                                          <p:stCondLst>
                                            <p:cond delay="0"/>
                                          </p:stCondLst>
                                        </p:cTn>
                                        <p:tgtEl>
                                          <p:spTgt spid="25">
                                            <p:txEl>
                                              <p:pRg st="0" end="0"/>
                                            </p:txEl>
                                          </p:spTgt>
                                        </p:tgtEl>
                                        <p:attrNameLst>
                                          <p:attrName>style.visibility</p:attrName>
                                        </p:attrNameLst>
                                      </p:cBhvr>
                                      <p:to>
                                        <p:strVal val="visible"/>
                                      </p:to>
                                    </p:set>
                                  </p:childTnLst>
                                </p:cTn>
                              </p:par>
                              <p:par>
                                <p:cTn id="60" presetID="18" presetClass="entr" presetSubtype="12"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strips(downLeft)">
                                      <p:cBhvr>
                                        <p:cTn id="62" dur="500"/>
                                        <p:tgtEl>
                                          <p:spTgt spid="24"/>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childTnLst>
                          </p:cTn>
                        </p:par>
                        <p:par>
                          <p:cTn id="70" fill="hold">
                            <p:stCondLst>
                              <p:cond delay="6000"/>
                            </p:stCondLst>
                            <p:childTnLst>
                              <p:par>
                                <p:cTn id="71" presetID="22" presetClass="entr" presetSubtype="2" fill="hold"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wipe(right)">
                                      <p:cBhvr>
                                        <p:cTn id="73" dur="500"/>
                                        <p:tgtEl>
                                          <p:spTgt spid="17"/>
                                        </p:tgtEl>
                                      </p:cBhvr>
                                    </p:animEffect>
                                  </p:childTnLst>
                                </p:cTn>
                              </p:par>
                            </p:childTnLst>
                          </p:cTn>
                        </p:par>
                        <p:par>
                          <p:cTn id="74" fill="hold">
                            <p:stCondLst>
                              <p:cond delay="6500"/>
                            </p:stCondLst>
                            <p:childTnLst>
                              <p:par>
                                <p:cTn id="75" presetID="1" presetClass="entr" presetSubtype="0" fill="hold" grpId="0" nodeType="afterEffect">
                                  <p:stCondLst>
                                    <p:cond delay="0"/>
                                  </p:stCondLst>
                                  <p:childTnLst>
                                    <p:set>
                                      <p:cBhvr>
                                        <p:cTn id="76" dur="1" fill="hold">
                                          <p:stCondLst>
                                            <p:cond delay="0"/>
                                          </p:stCondLst>
                                        </p:cTn>
                                        <p:tgtEl>
                                          <p:spTgt spid="23">
                                            <p:txEl>
                                              <p:pRg st="0" end="0"/>
                                            </p:txEl>
                                          </p:spTgt>
                                        </p:tgtEl>
                                        <p:attrNameLst>
                                          <p:attrName>style.visibility</p:attrName>
                                        </p:attrNameLst>
                                      </p:cBhvr>
                                      <p:to>
                                        <p:strVal val="visible"/>
                                      </p:to>
                                    </p:set>
                                  </p:childTnLst>
                                </p:cTn>
                              </p:par>
                              <p:par>
                                <p:cTn id="77" presetID="18" presetClass="entr" presetSubtype="12"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strips(downLeft)">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19" grpId="0" build="p"/>
      <p:bldP spid="20" grpId="0"/>
      <p:bldP spid="21" grpId="0" build="p"/>
      <p:bldP spid="22" grpId="0"/>
      <p:bldP spid="23" grpId="0" build="p"/>
      <p:bldP spid="24" grpId="0"/>
      <p:bldP spid="25" grpId="0" build="p"/>
      <p:bldP spid="26" grpId="0"/>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286125" y="2571750"/>
            <a:ext cx="5867400" cy="1588"/>
          </a:xfrm>
          <a:prstGeom prst="line">
            <a:avLst/>
          </a:prstGeom>
          <a:ln w="19050">
            <a:gradFill>
              <a:gsLst>
                <a:gs pos="0">
                  <a:srgbClr val="8A0012"/>
                </a:gs>
                <a:gs pos="50000">
                  <a:srgbClr val="E01425"/>
                </a:gs>
                <a:gs pos="100000">
                  <a:srgbClr val="DF6342"/>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572002" y="1935163"/>
            <a:ext cx="3895725" cy="463550"/>
          </a:xfrm>
          <a:custGeom>
            <a:avLst/>
            <a:gdLst>
              <a:gd name="connsiteX0" fmla="*/ 178130 w 3895106"/>
              <a:gd name="connsiteY0" fmla="*/ 0 h 463138"/>
              <a:gd name="connsiteX1" fmla="*/ 391885 w 3895106"/>
              <a:gd name="connsiteY1" fmla="*/ 0 h 463138"/>
              <a:gd name="connsiteX2" fmla="*/ 451262 w 3895106"/>
              <a:gd name="connsiteY2" fmla="*/ 106878 h 463138"/>
              <a:gd name="connsiteX3" fmla="*/ 534389 w 3895106"/>
              <a:gd name="connsiteY3" fmla="*/ 0 h 463138"/>
              <a:gd name="connsiteX4" fmla="*/ 3811979 w 3895106"/>
              <a:gd name="connsiteY4" fmla="*/ 0 h 463138"/>
              <a:gd name="connsiteX5" fmla="*/ 3883231 w 3895106"/>
              <a:gd name="connsiteY5" fmla="*/ 95003 h 463138"/>
              <a:gd name="connsiteX6" fmla="*/ 3895106 w 3895106"/>
              <a:gd name="connsiteY6" fmla="*/ 463138 h 463138"/>
              <a:gd name="connsiteX7" fmla="*/ 2006930 w 3895106"/>
              <a:gd name="connsiteY7" fmla="*/ 463138 h 463138"/>
              <a:gd name="connsiteX8" fmla="*/ 1971304 w 3895106"/>
              <a:gd name="connsiteY8" fmla="*/ 344384 h 463138"/>
              <a:gd name="connsiteX9" fmla="*/ 1923802 w 3895106"/>
              <a:gd name="connsiteY9" fmla="*/ 451262 h 463138"/>
              <a:gd name="connsiteX10" fmla="*/ 1923802 w 3895106"/>
              <a:gd name="connsiteY10" fmla="*/ 463138 h 463138"/>
              <a:gd name="connsiteX11" fmla="*/ 0 w 3895106"/>
              <a:gd name="connsiteY11" fmla="*/ 439387 h 463138"/>
              <a:gd name="connsiteX12" fmla="*/ 178130 w 3895106"/>
              <a:gd name="connsiteY12" fmla="*/ 0 h 46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5106" h="463138">
                <a:moveTo>
                  <a:pt x="178130" y="0"/>
                </a:moveTo>
                <a:lnTo>
                  <a:pt x="391885" y="0"/>
                </a:lnTo>
                <a:lnTo>
                  <a:pt x="451262" y="106878"/>
                </a:lnTo>
                <a:lnTo>
                  <a:pt x="534389" y="0"/>
                </a:lnTo>
                <a:lnTo>
                  <a:pt x="3811979" y="0"/>
                </a:lnTo>
                <a:lnTo>
                  <a:pt x="3883231" y="95003"/>
                </a:lnTo>
                <a:lnTo>
                  <a:pt x="3895106" y="463138"/>
                </a:lnTo>
                <a:lnTo>
                  <a:pt x="2006930" y="463138"/>
                </a:lnTo>
                <a:lnTo>
                  <a:pt x="1971304" y="344384"/>
                </a:lnTo>
                <a:lnTo>
                  <a:pt x="1923802" y="451262"/>
                </a:lnTo>
                <a:lnTo>
                  <a:pt x="1923802" y="463138"/>
                </a:lnTo>
                <a:lnTo>
                  <a:pt x="0" y="439387"/>
                </a:lnTo>
                <a:lnTo>
                  <a:pt x="178130" y="0"/>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10248" name="TextBox 6"/>
          <p:cNvSpPr txBox="1">
            <a:spLocks noChangeArrowheads="1"/>
          </p:cNvSpPr>
          <p:nvPr/>
        </p:nvSpPr>
        <p:spPr bwMode="auto">
          <a:xfrm>
            <a:off x="5004051" y="1904515"/>
            <a:ext cx="3929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2800" b="1" spc="600" dirty="0">
                <a:solidFill>
                  <a:schemeClr val="bg1"/>
                </a:solid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5256559" y="2715769"/>
            <a:ext cx="1154356" cy="307777"/>
            <a:chOff x="1694389" y="3210530"/>
            <a:chExt cx="1154356" cy="307777"/>
          </a:xfrm>
        </p:grpSpPr>
        <p:sp>
          <p:nvSpPr>
            <p:cNvPr id="13" name="矩形 12"/>
            <p:cNvSpPr/>
            <p:nvPr/>
          </p:nvSpPr>
          <p:spPr>
            <a:xfrm flipH="1">
              <a:off x="1694389" y="3363838"/>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5" name="组合 14"/>
          <p:cNvGrpSpPr/>
          <p:nvPr/>
        </p:nvGrpSpPr>
        <p:grpSpPr>
          <a:xfrm>
            <a:off x="6658003" y="2715769"/>
            <a:ext cx="1154356" cy="307777"/>
            <a:chOff x="1694389" y="3537387"/>
            <a:chExt cx="1154356" cy="307777"/>
          </a:xfrm>
        </p:grpSpPr>
        <p:sp>
          <p:nvSpPr>
            <p:cNvPr id="16" name="矩形 15"/>
            <p:cNvSpPr/>
            <p:nvPr/>
          </p:nvSpPr>
          <p:spPr>
            <a:xfrm flipH="1">
              <a:off x="1694389" y="3690695"/>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8" name="组合 17"/>
          <p:cNvGrpSpPr/>
          <p:nvPr/>
        </p:nvGrpSpPr>
        <p:grpSpPr>
          <a:xfrm>
            <a:off x="5256559" y="3075809"/>
            <a:ext cx="1154356" cy="307777"/>
            <a:chOff x="1694389" y="3875941"/>
            <a:chExt cx="1154356" cy="307777"/>
          </a:xfrm>
        </p:grpSpPr>
        <p:sp>
          <p:nvSpPr>
            <p:cNvPr id="19" name="矩形 18"/>
            <p:cNvSpPr/>
            <p:nvPr/>
          </p:nvSpPr>
          <p:spPr>
            <a:xfrm flipH="1">
              <a:off x="1694389" y="4029249"/>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21" name="组合 20"/>
          <p:cNvGrpSpPr/>
          <p:nvPr/>
        </p:nvGrpSpPr>
        <p:grpSpPr>
          <a:xfrm>
            <a:off x="6658003" y="3075809"/>
            <a:ext cx="1154356" cy="307777"/>
            <a:chOff x="1694389" y="4211992"/>
            <a:chExt cx="1154356" cy="307777"/>
          </a:xfrm>
        </p:grpSpPr>
        <p:sp>
          <p:nvSpPr>
            <p:cNvPr id="22" name="矩形 21"/>
            <p:cNvSpPr/>
            <p:nvPr/>
          </p:nvSpPr>
          <p:spPr>
            <a:xfrm flipH="1">
              <a:off x="1694389" y="4365300"/>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sp>
        <p:nvSpPr>
          <p:cNvPr id="2" name="等腰三角形 1"/>
          <p:cNvSpPr/>
          <p:nvPr/>
        </p:nvSpPr>
        <p:spPr>
          <a:xfrm rot="5400000">
            <a:off x="-571500" y="571500"/>
            <a:ext cx="5143500" cy="4000500"/>
          </a:xfrm>
          <a:prstGeom prst="triangle">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3" name="等腰三角形 2"/>
          <p:cNvSpPr/>
          <p:nvPr/>
        </p:nvSpPr>
        <p:spPr>
          <a:xfrm rot="5400000">
            <a:off x="-178593" y="2107409"/>
            <a:ext cx="1428750" cy="10715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4" name="TextBox 3"/>
          <p:cNvSpPr txBox="1"/>
          <p:nvPr/>
        </p:nvSpPr>
        <p:spPr>
          <a:xfrm>
            <a:off x="1214438" y="1814516"/>
            <a:ext cx="1857375" cy="1570037"/>
          </a:xfrm>
          <a:prstGeom prst="rect">
            <a:avLst/>
          </a:prstGeom>
          <a:noFill/>
          <a:effectLst>
            <a:outerShdw blurRad="50800" dist="38100" algn="l" rotWithShape="0">
              <a:prstClr val="black">
                <a:alpha val="40000"/>
              </a:prstClr>
            </a:outerShdw>
          </a:effectLst>
        </p:spPr>
        <p:txBody>
          <a:bodyPr lIns="91434" tIns="45717" rIns="91434" bIns="45717">
            <a:spAutoFit/>
          </a:bodyPr>
          <a:lstStyle/>
          <a:p>
            <a:pPr>
              <a:defRPr/>
            </a:pPr>
            <a:r>
              <a:rPr lang="en-US" altLang="zh-CN" sz="9600" b="1" dirty="0">
                <a:solidFill>
                  <a:prstClr val="white"/>
                </a:solidFill>
                <a:latin typeface="Arial Black" panose="020B0A04020102020204" pitchFamily="34" charset="0"/>
                <a:ea typeface="时尚中黑简体" pitchFamily="2" charset="-122"/>
              </a:rPr>
              <a:t>04</a:t>
            </a:r>
            <a:endParaRPr lang="zh-CN" altLang="en-US" sz="9600" b="1" dirty="0">
              <a:solidFill>
                <a:prstClr val="white"/>
              </a:solidFill>
              <a:latin typeface="Arial Black" panose="020B0A04020102020204" pitchFamily="34" charset="0"/>
              <a:ea typeface="时尚中黑简体" pitchFamily="2" charset="-122"/>
            </a:endParaRPr>
          </a:p>
        </p:txBody>
      </p:sp>
    </p:spTree>
    <p:extLst>
      <p:ext uri="{BB962C8B-B14F-4D97-AF65-F5344CB8AC3E}">
        <p14:creationId xmlns:p14="http://schemas.microsoft.com/office/powerpoint/2010/main" val="68821543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600"/>
                                        <p:tgtEl>
                                          <p:spTgt spid="3"/>
                                        </p:tgtEl>
                                      </p:cBhvr>
                                    </p:animEffect>
                                  </p:childTnLst>
                                </p:cTn>
                              </p:par>
                            </p:childTnLst>
                          </p:cTn>
                        </p:par>
                        <p:par>
                          <p:cTn id="11" fill="hold">
                            <p:stCondLst>
                              <p:cond delay="8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300"/>
                            </p:stCondLst>
                            <p:childTnLst>
                              <p:par>
                                <p:cTn id="16" presetID="2" presetClass="entr" presetSubtype="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fade">
                                      <p:cBhvr>
                                        <p:cTn id="23" dur="1000"/>
                                        <p:tgtEl>
                                          <p:spTgt spid="10248"/>
                                        </p:tgtEl>
                                      </p:cBhvr>
                                    </p:animEffect>
                                    <p:anim calcmode="lin" valueType="num">
                                      <p:cBhvr>
                                        <p:cTn id="24" dur="1000" fill="hold"/>
                                        <p:tgtEl>
                                          <p:spTgt spid="10248"/>
                                        </p:tgtEl>
                                        <p:attrNameLst>
                                          <p:attrName>ppt_x</p:attrName>
                                        </p:attrNameLst>
                                      </p:cBhvr>
                                      <p:tavLst>
                                        <p:tav tm="0">
                                          <p:val>
                                            <p:strVal val="#ppt_x"/>
                                          </p:val>
                                        </p:tav>
                                        <p:tav tm="100000">
                                          <p:val>
                                            <p:strVal val="#ppt_x"/>
                                          </p:val>
                                        </p:tav>
                                      </p:tavLst>
                                    </p:anim>
                                    <p:anim calcmode="lin" valueType="num">
                                      <p:cBhvr>
                                        <p:cTn id="25" dur="1000" fill="hold"/>
                                        <p:tgtEl>
                                          <p:spTgt spid="10248"/>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16" presetClass="entr" presetSubtype="2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3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248" grpId="0"/>
      <p:bldP spid="2" grpId="0" animBg="1"/>
      <p:bldP spid="3"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p:nvPr/>
        </p:nvGrpSpPr>
        <p:grpSpPr>
          <a:xfrm>
            <a:off x="3548527" y="2044883"/>
            <a:ext cx="1533962" cy="642882"/>
            <a:chOff x="3326751" y="2376208"/>
            <a:chExt cx="1661787" cy="696453"/>
          </a:xfrm>
        </p:grpSpPr>
        <p:grpSp>
          <p:nvGrpSpPr>
            <p:cNvPr id="10" name="组合 9"/>
            <p:cNvGrpSpPr/>
            <p:nvPr/>
          </p:nvGrpSpPr>
          <p:grpSpPr>
            <a:xfrm>
              <a:off x="3326751" y="2376208"/>
              <a:ext cx="1661787" cy="696453"/>
              <a:chOff x="3326751" y="2376208"/>
              <a:chExt cx="1661787" cy="696453"/>
            </a:xfrm>
          </p:grpSpPr>
          <p:grpSp>
            <p:nvGrpSpPr>
              <p:cNvPr id="12" name="组合 11"/>
              <p:cNvGrpSpPr/>
              <p:nvPr/>
            </p:nvGrpSpPr>
            <p:grpSpPr>
              <a:xfrm>
                <a:off x="3328062" y="2376208"/>
                <a:ext cx="1660476" cy="696453"/>
                <a:chOff x="2402655" y="2641427"/>
                <a:chExt cx="2044380" cy="857473"/>
              </a:xfrm>
              <a:effectLst>
                <a:outerShdw blurRad="292100" dist="419100" dir="6540000" algn="tl" rotWithShape="0">
                  <a:prstClr val="black">
                    <a:alpha val="40000"/>
                  </a:prstClr>
                </a:outerShdw>
              </a:effectLst>
            </p:grpSpPr>
            <p:sp>
              <p:nvSpPr>
                <p:cNvPr id="14" name="矩形 2"/>
                <p:cNvSpPr/>
                <p:nvPr/>
              </p:nvSpPr>
              <p:spPr>
                <a:xfrm>
                  <a:off x="2403013" y="2921205"/>
                  <a:ext cx="1412226" cy="575985"/>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7766 h 580315"/>
                    <a:gd name="connsiteX1" fmla="*/ 1473795 w 1473795"/>
                    <a:gd name="connsiteY1" fmla="*/ 486873 h 580315"/>
                    <a:gd name="connsiteX2" fmla="*/ 1459508 w 1473795"/>
                    <a:gd name="connsiteY2" fmla="*/ 580315 h 580315"/>
                    <a:gd name="connsiteX3" fmla="*/ 19050 w 1473795"/>
                    <a:gd name="connsiteY3" fmla="*/ 115971 h 580315"/>
                    <a:gd name="connsiteX4" fmla="*/ 0 w 1473795"/>
                    <a:gd name="connsiteY4" fmla="*/ 17766 h 580315"/>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19413 h 581962"/>
                    <a:gd name="connsiteX1" fmla="*/ 1473795 w 1473795"/>
                    <a:gd name="connsiteY1" fmla="*/ 488520 h 581962"/>
                    <a:gd name="connsiteX2" fmla="*/ 1459508 w 1473795"/>
                    <a:gd name="connsiteY2" fmla="*/ 581962 h 581962"/>
                    <a:gd name="connsiteX3" fmla="*/ 19050 w 1473795"/>
                    <a:gd name="connsiteY3" fmla="*/ 117618 h 581962"/>
                    <a:gd name="connsiteX4" fmla="*/ 0 w 1473795"/>
                    <a:gd name="connsiteY4" fmla="*/ 19413 h 581962"/>
                    <a:gd name="connsiteX0" fmla="*/ 0 w 1473795"/>
                    <a:gd name="connsiteY0" fmla="*/ 20094 h 582643"/>
                    <a:gd name="connsiteX1" fmla="*/ 1473795 w 1473795"/>
                    <a:gd name="connsiteY1" fmla="*/ 489201 h 582643"/>
                    <a:gd name="connsiteX2" fmla="*/ 1459508 w 1473795"/>
                    <a:gd name="connsiteY2" fmla="*/ 582643 h 582643"/>
                    <a:gd name="connsiteX3" fmla="*/ 19050 w 1473795"/>
                    <a:gd name="connsiteY3" fmla="*/ 118299 h 582643"/>
                    <a:gd name="connsiteX4" fmla="*/ 0 w 1473795"/>
                    <a:gd name="connsiteY4" fmla="*/ 20094 h 582643"/>
                    <a:gd name="connsiteX0" fmla="*/ 45450 w 1454745"/>
                    <a:gd name="connsiteY0" fmla="*/ 20348 h 579965"/>
                    <a:gd name="connsiteX1" fmla="*/ 1454745 w 1454745"/>
                    <a:gd name="connsiteY1" fmla="*/ 486523 h 579965"/>
                    <a:gd name="connsiteX2" fmla="*/ 1440458 w 1454745"/>
                    <a:gd name="connsiteY2" fmla="*/ 579965 h 579965"/>
                    <a:gd name="connsiteX3" fmla="*/ 0 w 1454745"/>
                    <a:gd name="connsiteY3" fmla="*/ 115621 h 579965"/>
                    <a:gd name="connsiteX4" fmla="*/ 45450 w 1454745"/>
                    <a:gd name="connsiteY4" fmla="*/ 20348 h 579965"/>
                    <a:gd name="connsiteX0" fmla="*/ 0 w 1409295"/>
                    <a:gd name="connsiteY0" fmla="*/ 20348 h 579965"/>
                    <a:gd name="connsiteX1" fmla="*/ 1409295 w 1409295"/>
                    <a:gd name="connsiteY1" fmla="*/ 486523 h 579965"/>
                    <a:gd name="connsiteX2" fmla="*/ 1395008 w 1409295"/>
                    <a:gd name="connsiteY2" fmla="*/ 579965 h 579965"/>
                    <a:gd name="connsiteX3" fmla="*/ 24913 w 1409295"/>
                    <a:gd name="connsiteY3" fmla="*/ 115621 h 579965"/>
                    <a:gd name="connsiteX4" fmla="*/ 0 w 1409295"/>
                    <a:gd name="connsiteY4" fmla="*/ 20348 h 579965"/>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1135 h 570752"/>
                    <a:gd name="connsiteX1" fmla="*/ 1409295 w 1409295"/>
                    <a:gd name="connsiteY1" fmla="*/ 477310 h 570752"/>
                    <a:gd name="connsiteX2" fmla="*/ 1395008 w 1409295"/>
                    <a:gd name="connsiteY2" fmla="*/ 570752 h 570752"/>
                    <a:gd name="connsiteX3" fmla="*/ 24913 w 1409295"/>
                    <a:gd name="connsiteY3" fmla="*/ 106408 h 570752"/>
                    <a:gd name="connsiteX4" fmla="*/ 0 w 1409295"/>
                    <a:gd name="connsiteY4" fmla="*/ 11135 h 570752"/>
                    <a:gd name="connsiteX0" fmla="*/ 0 w 1409295"/>
                    <a:gd name="connsiteY0" fmla="*/ 16139 h 575756"/>
                    <a:gd name="connsiteX1" fmla="*/ 1409295 w 1409295"/>
                    <a:gd name="connsiteY1" fmla="*/ 482314 h 575756"/>
                    <a:gd name="connsiteX2" fmla="*/ 1395008 w 1409295"/>
                    <a:gd name="connsiteY2" fmla="*/ 575756 h 575756"/>
                    <a:gd name="connsiteX3" fmla="*/ 24913 w 1409295"/>
                    <a:gd name="connsiteY3" fmla="*/ 111412 h 575756"/>
                    <a:gd name="connsiteX4" fmla="*/ 0 w 1409295"/>
                    <a:gd name="connsiteY4" fmla="*/ 16139 h 575756"/>
                    <a:gd name="connsiteX0" fmla="*/ 0 w 1412226"/>
                    <a:gd name="connsiteY0" fmla="*/ 16368 h 575985"/>
                    <a:gd name="connsiteX1" fmla="*/ 1412226 w 1412226"/>
                    <a:gd name="connsiteY1" fmla="*/ 479612 h 575985"/>
                    <a:gd name="connsiteX2" fmla="*/ 1395008 w 1412226"/>
                    <a:gd name="connsiteY2" fmla="*/ 575985 h 575985"/>
                    <a:gd name="connsiteX3" fmla="*/ 24913 w 1412226"/>
                    <a:gd name="connsiteY3" fmla="*/ 111641 h 575985"/>
                    <a:gd name="connsiteX4" fmla="*/ 0 w 1412226"/>
                    <a:gd name="connsiteY4" fmla="*/ 16368 h 5759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226" h="575985">
                      <a:moveTo>
                        <a:pt x="0" y="16368"/>
                      </a:moveTo>
                      <a:cubicBezTo>
                        <a:pt x="629905" y="-45300"/>
                        <a:pt x="977447" y="58424"/>
                        <a:pt x="1412226" y="479612"/>
                      </a:cubicBezTo>
                      <a:lnTo>
                        <a:pt x="1395008" y="575985"/>
                      </a:lnTo>
                      <a:cubicBezTo>
                        <a:pt x="885858" y="110898"/>
                        <a:pt x="559017" y="54492"/>
                        <a:pt x="24913" y="111641"/>
                      </a:cubicBezTo>
                      <a:lnTo>
                        <a:pt x="0" y="16368"/>
                      </a:lnTo>
                      <a:close/>
                    </a:path>
                  </a:pathLst>
                </a:custGeom>
                <a:gradFill>
                  <a:gsLst>
                    <a:gs pos="43744">
                      <a:srgbClr val="E01425"/>
                    </a:gs>
                    <a:gs pos="4000">
                      <a:srgbClr val="8A0012"/>
                    </a:gs>
                    <a:gs pos="100000">
                      <a:srgbClr val="DF6342"/>
                    </a:gs>
                  </a:gsLst>
                  <a:lin ang="16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19050" y="373856"/>
                      </a:moveTo>
                      <a:lnTo>
                        <a:pt x="648642" y="0"/>
                      </a:lnTo>
                      <a:lnTo>
                        <a:pt x="620068" y="83915"/>
                      </a:lnTo>
                      <a:lnTo>
                        <a:pt x="0" y="472060"/>
                      </a:lnTo>
                      <a:lnTo>
                        <a:pt x="19050" y="373856"/>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
                <p:cNvSpPr/>
                <p:nvPr/>
              </p:nvSpPr>
              <p:spPr>
                <a:xfrm>
                  <a:off x="2402655" y="2641427"/>
                  <a:ext cx="2044380" cy="774800"/>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 name="connsiteX0" fmla="*/ 913466 w 2061972"/>
                    <a:gd name="connsiteY0" fmla="*/ 5624 h 779904"/>
                    <a:gd name="connsiteX1" fmla="*/ 2061972 w 2061972"/>
                    <a:gd name="connsiteY1" fmla="*/ 391388 h 779904"/>
                    <a:gd name="connsiteX2" fmla="*/ 1421416 w 2061972"/>
                    <a:gd name="connsiteY2" fmla="*/ 779904 h 779904"/>
                    <a:gd name="connsiteX3" fmla="*/ 0 w 2061972"/>
                    <a:gd name="connsiteY3" fmla="*/ 310617 h 779904"/>
                    <a:gd name="connsiteX4" fmla="*/ 913466 w 2061972"/>
                    <a:gd name="connsiteY4" fmla="*/ 5624 h 779904"/>
                    <a:gd name="connsiteX0" fmla="*/ 954511 w 2061972"/>
                    <a:gd name="connsiteY0" fmla="*/ 5737 h 777085"/>
                    <a:gd name="connsiteX1" fmla="*/ 2061972 w 2061972"/>
                    <a:gd name="connsiteY1" fmla="*/ 388569 h 777085"/>
                    <a:gd name="connsiteX2" fmla="*/ 1421416 w 2061972"/>
                    <a:gd name="connsiteY2" fmla="*/ 777085 h 777085"/>
                    <a:gd name="connsiteX3" fmla="*/ 0 w 2061972"/>
                    <a:gd name="connsiteY3" fmla="*/ 307798 h 777085"/>
                    <a:gd name="connsiteX4" fmla="*/ 954511 w 2061972"/>
                    <a:gd name="connsiteY4" fmla="*/ 5737 h 777085"/>
                    <a:gd name="connsiteX0" fmla="*/ 954511 w 2061972"/>
                    <a:gd name="connsiteY0" fmla="*/ 3453 h 774801"/>
                    <a:gd name="connsiteX1" fmla="*/ 2061972 w 2061972"/>
                    <a:gd name="connsiteY1" fmla="*/ 386285 h 774801"/>
                    <a:gd name="connsiteX2" fmla="*/ 1421416 w 2061972"/>
                    <a:gd name="connsiteY2" fmla="*/ 774801 h 774801"/>
                    <a:gd name="connsiteX3" fmla="*/ 0 w 2061972"/>
                    <a:gd name="connsiteY3" fmla="*/ 305514 h 774801"/>
                    <a:gd name="connsiteX4" fmla="*/ 954511 w 2061972"/>
                    <a:gd name="connsiteY4" fmla="*/ 3453 h 774801"/>
                    <a:gd name="connsiteX0" fmla="*/ 933988 w 2041449"/>
                    <a:gd name="connsiteY0" fmla="*/ 3453 h 774801"/>
                    <a:gd name="connsiteX1" fmla="*/ 2041449 w 2041449"/>
                    <a:gd name="connsiteY1" fmla="*/ 386285 h 774801"/>
                    <a:gd name="connsiteX2" fmla="*/ 1400893 w 2041449"/>
                    <a:gd name="connsiteY2" fmla="*/ 774801 h 774801"/>
                    <a:gd name="connsiteX3" fmla="*/ 0 w 2041449"/>
                    <a:gd name="connsiteY3" fmla="*/ 305514 h 774801"/>
                    <a:gd name="connsiteX4" fmla="*/ 933988 w 2041449"/>
                    <a:gd name="connsiteY4" fmla="*/ 3453 h 774801"/>
                    <a:gd name="connsiteX0" fmla="*/ 925192 w 2032653"/>
                    <a:gd name="connsiteY0" fmla="*/ 3453 h 774801"/>
                    <a:gd name="connsiteX1" fmla="*/ 2032653 w 2032653"/>
                    <a:gd name="connsiteY1" fmla="*/ 386285 h 774801"/>
                    <a:gd name="connsiteX2" fmla="*/ 1392097 w 2032653"/>
                    <a:gd name="connsiteY2" fmla="*/ 774801 h 774801"/>
                    <a:gd name="connsiteX3" fmla="*/ 0 w 2032653"/>
                    <a:gd name="connsiteY3" fmla="*/ 299650 h 774801"/>
                    <a:gd name="connsiteX4" fmla="*/ 925192 w 2032653"/>
                    <a:gd name="connsiteY4" fmla="*/ 3453 h 774801"/>
                    <a:gd name="connsiteX0" fmla="*/ 936919 w 2044380"/>
                    <a:gd name="connsiteY0" fmla="*/ 3453 h 774801"/>
                    <a:gd name="connsiteX1" fmla="*/ 2044380 w 2044380"/>
                    <a:gd name="connsiteY1" fmla="*/ 386285 h 774801"/>
                    <a:gd name="connsiteX2" fmla="*/ 1403824 w 2044380"/>
                    <a:gd name="connsiteY2" fmla="*/ 774801 h 774801"/>
                    <a:gd name="connsiteX3" fmla="*/ 0 w 2044380"/>
                    <a:gd name="connsiteY3" fmla="*/ 296718 h 774801"/>
                    <a:gd name="connsiteX4" fmla="*/ 936919 w 2044380"/>
                    <a:gd name="connsiteY4" fmla="*/ 3453 h 774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380" h="774801">
                      <a:moveTo>
                        <a:pt x="936919" y="3453"/>
                      </a:moveTo>
                      <a:cubicBezTo>
                        <a:pt x="1415284" y="-19500"/>
                        <a:pt x="1671864" y="67992"/>
                        <a:pt x="2044380" y="386285"/>
                      </a:cubicBezTo>
                      <a:lnTo>
                        <a:pt x="1403824" y="774801"/>
                      </a:lnTo>
                      <a:cubicBezTo>
                        <a:pt x="1016840" y="359414"/>
                        <a:pt x="580609" y="231810"/>
                        <a:pt x="0" y="296718"/>
                      </a:cubicBezTo>
                      <a:lnTo>
                        <a:pt x="936919" y="3453"/>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sp>
            <p:nvSpPr>
              <p:cNvPr id="13" name="矩形 1"/>
              <p:cNvSpPr/>
              <p:nvPr/>
            </p:nvSpPr>
            <p:spPr>
              <a:xfrm>
                <a:off x="3326751" y="2378015"/>
                <a:ext cx="759006" cy="313966"/>
              </a:xfrm>
              <a:custGeom>
                <a:avLst/>
                <a:gdLst/>
                <a:ahLst/>
                <a:cxnLst/>
                <a:rect l="l" t="t" r="r" b="b"/>
                <a:pathLst>
                  <a:path w="759006" h="313966">
                    <a:moveTo>
                      <a:pt x="759006" y="0"/>
                    </a:moveTo>
                    <a:cubicBezTo>
                      <a:pt x="720023" y="99571"/>
                      <a:pt x="699689" y="205036"/>
                      <a:pt x="699379" y="313966"/>
                    </a:cubicBezTo>
                    <a:cubicBezTo>
                      <a:pt x="494976" y="227877"/>
                      <a:pt x="266166" y="207821"/>
                      <a:pt x="0" y="237577"/>
                    </a:cubicBez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1" name="TextBox 10"/>
            <p:cNvSpPr txBox="1"/>
            <p:nvPr/>
          </p:nvSpPr>
          <p:spPr>
            <a:xfrm>
              <a:off x="4322812" y="2551422"/>
              <a:ext cx="351138"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S</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17" name="组合 16"/>
          <p:cNvGrpSpPr/>
          <p:nvPr/>
        </p:nvGrpSpPr>
        <p:grpSpPr>
          <a:xfrm>
            <a:off x="2622362" y="2284993"/>
            <a:ext cx="1960275" cy="796226"/>
            <a:chOff x="2323409" y="2636324"/>
            <a:chExt cx="2123625" cy="862576"/>
          </a:xfrm>
        </p:grpSpPr>
        <p:grpSp>
          <p:nvGrpSpPr>
            <p:cNvPr id="18" name="组合 17"/>
            <p:cNvGrpSpPr/>
            <p:nvPr/>
          </p:nvGrpSpPr>
          <p:grpSpPr>
            <a:xfrm>
              <a:off x="2323409" y="2636324"/>
              <a:ext cx="2123625" cy="862576"/>
              <a:chOff x="2323409" y="2636324"/>
              <a:chExt cx="2123625" cy="862576"/>
            </a:xfrm>
          </p:grpSpPr>
          <p:grpSp>
            <p:nvGrpSpPr>
              <p:cNvPr id="20" name="组合 19"/>
              <p:cNvGrpSpPr/>
              <p:nvPr/>
            </p:nvGrpSpPr>
            <p:grpSpPr>
              <a:xfrm>
                <a:off x="2329359" y="2636324"/>
                <a:ext cx="2117675" cy="862576"/>
                <a:chOff x="2329359" y="2636324"/>
                <a:chExt cx="2117675" cy="862576"/>
              </a:xfrm>
              <a:effectLst>
                <a:outerShdw blurRad="292100" dist="419100" dir="6540000" algn="tl" rotWithShape="0">
                  <a:prstClr val="black">
                    <a:alpha val="40000"/>
                  </a:prstClr>
                </a:outerShdw>
              </a:effectLst>
            </p:grpSpPr>
            <p:sp>
              <p:nvSpPr>
                <p:cNvPr id="22" name="矩形 2"/>
                <p:cNvSpPr/>
                <p:nvPr/>
              </p:nvSpPr>
              <p:spPr>
                <a:xfrm>
                  <a:off x="2338512" y="2921548"/>
                  <a:ext cx="1473795" cy="575642"/>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3093 h 575642"/>
                    <a:gd name="connsiteX1" fmla="*/ 1473795 w 1473795"/>
                    <a:gd name="connsiteY1" fmla="*/ 479298 h 575642"/>
                    <a:gd name="connsiteX2" fmla="*/ 1459508 w 1473795"/>
                    <a:gd name="connsiteY2" fmla="*/ 575642 h 575642"/>
                    <a:gd name="connsiteX3" fmla="*/ 19050 w 1473795"/>
                    <a:gd name="connsiteY3" fmla="*/ 111298 h 575642"/>
                    <a:gd name="connsiteX4" fmla="*/ 0 w 1473795"/>
                    <a:gd name="connsiteY4" fmla="*/ 13093 h 5756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3795" h="575642">
                      <a:moveTo>
                        <a:pt x="0" y="13093"/>
                      </a:moveTo>
                      <a:cubicBezTo>
                        <a:pt x="521429" y="-45644"/>
                        <a:pt x="1021424" y="90360"/>
                        <a:pt x="1473795" y="479298"/>
                      </a:cubicBezTo>
                      <a:lnTo>
                        <a:pt x="1459508" y="575642"/>
                      </a:lnTo>
                      <a:cubicBezTo>
                        <a:pt x="935699" y="139872"/>
                        <a:pt x="447609" y="54149"/>
                        <a:pt x="19050" y="111298"/>
                      </a:cubicBezTo>
                      <a:lnTo>
                        <a:pt x="0" y="13093"/>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矩形 3"/>
                <p:cNvSpPr/>
                <p:nvPr/>
              </p:nvSpPr>
              <p:spPr>
                <a:xfrm>
                  <a:off x="3796779" y="3026840"/>
                  <a:ext cx="648642" cy="472060"/>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1241573"/>
                    <a:gd name="connsiteY0" fmla="*/ 481013 h 553021"/>
                    <a:gd name="connsiteX1" fmla="*/ 1241573 w 1241573"/>
                    <a:gd name="connsiteY1" fmla="*/ 0 h 553021"/>
                    <a:gd name="connsiteX2" fmla="*/ 720080 w 1241573"/>
                    <a:gd name="connsiteY2" fmla="*/ 553021 h 553021"/>
                    <a:gd name="connsiteX3" fmla="*/ 0 w 1241573"/>
                    <a:gd name="connsiteY3" fmla="*/ 553021 h 553021"/>
                    <a:gd name="connsiteX4" fmla="*/ 0 w 1241573"/>
                    <a:gd name="connsiteY4" fmla="*/ 481013 h 553021"/>
                    <a:gd name="connsiteX0" fmla="*/ 0 w 1246336"/>
                    <a:gd name="connsiteY0" fmla="*/ 481013 h 553021"/>
                    <a:gd name="connsiteX1" fmla="*/ 1241573 w 1246336"/>
                    <a:gd name="connsiteY1" fmla="*/ 0 h 553021"/>
                    <a:gd name="connsiteX2" fmla="*/ 1246336 w 1246336"/>
                    <a:gd name="connsiteY2" fmla="*/ 81533 h 553021"/>
                    <a:gd name="connsiteX3" fmla="*/ 0 w 1246336"/>
                    <a:gd name="connsiteY3" fmla="*/ 553021 h 553021"/>
                    <a:gd name="connsiteX4" fmla="*/ 0 w 1246336"/>
                    <a:gd name="connsiteY4" fmla="*/ 481013 h 553021"/>
                    <a:gd name="connsiteX0" fmla="*/ 0 w 1246336"/>
                    <a:gd name="connsiteY0" fmla="*/ 481013 h 595884"/>
                    <a:gd name="connsiteX1" fmla="*/ 1241573 w 1246336"/>
                    <a:gd name="connsiteY1" fmla="*/ 0 h 595884"/>
                    <a:gd name="connsiteX2" fmla="*/ 1246336 w 1246336"/>
                    <a:gd name="connsiteY2" fmla="*/ 81533 h 595884"/>
                    <a:gd name="connsiteX3" fmla="*/ 19050 w 1246336"/>
                    <a:gd name="connsiteY3" fmla="*/ 595884 h 595884"/>
                    <a:gd name="connsiteX4" fmla="*/ 0 w 1246336"/>
                    <a:gd name="connsiteY4" fmla="*/ 481013 h 595884"/>
                    <a:gd name="connsiteX0" fmla="*/ 0 w 1246336"/>
                    <a:gd name="connsiteY0" fmla="*/ 481013 h 481013"/>
                    <a:gd name="connsiteX1" fmla="*/ 1241573 w 1246336"/>
                    <a:gd name="connsiteY1" fmla="*/ 0 h 481013"/>
                    <a:gd name="connsiteX2" fmla="*/ 1246336 w 1246336"/>
                    <a:gd name="connsiteY2" fmla="*/ 81533 h 481013"/>
                    <a:gd name="connsiteX3" fmla="*/ 585788 w 1246336"/>
                    <a:gd name="connsiteY3" fmla="*/ 462534 h 481013"/>
                    <a:gd name="connsiteX4" fmla="*/ 0 w 1246336"/>
                    <a:gd name="connsiteY4" fmla="*/ 481013 h 481013"/>
                    <a:gd name="connsiteX0" fmla="*/ 26193 w 660548"/>
                    <a:gd name="connsiteY0" fmla="*/ 373856 h 462534"/>
                    <a:gd name="connsiteX1" fmla="*/ 655785 w 660548"/>
                    <a:gd name="connsiteY1" fmla="*/ 0 h 462534"/>
                    <a:gd name="connsiteX2" fmla="*/ 660548 w 660548"/>
                    <a:gd name="connsiteY2" fmla="*/ 81533 h 462534"/>
                    <a:gd name="connsiteX3" fmla="*/ 0 w 660548"/>
                    <a:gd name="connsiteY3" fmla="*/ 462534 h 462534"/>
                    <a:gd name="connsiteX4" fmla="*/ 26193 w 660548"/>
                    <a:gd name="connsiteY4" fmla="*/ 373856 h 462534"/>
                    <a:gd name="connsiteX0" fmla="*/ 38099 w 672454"/>
                    <a:gd name="connsiteY0" fmla="*/ 373856 h 460153"/>
                    <a:gd name="connsiteX1" fmla="*/ 667691 w 672454"/>
                    <a:gd name="connsiteY1" fmla="*/ 0 h 460153"/>
                    <a:gd name="connsiteX2" fmla="*/ 672454 w 672454"/>
                    <a:gd name="connsiteY2" fmla="*/ 81533 h 460153"/>
                    <a:gd name="connsiteX3" fmla="*/ 0 w 672454"/>
                    <a:gd name="connsiteY3" fmla="*/ 460153 h 460153"/>
                    <a:gd name="connsiteX4" fmla="*/ 38099 w 672454"/>
                    <a:gd name="connsiteY4" fmla="*/ 373856 h 460153"/>
                    <a:gd name="connsiteX0" fmla="*/ 14287 w 648642"/>
                    <a:gd name="connsiteY0" fmla="*/ 373856 h 460153"/>
                    <a:gd name="connsiteX1" fmla="*/ 643879 w 648642"/>
                    <a:gd name="connsiteY1" fmla="*/ 0 h 460153"/>
                    <a:gd name="connsiteX2" fmla="*/ 648642 w 648642"/>
                    <a:gd name="connsiteY2" fmla="*/ 81533 h 460153"/>
                    <a:gd name="connsiteX3" fmla="*/ 0 w 648642"/>
                    <a:gd name="connsiteY3" fmla="*/ 460153 h 460153"/>
                    <a:gd name="connsiteX4" fmla="*/ 14287 w 648642"/>
                    <a:gd name="connsiteY4" fmla="*/ 373856 h 460153"/>
                    <a:gd name="connsiteX0" fmla="*/ 19050 w 653405"/>
                    <a:gd name="connsiteY0" fmla="*/ 373856 h 472060"/>
                    <a:gd name="connsiteX1" fmla="*/ 648642 w 653405"/>
                    <a:gd name="connsiteY1" fmla="*/ 0 h 472060"/>
                    <a:gd name="connsiteX2" fmla="*/ 653405 w 653405"/>
                    <a:gd name="connsiteY2" fmla="*/ 81533 h 472060"/>
                    <a:gd name="connsiteX3" fmla="*/ 0 w 653405"/>
                    <a:gd name="connsiteY3" fmla="*/ 472060 h 472060"/>
                    <a:gd name="connsiteX4" fmla="*/ 19050 w 653405"/>
                    <a:gd name="connsiteY4" fmla="*/ 373856 h 472060"/>
                    <a:gd name="connsiteX0" fmla="*/ 19050 w 648642"/>
                    <a:gd name="connsiteY0" fmla="*/ 373856 h 472060"/>
                    <a:gd name="connsiteX1" fmla="*/ 648642 w 648642"/>
                    <a:gd name="connsiteY1" fmla="*/ 0 h 472060"/>
                    <a:gd name="connsiteX2" fmla="*/ 620068 w 648642"/>
                    <a:gd name="connsiteY2" fmla="*/ 83915 h 472060"/>
                    <a:gd name="connsiteX3" fmla="*/ 0 w 648642"/>
                    <a:gd name="connsiteY3" fmla="*/ 472060 h 472060"/>
                    <a:gd name="connsiteX4" fmla="*/ 19050 w 648642"/>
                    <a:gd name="connsiteY4" fmla="*/ 373856 h 472060"/>
                    <a:gd name="connsiteX0" fmla="*/ 1633 w 648642"/>
                    <a:gd name="connsiteY0" fmla="*/ 388370 h 472060"/>
                    <a:gd name="connsiteX1" fmla="*/ 648642 w 648642"/>
                    <a:gd name="connsiteY1" fmla="*/ 0 h 472060"/>
                    <a:gd name="connsiteX2" fmla="*/ 620068 w 648642"/>
                    <a:gd name="connsiteY2" fmla="*/ 83915 h 472060"/>
                    <a:gd name="connsiteX3" fmla="*/ 0 w 648642"/>
                    <a:gd name="connsiteY3" fmla="*/ 472060 h 472060"/>
                    <a:gd name="connsiteX4" fmla="*/ 1633 w 648642"/>
                    <a:gd name="connsiteY4" fmla="*/ 388370 h 472060"/>
                    <a:gd name="connsiteX0" fmla="*/ 7439 w 648642"/>
                    <a:gd name="connsiteY0" fmla="*/ 385467 h 472060"/>
                    <a:gd name="connsiteX1" fmla="*/ 648642 w 648642"/>
                    <a:gd name="connsiteY1" fmla="*/ 0 h 472060"/>
                    <a:gd name="connsiteX2" fmla="*/ 620068 w 648642"/>
                    <a:gd name="connsiteY2" fmla="*/ 83915 h 472060"/>
                    <a:gd name="connsiteX3" fmla="*/ 0 w 648642"/>
                    <a:gd name="connsiteY3" fmla="*/ 472060 h 472060"/>
                    <a:gd name="connsiteX4" fmla="*/ 7439 w 648642"/>
                    <a:gd name="connsiteY4" fmla="*/ 385467 h 472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642" h="472060">
                      <a:moveTo>
                        <a:pt x="7439" y="385467"/>
                      </a:moveTo>
                      <a:lnTo>
                        <a:pt x="648642" y="0"/>
                      </a:lnTo>
                      <a:lnTo>
                        <a:pt x="620068" y="83915"/>
                      </a:lnTo>
                      <a:lnTo>
                        <a:pt x="0" y="472060"/>
                      </a:lnTo>
                      <a:cubicBezTo>
                        <a:pt x="544" y="444163"/>
                        <a:pt x="6895" y="413364"/>
                        <a:pt x="7439" y="385467"/>
                      </a:cubicBez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1"/>
                <p:cNvSpPr/>
                <p:nvPr/>
              </p:nvSpPr>
              <p:spPr>
                <a:xfrm>
                  <a:off x="2329359" y="2636324"/>
                  <a:ext cx="2117675" cy="779904"/>
                </a:xfrm>
                <a:custGeom>
                  <a:avLst/>
                  <a:gdLst>
                    <a:gd name="connsiteX0" fmla="*/ 0 w 1296144"/>
                    <a:gd name="connsiteY0" fmla="*/ 0 h 648072"/>
                    <a:gd name="connsiteX1" fmla="*/ 1296144 w 1296144"/>
                    <a:gd name="connsiteY1" fmla="*/ 0 h 648072"/>
                    <a:gd name="connsiteX2" fmla="*/ 1296144 w 1296144"/>
                    <a:gd name="connsiteY2" fmla="*/ 648072 h 648072"/>
                    <a:gd name="connsiteX3" fmla="*/ 0 w 1296144"/>
                    <a:gd name="connsiteY3" fmla="*/ 648072 h 648072"/>
                    <a:gd name="connsiteX4" fmla="*/ 0 w 1296144"/>
                    <a:gd name="connsiteY4" fmla="*/ 0 h 648072"/>
                    <a:gd name="connsiteX0" fmla="*/ 802481 w 2098625"/>
                    <a:gd name="connsiteY0" fmla="*/ 0 h 648072"/>
                    <a:gd name="connsiteX1" fmla="*/ 2098625 w 2098625"/>
                    <a:gd name="connsiteY1" fmla="*/ 0 h 648072"/>
                    <a:gd name="connsiteX2" fmla="*/ 2098625 w 2098625"/>
                    <a:gd name="connsiteY2" fmla="*/ 648072 h 648072"/>
                    <a:gd name="connsiteX3" fmla="*/ 0 w 2098625"/>
                    <a:gd name="connsiteY3" fmla="*/ 219447 h 648072"/>
                    <a:gd name="connsiteX4" fmla="*/ 802481 w 2098625"/>
                    <a:gd name="connsiteY4" fmla="*/ 0 h 648072"/>
                    <a:gd name="connsiteX0" fmla="*/ 969169 w 2098625"/>
                    <a:gd name="connsiteY0" fmla="*/ 0 h 721891"/>
                    <a:gd name="connsiteX1" fmla="*/ 2098625 w 2098625"/>
                    <a:gd name="connsiteY1" fmla="*/ 73819 h 721891"/>
                    <a:gd name="connsiteX2" fmla="*/ 2098625 w 2098625"/>
                    <a:gd name="connsiteY2" fmla="*/ 721891 h 721891"/>
                    <a:gd name="connsiteX3" fmla="*/ 0 w 2098625"/>
                    <a:gd name="connsiteY3" fmla="*/ 293266 h 721891"/>
                    <a:gd name="connsiteX4" fmla="*/ 969169 w 2098625"/>
                    <a:gd name="connsiteY4" fmla="*/ 0 h 721891"/>
                    <a:gd name="connsiteX0" fmla="*/ 969169 w 2098625"/>
                    <a:gd name="connsiteY0" fmla="*/ 0 h 764754"/>
                    <a:gd name="connsiteX1" fmla="*/ 2098625 w 2098625"/>
                    <a:gd name="connsiteY1" fmla="*/ 73819 h 764754"/>
                    <a:gd name="connsiteX2" fmla="*/ 1491407 w 2098625"/>
                    <a:gd name="connsiteY2" fmla="*/ 764754 h 764754"/>
                    <a:gd name="connsiteX3" fmla="*/ 0 w 2098625"/>
                    <a:gd name="connsiteY3" fmla="*/ 293266 h 764754"/>
                    <a:gd name="connsiteX4" fmla="*/ 969169 w 2098625"/>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0 h 764754"/>
                    <a:gd name="connsiteX1" fmla="*/ 2101006 w 2101006"/>
                    <a:gd name="connsiteY1" fmla="*/ 390526 h 764754"/>
                    <a:gd name="connsiteX2" fmla="*/ 1491407 w 2101006"/>
                    <a:gd name="connsiteY2" fmla="*/ 764754 h 764754"/>
                    <a:gd name="connsiteX3" fmla="*/ 0 w 2101006"/>
                    <a:gd name="connsiteY3" fmla="*/ 293266 h 764754"/>
                    <a:gd name="connsiteX4" fmla="*/ 969169 w 2101006"/>
                    <a:gd name="connsiteY4" fmla="*/ 0 h 764754"/>
                    <a:gd name="connsiteX0" fmla="*/ 969169 w 2101006"/>
                    <a:gd name="connsiteY0" fmla="*/ 2072 h 766826"/>
                    <a:gd name="connsiteX1" fmla="*/ 2101006 w 2101006"/>
                    <a:gd name="connsiteY1" fmla="*/ 392598 h 766826"/>
                    <a:gd name="connsiteX2" fmla="*/ 1491407 w 2101006"/>
                    <a:gd name="connsiteY2" fmla="*/ 766826 h 766826"/>
                    <a:gd name="connsiteX3" fmla="*/ 0 w 2101006"/>
                    <a:gd name="connsiteY3" fmla="*/ 295338 h 766826"/>
                    <a:gd name="connsiteX4" fmla="*/ 969169 w 2101006"/>
                    <a:gd name="connsiteY4" fmla="*/ 2072 h 766826"/>
                    <a:gd name="connsiteX0" fmla="*/ 969169 w 2117675"/>
                    <a:gd name="connsiteY0" fmla="*/ 2158 h 766912"/>
                    <a:gd name="connsiteX1" fmla="*/ 2117675 w 2117675"/>
                    <a:gd name="connsiteY1" fmla="*/ 387922 h 766912"/>
                    <a:gd name="connsiteX2" fmla="*/ 1491407 w 2117675"/>
                    <a:gd name="connsiteY2" fmla="*/ 766912 h 766912"/>
                    <a:gd name="connsiteX3" fmla="*/ 0 w 2117675"/>
                    <a:gd name="connsiteY3" fmla="*/ 295424 h 766912"/>
                    <a:gd name="connsiteX4" fmla="*/ 969169 w 2117675"/>
                    <a:gd name="connsiteY4" fmla="*/ 2158 h 766912"/>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1675"/>
                    <a:gd name="connsiteX1" fmla="*/ 2117675 w 2117675"/>
                    <a:gd name="connsiteY1" fmla="*/ 387922 h 771675"/>
                    <a:gd name="connsiteX2" fmla="*/ 1481882 w 2117675"/>
                    <a:gd name="connsiteY2" fmla="*/ 771675 h 771675"/>
                    <a:gd name="connsiteX3" fmla="*/ 0 w 2117675"/>
                    <a:gd name="connsiteY3" fmla="*/ 295424 h 771675"/>
                    <a:gd name="connsiteX4" fmla="*/ 969169 w 2117675"/>
                    <a:gd name="connsiteY4" fmla="*/ 2158 h 771675"/>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2158 h 776438"/>
                    <a:gd name="connsiteX1" fmla="*/ 2117675 w 2117675"/>
                    <a:gd name="connsiteY1" fmla="*/ 387922 h 776438"/>
                    <a:gd name="connsiteX2" fmla="*/ 1477119 w 2117675"/>
                    <a:gd name="connsiteY2" fmla="*/ 776438 h 776438"/>
                    <a:gd name="connsiteX3" fmla="*/ 0 w 2117675"/>
                    <a:gd name="connsiteY3" fmla="*/ 295424 h 776438"/>
                    <a:gd name="connsiteX4" fmla="*/ 969169 w 2117675"/>
                    <a:gd name="connsiteY4" fmla="*/ 2158 h 776438"/>
                    <a:gd name="connsiteX0" fmla="*/ 969169 w 2117675"/>
                    <a:gd name="connsiteY0" fmla="*/ 5624 h 779904"/>
                    <a:gd name="connsiteX1" fmla="*/ 2117675 w 2117675"/>
                    <a:gd name="connsiteY1" fmla="*/ 391388 h 779904"/>
                    <a:gd name="connsiteX2" fmla="*/ 1477119 w 2117675"/>
                    <a:gd name="connsiteY2" fmla="*/ 779904 h 779904"/>
                    <a:gd name="connsiteX3" fmla="*/ 0 w 2117675"/>
                    <a:gd name="connsiteY3" fmla="*/ 298890 h 779904"/>
                    <a:gd name="connsiteX4" fmla="*/ 969169 w 2117675"/>
                    <a:gd name="connsiteY4" fmla="*/ 5624 h 779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7675" h="779904">
                      <a:moveTo>
                        <a:pt x="969169" y="5624"/>
                      </a:moveTo>
                      <a:cubicBezTo>
                        <a:pt x="1517897" y="-26125"/>
                        <a:pt x="1745159" y="73095"/>
                        <a:pt x="2117675" y="391388"/>
                      </a:cubicBezTo>
                      <a:lnTo>
                        <a:pt x="1477119" y="779904"/>
                      </a:lnTo>
                      <a:cubicBezTo>
                        <a:pt x="1078408" y="399698"/>
                        <a:pt x="563017" y="245709"/>
                        <a:pt x="0" y="298890"/>
                      </a:cubicBezTo>
                      <a:lnTo>
                        <a:pt x="969169" y="5624"/>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1" name="矩形 1"/>
              <p:cNvSpPr/>
              <p:nvPr/>
            </p:nvSpPr>
            <p:spPr>
              <a:xfrm>
                <a:off x="2323409" y="2636324"/>
                <a:ext cx="1847864" cy="779904"/>
              </a:xfrm>
              <a:custGeom>
                <a:avLst/>
                <a:gdLst/>
                <a:ahLst/>
                <a:cxnLst/>
                <a:rect l="l" t="t" r="r" b="b"/>
                <a:pathLst>
                  <a:path w="1847864" h="779904">
                    <a:moveTo>
                      <a:pt x="1160785" y="29"/>
                    </a:moveTo>
                    <a:cubicBezTo>
                      <a:pt x="1384664" y="1145"/>
                      <a:pt x="1550251" y="33714"/>
                      <a:pt x="1705539" y="108358"/>
                    </a:cubicBezTo>
                    <a:cubicBezTo>
                      <a:pt x="1711932" y="267614"/>
                      <a:pt x="1762280" y="418728"/>
                      <a:pt x="1847864" y="555036"/>
                    </a:cubicBezTo>
                    <a:lnTo>
                      <a:pt x="1477119" y="779904"/>
                    </a:lnTo>
                    <a:cubicBezTo>
                      <a:pt x="1078408" y="399698"/>
                      <a:pt x="563017" y="245709"/>
                      <a:pt x="0" y="298890"/>
                    </a:cubicBezTo>
                    <a:lnTo>
                      <a:pt x="969169" y="5624"/>
                    </a:lnTo>
                    <a:cubicBezTo>
                      <a:pt x="1037760" y="1656"/>
                      <a:pt x="1101328" y="-267"/>
                      <a:pt x="1160785" y="29"/>
                    </a:cubicBez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9" name="TextBox 18"/>
            <p:cNvSpPr txBox="1"/>
            <p:nvPr/>
          </p:nvSpPr>
          <p:spPr>
            <a:xfrm>
              <a:off x="3883578" y="2807214"/>
              <a:ext cx="404970" cy="400109"/>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smtClean="0">
                  <a:solidFill>
                    <a:prstClr val="white"/>
                  </a:solidFill>
                  <a:effectLst>
                    <a:innerShdw blurRad="63500" dist="50800" dir="13500000">
                      <a:prstClr val="black">
                        <a:alpha val="50000"/>
                      </a:prstClr>
                    </a:innerShdw>
                  </a:effectLst>
                  <a:latin typeface="微软雅黑" pitchFamily="34" charset="-122"/>
                  <a:ea typeface="微软雅黑" pitchFamily="34" charset="-122"/>
                </a:rPr>
                <a:t>O</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25" name="组合 24"/>
          <p:cNvGrpSpPr/>
          <p:nvPr/>
        </p:nvGrpSpPr>
        <p:grpSpPr>
          <a:xfrm>
            <a:off x="4669729" y="2358323"/>
            <a:ext cx="1337011" cy="701901"/>
            <a:chOff x="4541381" y="2715766"/>
            <a:chExt cx="1448424" cy="760390"/>
          </a:xfrm>
        </p:grpSpPr>
        <p:grpSp>
          <p:nvGrpSpPr>
            <p:cNvPr id="26" name="组合 25"/>
            <p:cNvGrpSpPr/>
            <p:nvPr/>
          </p:nvGrpSpPr>
          <p:grpSpPr>
            <a:xfrm>
              <a:off x="4541381" y="2715766"/>
              <a:ext cx="1448424" cy="760390"/>
              <a:chOff x="3885010" y="3089595"/>
              <a:chExt cx="1802592" cy="946320"/>
            </a:xfrm>
            <a:effectLst>
              <a:outerShdw blurRad="292100" dist="419100" dir="6540000" algn="tl" rotWithShape="0">
                <a:prstClr val="black">
                  <a:alpha val="40000"/>
                </a:prstClr>
              </a:outerShdw>
            </a:effectLst>
          </p:grpSpPr>
          <p:sp>
            <p:nvSpPr>
              <p:cNvPr id="28"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5"/>
              <p:cNvSpPr/>
              <p:nvPr/>
            </p:nvSpPr>
            <p:spPr>
              <a:xfrm>
                <a:off x="3907589" y="3089595"/>
                <a:ext cx="1758804" cy="798481"/>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0690"/>
                  <a:gd name="connsiteX1" fmla="*/ 1758804 w 1758804"/>
                  <a:gd name="connsiteY1" fmla="*/ 307703 h 790690"/>
                  <a:gd name="connsiteX2" fmla="*/ 1439490 w 1758804"/>
                  <a:gd name="connsiteY2" fmla="*/ 756605 h 790690"/>
                  <a:gd name="connsiteX3" fmla="*/ 0 w 1758804"/>
                  <a:gd name="connsiteY3" fmla="*/ 416970 h 790690"/>
                  <a:gd name="connsiteX4" fmla="*/ 592182 w 1758804"/>
                  <a:gd name="connsiteY4" fmla="*/ 0 h 790690"/>
                  <a:gd name="connsiteX0" fmla="*/ 592182 w 1758804"/>
                  <a:gd name="connsiteY0" fmla="*/ 0 h 798481"/>
                  <a:gd name="connsiteX1" fmla="*/ 1758804 w 1758804"/>
                  <a:gd name="connsiteY1" fmla="*/ 307703 h 798481"/>
                  <a:gd name="connsiteX2" fmla="*/ 1433562 w 1758804"/>
                  <a:gd name="connsiteY2" fmla="*/ 765496 h 798481"/>
                  <a:gd name="connsiteX3" fmla="*/ 0 w 1758804"/>
                  <a:gd name="connsiteY3" fmla="*/ 416970 h 798481"/>
                  <a:gd name="connsiteX4" fmla="*/ 592182 w 1758804"/>
                  <a:gd name="connsiteY4" fmla="*/ 0 h 798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8481">
                    <a:moveTo>
                      <a:pt x="592182" y="0"/>
                    </a:moveTo>
                    <a:cubicBezTo>
                      <a:pt x="853331" y="212876"/>
                      <a:pt x="1216079" y="379307"/>
                      <a:pt x="1758804" y="307703"/>
                    </a:cubicBezTo>
                    <a:lnTo>
                      <a:pt x="1433562" y="765496"/>
                    </a:lnTo>
                    <a:cubicBezTo>
                      <a:pt x="799881" y="868378"/>
                      <a:pt x="408135" y="724674"/>
                      <a:pt x="0" y="416970"/>
                    </a:cubicBezTo>
                    <a:lnTo>
                      <a:pt x="592182" y="0"/>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7" name="TextBox 26"/>
            <p:cNvSpPr txBox="1"/>
            <p:nvPr/>
          </p:nvSpPr>
          <p:spPr>
            <a:xfrm>
              <a:off x="4723808" y="2850490"/>
              <a:ext cx="356346"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a:solidFill>
                    <a:prstClr val="white"/>
                  </a:solidFill>
                  <a:effectLst>
                    <a:innerShdw blurRad="63500" dist="50800" dir="13500000">
                      <a:prstClr val="black">
                        <a:alpha val="50000"/>
                      </a:prstClr>
                    </a:innerShdw>
                  </a:effectLst>
                  <a:latin typeface="微软雅黑" pitchFamily="34" charset="-122"/>
                  <a:ea typeface="微软雅黑" pitchFamily="34" charset="-122"/>
                </a:rPr>
                <a:t>T</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grpSp>
        <p:nvGrpSpPr>
          <p:cNvPr id="31" name="组合 30"/>
          <p:cNvGrpSpPr/>
          <p:nvPr/>
        </p:nvGrpSpPr>
        <p:grpSpPr>
          <a:xfrm>
            <a:off x="4063845" y="2703399"/>
            <a:ext cx="1663936" cy="873529"/>
            <a:chOff x="3885010" y="3089595"/>
            <a:chExt cx="1802592" cy="946320"/>
          </a:xfrm>
        </p:grpSpPr>
        <p:grpSp>
          <p:nvGrpSpPr>
            <p:cNvPr id="32" name="组合 31"/>
            <p:cNvGrpSpPr/>
            <p:nvPr/>
          </p:nvGrpSpPr>
          <p:grpSpPr>
            <a:xfrm>
              <a:off x="3885010" y="3089595"/>
              <a:ext cx="1802592" cy="946320"/>
              <a:chOff x="3885010" y="3089595"/>
              <a:chExt cx="1802592" cy="946320"/>
            </a:xfrm>
          </p:grpSpPr>
          <p:grpSp>
            <p:nvGrpSpPr>
              <p:cNvPr id="34" name="组合 33"/>
              <p:cNvGrpSpPr/>
              <p:nvPr/>
            </p:nvGrpSpPr>
            <p:grpSpPr>
              <a:xfrm>
                <a:off x="3885010" y="3089595"/>
                <a:ext cx="1802592" cy="946320"/>
                <a:chOff x="3885010" y="3089595"/>
                <a:chExt cx="1802592" cy="946320"/>
              </a:xfrm>
              <a:effectLst>
                <a:outerShdw blurRad="292100" dist="419100" dir="6540000" algn="tl" rotWithShape="0">
                  <a:prstClr val="black">
                    <a:alpha val="40000"/>
                  </a:prstClr>
                </a:outerShdw>
              </a:effectLst>
            </p:grpSpPr>
            <p:sp>
              <p:nvSpPr>
                <p:cNvPr id="36" name="矩形 2"/>
                <p:cNvSpPr/>
                <p:nvPr/>
              </p:nvSpPr>
              <p:spPr>
                <a:xfrm rot="2092662" flipV="1">
                  <a:off x="3885010" y="3411305"/>
                  <a:ext cx="1472564" cy="624610"/>
                </a:xfrm>
                <a:custGeom>
                  <a:avLst/>
                  <a:gdLst>
                    <a:gd name="connsiteX0" fmla="*/ 0 w 576064"/>
                    <a:gd name="connsiteY0" fmla="*/ 0 h 124398"/>
                    <a:gd name="connsiteX1" fmla="*/ 576064 w 576064"/>
                    <a:gd name="connsiteY1" fmla="*/ 0 h 124398"/>
                    <a:gd name="connsiteX2" fmla="*/ 576064 w 576064"/>
                    <a:gd name="connsiteY2" fmla="*/ 124398 h 124398"/>
                    <a:gd name="connsiteX3" fmla="*/ 0 w 576064"/>
                    <a:gd name="connsiteY3" fmla="*/ 124398 h 124398"/>
                    <a:gd name="connsiteX4" fmla="*/ 0 w 576064"/>
                    <a:gd name="connsiteY4" fmla="*/ 0 h 124398"/>
                    <a:gd name="connsiteX0" fmla="*/ 0 w 726083"/>
                    <a:gd name="connsiteY0" fmla="*/ 0 h 488730"/>
                    <a:gd name="connsiteX1" fmla="*/ 726083 w 726083"/>
                    <a:gd name="connsiteY1" fmla="*/ 364332 h 488730"/>
                    <a:gd name="connsiteX2" fmla="*/ 726083 w 726083"/>
                    <a:gd name="connsiteY2" fmla="*/ 488730 h 488730"/>
                    <a:gd name="connsiteX3" fmla="*/ 150019 w 726083"/>
                    <a:gd name="connsiteY3" fmla="*/ 488730 h 488730"/>
                    <a:gd name="connsiteX4" fmla="*/ 0 w 726083"/>
                    <a:gd name="connsiteY4" fmla="*/ 0 h 488730"/>
                    <a:gd name="connsiteX0" fmla="*/ 0 w 726083"/>
                    <a:gd name="connsiteY0" fmla="*/ 0 h 488730"/>
                    <a:gd name="connsiteX1" fmla="*/ 726083 w 726083"/>
                    <a:gd name="connsiteY1" fmla="*/ 364332 h 488730"/>
                    <a:gd name="connsiteX2" fmla="*/ 726083 w 726083"/>
                    <a:gd name="connsiteY2" fmla="*/ 488730 h 488730"/>
                    <a:gd name="connsiteX3" fmla="*/ 4763 w 726083"/>
                    <a:gd name="connsiteY3" fmla="*/ 110111 h 488730"/>
                    <a:gd name="connsiteX4" fmla="*/ 0 w 726083"/>
                    <a:gd name="connsiteY4" fmla="*/ 0 h 488730"/>
                    <a:gd name="connsiteX0" fmla="*/ 0 w 1478558"/>
                    <a:gd name="connsiteY0" fmla="*/ 0 h 488730"/>
                    <a:gd name="connsiteX1" fmla="*/ 1478558 w 1478558"/>
                    <a:gd name="connsiteY1" fmla="*/ 481014 h 488730"/>
                    <a:gd name="connsiteX2" fmla="*/ 726083 w 1478558"/>
                    <a:gd name="connsiteY2" fmla="*/ 488730 h 488730"/>
                    <a:gd name="connsiteX3" fmla="*/ 4763 w 1478558"/>
                    <a:gd name="connsiteY3" fmla="*/ 110111 h 488730"/>
                    <a:gd name="connsiteX4" fmla="*/ 0 w 1478558"/>
                    <a:gd name="connsiteY4" fmla="*/ 0 h 488730"/>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0 h 562549"/>
                    <a:gd name="connsiteX1" fmla="*/ 1478558 w 1483321"/>
                    <a:gd name="connsiteY1" fmla="*/ 481014 h 562549"/>
                    <a:gd name="connsiteX2" fmla="*/ 1483321 w 1483321"/>
                    <a:gd name="connsiteY2" fmla="*/ 562549 h 562549"/>
                    <a:gd name="connsiteX3" fmla="*/ 4763 w 1483321"/>
                    <a:gd name="connsiteY3" fmla="*/ 110111 h 562549"/>
                    <a:gd name="connsiteX4" fmla="*/ 0 w 1483321"/>
                    <a:gd name="connsiteY4" fmla="*/ 0 h 562549"/>
                    <a:gd name="connsiteX0" fmla="*/ 0 w 1483321"/>
                    <a:gd name="connsiteY0" fmla="*/ 6683 h 569232"/>
                    <a:gd name="connsiteX1" fmla="*/ 1478558 w 1483321"/>
                    <a:gd name="connsiteY1" fmla="*/ 487697 h 569232"/>
                    <a:gd name="connsiteX2" fmla="*/ 1483321 w 1483321"/>
                    <a:gd name="connsiteY2" fmla="*/ 569232 h 569232"/>
                    <a:gd name="connsiteX3" fmla="*/ 4763 w 1483321"/>
                    <a:gd name="connsiteY3" fmla="*/ 116794 h 569232"/>
                    <a:gd name="connsiteX4" fmla="*/ 0 w 1483321"/>
                    <a:gd name="connsiteY4" fmla="*/ 6683 h 569232"/>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59707"/>
                    <a:gd name="connsiteX1" fmla="*/ 1478558 w 1478558"/>
                    <a:gd name="connsiteY1" fmla="*/ 487697 h 559707"/>
                    <a:gd name="connsiteX2" fmla="*/ 1440459 w 1478558"/>
                    <a:gd name="connsiteY2" fmla="*/ 559707 h 559707"/>
                    <a:gd name="connsiteX3" fmla="*/ 4763 w 1478558"/>
                    <a:gd name="connsiteY3" fmla="*/ 116794 h 559707"/>
                    <a:gd name="connsiteX4" fmla="*/ 0 w 1478558"/>
                    <a:gd name="connsiteY4" fmla="*/ 6683 h 559707"/>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6683 h 573994"/>
                    <a:gd name="connsiteX1" fmla="*/ 1478558 w 1478558"/>
                    <a:gd name="connsiteY1" fmla="*/ 487697 h 573994"/>
                    <a:gd name="connsiteX2" fmla="*/ 1445221 w 1478558"/>
                    <a:gd name="connsiteY2" fmla="*/ 573994 h 573994"/>
                    <a:gd name="connsiteX3" fmla="*/ 4763 w 1478558"/>
                    <a:gd name="connsiteY3" fmla="*/ 116794 h 573994"/>
                    <a:gd name="connsiteX4" fmla="*/ 0 w 1478558"/>
                    <a:gd name="connsiteY4" fmla="*/ 6683 h 573994"/>
                    <a:gd name="connsiteX0" fmla="*/ 0 w 1478558"/>
                    <a:gd name="connsiteY0" fmla="*/ 7185 h 574496"/>
                    <a:gd name="connsiteX1" fmla="*/ 1478558 w 1478558"/>
                    <a:gd name="connsiteY1" fmla="*/ 488199 h 574496"/>
                    <a:gd name="connsiteX2" fmla="*/ 1445221 w 1478558"/>
                    <a:gd name="connsiteY2" fmla="*/ 574496 h 574496"/>
                    <a:gd name="connsiteX3" fmla="*/ 4763 w 1478558"/>
                    <a:gd name="connsiteY3" fmla="*/ 117296 h 574496"/>
                    <a:gd name="connsiteX4" fmla="*/ 0 w 1478558"/>
                    <a:gd name="connsiteY4" fmla="*/ 7185 h 574496"/>
                    <a:gd name="connsiteX0" fmla="*/ 0 w 1478558"/>
                    <a:gd name="connsiteY0" fmla="*/ 7185 h 576878"/>
                    <a:gd name="connsiteX1" fmla="*/ 1478558 w 1478558"/>
                    <a:gd name="connsiteY1" fmla="*/ 488199 h 576878"/>
                    <a:gd name="connsiteX2" fmla="*/ 1464271 w 1478558"/>
                    <a:gd name="connsiteY2" fmla="*/ 576878 h 576878"/>
                    <a:gd name="connsiteX3" fmla="*/ 4763 w 1478558"/>
                    <a:gd name="connsiteY3" fmla="*/ 117296 h 576878"/>
                    <a:gd name="connsiteX4" fmla="*/ 0 w 1478558"/>
                    <a:gd name="connsiteY4" fmla="*/ 7185 h 576878"/>
                    <a:gd name="connsiteX0" fmla="*/ 0 w 1478558"/>
                    <a:gd name="connsiteY0" fmla="*/ 7376 h 577069"/>
                    <a:gd name="connsiteX1" fmla="*/ 1478558 w 1478558"/>
                    <a:gd name="connsiteY1" fmla="*/ 483627 h 577069"/>
                    <a:gd name="connsiteX2" fmla="*/ 1464271 w 1478558"/>
                    <a:gd name="connsiteY2" fmla="*/ 577069 h 577069"/>
                    <a:gd name="connsiteX3" fmla="*/ 4763 w 1478558"/>
                    <a:gd name="connsiteY3" fmla="*/ 117487 h 577069"/>
                    <a:gd name="connsiteX4" fmla="*/ 0 w 1478558"/>
                    <a:gd name="connsiteY4" fmla="*/ 7376 h 577069"/>
                    <a:gd name="connsiteX0" fmla="*/ 0 w 1478558"/>
                    <a:gd name="connsiteY0" fmla="*/ 6934 h 576627"/>
                    <a:gd name="connsiteX1" fmla="*/ 1478558 w 1478558"/>
                    <a:gd name="connsiteY1" fmla="*/ 483185 h 576627"/>
                    <a:gd name="connsiteX2" fmla="*/ 1464271 w 1478558"/>
                    <a:gd name="connsiteY2" fmla="*/ 576627 h 576627"/>
                    <a:gd name="connsiteX3" fmla="*/ 4763 w 1478558"/>
                    <a:gd name="connsiteY3" fmla="*/ 117045 h 576627"/>
                    <a:gd name="connsiteX4" fmla="*/ 0 w 1478558"/>
                    <a:gd name="connsiteY4" fmla="*/ 6934 h 576627"/>
                    <a:gd name="connsiteX0" fmla="*/ 0 w 1478558"/>
                    <a:gd name="connsiteY0" fmla="*/ 6934 h 576627"/>
                    <a:gd name="connsiteX1" fmla="*/ 1478558 w 1478558"/>
                    <a:gd name="connsiteY1" fmla="*/ 483185 h 576627"/>
                    <a:gd name="connsiteX2" fmla="*/ 1464271 w 1478558"/>
                    <a:gd name="connsiteY2" fmla="*/ 576627 h 576627"/>
                    <a:gd name="connsiteX3" fmla="*/ 23813 w 1478558"/>
                    <a:gd name="connsiteY3" fmla="*/ 112283 h 576627"/>
                    <a:gd name="connsiteX4" fmla="*/ 0 w 1478558"/>
                    <a:gd name="connsiteY4" fmla="*/ 6934 h 576627"/>
                    <a:gd name="connsiteX0" fmla="*/ 0 w 1473795"/>
                    <a:gd name="connsiteY0" fmla="*/ 6934 h 576627"/>
                    <a:gd name="connsiteX1" fmla="*/ 1473795 w 1473795"/>
                    <a:gd name="connsiteY1" fmla="*/ 483185 h 576627"/>
                    <a:gd name="connsiteX2" fmla="*/ 1459508 w 1473795"/>
                    <a:gd name="connsiteY2" fmla="*/ 576627 h 576627"/>
                    <a:gd name="connsiteX3" fmla="*/ 19050 w 1473795"/>
                    <a:gd name="connsiteY3" fmla="*/ 112283 h 576627"/>
                    <a:gd name="connsiteX4" fmla="*/ 0 w 1473795"/>
                    <a:gd name="connsiteY4" fmla="*/ 6934 h 576627"/>
                    <a:gd name="connsiteX0" fmla="*/ 0 w 1473795"/>
                    <a:gd name="connsiteY0" fmla="*/ 7206 h 569755"/>
                    <a:gd name="connsiteX1" fmla="*/ 1473795 w 1473795"/>
                    <a:gd name="connsiteY1" fmla="*/ 476313 h 569755"/>
                    <a:gd name="connsiteX2" fmla="*/ 1459508 w 1473795"/>
                    <a:gd name="connsiteY2" fmla="*/ 569755 h 569755"/>
                    <a:gd name="connsiteX3" fmla="*/ 19050 w 1473795"/>
                    <a:gd name="connsiteY3" fmla="*/ 105411 h 569755"/>
                    <a:gd name="connsiteX4" fmla="*/ 0 w 1473795"/>
                    <a:gd name="connsiteY4" fmla="*/ 7206 h 569755"/>
                    <a:gd name="connsiteX0" fmla="*/ 0 w 1473795"/>
                    <a:gd name="connsiteY0" fmla="*/ 12924 h 575473"/>
                    <a:gd name="connsiteX1" fmla="*/ 1473795 w 1473795"/>
                    <a:gd name="connsiteY1" fmla="*/ 482031 h 575473"/>
                    <a:gd name="connsiteX2" fmla="*/ 1459508 w 1473795"/>
                    <a:gd name="connsiteY2" fmla="*/ 575473 h 575473"/>
                    <a:gd name="connsiteX3" fmla="*/ 19050 w 1473795"/>
                    <a:gd name="connsiteY3" fmla="*/ 111129 h 575473"/>
                    <a:gd name="connsiteX4" fmla="*/ 0 w 1473795"/>
                    <a:gd name="connsiteY4" fmla="*/ 12924 h 575473"/>
                    <a:gd name="connsiteX0" fmla="*/ 0 w 1473795"/>
                    <a:gd name="connsiteY0" fmla="*/ 12924 h 575473"/>
                    <a:gd name="connsiteX1" fmla="*/ 1473795 w 1473795"/>
                    <a:gd name="connsiteY1" fmla="*/ 482031 h 575473"/>
                    <a:gd name="connsiteX2" fmla="*/ 1459508 w 1473795"/>
                    <a:gd name="connsiteY2" fmla="*/ 575473 h 575473"/>
                    <a:gd name="connsiteX3" fmla="*/ 37814 w 1473795"/>
                    <a:gd name="connsiteY3" fmla="*/ 99438 h 575473"/>
                    <a:gd name="connsiteX4" fmla="*/ 0 w 1473795"/>
                    <a:gd name="connsiteY4" fmla="*/ 12924 h 575473"/>
                    <a:gd name="connsiteX0" fmla="*/ 0 w 1461888"/>
                    <a:gd name="connsiteY0" fmla="*/ 13419 h 567670"/>
                    <a:gd name="connsiteX1" fmla="*/ 1461888 w 1461888"/>
                    <a:gd name="connsiteY1" fmla="*/ 474228 h 567670"/>
                    <a:gd name="connsiteX2" fmla="*/ 1447601 w 1461888"/>
                    <a:gd name="connsiteY2" fmla="*/ 567670 h 567670"/>
                    <a:gd name="connsiteX3" fmla="*/ 25907 w 1461888"/>
                    <a:gd name="connsiteY3" fmla="*/ 91635 h 567670"/>
                    <a:gd name="connsiteX4" fmla="*/ 0 w 1461888"/>
                    <a:gd name="connsiteY4" fmla="*/ 13419 h 567670"/>
                    <a:gd name="connsiteX0" fmla="*/ 0 w 1461888"/>
                    <a:gd name="connsiteY0" fmla="*/ 13419 h 627927"/>
                    <a:gd name="connsiteX1" fmla="*/ 1461888 w 1461888"/>
                    <a:gd name="connsiteY1" fmla="*/ 474228 h 627927"/>
                    <a:gd name="connsiteX2" fmla="*/ 1402061 w 1461888"/>
                    <a:gd name="connsiteY2" fmla="*/ 627927 h 627927"/>
                    <a:gd name="connsiteX3" fmla="*/ 25907 w 1461888"/>
                    <a:gd name="connsiteY3" fmla="*/ 91635 h 627927"/>
                    <a:gd name="connsiteX4" fmla="*/ 0 w 1461888"/>
                    <a:gd name="connsiteY4" fmla="*/ 13419 h 627927"/>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8892 h 623400"/>
                    <a:gd name="connsiteX1" fmla="*/ 1472564 w 1472564"/>
                    <a:gd name="connsiteY1" fmla="*/ 576219 h 623400"/>
                    <a:gd name="connsiteX2" fmla="*/ 1402061 w 1472564"/>
                    <a:gd name="connsiteY2" fmla="*/ 623400 h 623400"/>
                    <a:gd name="connsiteX3" fmla="*/ 25907 w 1472564"/>
                    <a:gd name="connsiteY3" fmla="*/ 87108 h 623400"/>
                    <a:gd name="connsiteX4" fmla="*/ 0 w 1472564"/>
                    <a:gd name="connsiteY4" fmla="*/ 8892 h 623400"/>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3888"/>
                    <a:gd name="connsiteX1" fmla="*/ 1472564 w 1472564"/>
                    <a:gd name="connsiteY1" fmla="*/ 576707 h 623888"/>
                    <a:gd name="connsiteX2" fmla="*/ 1402061 w 1472564"/>
                    <a:gd name="connsiteY2" fmla="*/ 623888 h 623888"/>
                    <a:gd name="connsiteX3" fmla="*/ 25907 w 1472564"/>
                    <a:gd name="connsiteY3" fmla="*/ 87596 h 623888"/>
                    <a:gd name="connsiteX4" fmla="*/ 0 w 1472564"/>
                    <a:gd name="connsiteY4" fmla="*/ 9380 h 623888"/>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 name="connsiteX0" fmla="*/ 0 w 1472564"/>
                    <a:gd name="connsiteY0" fmla="*/ 9380 h 624610"/>
                    <a:gd name="connsiteX1" fmla="*/ 1472564 w 1472564"/>
                    <a:gd name="connsiteY1" fmla="*/ 576707 h 624610"/>
                    <a:gd name="connsiteX2" fmla="*/ 1398019 w 1472564"/>
                    <a:gd name="connsiteY2" fmla="*/ 624610 h 624610"/>
                    <a:gd name="connsiteX3" fmla="*/ 25907 w 1472564"/>
                    <a:gd name="connsiteY3" fmla="*/ 87596 h 624610"/>
                    <a:gd name="connsiteX4" fmla="*/ 0 w 1472564"/>
                    <a:gd name="connsiteY4" fmla="*/ 9380 h 624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564" h="624610">
                      <a:moveTo>
                        <a:pt x="0" y="9380"/>
                      </a:moveTo>
                      <a:cubicBezTo>
                        <a:pt x="521429" y="-49357"/>
                        <a:pt x="1031813" y="171099"/>
                        <a:pt x="1472564" y="576707"/>
                      </a:cubicBezTo>
                      <a:lnTo>
                        <a:pt x="1398019" y="624610"/>
                      </a:lnTo>
                      <a:cubicBezTo>
                        <a:pt x="963191" y="208400"/>
                        <a:pt x="474959" y="51809"/>
                        <a:pt x="25907" y="87596"/>
                      </a:cubicBezTo>
                      <a:lnTo>
                        <a:pt x="0" y="9380"/>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6"/>
                <p:cNvSpPr/>
                <p:nvPr/>
              </p:nvSpPr>
              <p:spPr>
                <a:xfrm>
                  <a:off x="5341991" y="3394812"/>
                  <a:ext cx="345611" cy="536465"/>
                </a:xfrm>
                <a:custGeom>
                  <a:avLst/>
                  <a:gdLst>
                    <a:gd name="connsiteX0" fmla="*/ 0 w 720080"/>
                    <a:gd name="connsiteY0" fmla="*/ 0 h 72008"/>
                    <a:gd name="connsiteX1" fmla="*/ 720080 w 720080"/>
                    <a:gd name="connsiteY1" fmla="*/ 0 h 72008"/>
                    <a:gd name="connsiteX2" fmla="*/ 720080 w 720080"/>
                    <a:gd name="connsiteY2" fmla="*/ 72008 h 72008"/>
                    <a:gd name="connsiteX3" fmla="*/ 0 w 720080"/>
                    <a:gd name="connsiteY3" fmla="*/ 72008 h 72008"/>
                    <a:gd name="connsiteX4" fmla="*/ 0 w 720080"/>
                    <a:gd name="connsiteY4" fmla="*/ 0 h 72008"/>
                    <a:gd name="connsiteX0" fmla="*/ 0 w 720080"/>
                    <a:gd name="connsiteY0" fmla="*/ 827314 h 899322"/>
                    <a:gd name="connsiteX1" fmla="*/ 438503 w 720080"/>
                    <a:gd name="connsiteY1" fmla="*/ 0 h 899322"/>
                    <a:gd name="connsiteX2" fmla="*/ 720080 w 720080"/>
                    <a:gd name="connsiteY2" fmla="*/ 899322 h 899322"/>
                    <a:gd name="connsiteX3" fmla="*/ 0 w 720080"/>
                    <a:gd name="connsiteY3" fmla="*/ 899322 h 899322"/>
                    <a:gd name="connsiteX4" fmla="*/ 0 w 720080"/>
                    <a:gd name="connsiteY4" fmla="*/ 827314 h 899322"/>
                    <a:gd name="connsiteX0" fmla="*/ 124823 w 720080"/>
                    <a:gd name="connsiteY0" fmla="*/ 444137 h 899322"/>
                    <a:gd name="connsiteX1" fmla="*/ 438503 w 720080"/>
                    <a:gd name="connsiteY1" fmla="*/ 0 h 899322"/>
                    <a:gd name="connsiteX2" fmla="*/ 720080 w 720080"/>
                    <a:gd name="connsiteY2" fmla="*/ 899322 h 899322"/>
                    <a:gd name="connsiteX3" fmla="*/ 0 w 720080"/>
                    <a:gd name="connsiteY3" fmla="*/ 899322 h 899322"/>
                    <a:gd name="connsiteX4" fmla="*/ 124823 w 720080"/>
                    <a:gd name="connsiteY4" fmla="*/ 444137 h 899322"/>
                    <a:gd name="connsiteX0" fmla="*/ 0 w 595257"/>
                    <a:gd name="connsiteY0" fmla="*/ 444137 h 899322"/>
                    <a:gd name="connsiteX1" fmla="*/ 313680 w 595257"/>
                    <a:gd name="connsiteY1" fmla="*/ 0 h 899322"/>
                    <a:gd name="connsiteX2" fmla="*/ 595257 w 595257"/>
                    <a:gd name="connsiteY2" fmla="*/ 899322 h 899322"/>
                    <a:gd name="connsiteX3" fmla="*/ 29029 w 595257"/>
                    <a:gd name="connsiteY3" fmla="*/ 530659 h 899322"/>
                    <a:gd name="connsiteX4" fmla="*/ 0 w 595257"/>
                    <a:gd name="connsiteY4" fmla="*/ 444137 h 899322"/>
                    <a:gd name="connsiteX0" fmla="*/ 0 w 363028"/>
                    <a:gd name="connsiteY0" fmla="*/ 444137 h 530659"/>
                    <a:gd name="connsiteX1" fmla="*/ 313680 w 363028"/>
                    <a:gd name="connsiteY1" fmla="*/ 0 h 530659"/>
                    <a:gd name="connsiteX2" fmla="*/ 363028 w 363028"/>
                    <a:gd name="connsiteY2" fmla="*/ 51688 h 530659"/>
                    <a:gd name="connsiteX3" fmla="*/ 29029 w 363028"/>
                    <a:gd name="connsiteY3" fmla="*/ 530659 h 530659"/>
                    <a:gd name="connsiteX4" fmla="*/ 0 w 363028"/>
                    <a:gd name="connsiteY4" fmla="*/ 444137 h 530659"/>
                    <a:gd name="connsiteX0" fmla="*/ 0 w 339805"/>
                    <a:gd name="connsiteY0" fmla="*/ 444137 h 530659"/>
                    <a:gd name="connsiteX1" fmla="*/ 313680 w 339805"/>
                    <a:gd name="connsiteY1" fmla="*/ 0 h 530659"/>
                    <a:gd name="connsiteX2" fmla="*/ 339805 w 339805"/>
                    <a:gd name="connsiteY2" fmla="*/ 60397 h 530659"/>
                    <a:gd name="connsiteX3" fmla="*/ 29029 w 339805"/>
                    <a:gd name="connsiteY3" fmla="*/ 530659 h 530659"/>
                    <a:gd name="connsiteX4" fmla="*/ 0 w 339805"/>
                    <a:gd name="connsiteY4" fmla="*/ 444137 h 530659"/>
                    <a:gd name="connsiteX0" fmla="*/ 0 w 342708"/>
                    <a:gd name="connsiteY0" fmla="*/ 444137 h 530659"/>
                    <a:gd name="connsiteX1" fmla="*/ 313680 w 342708"/>
                    <a:gd name="connsiteY1" fmla="*/ 0 h 530659"/>
                    <a:gd name="connsiteX2" fmla="*/ 342708 w 342708"/>
                    <a:gd name="connsiteY2" fmla="*/ 69106 h 530659"/>
                    <a:gd name="connsiteX3" fmla="*/ 29029 w 342708"/>
                    <a:gd name="connsiteY3" fmla="*/ 530659 h 530659"/>
                    <a:gd name="connsiteX4" fmla="*/ 0 w 342708"/>
                    <a:gd name="connsiteY4" fmla="*/ 444137 h 530659"/>
                    <a:gd name="connsiteX0" fmla="*/ 0 w 345611"/>
                    <a:gd name="connsiteY0" fmla="*/ 455749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55749 h 530659"/>
                    <a:gd name="connsiteX0" fmla="*/ 0 w 345611"/>
                    <a:gd name="connsiteY0" fmla="*/ 447041 h 530659"/>
                    <a:gd name="connsiteX1" fmla="*/ 316583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55750 h 539368"/>
                    <a:gd name="connsiteX1" fmla="*/ 316583 w 345611"/>
                    <a:gd name="connsiteY1" fmla="*/ 0 h 539368"/>
                    <a:gd name="connsiteX2" fmla="*/ 345611 w 345611"/>
                    <a:gd name="connsiteY2" fmla="*/ 77815 h 539368"/>
                    <a:gd name="connsiteX3" fmla="*/ 31932 w 345611"/>
                    <a:gd name="connsiteY3" fmla="*/ 539368 h 539368"/>
                    <a:gd name="connsiteX4" fmla="*/ 0 w 345611"/>
                    <a:gd name="connsiteY4" fmla="*/ 455750 h 539368"/>
                    <a:gd name="connsiteX0" fmla="*/ 0 w 345611"/>
                    <a:gd name="connsiteY0" fmla="*/ 447041 h 530659"/>
                    <a:gd name="connsiteX1" fmla="*/ 313681 w 345611"/>
                    <a:gd name="connsiteY1" fmla="*/ 0 h 530659"/>
                    <a:gd name="connsiteX2" fmla="*/ 345611 w 345611"/>
                    <a:gd name="connsiteY2" fmla="*/ 69106 h 530659"/>
                    <a:gd name="connsiteX3" fmla="*/ 31932 w 345611"/>
                    <a:gd name="connsiteY3" fmla="*/ 530659 h 530659"/>
                    <a:gd name="connsiteX4" fmla="*/ 0 w 345611"/>
                    <a:gd name="connsiteY4" fmla="*/ 447041 h 530659"/>
                    <a:gd name="connsiteX0" fmla="*/ 0 w 345611"/>
                    <a:gd name="connsiteY0" fmla="*/ 449944 h 533562"/>
                    <a:gd name="connsiteX1" fmla="*/ 316584 w 345611"/>
                    <a:gd name="connsiteY1" fmla="*/ 0 h 533562"/>
                    <a:gd name="connsiteX2" fmla="*/ 345611 w 345611"/>
                    <a:gd name="connsiteY2" fmla="*/ 72009 h 533562"/>
                    <a:gd name="connsiteX3" fmla="*/ 31932 w 345611"/>
                    <a:gd name="connsiteY3" fmla="*/ 533562 h 533562"/>
                    <a:gd name="connsiteX4" fmla="*/ 0 w 345611"/>
                    <a:gd name="connsiteY4" fmla="*/ 449944 h 533562"/>
                    <a:gd name="connsiteX0" fmla="*/ 0 w 345611"/>
                    <a:gd name="connsiteY0" fmla="*/ 452847 h 536465"/>
                    <a:gd name="connsiteX1" fmla="*/ 316584 w 345611"/>
                    <a:gd name="connsiteY1" fmla="*/ 0 h 536465"/>
                    <a:gd name="connsiteX2" fmla="*/ 345611 w 345611"/>
                    <a:gd name="connsiteY2" fmla="*/ 74912 h 536465"/>
                    <a:gd name="connsiteX3" fmla="*/ 31932 w 345611"/>
                    <a:gd name="connsiteY3" fmla="*/ 536465 h 536465"/>
                    <a:gd name="connsiteX4" fmla="*/ 0 w 345611"/>
                    <a:gd name="connsiteY4" fmla="*/ 452847 h 536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611" h="536465">
                      <a:moveTo>
                        <a:pt x="0" y="452847"/>
                      </a:moveTo>
                      <a:lnTo>
                        <a:pt x="316584" y="0"/>
                      </a:lnTo>
                      <a:lnTo>
                        <a:pt x="345611" y="74912"/>
                      </a:lnTo>
                      <a:lnTo>
                        <a:pt x="31932" y="536465"/>
                      </a:lnTo>
                      <a:lnTo>
                        <a:pt x="0" y="452847"/>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5"/>
                <p:cNvSpPr/>
                <p:nvPr/>
              </p:nvSpPr>
              <p:spPr>
                <a:xfrm>
                  <a:off x="3907589" y="3089595"/>
                  <a:ext cx="1758804" cy="796073"/>
                </a:xfrm>
                <a:custGeom>
                  <a:avLst/>
                  <a:gdLst>
                    <a:gd name="connsiteX0" fmla="*/ 0 w 1134691"/>
                    <a:gd name="connsiteY0" fmla="*/ 0 h 504056"/>
                    <a:gd name="connsiteX1" fmla="*/ 1134691 w 1134691"/>
                    <a:gd name="connsiteY1" fmla="*/ 0 h 504056"/>
                    <a:gd name="connsiteX2" fmla="*/ 1134691 w 1134691"/>
                    <a:gd name="connsiteY2" fmla="*/ 504056 h 504056"/>
                    <a:gd name="connsiteX3" fmla="*/ 0 w 1134691"/>
                    <a:gd name="connsiteY3" fmla="*/ 504056 h 504056"/>
                    <a:gd name="connsiteX4" fmla="*/ 0 w 1134691"/>
                    <a:gd name="connsiteY4" fmla="*/ 0 h 504056"/>
                    <a:gd name="connsiteX0" fmla="*/ 386080 w 1134691"/>
                    <a:gd name="connsiteY0" fmla="*/ 0 h 913359"/>
                    <a:gd name="connsiteX1" fmla="*/ 1134691 w 1134691"/>
                    <a:gd name="connsiteY1" fmla="*/ 409303 h 913359"/>
                    <a:gd name="connsiteX2" fmla="*/ 1134691 w 1134691"/>
                    <a:gd name="connsiteY2" fmla="*/ 913359 h 913359"/>
                    <a:gd name="connsiteX3" fmla="*/ 0 w 1134691"/>
                    <a:gd name="connsiteY3" fmla="*/ 913359 h 913359"/>
                    <a:gd name="connsiteX4" fmla="*/ 386080 w 1134691"/>
                    <a:gd name="connsiteY4" fmla="*/ 0 h 913359"/>
                    <a:gd name="connsiteX0" fmla="*/ 592182 w 1340793"/>
                    <a:gd name="connsiteY0" fmla="*/ 0 h 913359"/>
                    <a:gd name="connsiteX1" fmla="*/ 1340793 w 1340793"/>
                    <a:gd name="connsiteY1" fmla="*/ 409303 h 913359"/>
                    <a:gd name="connsiteX2" fmla="*/ 1340793 w 1340793"/>
                    <a:gd name="connsiteY2" fmla="*/ 913359 h 913359"/>
                    <a:gd name="connsiteX3" fmla="*/ 0 w 1340793"/>
                    <a:gd name="connsiteY3" fmla="*/ 416970 h 913359"/>
                    <a:gd name="connsiteX4" fmla="*/ 592182 w 1340793"/>
                    <a:gd name="connsiteY4" fmla="*/ 0 h 913359"/>
                    <a:gd name="connsiteX0" fmla="*/ 592182 w 1758804"/>
                    <a:gd name="connsiteY0" fmla="*/ 0 h 913359"/>
                    <a:gd name="connsiteX1" fmla="*/ 1758804 w 1758804"/>
                    <a:gd name="connsiteY1" fmla="*/ 307703 h 913359"/>
                    <a:gd name="connsiteX2" fmla="*/ 1340793 w 1758804"/>
                    <a:gd name="connsiteY2" fmla="*/ 913359 h 913359"/>
                    <a:gd name="connsiteX3" fmla="*/ 0 w 1758804"/>
                    <a:gd name="connsiteY3" fmla="*/ 416970 h 913359"/>
                    <a:gd name="connsiteX4" fmla="*/ 592182 w 1758804"/>
                    <a:gd name="connsiteY4" fmla="*/ 0 h 913359"/>
                    <a:gd name="connsiteX0" fmla="*/ 592182 w 1758804"/>
                    <a:gd name="connsiteY0" fmla="*/ 0 h 774022"/>
                    <a:gd name="connsiteX1" fmla="*/ 1758804 w 1758804"/>
                    <a:gd name="connsiteY1" fmla="*/ 307703 h 774022"/>
                    <a:gd name="connsiteX2" fmla="*/ 1439490 w 1758804"/>
                    <a:gd name="connsiteY2" fmla="*/ 774022 h 774022"/>
                    <a:gd name="connsiteX3" fmla="*/ 0 w 1758804"/>
                    <a:gd name="connsiteY3" fmla="*/ 416970 h 774022"/>
                    <a:gd name="connsiteX4" fmla="*/ 592182 w 1758804"/>
                    <a:gd name="connsiteY4" fmla="*/ 0 h 774022"/>
                    <a:gd name="connsiteX0" fmla="*/ 592182 w 1758804"/>
                    <a:gd name="connsiteY0" fmla="*/ 0 h 669519"/>
                    <a:gd name="connsiteX1" fmla="*/ 1758804 w 1758804"/>
                    <a:gd name="connsiteY1" fmla="*/ 307703 h 669519"/>
                    <a:gd name="connsiteX2" fmla="*/ 1404656 w 1758804"/>
                    <a:gd name="connsiteY2" fmla="*/ 669519 h 669519"/>
                    <a:gd name="connsiteX3" fmla="*/ 0 w 1758804"/>
                    <a:gd name="connsiteY3" fmla="*/ 416970 h 669519"/>
                    <a:gd name="connsiteX4" fmla="*/ 592182 w 1758804"/>
                    <a:gd name="connsiteY4" fmla="*/ 0 h 669519"/>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56605"/>
                    <a:gd name="connsiteX1" fmla="*/ 1758804 w 1758804"/>
                    <a:gd name="connsiteY1" fmla="*/ 307703 h 756605"/>
                    <a:gd name="connsiteX2" fmla="*/ 1439490 w 1758804"/>
                    <a:gd name="connsiteY2" fmla="*/ 756605 h 756605"/>
                    <a:gd name="connsiteX3" fmla="*/ 0 w 1758804"/>
                    <a:gd name="connsiteY3" fmla="*/ 416970 h 756605"/>
                    <a:gd name="connsiteX4" fmla="*/ 592182 w 1758804"/>
                    <a:gd name="connsiteY4" fmla="*/ 0 h 756605"/>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 name="connsiteX0" fmla="*/ 592182 w 1758804"/>
                    <a:gd name="connsiteY0" fmla="*/ 0 h 796073"/>
                    <a:gd name="connsiteX1" fmla="*/ 1758804 w 1758804"/>
                    <a:gd name="connsiteY1" fmla="*/ 307703 h 796073"/>
                    <a:gd name="connsiteX2" fmla="*/ 1439490 w 1758804"/>
                    <a:gd name="connsiteY2" fmla="*/ 756605 h 796073"/>
                    <a:gd name="connsiteX3" fmla="*/ 0 w 1758804"/>
                    <a:gd name="connsiteY3" fmla="*/ 416970 h 796073"/>
                    <a:gd name="connsiteX4" fmla="*/ 592182 w 1758804"/>
                    <a:gd name="connsiteY4" fmla="*/ 0 h 79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04" h="796073">
                      <a:moveTo>
                        <a:pt x="592182" y="0"/>
                      </a:moveTo>
                      <a:cubicBezTo>
                        <a:pt x="853331" y="212876"/>
                        <a:pt x="1216079" y="379307"/>
                        <a:pt x="1758804" y="307703"/>
                      </a:cubicBezTo>
                      <a:lnTo>
                        <a:pt x="1439490" y="756605"/>
                      </a:lnTo>
                      <a:cubicBezTo>
                        <a:pt x="805809" y="872719"/>
                        <a:pt x="424676" y="724673"/>
                        <a:pt x="0" y="416970"/>
                      </a:cubicBezTo>
                      <a:lnTo>
                        <a:pt x="592182" y="0"/>
                      </a:ln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5" name="矩形 5"/>
              <p:cNvSpPr/>
              <p:nvPr/>
            </p:nvSpPr>
            <p:spPr>
              <a:xfrm>
                <a:off x="3907590" y="3279249"/>
                <a:ext cx="1365363" cy="605446"/>
              </a:xfrm>
              <a:custGeom>
                <a:avLst/>
                <a:gdLst/>
                <a:ahLst/>
                <a:cxnLst/>
                <a:rect l="l" t="t" r="r" b="b"/>
                <a:pathLst>
                  <a:path w="1365363" h="605446">
                    <a:moveTo>
                      <a:pt x="323078" y="0"/>
                    </a:moveTo>
                    <a:cubicBezTo>
                      <a:pt x="541057" y="289956"/>
                      <a:pt x="917753" y="504182"/>
                      <a:pt x="1365363" y="577393"/>
                    </a:cubicBezTo>
                    <a:cubicBezTo>
                      <a:pt x="775693" y="671316"/>
                      <a:pt x="407935" y="523060"/>
                      <a:pt x="0" y="227487"/>
                    </a:cubicBezTo>
                    <a:close/>
                  </a:path>
                </a:pathLst>
              </a:custGeom>
              <a:gradFill>
                <a:gsLst>
                  <a:gs pos="0">
                    <a:srgbClr val="8A0012"/>
                  </a:gs>
                  <a:gs pos="50000">
                    <a:srgbClr val="E01425"/>
                  </a:gs>
                  <a:gs pos="100000">
                    <a:srgbClr val="DF6342"/>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3" name="TextBox 32"/>
            <p:cNvSpPr txBox="1"/>
            <p:nvPr/>
          </p:nvSpPr>
          <p:spPr>
            <a:xfrm>
              <a:off x="4230531" y="3138523"/>
              <a:ext cx="469225" cy="400108"/>
            </a:xfrm>
            <a:prstGeom prst="rect">
              <a:avLst/>
            </a:prstGeom>
            <a:noFill/>
            <a:effectLst>
              <a:innerShdw blurRad="63500" dist="50800" dir="13500000">
                <a:prstClr val="black">
                  <a:alpha val="50000"/>
                </a:prstClr>
              </a:innerShdw>
            </a:effectLst>
          </p:spPr>
          <p:txBody>
            <a:bodyPr wrap="none" rtlCol="0">
              <a:spAutoFit/>
            </a:bodyPr>
            <a:lstStyle/>
            <a:p>
              <a:r>
                <a:rPr lang="en-US" altLang="zh-CN" b="1" dirty="0" smtClean="0">
                  <a:solidFill>
                    <a:prstClr val="white"/>
                  </a:solidFill>
                  <a:effectLst>
                    <a:innerShdw blurRad="63500" dist="50800" dir="13500000">
                      <a:prstClr val="black">
                        <a:alpha val="50000"/>
                      </a:prstClr>
                    </a:innerShdw>
                  </a:effectLst>
                  <a:latin typeface="微软雅黑" pitchFamily="34" charset="-122"/>
                  <a:ea typeface="微软雅黑" pitchFamily="34" charset="-122"/>
                </a:rPr>
                <a:t>W</a:t>
              </a:r>
              <a:endParaRPr lang="zh-CN" altLang="en-US" b="1" dirty="0">
                <a:solidFill>
                  <a:prstClr val="white"/>
                </a:solidFill>
                <a:effectLst>
                  <a:innerShdw blurRad="63500" dist="50800" dir="13500000">
                    <a:prstClr val="black">
                      <a:alpha val="50000"/>
                    </a:prstClr>
                  </a:innerShdw>
                </a:effectLst>
                <a:latin typeface="微软雅黑" pitchFamily="34" charset="-122"/>
                <a:ea typeface="微软雅黑" pitchFamily="34" charset="-122"/>
              </a:endParaRPr>
            </a:p>
          </p:txBody>
        </p:sp>
      </p:grpSp>
      <p:sp>
        <p:nvSpPr>
          <p:cNvPr id="39" name="Text Box 11"/>
          <p:cNvSpPr txBox="1">
            <a:spLocks noChangeArrowheads="1"/>
          </p:cNvSpPr>
          <p:nvPr/>
        </p:nvSpPr>
        <p:spPr bwMode="auto">
          <a:xfrm>
            <a:off x="563222" y="1562345"/>
            <a:ext cx="1483371" cy="31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40" name="矩形 39"/>
          <p:cNvSpPr/>
          <p:nvPr/>
        </p:nvSpPr>
        <p:spPr>
          <a:xfrm>
            <a:off x="564262" y="1920614"/>
            <a:ext cx="2735262" cy="767515"/>
          </a:xfrm>
          <a:prstGeom prst="rect">
            <a:avLst/>
          </a:prstGeom>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cxnSp>
        <p:nvCxnSpPr>
          <p:cNvPr id="41" name="直接连接符 40"/>
          <p:cNvCxnSpPr/>
          <p:nvPr/>
        </p:nvCxnSpPr>
        <p:spPr>
          <a:xfrm>
            <a:off x="534130" y="1894775"/>
            <a:ext cx="2782388"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2" name="Text Box 11"/>
          <p:cNvSpPr txBox="1">
            <a:spLocks noChangeArrowheads="1"/>
          </p:cNvSpPr>
          <p:nvPr/>
        </p:nvSpPr>
        <p:spPr bwMode="auto">
          <a:xfrm>
            <a:off x="563222" y="3273441"/>
            <a:ext cx="1483371" cy="31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
        <p:nvSpPr>
          <p:cNvPr id="43" name="矩形 42"/>
          <p:cNvSpPr/>
          <p:nvPr/>
        </p:nvSpPr>
        <p:spPr>
          <a:xfrm>
            <a:off x="564262" y="3581219"/>
            <a:ext cx="2735262" cy="767515"/>
          </a:xfrm>
          <a:prstGeom prst="rect">
            <a:avLst/>
          </a:prstGeom>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cxnSp>
        <p:nvCxnSpPr>
          <p:cNvPr id="44" name="直接连接符 43"/>
          <p:cNvCxnSpPr/>
          <p:nvPr/>
        </p:nvCxnSpPr>
        <p:spPr>
          <a:xfrm>
            <a:off x="534132" y="3566832"/>
            <a:ext cx="2765395"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727782" y="1894775"/>
            <a:ext cx="2803619"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5756401" y="1920614"/>
            <a:ext cx="2735262" cy="767515"/>
          </a:xfrm>
          <a:prstGeom prst="rect">
            <a:avLst/>
          </a:prstGeom>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 Box 11"/>
          <p:cNvSpPr txBox="1">
            <a:spLocks noChangeArrowheads="1"/>
          </p:cNvSpPr>
          <p:nvPr/>
        </p:nvSpPr>
        <p:spPr bwMode="auto">
          <a:xfrm>
            <a:off x="7049069" y="1562345"/>
            <a:ext cx="1483371" cy="31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cxnSp>
        <p:nvCxnSpPr>
          <p:cNvPr id="48" name="直接连接符 47"/>
          <p:cNvCxnSpPr/>
          <p:nvPr/>
        </p:nvCxnSpPr>
        <p:spPr>
          <a:xfrm>
            <a:off x="5750392" y="3581216"/>
            <a:ext cx="2781006" cy="0"/>
          </a:xfrm>
          <a:prstGeom prst="line">
            <a:avLst/>
          </a:prstGeom>
          <a:ln>
            <a:solidFill>
              <a:schemeClr val="tx1"/>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5756401" y="3581219"/>
            <a:ext cx="2735262" cy="767515"/>
          </a:xfrm>
          <a:prstGeom prst="rect">
            <a:avLst/>
          </a:prstGeom>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0" name="Text Box 11"/>
          <p:cNvSpPr txBox="1">
            <a:spLocks noChangeArrowheads="1"/>
          </p:cNvSpPr>
          <p:nvPr/>
        </p:nvSpPr>
        <p:spPr bwMode="auto">
          <a:xfrm>
            <a:off x="7049069" y="3273441"/>
            <a:ext cx="1483371" cy="311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sz="1400" b="1" dirty="0">
                <a:solidFill>
                  <a:prstClr val="black"/>
                </a:solidFill>
                <a:latin typeface="微软雅黑" pitchFamily="34" charset="-122"/>
                <a:ea typeface="微软雅黑" pitchFamily="34" charset="-122"/>
              </a:rPr>
              <a:t>这里填写小标题</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3" fill="hold" nodeType="afterEffect" p14:presetBounceEnd="625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62500">
                                          <p:cBhvr additive="base">
                                            <p:cTn id="11" dur="400" fill="hold"/>
                                            <p:tgtEl>
                                              <p:spTgt spid="9"/>
                                            </p:tgtEl>
                                            <p:attrNameLst>
                                              <p:attrName>ppt_x</p:attrName>
                                            </p:attrNameLst>
                                          </p:cBhvr>
                                          <p:tavLst>
                                            <p:tav tm="0">
                                              <p:val>
                                                <p:strVal val="1+#ppt_w/2"/>
                                              </p:val>
                                            </p:tav>
                                            <p:tav tm="100000">
                                              <p:val>
                                                <p:strVal val="#ppt_x"/>
                                              </p:val>
                                            </p:tav>
                                          </p:tavLst>
                                        </p:anim>
                                        <p:anim calcmode="lin" valueType="num" p14:bounceEnd="62500">
                                          <p:cBhvr additive="base">
                                            <p:cTn id="12" dur="4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2" presetClass="entr" presetSubtype="12" fill="hold" nodeType="afterEffect" p14:presetBounceEnd="62500">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14:bounceEnd="62500">
                                          <p:cBhvr additive="base">
                                            <p:cTn id="16" dur="400" fill="hold"/>
                                            <p:tgtEl>
                                              <p:spTgt spid="17"/>
                                            </p:tgtEl>
                                            <p:attrNameLst>
                                              <p:attrName>ppt_x</p:attrName>
                                            </p:attrNameLst>
                                          </p:cBhvr>
                                          <p:tavLst>
                                            <p:tav tm="0">
                                              <p:val>
                                                <p:strVal val="0-#ppt_w/2"/>
                                              </p:val>
                                            </p:tav>
                                            <p:tav tm="100000">
                                              <p:val>
                                                <p:strVal val="#ppt_x"/>
                                              </p:val>
                                            </p:tav>
                                          </p:tavLst>
                                        </p:anim>
                                        <p:anim calcmode="lin" valueType="num" p14:bounceEnd="62500">
                                          <p:cBhvr additive="base">
                                            <p:cTn id="17" dur="4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1300"/>
                                </p:stCondLst>
                                <p:childTnLst>
                                  <p:par>
                                    <p:cTn id="19" presetID="2" presetClass="entr" presetSubtype="9" fill="hold" nodeType="afterEffect" p14:presetBounceEnd="62500">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14:bounceEnd="62500">
                                          <p:cBhvr additive="base">
                                            <p:cTn id="21" dur="400" fill="hold"/>
                                            <p:tgtEl>
                                              <p:spTgt spid="31"/>
                                            </p:tgtEl>
                                            <p:attrNameLst>
                                              <p:attrName>ppt_x</p:attrName>
                                            </p:attrNameLst>
                                          </p:cBhvr>
                                          <p:tavLst>
                                            <p:tav tm="0">
                                              <p:val>
                                                <p:strVal val="0-#ppt_w/2"/>
                                              </p:val>
                                            </p:tav>
                                            <p:tav tm="100000">
                                              <p:val>
                                                <p:strVal val="#ppt_x"/>
                                              </p:val>
                                            </p:tav>
                                          </p:tavLst>
                                        </p:anim>
                                        <p:anim calcmode="lin" valueType="num" p14:bounceEnd="62500">
                                          <p:cBhvr additive="base">
                                            <p:cTn id="22" dur="400" fill="hold"/>
                                            <p:tgtEl>
                                              <p:spTgt spid="31"/>
                                            </p:tgtEl>
                                            <p:attrNameLst>
                                              <p:attrName>ppt_y</p:attrName>
                                            </p:attrNameLst>
                                          </p:cBhvr>
                                          <p:tavLst>
                                            <p:tav tm="0">
                                              <p:val>
                                                <p:strVal val="0-#ppt_h/2"/>
                                              </p:val>
                                            </p:tav>
                                            <p:tav tm="100000">
                                              <p:val>
                                                <p:strVal val="#ppt_y"/>
                                              </p:val>
                                            </p:tav>
                                          </p:tavLst>
                                        </p:anim>
                                      </p:childTnLst>
                                    </p:cTn>
                                  </p:par>
                                </p:childTnLst>
                              </p:cTn>
                            </p:par>
                            <p:par>
                              <p:cTn id="23" fill="hold">
                                <p:stCondLst>
                                  <p:cond delay="1700"/>
                                </p:stCondLst>
                                <p:childTnLst>
                                  <p:par>
                                    <p:cTn id="24" presetID="2" presetClass="entr" presetSubtype="9" fill="hold" nodeType="afterEffect" p14:presetBounceEnd="62500">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14:bounceEnd="62500">
                                          <p:cBhvr additive="base">
                                            <p:cTn id="26" dur="400" fill="hold"/>
                                            <p:tgtEl>
                                              <p:spTgt spid="25"/>
                                            </p:tgtEl>
                                            <p:attrNameLst>
                                              <p:attrName>ppt_x</p:attrName>
                                            </p:attrNameLst>
                                          </p:cBhvr>
                                          <p:tavLst>
                                            <p:tav tm="0">
                                              <p:val>
                                                <p:strVal val="0-#ppt_w/2"/>
                                              </p:val>
                                            </p:tav>
                                            <p:tav tm="100000">
                                              <p:val>
                                                <p:strVal val="#ppt_x"/>
                                              </p:val>
                                            </p:tav>
                                          </p:tavLst>
                                        </p:anim>
                                        <p:anim calcmode="lin" valueType="num" p14:bounceEnd="62500">
                                          <p:cBhvr additive="base">
                                            <p:cTn id="27" dur="400" fill="hold"/>
                                            <p:tgtEl>
                                              <p:spTgt spid="25"/>
                                            </p:tgtEl>
                                            <p:attrNameLst>
                                              <p:attrName>ppt_y</p:attrName>
                                            </p:attrNameLst>
                                          </p:cBhvr>
                                          <p:tavLst>
                                            <p:tav tm="0">
                                              <p:val>
                                                <p:strVal val="0-#ppt_h/2"/>
                                              </p:val>
                                            </p:tav>
                                            <p:tav tm="100000">
                                              <p:val>
                                                <p:strVal val="#ppt_y"/>
                                              </p:val>
                                            </p:tav>
                                          </p:tavLst>
                                        </p:anim>
                                      </p:childTnLst>
                                    </p:cTn>
                                  </p:par>
                                </p:childTnLst>
                              </p:cTn>
                            </p:par>
                            <p:par>
                              <p:cTn id="28" fill="hold">
                                <p:stCondLst>
                                  <p:cond delay="2100"/>
                                </p:stCondLst>
                                <p:childTnLst>
                                  <p:par>
                                    <p:cTn id="29" presetID="22" presetClass="entr" presetSubtype="2"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right)">
                                          <p:cBhvr>
                                            <p:cTn id="31" dur="500"/>
                                            <p:tgtEl>
                                              <p:spTgt spid="41"/>
                                            </p:tgtEl>
                                          </p:cBhvr>
                                        </p:animEffect>
                                      </p:childTnLst>
                                    </p:cTn>
                                  </p:par>
                                </p:childTnLst>
                              </p:cTn>
                            </p:par>
                            <p:par>
                              <p:cTn id="32" fill="hold">
                                <p:stCondLst>
                                  <p:cond delay="2600"/>
                                </p:stCondLst>
                                <p:childTnLst>
                                  <p:par>
                                    <p:cTn id="33" presetID="42"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400"/>
                                            <p:tgtEl>
                                              <p:spTgt spid="39"/>
                                            </p:tgtEl>
                                          </p:cBhvr>
                                        </p:animEffect>
                                        <p:anim calcmode="lin" valueType="num">
                                          <p:cBhvr>
                                            <p:cTn id="36" dur="400" fill="hold"/>
                                            <p:tgtEl>
                                              <p:spTgt spid="39"/>
                                            </p:tgtEl>
                                            <p:attrNameLst>
                                              <p:attrName>ppt_x</p:attrName>
                                            </p:attrNameLst>
                                          </p:cBhvr>
                                          <p:tavLst>
                                            <p:tav tm="0">
                                              <p:val>
                                                <p:strVal val="#ppt_x"/>
                                              </p:val>
                                            </p:tav>
                                            <p:tav tm="100000">
                                              <p:val>
                                                <p:strVal val="#ppt_x"/>
                                              </p:val>
                                            </p:tav>
                                          </p:tavLst>
                                        </p:anim>
                                        <p:anim calcmode="lin" valueType="num">
                                          <p:cBhvr>
                                            <p:cTn id="37" dur="400" fill="hold"/>
                                            <p:tgtEl>
                                              <p:spTgt spid="39"/>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400"/>
                                            <p:tgtEl>
                                              <p:spTgt spid="40"/>
                                            </p:tgtEl>
                                          </p:cBhvr>
                                        </p:animEffect>
                                        <p:anim calcmode="lin" valueType="num">
                                          <p:cBhvr>
                                            <p:cTn id="41" dur="400" fill="hold"/>
                                            <p:tgtEl>
                                              <p:spTgt spid="40"/>
                                            </p:tgtEl>
                                            <p:attrNameLst>
                                              <p:attrName>ppt_x</p:attrName>
                                            </p:attrNameLst>
                                          </p:cBhvr>
                                          <p:tavLst>
                                            <p:tav tm="0">
                                              <p:val>
                                                <p:strVal val="#ppt_x"/>
                                              </p:val>
                                            </p:tav>
                                            <p:tav tm="100000">
                                              <p:val>
                                                <p:strVal val="#ppt_x"/>
                                              </p:val>
                                            </p:tav>
                                          </p:tavLst>
                                        </p:anim>
                                        <p:anim calcmode="lin" valueType="num">
                                          <p:cBhvr>
                                            <p:cTn id="42" dur="4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400"/>
                                            <p:tgtEl>
                                              <p:spTgt spid="42"/>
                                            </p:tgtEl>
                                          </p:cBhvr>
                                        </p:animEffect>
                                        <p:anim calcmode="lin" valueType="num">
                                          <p:cBhvr>
                                            <p:cTn id="51" dur="400" fill="hold"/>
                                            <p:tgtEl>
                                              <p:spTgt spid="42"/>
                                            </p:tgtEl>
                                            <p:attrNameLst>
                                              <p:attrName>ppt_x</p:attrName>
                                            </p:attrNameLst>
                                          </p:cBhvr>
                                          <p:tavLst>
                                            <p:tav tm="0">
                                              <p:val>
                                                <p:strVal val="#ppt_x"/>
                                              </p:val>
                                            </p:tav>
                                            <p:tav tm="100000">
                                              <p:val>
                                                <p:strVal val="#ppt_x"/>
                                              </p:val>
                                            </p:tav>
                                          </p:tavLst>
                                        </p:anim>
                                        <p:anim calcmode="lin" valueType="num">
                                          <p:cBhvr>
                                            <p:cTn id="52" dur="400" fill="hold"/>
                                            <p:tgtEl>
                                              <p:spTgt spid="4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400"/>
                                            <p:tgtEl>
                                              <p:spTgt spid="43"/>
                                            </p:tgtEl>
                                          </p:cBhvr>
                                        </p:animEffect>
                                        <p:anim calcmode="lin" valueType="num">
                                          <p:cBhvr>
                                            <p:cTn id="56" dur="400" fill="hold"/>
                                            <p:tgtEl>
                                              <p:spTgt spid="43"/>
                                            </p:tgtEl>
                                            <p:attrNameLst>
                                              <p:attrName>ppt_x</p:attrName>
                                            </p:attrNameLst>
                                          </p:cBhvr>
                                          <p:tavLst>
                                            <p:tav tm="0">
                                              <p:val>
                                                <p:strVal val="#ppt_x"/>
                                              </p:val>
                                            </p:tav>
                                            <p:tav tm="100000">
                                              <p:val>
                                                <p:strVal val="#ppt_x"/>
                                              </p:val>
                                            </p:tav>
                                          </p:tavLst>
                                        </p:anim>
                                        <p:anim calcmode="lin" valueType="num">
                                          <p:cBhvr>
                                            <p:cTn id="57" dur="400" fill="hold"/>
                                            <p:tgtEl>
                                              <p:spTgt spid="43"/>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2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childTnLst>
                              </p:cTn>
                            </p:par>
                            <p:par>
                              <p:cTn id="62" fill="hold">
                                <p:stCondLst>
                                  <p:cond delay="4400"/>
                                </p:stCondLst>
                                <p:childTnLst>
                                  <p:par>
                                    <p:cTn id="63" presetID="42"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400"/>
                                            <p:tgtEl>
                                              <p:spTgt spid="47"/>
                                            </p:tgtEl>
                                          </p:cBhvr>
                                        </p:animEffect>
                                        <p:anim calcmode="lin" valueType="num">
                                          <p:cBhvr>
                                            <p:cTn id="66" dur="400" fill="hold"/>
                                            <p:tgtEl>
                                              <p:spTgt spid="47"/>
                                            </p:tgtEl>
                                            <p:attrNameLst>
                                              <p:attrName>ppt_x</p:attrName>
                                            </p:attrNameLst>
                                          </p:cBhvr>
                                          <p:tavLst>
                                            <p:tav tm="0">
                                              <p:val>
                                                <p:strVal val="#ppt_x"/>
                                              </p:val>
                                            </p:tav>
                                            <p:tav tm="100000">
                                              <p:val>
                                                <p:strVal val="#ppt_x"/>
                                              </p:val>
                                            </p:tav>
                                          </p:tavLst>
                                        </p:anim>
                                        <p:anim calcmode="lin" valueType="num">
                                          <p:cBhvr>
                                            <p:cTn id="67" dur="400" fill="hold"/>
                                            <p:tgtEl>
                                              <p:spTgt spid="4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400"/>
                                            <p:tgtEl>
                                              <p:spTgt spid="46"/>
                                            </p:tgtEl>
                                          </p:cBhvr>
                                        </p:animEffect>
                                        <p:anim calcmode="lin" valueType="num">
                                          <p:cBhvr>
                                            <p:cTn id="71" dur="400" fill="hold"/>
                                            <p:tgtEl>
                                              <p:spTgt spid="46"/>
                                            </p:tgtEl>
                                            <p:attrNameLst>
                                              <p:attrName>ppt_x</p:attrName>
                                            </p:attrNameLst>
                                          </p:cBhvr>
                                          <p:tavLst>
                                            <p:tav tm="0">
                                              <p:val>
                                                <p:strVal val="#ppt_x"/>
                                              </p:val>
                                            </p:tav>
                                            <p:tav tm="100000">
                                              <p:val>
                                                <p:strVal val="#ppt_x"/>
                                              </p:val>
                                            </p:tav>
                                          </p:tavLst>
                                        </p:anim>
                                        <p:anim calcmode="lin" valueType="num">
                                          <p:cBhvr>
                                            <p:cTn id="72" dur="400" fill="hold"/>
                                            <p:tgtEl>
                                              <p:spTgt spid="46"/>
                                            </p:tgtEl>
                                            <p:attrNameLst>
                                              <p:attrName>ppt_y</p:attrName>
                                            </p:attrNameLst>
                                          </p:cBhvr>
                                          <p:tavLst>
                                            <p:tav tm="0">
                                              <p:val>
                                                <p:strVal val="#ppt_y-.1"/>
                                              </p:val>
                                            </p:tav>
                                            <p:tav tm="100000">
                                              <p:val>
                                                <p:strVal val="#ppt_y"/>
                                              </p:val>
                                            </p:tav>
                                          </p:tavLst>
                                        </p:anim>
                                      </p:childTnLst>
                                    </p:cTn>
                                  </p:par>
                                </p:childTnLst>
                              </p:cTn>
                            </p:par>
                            <p:par>
                              <p:cTn id="73" fill="hold">
                                <p:stCondLst>
                                  <p:cond delay="4800"/>
                                </p:stCondLst>
                                <p:childTnLst>
                                  <p:par>
                                    <p:cTn id="74" presetID="22" presetClass="entr" presetSubtype="8" fill="hold"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left)">
                                          <p:cBhvr>
                                            <p:cTn id="76" dur="500"/>
                                            <p:tgtEl>
                                              <p:spTgt spid="48"/>
                                            </p:tgtEl>
                                          </p:cBhvr>
                                        </p:animEffect>
                                      </p:childTnLst>
                                    </p:cTn>
                                  </p:par>
                                </p:childTnLst>
                              </p:cTn>
                            </p:par>
                            <p:par>
                              <p:cTn id="77" fill="hold">
                                <p:stCondLst>
                                  <p:cond delay="5300"/>
                                </p:stCondLst>
                                <p:childTnLst>
                                  <p:par>
                                    <p:cTn id="78" presetID="42" presetClass="entr" presetSubtype="0"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fade">
                                          <p:cBhvr>
                                            <p:cTn id="80" dur="400"/>
                                            <p:tgtEl>
                                              <p:spTgt spid="50"/>
                                            </p:tgtEl>
                                          </p:cBhvr>
                                        </p:animEffect>
                                        <p:anim calcmode="lin" valueType="num">
                                          <p:cBhvr>
                                            <p:cTn id="81" dur="400" fill="hold"/>
                                            <p:tgtEl>
                                              <p:spTgt spid="50"/>
                                            </p:tgtEl>
                                            <p:attrNameLst>
                                              <p:attrName>ppt_x</p:attrName>
                                            </p:attrNameLst>
                                          </p:cBhvr>
                                          <p:tavLst>
                                            <p:tav tm="0">
                                              <p:val>
                                                <p:strVal val="#ppt_x"/>
                                              </p:val>
                                            </p:tav>
                                            <p:tav tm="100000">
                                              <p:val>
                                                <p:strVal val="#ppt_x"/>
                                              </p:val>
                                            </p:tav>
                                          </p:tavLst>
                                        </p:anim>
                                        <p:anim calcmode="lin" valueType="num">
                                          <p:cBhvr>
                                            <p:cTn id="82" dur="400" fill="hold"/>
                                            <p:tgtEl>
                                              <p:spTgt spid="50"/>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400"/>
                                            <p:tgtEl>
                                              <p:spTgt spid="49"/>
                                            </p:tgtEl>
                                          </p:cBhvr>
                                        </p:animEffect>
                                        <p:anim calcmode="lin" valueType="num">
                                          <p:cBhvr>
                                            <p:cTn id="86" dur="400" fill="hold"/>
                                            <p:tgtEl>
                                              <p:spTgt spid="49"/>
                                            </p:tgtEl>
                                            <p:attrNameLst>
                                              <p:attrName>ppt_x</p:attrName>
                                            </p:attrNameLst>
                                          </p:cBhvr>
                                          <p:tavLst>
                                            <p:tav tm="0">
                                              <p:val>
                                                <p:strVal val="#ppt_x"/>
                                              </p:val>
                                            </p:tav>
                                            <p:tav tm="100000">
                                              <p:val>
                                                <p:strVal val="#ppt_x"/>
                                              </p:val>
                                            </p:tav>
                                          </p:tavLst>
                                        </p:anim>
                                        <p:anim calcmode="lin" valueType="num">
                                          <p:cBhvr>
                                            <p:cTn id="87" dur="4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0" grpId="0"/>
          <p:bldP spid="42" grpId="0"/>
          <p:bldP spid="43" grpId="0"/>
          <p:bldP spid="46" grpId="0"/>
          <p:bldP spid="47"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400" fill="hold"/>
                                            <p:tgtEl>
                                              <p:spTgt spid="9"/>
                                            </p:tgtEl>
                                            <p:attrNameLst>
                                              <p:attrName>ppt_x</p:attrName>
                                            </p:attrNameLst>
                                          </p:cBhvr>
                                          <p:tavLst>
                                            <p:tav tm="0">
                                              <p:val>
                                                <p:strVal val="1+#ppt_w/2"/>
                                              </p:val>
                                            </p:tav>
                                            <p:tav tm="100000">
                                              <p:val>
                                                <p:strVal val="#ppt_x"/>
                                              </p:val>
                                            </p:tav>
                                          </p:tavLst>
                                        </p:anim>
                                        <p:anim calcmode="lin" valueType="num">
                                          <p:cBhvr additive="base">
                                            <p:cTn id="12" dur="4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900"/>
                                </p:stCondLst>
                                <p:childTnLst>
                                  <p:par>
                                    <p:cTn id="14" presetID="2" presetClass="entr" presetSubtype="12"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400" fill="hold"/>
                                            <p:tgtEl>
                                              <p:spTgt spid="17"/>
                                            </p:tgtEl>
                                            <p:attrNameLst>
                                              <p:attrName>ppt_x</p:attrName>
                                            </p:attrNameLst>
                                          </p:cBhvr>
                                          <p:tavLst>
                                            <p:tav tm="0">
                                              <p:val>
                                                <p:strVal val="0-#ppt_w/2"/>
                                              </p:val>
                                            </p:tav>
                                            <p:tav tm="100000">
                                              <p:val>
                                                <p:strVal val="#ppt_x"/>
                                              </p:val>
                                            </p:tav>
                                          </p:tavLst>
                                        </p:anim>
                                        <p:anim calcmode="lin" valueType="num">
                                          <p:cBhvr additive="base">
                                            <p:cTn id="17" dur="400" fill="hold"/>
                                            <p:tgtEl>
                                              <p:spTgt spid="17"/>
                                            </p:tgtEl>
                                            <p:attrNameLst>
                                              <p:attrName>ppt_y</p:attrName>
                                            </p:attrNameLst>
                                          </p:cBhvr>
                                          <p:tavLst>
                                            <p:tav tm="0">
                                              <p:val>
                                                <p:strVal val="1+#ppt_h/2"/>
                                              </p:val>
                                            </p:tav>
                                            <p:tav tm="100000">
                                              <p:val>
                                                <p:strVal val="#ppt_y"/>
                                              </p:val>
                                            </p:tav>
                                          </p:tavLst>
                                        </p:anim>
                                      </p:childTnLst>
                                    </p:cTn>
                                  </p:par>
                                </p:childTnLst>
                              </p:cTn>
                            </p:par>
                            <p:par>
                              <p:cTn id="18" fill="hold">
                                <p:stCondLst>
                                  <p:cond delay="1300"/>
                                </p:stCondLst>
                                <p:childTnLst>
                                  <p:par>
                                    <p:cTn id="19" presetID="2" presetClass="entr" presetSubtype="9"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400" fill="hold"/>
                                            <p:tgtEl>
                                              <p:spTgt spid="31"/>
                                            </p:tgtEl>
                                            <p:attrNameLst>
                                              <p:attrName>ppt_x</p:attrName>
                                            </p:attrNameLst>
                                          </p:cBhvr>
                                          <p:tavLst>
                                            <p:tav tm="0">
                                              <p:val>
                                                <p:strVal val="0-#ppt_w/2"/>
                                              </p:val>
                                            </p:tav>
                                            <p:tav tm="100000">
                                              <p:val>
                                                <p:strVal val="#ppt_x"/>
                                              </p:val>
                                            </p:tav>
                                          </p:tavLst>
                                        </p:anim>
                                        <p:anim calcmode="lin" valueType="num">
                                          <p:cBhvr additive="base">
                                            <p:cTn id="22" dur="400" fill="hold"/>
                                            <p:tgtEl>
                                              <p:spTgt spid="31"/>
                                            </p:tgtEl>
                                            <p:attrNameLst>
                                              <p:attrName>ppt_y</p:attrName>
                                            </p:attrNameLst>
                                          </p:cBhvr>
                                          <p:tavLst>
                                            <p:tav tm="0">
                                              <p:val>
                                                <p:strVal val="0-#ppt_h/2"/>
                                              </p:val>
                                            </p:tav>
                                            <p:tav tm="100000">
                                              <p:val>
                                                <p:strVal val="#ppt_y"/>
                                              </p:val>
                                            </p:tav>
                                          </p:tavLst>
                                        </p:anim>
                                      </p:childTnLst>
                                    </p:cTn>
                                  </p:par>
                                </p:childTnLst>
                              </p:cTn>
                            </p:par>
                            <p:par>
                              <p:cTn id="23" fill="hold">
                                <p:stCondLst>
                                  <p:cond delay="1700"/>
                                </p:stCondLst>
                                <p:childTnLst>
                                  <p:par>
                                    <p:cTn id="24" presetID="2" presetClass="entr" presetSubtype="9"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400" fill="hold"/>
                                            <p:tgtEl>
                                              <p:spTgt spid="25"/>
                                            </p:tgtEl>
                                            <p:attrNameLst>
                                              <p:attrName>ppt_x</p:attrName>
                                            </p:attrNameLst>
                                          </p:cBhvr>
                                          <p:tavLst>
                                            <p:tav tm="0">
                                              <p:val>
                                                <p:strVal val="0-#ppt_w/2"/>
                                              </p:val>
                                            </p:tav>
                                            <p:tav tm="100000">
                                              <p:val>
                                                <p:strVal val="#ppt_x"/>
                                              </p:val>
                                            </p:tav>
                                          </p:tavLst>
                                        </p:anim>
                                        <p:anim calcmode="lin" valueType="num">
                                          <p:cBhvr additive="base">
                                            <p:cTn id="27" dur="400" fill="hold"/>
                                            <p:tgtEl>
                                              <p:spTgt spid="25"/>
                                            </p:tgtEl>
                                            <p:attrNameLst>
                                              <p:attrName>ppt_y</p:attrName>
                                            </p:attrNameLst>
                                          </p:cBhvr>
                                          <p:tavLst>
                                            <p:tav tm="0">
                                              <p:val>
                                                <p:strVal val="0-#ppt_h/2"/>
                                              </p:val>
                                            </p:tav>
                                            <p:tav tm="100000">
                                              <p:val>
                                                <p:strVal val="#ppt_y"/>
                                              </p:val>
                                            </p:tav>
                                          </p:tavLst>
                                        </p:anim>
                                      </p:childTnLst>
                                    </p:cTn>
                                  </p:par>
                                </p:childTnLst>
                              </p:cTn>
                            </p:par>
                            <p:par>
                              <p:cTn id="28" fill="hold">
                                <p:stCondLst>
                                  <p:cond delay="2100"/>
                                </p:stCondLst>
                                <p:childTnLst>
                                  <p:par>
                                    <p:cTn id="29" presetID="22" presetClass="entr" presetSubtype="2"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right)">
                                          <p:cBhvr>
                                            <p:cTn id="31" dur="500"/>
                                            <p:tgtEl>
                                              <p:spTgt spid="41"/>
                                            </p:tgtEl>
                                          </p:cBhvr>
                                        </p:animEffect>
                                      </p:childTnLst>
                                    </p:cTn>
                                  </p:par>
                                </p:childTnLst>
                              </p:cTn>
                            </p:par>
                            <p:par>
                              <p:cTn id="32" fill="hold">
                                <p:stCondLst>
                                  <p:cond delay="2600"/>
                                </p:stCondLst>
                                <p:childTnLst>
                                  <p:par>
                                    <p:cTn id="33" presetID="42"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400"/>
                                            <p:tgtEl>
                                              <p:spTgt spid="39"/>
                                            </p:tgtEl>
                                          </p:cBhvr>
                                        </p:animEffect>
                                        <p:anim calcmode="lin" valueType="num">
                                          <p:cBhvr>
                                            <p:cTn id="36" dur="400" fill="hold"/>
                                            <p:tgtEl>
                                              <p:spTgt spid="39"/>
                                            </p:tgtEl>
                                            <p:attrNameLst>
                                              <p:attrName>ppt_x</p:attrName>
                                            </p:attrNameLst>
                                          </p:cBhvr>
                                          <p:tavLst>
                                            <p:tav tm="0">
                                              <p:val>
                                                <p:strVal val="#ppt_x"/>
                                              </p:val>
                                            </p:tav>
                                            <p:tav tm="100000">
                                              <p:val>
                                                <p:strVal val="#ppt_x"/>
                                              </p:val>
                                            </p:tav>
                                          </p:tavLst>
                                        </p:anim>
                                        <p:anim calcmode="lin" valueType="num">
                                          <p:cBhvr>
                                            <p:cTn id="37" dur="400" fill="hold"/>
                                            <p:tgtEl>
                                              <p:spTgt spid="39"/>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400"/>
                                            <p:tgtEl>
                                              <p:spTgt spid="40"/>
                                            </p:tgtEl>
                                          </p:cBhvr>
                                        </p:animEffect>
                                        <p:anim calcmode="lin" valueType="num">
                                          <p:cBhvr>
                                            <p:cTn id="41" dur="400" fill="hold"/>
                                            <p:tgtEl>
                                              <p:spTgt spid="40"/>
                                            </p:tgtEl>
                                            <p:attrNameLst>
                                              <p:attrName>ppt_x</p:attrName>
                                            </p:attrNameLst>
                                          </p:cBhvr>
                                          <p:tavLst>
                                            <p:tav tm="0">
                                              <p:val>
                                                <p:strVal val="#ppt_x"/>
                                              </p:val>
                                            </p:tav>
                                            <p:tav tm="100000">
                                              <p:val>
                                                <p:strVal val="#ppt_x"/>
                                              </p:val>
                                            </p:tav>
                                          </p:tavLst>
                                        </p:anim>
                                        <p:anim calcmode="lin" valueType="num">
                                          <p:cBhvr>
                                            <p:cTn id="42" dur="400" fill="hold"/>
                                            <p:tgtEl>
                                              <p:spTgt spid="4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2" fill="hold"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right)">
                                          <p:cBhvr>
                                            <p:cTn id="46" dur="500"/>
                                            <p:tgtEl>
                                              <p:spTgt spid="44"/>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400"/>
                                            <p:tgtEl>
                                              <p:spTgt spid="42"/>
                                            </p:tgtEl>
                                          </p:cBhvr>
                                        </p:animEffect>
                                        <p:anim calcmode="lin" valueType="num">
                                          <p:cBhvr>
                                            <p:cTn id="51" dur="400" fill="hold"/>
                                            <p:tgtEl>
                                              <p:spTgt spid="42"/>
                                            </p:tgtEl>
                                            <p:attrNameLst>
                                              <p:attrName>ppt_x</p:attrName>
                                            </p:attrNameLst>
                                          </p:cBhvr>
                                          <p:tavLst>
                                            <p:tav tm="0">
                                              <p:val>
                                                <p:strVal val="#ppt_x"/>
                                              </p:val>
                                            </p:tav>
                                            <p:tav tm="100000">
                                              <p:val>
                                                <p:strVal val="#ppt_x"/>
                                              </p:val>
                                            </p:tav>
                                          </p:tavLst>
                                        </p:anim>
                                        <p:anim calcmode="lin" valueType="num">
                                          <p:cBhvr>
                                            <p:cTn id="52" dur="400" fill="hold"/>
                                            <p:tgtEl>
                                              <p:spTgt spid="4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400"/>
                                            <p:tgtEl>
                                              <p:spTgt spid="43"/>
                                            </p:tgtEl>
                                          </p:cBhvr>
                                        </p:animEffect>
                                        <p:anim calcmode="lin" valueType="num">
                                          <p:cBhvr>
                                            <p:cTn id="56" dur="400" fill="hold"/>
                                            <p:tgtEl>
                                              <p:spTgt spid="43"/>
                                            </p:tgtEl>
                                            <p:attrNameLst>
                                              <p:attrName>ppt_x</p:attrName>
                                            </p:attrNameLst>
                                          </p:cBhvr>
                                          <p:tavLst>
                                            <p:tav tm="0">
                                              <p:val>
                                                <p:strVal val="#ppt_x"/>
                                              </p:val>
                                            </p:tav>
                                            <p:tav tm="100000">
                                              <p:val>
                                                <p:strVal val="#ppt_x"/>
                                              </p:val>
                                            </p:tav>
                                          </p:tavLst>
                                        </p:anim>
                                        <p:anim calcmode="lin" valueType="num">
                                          <p:cBhvr>
                                            <p:cTn id="57" dur="400" fill="hold"/>
                                            <p:tgtEl>
                                              <p:spTgt spid="43"/>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2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childTnLst>
                              </p:cTn>
                            </p:par>
                            <p:par>
                              <p:cTn id="62" fill="hold">
                                <p:stCondLst>
                                  <p:cond delay="4400"/>
                                </p:stCondLst>
                                <p:childTnLst>
                                  <p:par>
                                    <p:cTn id="63" presetID="42" presetClass="entr" presetSubtype="0" fill="hold" grpId="0"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400"/>
                                            <p:tgtEl>
                                              <p:spTgt spid="47"/>
                                            </p:tgtEl>
                                          </p:cBhvr>
                                        </p:animEffect>
                                        <p:anim calcmode="lin" valueType="num">
                                          <p:cBhvr>
                                            <p:cTn id="66" dur="400" fill="hold"/>
                                            <p:tgtEl>
                                              <p:spTgt spid="47"/>
                                            </p:tgtEl>
                                            <p:attrNameLst>
                                              <p:attrName>ppt_x</p:attrName>
                                            </p:attrNameLst>
                                          </p:cBhvr>
                                          <p:tavLst>
                                            <p:tav tm="0">
                                              <p:val>
                                                <p:strVal val="#ppt_x"/>
                                              </p:val>
                                            </p:tav>
                                            <p:tav tm="100000">
                                              <p:val>
                                                <p:strVal val="#ppt_x"/>
                                              </p:val>
                                            </p:tav>
                                          </p:tavLst>
                                        </p:anim>
                                        <p:anim calcmode="lin" valueType="num">
                                          <p:cBhvr>
                                            <p:cTn id="67" dur="400" fill="hold"/>
                                            <p:tgtEl>
                                              <p:spTgt spid="4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400"/>
                                            <p:tgtEl>
                                              <p:spTgt spid="46"/>
                                            </p:tgtEl>
                                          </p:cBhvr>
                                        </p:animEffect>
                                        <p:anim calcmode="lin" valueType="num">
                                          <p:cBhvr>
                                            <p:cTn id="71" dur="400" fill="hold"/>
                                            <p:tgtEl>
                                              <p:spTgt spid="46"/>
                                            </p:tgtEl>
                                            <p:attrNameLst>
                                              <p:attrName>ppt_x</p:attrName>
                                            </p:attrNameLst>
                                          </p:cBhvr>
                                          <p:tavLst>
                                            <p:tav tm="0">
                                              <p:val>
                                                <p:strVal val="#ppt_x"/>
                                              </p:val>
                                            </p:tav>
                                            <p:tav tm="100000">
                                              <p:val>
                                                <p:strVal val="#ppt_x"/>
                                              </p:val>
                                            </p:tav>
                                          </p:tavLst>
                                        </p:anim>
                                        <p:anim calcmode="lin" valueType="num">
                                          <p:cBhvr>
                                            <p:cTn id="72" dur="400" fill="hold"/>
                                            <p:tgtEl>
                                              <p:spTgt spid="46"/>
                                            </p:tgtEl>
                                            <p:attrNameLst>
                                              <p:attrName>ppt_y</p:attrName>
                                            </p:attrNameLst>
                                          </p:cBhvr>
                                          <p:tavLst>
                                            <p:tav tm="0">
                                              <p:val>
                                                <p:strVal val="#ppt_y-.1"/>
                                              </p:val>
                                            </p:tav>
                                            <p:tav tm="100000">
                                              <p:val>
                                                <p:strVal val="#ppt_y"/>
                                              </p:val>
                                            </p:tav>
                                          </p:tavLst>
                                        </p:anim>
                                      </p:childTnLst>
                                    </p:cTn>
                                  </p:par>
                                </p:childTnLst>
                              </p:cTn>
                            </p:par>
                            <p:par>
                              <p:cTn id="73" fill="hold">
                                <p:stCondLst>
                                  <p:cond delay="4800"/>
                                </p:stCondLst>
                                <p:childTnLst>
                                  <p:par>
                                    <p:cTn id="74" presetID="22" presetClass="entr" presetSubtype="8" fill="hold"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left)">
                                          <p:cBhvr>
                                            <p:cTn id="76" dur="500"/>
                                            <p:tgtEl>
                                              <p:spTgt spid="48"/>
                                            </p:tgtEl>
                                          </p:cBhvr>
                                        </p:animEffect>
                                      </p:childTnLst>
                                    </p:cTn>
                                  </p:par>
                                </p:childTnLst>
                              </p:cTn>
                            </p:par>
                            <p:par>
                              <p:cTn id="77" fill="hold">
                                <p:stCondLst>
                                  <p:cond delay="5300"/>
                                </p:stCondLst>
                                <p:childTnLst>
                                  <p:par>
                                    <p:cTn id="78" presetID="42" presetClass="entr" presetSubtype="0"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fade">
                                          <p:cBhvr>
                                            <p:cTn id="80" dur="400"/>
                                            <p:tgtEl>
                                              <p:spTgt spid="50"/>
                                            </p:tgtEl>
                                          </p:cBhvr>
                                        </p:animEffect>
                                        <p:anim calcmode="lin" valueType="num">
                                          <p:cBhvr>
                                            <p:cTn id="81" dur="400" fill="hold"/>
                                            <p:tgtEl>
                                              <p:spTgt spid="50"/>
                                            </p:tgtEl>
                                            <p:attrNameLst>
                                              <p:attrName>ppt_x</p:attrName>
                                            </p:attrNameLst>
                                          </p:cBhvr>
                                          <p:tavLst>
                                            <p:tav tm="0">
                                              <p:val>
                                                <p:strVal val="#ppt_x"/>
                                              </p:val>
                                            </p:tav>
                                            <p:tav tm="100000">
                                              <p:val>
                                                <p:strVal val="#ppt_x"/>
                                              </p:val>
                                            </p:tav>
                                          </p:tavLst>
                                        </p:anim>
                                        <p:anim calcmode="lin" valueType="num">
                                          <p:cBhvr>
                                            <p:cTn id="82" dur="400" fill="hold"/>
                                            <p:tgtEl>
                                              <p:spTgt spid="50"/>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400"/>
                                            <p:tgtEl>
                                              <p:spTgt spid="49"/>
                                            </p:tgtEl>
                                          </p:cBhvr>
                                        </p:animEffect>
                                        <p:anim calcmode="lin" valueType="num">
                                          <p:cBhvr>
                                            <p:cTn id="86" dur="400" fill="hold"/>
                                            <p:tgtEl>
                                              <p:spTgt spid="49"/>
                                            </p:tgtEl>
                                            <p:attrNameLst>
                                              <p:attrName>ppt_x</p:attrName>
                                            </p:attrNameLst>
                                          </p:cBhvr>
                                          <p:tavLst>
                                            <p:tav tm="0">
                                              <p:val>
                                                <p:strVal val="#ppt_x"/>
                                              </p:val>
                                            </p:tav>
                                            <p:tav tm="100000">
                                              <p:val>
                                                <p:strVal val="#ppt_x"/>
                                              </p:val>
                                            </p:tav>
                                          </p:tavLst>
                                        </p:anim>
                                        <p:anim calcmode="lin" valueType="num">
                                          <p:cBhvr>
                                            <p:cTn id="87" dur="4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9" grpId="0"/>
          <p:bldP spid="40" grpId="0"/>
          <p:bldP spid="42" grpId="0"/>
          <p:bldP spid="43" grpId="0"/>
          <p:bldP spid="46" grpId="0"/>
          <p:bldP spid="47" grpId="0"/>
          <p:bldP spid="49" grpId="0"/>
          <p:bldP spid="5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等腰三角形 21"/>
          <p:cNvSpPr/>
          <p:nvPr/>
        </p:nvSpPr>
        <p:spPr bwMode="auto">
          <a:xfrm rot="16200000" flipH="1">
            <a:off x="4581205" y="1611171"/>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ysClr val="window" lastClr="FFFFFF">
              <a:lumMod val="85000"/>
            </a:sysClr>
          </a:solidFill>
          <a:ln w="9525" cap="rnd">
            <a:solidFill>
              <a:srgbClr val="E6E6E6"/>
            </a:solidFill>
            <a:prstDash val="solid"/>
            <a:round/>
            <a:headEnd/>
            <a:tailEnd/>
          </a:ln>
        </p:spPr>
        <p:txBody>
          <a:bodyPr vert="eaVert" lIns="67094" tIns="33548" rIns="67094" bIns="33548"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10" name="等腰三角形 21"/>
          <p:cNvSpPr/>
          <p:nvPr/>
        </p:nvSpPr>
        <p:spPr bwMode="auto">
          <a:xfrm rot="5400000">
            <a:off x="2481871" y="1611171"/>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ysClr val="window" lastClr="FFFFFF">
              <a:lumMod val="85000"/>
            </a:sysClr>
          </a:solidFill>
          <a:ln w="9525" cap="rnd">
            <a:solidFill>
              <a:srgbClr val="E6E6E6"/>
            </a:solidFill>
            <a:prstDash val="solid"/>
            <a:round/>
            <a:headEnd/>
            <a:tailEnd/>
          </a:ln>
        </p:spPr>
        <p:txBody>
          <a:bodyPr vert="eaVert" lIns="67094" tIns="33548" rIns="67094" bIns="33548"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11" name="椭圆 10"/>
          <p:cNvSpPr/>
          <p:nvPr/>
        </p:nvSpPr>
        <p:spPr bwMode="auto">
          <a:xfrm>
            <a:off x="2463415" y="1453424"/>
            <a:ext cx="2672612" cy="2684141"/>
          </a:xfrm>
          <a:prstGeom prst="ellipse">
            <a:avLst/>
          </a:prstGeom>
          <a:noFill/>
          <a:ln w="25400" cap="flat" cmpd="sng" algn="ctr">
            <a:solidFill>
              <a:sysClr val="window" lastClr="FFFFFF">
                <a:lumMod val="50000"/>
              </a:sysClr>
            </a:solidFill>
            <a:prstDash val="solid"/>
          </a:ln>
          <a:effectLst/>
        </p:spPr>
        <p:txBody>
          <a:bodyPr lIns="67094" tIns="33548" rIns="67094" bIns="33548" anchor="ctr"/>
          <a:lstStyle/>
          <a:p>
            <a:pPr algn="ctr">
              <a:defRPr/>
            </a:pPr>
            <a:endParaRPr lang="zh-CN" altLang="en-US" kern="0" dirty="0">
              <a:solidFill>
                <a:sysClr val="window" lastClr="FFFFFF"/>
              </a:solidFill>
              <a:ea typeface="微软雅黑" pitchFamily="34" charset="-122"/>
            </a:endParaRPr>
          </a:p>
        </p:txBody>
      </p:sp>
      <p:sp>
        <p:nvSpPr>
          <p:cNvPr id="12" name="椭圆 11"/>
          <p:cNvSpPr/>
          <p:nvPr/>
        </p:nvSpPr>
        <p:spPr bwMode="auto">
          <a:xfrm>
            <a:off x="4062566" y="1453424"/>
            <a:ext cx="2673775" cy="2684141"/>
          </a:xfrm>
          <a:prstGeom prst="ellipse">
            <a:avLst/>
          </a:prstGeom>
          <a:noFill/>
          <a:ln w="25400" cap="flat" cmpd="sng" algn="ctr">
            <a:solidFill>
              <a:sysClr val="window" lastClr="FFFFFF">
                <a:lumMod val="50000"/>
              </a:sysClr>
            </a:solidFill>
            <a:prstDash val="solid"/>
          </a:ln>
          <a:effectLst/>
        </p:spPr>
        <p:txBody>
          <a:bodyPr lIns="67094" tIns="33548" rIns="67094" bIns="33548" anchor="ctr"/>
          <a:lstStyle/>
          <a:p>
            <a:pPr algn="ctr">
              <a:defRPr/>
            </a:pPr>
            <a:endParaRPr lang="zh-CN" altLang="en-US" kern="0" dirty="0">
              <a:solidFill>
                <a:sysClr val="window" lastClr="FFFFFF"/>
              </a:solidFill>
              <a:ea typeface="微软雅黑" pitchFamily="34" charset="-122"/>
            </a:endParaRPr>
          </a:p>
        </p:txBody>
      </p:sp>
      <p:cxnSp>
        <p:nvCxnSpPr>
          <p:cNvPr id="13" name="直接连接符 12"/>
          <p:cNvCxnSpPr>
            <a:cxnSpLocks noChangeShapeType="1"/>
          </p:cNvCxnSpPr>
          <p:nvPr/>
        </p:nvCxnSpPr>
        <p:spPr bwMode="auto">
          <a:xfrm>
            <a:off x="3197278" y="2108690"/>
            <a:ext cx="418686" cy="197397"/>
          </a:xfrm>
          <a:prstGeom prst="line">
            <a:avLst/>
          </a:prstGeom>
          <a:noFill/>
          <a:ln w="28575" algn="ctr">
            <a:solidFill>
              <a:sysClr val="window" lastClr="FFFFFF">
                <a:lumMod val="50000"/>
              </a:sysClr>
            </a:solidFill>
            <a:round/>
            <a:headEnd type="none" w="med" len="med"/>
            <a:tailEnd type="arrow" w="med" len="med"/>
          </a:ln>
        </p:spPr>
      </p:cxnSp>
      <p:cxnSp>
        <p:nvCxnSpPr>
          <p:cNvPr id="14" name="直接连接符 13"/>
          <p:cNvCxnSpPr>
            <a:cxnSpLocks noChangeShapeType="1"/>
          </p:cNvCxnSpPr>
          <p:nvPr/>
        </p:nvCxnSpPr>
        <p:spPr bwMode="auto">
          <a:xfrm>
            <a:off x="2973981" y="2714896"/>
            <a:ext cx="432641" cy="0"/>
          </a:xfrm>
          <a:prstGeom prst="line">
            <a:avLst/>
          </a:prstGeom>
          <a:noFill/>
          <a:ln w="28575" algn="ctr">
            <a:solidFill>
              <a:sysClr val="window" lastClr="FFFFFF">
                <a:lumMod val="50000"/>
              </a:sysClr>
            </a:solidFill>
            <a:round/>
            <a:headEnd type="none" w="med" len="med"/>
            <a:tailEnd type="arrow" w="med" len="med"/>
          </a:ln>
        </p:spPr>
      </p:cxnSp>
      <p:cxnSp>
        <p:nvCxnSpPr>
          <p:cNvPr id="15" name="直接连接符 14"/>
          <p:cNvCxnSpPr>
            <a:cxnSpLocks noChangeShapeType="1"/>
          </p:cNvCxnSpPr>
          <p:nvPr/>
        </p:nvCxnSpPr>
        <p:spPr bwMode="auto">
          <a:xfrm flipV="1">
            <a:off x="3197280" y="3107357"/>
            <a:ext cx="432641" cy="230103"/>
          </a:xfrm>
          <a:prstGeom prst="line">
            <a:avLst/>
          </a:prstGeom>
          <a:noFill/>
          <a:ln w="28575" algn="ctr">
            <a:solidFill>
              <a:sysClr val="window" lastClr="FFFFFF">
                <a:lumMod val="50000"/>
              </a:sysClr>
            </a:solidFill>
            <a:round/>
            <a:headEnd type="none" w="med" len="med"/>
            <a:tailEnd type="arrow" w="med" len="med"/>
          </a:ln>
        </p:spPr>
      </p:cxnSp>
      <p:cxnSp>
        <p:nvCxnSpPr>
          <p:cNvPr id="16" name="直接连接符 15"/>
          <p:cNvCxnSpPr>
            <a:cxnSpLocks noChangeShapeType="1"/>
          </p:cNvCxnSpPr>
          <p:nvPr/>
        </p:nvCxnSpPr>
        <p:spPr bwMode="auto">
          <a:xfrm flipH="1" flipV="1">
            <a:off x="5638452" y="3098012"/>
            <a:ext cx="432641" cy="230103"/>
          </a:xfrm>
          <a:prstGeom prst="line">
            <a:avLst/>
          </a:prstGeom>
          <a:noFill/>
          <a:ln w="28575" algn="ctr">
            <a:solidFill>
              <a:sysClr val="window" lastClr="FFFFFF">
                <a:lumMod val="50000"/>
              </a:sysClr>
            </a:solidFill>
            <a:round/>
            <a:headEnd type="none" w="med" len="med"/>
            <a:tailEnd type="arrow" w="med" len="med"/>
          </a:ln>
        </p:spPr>
      </p:cxnSp>
      <p:cxnSp>
        <p:nvCxnSpPr>
          <p:cNvPr id="17" name="直接连接符 16"/>
          <p:cNvCxnSpPr>
            <a:cxnSpLocks noChangeShapeType="1"/>
          </p:cNvCxnSpPr>
          <p:nvPr/>
        </p:nvCxnSpPr>
        <p:spPr bwMode="auto">
          <a:xfrm flipH="1">
            <a:off x="5854773" y="2712560"/>
            <a:ext cx="432641" cy="0"/>
          </a:xfrm>
          <a:prstGeom prst="line">
            <a:avLst/>
          </a:prstGeom>
          <a:noFill/>
          <a:ln w="28575" algn="ctr">
            <a:solidFill>
              <a:sysClr val="window" lastClr="FFFFFF">
                <a:lumMod val="50000"/>
              </a:sysClr>
            </a:solidFill>
            <a:round/>
            <a:headEnd type="none" w="med" len="med"/>
            <a:tailEnd type="arrow" w="med" len="med"/>
          </a:ln>
        </p:spPr>
      </p:cxnSp>
      <p:cxnSp>
        <p:nvCxnSpPr>
          <p:cNvPr id="18" name="直接连接符 17"/>
          <p:cNvCxnSpPr>
            <a:cxnSpLocks noChangeShapeType="1"/>
          </p:cNvCxnSpPr>
          <p:nvPr/>
        </p:nvCxnSpPr>
        <p:spPr bwMode="auto">
          <a:xfrm flipH="1">
            <a:off x="5652405" y="2108690"/>
            <a:ext cx="418686" cy="197397"/>
          </a:xfrm>
          <a:prstGeom prst="line">
            <a:avLst/>
          </a:prstGeom>
          <a:noFill/>
          <a:ln w="28575" algn="ctr">
            <a:solidFill>
              <a:sysClr val="window" lastClr="FFFFFF">
                <a:lumMod val="50000"/>
              </a:sysClr>
            </a:solidFill>
            <a:round/>
            <a:headEnd type="none" w="med" len="med"/>
            <a:tailEnd type="arrow" w="med" len="med"/>
          </a:ln>
        </p:spPr>
      </p:cxnSp>
      <p:grpSp>
        <p:nvGrpSpPr>
          <p:cNvPr id="19" name="组合 18"/>
          <p:cNvGrpSpPr/>
          <p:nvPr/>
        </p:nvGrpSpPr>
        <p:grpSpPr>
          <a:xfrm>
            <a:off x="3829961" y="1945165"/>
            <a:ext cx="1542159" cy="1548812"/>
            <a:chOff x="5014912" y="2584450"/>
            <a:chExt cx="2105025" cy="2105025"/>
          </a:xfrm>
        </p:grpSpPr>
        <p:sp>
          <p:nvSpPr>
            <p:cNvPr id="20" name="Oval 19"/>
            <p:cNvSpPr>
              <a:spLocks noChangeArrowheads="1"/>
            </p:cNvSpPr>
            <p:nvPr/>
          </p:nvSpPr>
          <p:spPr bwMode="auto">
            <a:xfrm>
              <a:off x="5014912" y="2584450"/>
              <a:ext cx="2105025" cy="2105025"/>
            </a:xfrm>
            <a:prstGeom prst="ellipse">
              <a:avLst/>
            </a:prstGeom>
            <a:gradFill>
              <a:gsLst>
                <a:gs pos="43744">
                  <a:srgbClr val="E01425"/>
                </a:gs>
                <a:gs pos="4000">
                  <a:srgbClr val="8A0012"/>
                </a:gs>
                <a:gs pos="100000">
                  <a:srgbClr val="DF6342"/>
                </a:gs>
              </a:gsLst>
              <a:lin ang="16800000" scaled="0"/>
            </a:gra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21" name="Oval 19"/>
            <p:cNvSpPr>
              <a:spLocks noChangeArrowheads="1"/>
            </p:cNvSpPr>
            <p:nvPr/>
          </p:nvSpPr>
          <p:spPr bwMode="auto">
            <a:xfrm>
              <a:off x="5497512" y="3066331"/>
              <a:ext cx="1139825" cy="1139825"/>
            </a:xfrm>
            <a:prstGeom prst="ellipse">
              <a:avLst/>
            </a:prstGeom>
            <a:solidFill>
              <a:sysClr val="window" lastClr="FFFFFF"/>
            </a:solidFill>
            <a:ln w="3175" cap="flat" cmpd="sng" algn="ctr">
              <a:solidFill>
                <a:srgbClr val="D7D7D7"/>
              </a:solidFill>
              <a:prstDash val="solid"/>
            </a:ln>
            <a:effectLst/>
          </p:spPr>
          <p:txBody>
            <a:bodyPr anchor="ctr"/>
            <a:lstStyle/>
            <a:p>
              <a:pPr algn="ctr">
                <a:defRPr/>
              </a:pPr>
              <a:r>
                <a:rPr lang="zh-CN" altLang="en-US" sz="1600" b="1" kern="0" dirty="0">
                  <a:solidFill>
                    <a:srgbClr val="4D4D4D"/>
                  </a:solidFill>
                  <a:latin typeface="Impact" pitchFamily="34" charset="0"/>
                  <a:ea typeface="微软雅黑" pitchFamily="34" charset="-122"/>
                </a:rPr>
                <a:t>存在不足</a:t>
              </a:r>
            </a:p>
          </p:txBody>
        </p:sp>
      </p:grpSp>
      <p:sp>
        <p:nvSpPr>
          <p:cNvPr id="22" name="Oval 19"/>
          <p:cNvSpPr>
            <a:spLocks noChangeArrowheads="1"/>
          </p:cNvSpPr>
          <p:nvPr/>
        </p:nvSpPr>
        <p:spPr bwMode="auto">
          <a:xfrm>
            <a:off x="2476209" y="1516496"/>
            <a:ext cx="726886" cy="730020"/>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Oval 19"/>
          <p:cNvSpPr>
            <a:spLocks noChangeArrowheads="1"/>
          </p:cNvSpPr>
          <p:nvPr/>
        </p:nvSpPr>
        <p:spPr bwMode="auto">
          <a:xfrm>
            <a:off x="6033875" y="1528177"/>
            <a:ext cx="726885" cy="731189"/>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prstClr val="white"/>
                </a:solidFill>
                <a:latin typeface="Arial" pitchFamily="34" charset="0"/>
                <a:ea typeface="微软雅黑" pitchFamily="34" charset="-122"/>
              </a:rPr>
              <a:t>添加文本</a:t>
            </a:r>
          </a:p>
        </p:txBody>
      </p:sp>
      <p:sp>
        <p:nvSpPr>
          <p:cNvPr id="24" name="Oval 19"/>
          <p:cNvSpPr>
            <a:spLocks noChangeArrowheads="1"/>
          </p:cNvSpPr>
          <p:nvPr/>
        </p:nvSpPr>
        <p:spPr bwMode="auto">
          <a:xfrm>
            <a:off x="6364174" y="2376170"/>
            <a:ext cx="728048" cy="731189"/>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prstClr val="white"/>
                </a:solidFill>
                <a:latin typeface="Arial" pitchFamily="34" charset="0"/>
                <a:ea typeface="微软雅黑" pitchFamily="34" charset="-122"/>
              </a:rPr>
              <a:t>添加文本</a:t>
            </a:r>
          </a:p>
        </p:txBody>
      </p:sp>
      <p:sp>
        <p:nvSpPr>
          <p:cNvPr id="25" name="Oval 19"/>
          <p:cNvSpPr>
            <a:spLocks noChangeArrowheads="1"/>
          </p:cNvSpPr>
          <p:nvPr/>
        </p:nvSpPr>
        <p:spPr bwMode="auto">
          <a:xfrm>
            <a:off x="6069928" y="3214818"/>
            <a:ext cx="728048" cy="731189"/>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prstClr val="white"/>
                </a:solidFill>
                <a:latin typeface="Arial" pitchFamily="34" charset="0"/>
                <a:ea typeface="微软雅黑" pitchFamily="34" charset="-122"/>
              </a:rPr>
              <a:t>添加文本</a:t>
            </a:r>
          </a:p>
        </p:txBody>
      </p:sp>
      <p:sp>
        <p:nvSpPr>
          <p:cNvPr id="26" name="Oval 19"/>
          <p:cNvSpPr>
            <a:spLocks noChangeArrowheads="1"/>
          </p:cNvSpPr>
          <p:nvPr/>
        </p:nvSpPr>
        <p:spPr bwMode="auto">
          <a:xfrm>
            <a:off x="2150563" y="2348137"/>
            <a:ext cx="728048" cy="731189"/>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7" name="Oval 19"/>
          <p:cNvSpPr>
            <a:spLocks noChangeArrowheads="1"/>
          </p:cNvSpPr>
          <p:nvPr/>
        </p:nvSpPr>
        <p:spPr bwMode="auto">
          <a:xfrm>
            <a:off x="2448295" y="3210145"/>
            <a:ext cx="728048" cy="731189"/>
          </a:xfrm>
          <a:prstGeom prst="ellipse">
            <a:avLst/>
          </a:prstGeom>
          <a:gradFill>
            <a:gsLst>
              <a:gs pos="43744">
                <a:srgbClr val="E01425"/>
              </a:gs>
              <a:gs pos="4000">
                <a:srgbClr val="8A0012"/>
              </a:gs>
              <a:gs pos="100000">
                <a:srgbClr val="DF6342"/>
              </a:gs>
            </a:gsLst>
            <a:lin ang="16800000" scaled="0"/>
          </a:gradFill>
          <a:ln w="9525">
            <a:noFill/>
            <a:round/>
            <a:headEnd/>
            <a:tailEnd/>
          </a:ln>
          <a:effectLst/>
        </p:spPr>
        <p:txBody>
          <a:bodyPr lIns="67094" tIns="33548" rIns="67094" bIns="33548"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8" name="TextBox 27"/>
          <p:cNvSpPr txBox="1"/>
          <p:nvPr/>
        </p:nvSpPr>
        <p:spPr>
          <a:xfrm>
            <a:off x="696057" y="1538642"/>
            <a:ext cx="1593307"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9" name="TextBox 28"/>
          <p:cNvSpPr txBox="1"/>
          <p:nvPr/>
        </p:nvSpPr>
        <p:spPr>
          <a:xfrm>
            <a:off x="6922087" y="1538642"/>
            <a:ext cx="1571743"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01100" y="2501723"/>
            <a:ext cx="1571743"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31" name="TextBox 30"/>
          <p:cNvSpPr txBox="1"/>
          <p:nvPr/>
        </p:nvSpPr>
        <p:spPr>
          <a:xfrm>
            <a:off x="7264514" y="2501723"/>
            <a:ext cx="1571743"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2" name="TextBox 31"/>
          <p:cNvSpPr txBox="1"/>
          <p:nvPr/>
        </p:nvSpPr>
        <p:spPr>
          <a:xfrm>
            <a:off x="6940992" y="3340370"/>
            <a:ext cx="1571743"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3" name="TextBox 32"/>
          <p:cNvSpPr txBox="1"/>
          <p:nvPr/>
        </p:nvSpPr>
        <p:spPr>
          <a:xfrm>
            <a:off x="696057" y="3340370"/>
            <a:ext cx="1571743" cy="517875"/>
          </a:xfrm>
          <a:prstGeom prst="rect">
            <a:avLst/>
          </a:prstGeom>
          <a:noFill/>
        </p:spPr>
        <p:txBody>
          <a:bodyPr wrap="square" lIns="67094" tIns="33548" rIns="67094" bIns="33548"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 calcmode="lin" valueType="num">
                                      <p:cBhvr>
                                        <p:cTn id="13" dur="500" fill="hold"/>
                                        <p:tgtEl>
                                          <p:spTgt spid="19"/>
                                        </p:tgtEl>
                                        <p:attrNameLst>
                                          <p:attrName>style.rotation</p:attrName>
                                        </p:attrNameLst>
                                      </p:cBhvr>
                                      <p:tavLst>
                                        <p:tav tm="0">
                                          <p:val>
                                            <p:fltVal val="360"/>
                                          </p:val>
                                        </p:tav>
                                        <p:tav tm="100000">
                                          <p:val>
                                            <p:fltVal val="0"/>
                                          </p:val>
                                        </p:tav>
                                      </p:tavLst>
                                    </p:anim>
                                    <p:animEffect transition="in" filter="fade">
                                      <p:cBhvr>
                                        <p:cTn id="14" dur="500"/>
                                        <p:tgtEl>
                                          <p:spTgt spid="1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right)">
                                      <p:cBhvr>
                                        <p:cTn id="21" dur="500"/>
                                        <p:tgtEl>
                                          <p:spTgt spid="11"/>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right)">
                                      <p:cBhvr>
                                        <p:cTn id="27" dur="500"/>
                                        <p:tgtEl>
                                          <p:spTgt spid="10"/>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Scale>
                                      <p:cBhvr>
                                        <p:cTn id="3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2"/>
                                        </p:tgtEl>
                                        <p:attrNameLst>
                                          <p:attrName>ppt_x</p:attrName>
                                          <p:attrName>ppt_y</p:attrName>
                                        </p:attrNameLst>
                                      </p:cBhvr>
                                    </p:animMotion>
                                    <p:animEffect transition="in" filter="fade">
                                      <p:cBhvr>
                                        <p:cTn id="33" dur="1000"/>
                                        <p:tgtEl>
                                          <p:spTgt spid="22"/>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23"/>
                                        </p:tgtEl>
                                        <p:attrNameLst>
                                          <p:attrName>style.visibility</p:attrName>
                                        </p:attrNameLst>
                                      </p:cBhvr>
                                      <p:to>
                                        <p:strVal val="visible"/>
                                      </p:to>
                                    </p:set>
                                    <p:animScale>
                                      <p:cBhvr>
                                        <p:cTn id="36"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3"/>
                                        </p:tgtEl>
                                        <p:attrNameLst>
                                          <p:attrName>ppt_x</p:attrName>
                                          <p:attrName>ppt_y</p:attrName>
                                        </p:attrNameLst>
                                      </p:cBhvr>
                                    </p:animMotion>
                                    <p:animEffect transition="in" filter="fade">
                                      <p:cBhvr>
                                        <p:cTn id="38" dur="1000"/>
                                        <p:tgtEl>
                                          <p:spTgt spid="23"/>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6"/>
                                        </p:tgtEl>
                                        <p:attrNameLst>
                                          <p:attrName>style.visibility</p:attrName>
                                        </p:attrNameLst>
                                      </p:cBhvr>
                                      <p:to>
                                        <p:strVal val="visible"/>
                                      </p:to>
                                    </p:set>
                                    <p:animScale>
                                      <p:cBhvr>
                                        <p:cTn id="41"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6"/>
                                        </p:tgtEl>
                                        <p:attrNameLst>
                                          <p:attrName>ppt_x</p:attrName>
                                          <p:attrName>ppt_y</p:attrName>
                                        </p:attrNameLst>
                                      </p:cBhvr>
                                    </p:animMotion>
                                    <p:animEffect transition="in" filter="fade">
                                      <p:cBhvr>
                                        <p:cTn id="43" dur="1000"/>
                                        <p:tgtEl>
                                          <p:spTgt spid="26"/>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24"/>
                                        </p:tgtEl>
                                        <p:attrNameLst>
                                          <p:attrName>style.visibility</p:attrName>
                                        </p:attrNameLst>
                                      </p:cBhvr>
                                      <p:to>
                                        <p:strVal val="visible"/>
                                      </p:to>
                                    </p:set>
                                    <p:animScale>
                                      <p:cBhvr>
                                        <p:cTn id="46"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4"/>
                                        </p:tgtEl>
                                        <p:attrNameLst>
                                          <p:attrName>ppt_x</p:attrName>
                                          <p:attrName>ppt_y</p:attrName>
                                        </p:attrNameLst>
                                      </p:cBhvr>
                                    </p:animMotion>
                                    <p:animEffect transition="in" filter="fade">
                                      <p:cBhvr>
                                        <p:cTn id="48" dur="1000"/>
                                        <p:tgtEl>
                                          <p:spTgt spid="24"/>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7"/>
                                        </p:tgtEl>
                                        <p:attrNameLst>
                                          <p:attrName>style.visibility</p:attrName>
                                        </p:attrNameLst>
                                      </p:cBhvr>
                                      <p:to>
                                        <p:strVal val="visible"/>
                                      </p:to>
                                    </p:set>
                                    <p:animScale>
                                      <p:cBhvr>
                                        <p:cTn id="5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7"/>
                                        </p:tgtEl>
                                        <p:attrNameLst>
                                          <p:attrName>ppt_x</p:attrName>
                                          <p:attrName>ppt_y</p:attrName>
                                        </p:attrNameLst>
                                      </p:cBhvr>
                                    </p:animMotion>
                                    <p:animEffect transition="in" filter="fade">
                                      <p:cBhvr>
                                        <p:cTn id="53" dur="1000"/>
                                        <p:tgtEl>
                                          <p:spTgt spid="27"/>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5"/>
                                        </p:tgtEl>
                                        <p:attrNameLst>
                                          <p:attrName>style.visibility</p:attrName>
                                        </p:attrNameLst>
                                      </p:cBhvr>
                                      <p:to>
                                        <p:strVal val="visible"/>
                                      </p:to>
                                    </p:set>
                                    <p:animScale>
                                      <p:cBhvr>
                                        <p:cTn id="5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5"/>
                                        </p:tgtEl>
                                        <p:attrNameLst>
                                          <p:attrName>ppt_x</p:attrName>
                                          <p:attrName>ppt_y</p:attrName>
                                        </p:attrNameLst>
                                      </p:cBhvr>
                                    </p:animMotion>
                                    <p:animEffect transition="in" filter="fade">
                                      <p:cBhvr>
                                        <p:cTn id="58" dur="1000"/>
                                        <p:tgtEl>
                                          <p:spTgt spid="25"/>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p:tgtEl>
                                          <p:spTgt spid="13"/>
                                        </p:tgtEl>
                                        <p:attrNameLst>
                                          <p:attrName>ppt_x</p:attrName>
                                        </p:attrNameLst>
                                      </p:cBhvr>
                                      <p:tavLst>
                                        <p:tav tm="0">
                                          <p:val>
                                            <p:strVal val="#ppt_x-#ppt_w*1.125000"/>
                                          </p:val>
                                        </p:tav>
                                        <p:tav tm="100000">
                                          <p:val>
                                            <p:strVal val="#ppt_x"/>
                                          </p:val>
                                        </p:tav>
                                      </p:tavLst>
                                    </p:anim>
                                    <p:animEffect transition="in" filter="wipe(right)">
                                      <p:cBhvr>
                                        <p:cTn id="63" dur="500"/>
                                        <p:tgtEl>
                                          <p:spTgt spid="13"/>
                                        </p:tgtEl>
                                      </p:cBhvr>
                                    </p:animEffect>
                                  </p:childTnLst>
                                </p:cTn>
                              </p:par>
                              <p:par>
                                <p:cTn id="64" presetID="12" presetClass="entr" presetSubtype="8"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p:tgtEl>
                                          <p:spTgt spid="14"/>
                                        </p:tgtEl>
                                        <p:attrNameLst>
                                          <p:attrName>ppt_x</p:attrName>
                                        </p:attrNameLst>
                                      </p:cBhvr>
                                      <p:tavLst>
                                        <p:tav tm="0">
                                          <p:val>
                                            <p:strVal val="#ppt_x-#ppt_w*1.125000"/>
                                          </p:val>
                                        </p:tav>
                                        <p:tav tm="100000">
                                          <p:val>
                                            <p:strVal val="#ppt_x"/>
                                          </p:val>
                                        </p:tav>
                                      </p:tavLst>
                                    </p:anim>
                                    <p:animEffect transition="in" filter="wipe(right)">
                                      <p:cBhvr>
                                        <p:cTn id="67" dur="500"/>
                                        <p:tgtEl>
                                          <p:spTgt spid="14"/>
                                        </p:tgtEl>
                                      </p:cBhvr>
                                    </p:animEffect>
                                  </p:childTnLst>
                                </p:cTn>
                              </p:par>
                              <p:par>
                                <p:cTn id="68" presetID="12" presetClass="entr" presetSubtype="8" fill="hold" nodeType="with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500"/>
                                        <p:tgtEl>
                                          <p:spTgt spid="15"/>
                                        </p:tgtEl>
                                        <p:attrNameLst>
                                          <p:attrName>ppt_x</p:attrName>
                                        </p:attrNameLst>
                                      </p:cBhvr>
                                      <p:tavLst>
                                        <p:tav tm="0">
                                          <p:val>
                                            <p:strVal val="#ppt_x-#ppt_w*1.125000"/>
                                          </p:val>
                                        </p:tav>
                                        <p:tav tm="100000">
                                          <p:val>
                                            <p:strVal val="#ppt_x"/>
                                          </p:val>
                                        </p:tav>
                                      </p:tavLst>
                                    </p:anim>
                                    <p:animEffect transition="in" filter="wipe(right)">
                                      <p:cBhvr>
                                        <p:cTn id="71" dur="500"/>
                                        <p:tgtEl>
                                          <p:spTgt spid="15"/>
                                        </p:tgtEl>
                                      </p:cBhvr>
                                    </p:animEffect>
                                  </p:childTnLst>
                                </p:cTn>
                              </p:par>
                              <p:par>
                                <p:cTn id="72" presetID="12" presetClass="entr" presetSubtype="2"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 calcmode="lin" valueType="num">
                                      <p:cBhvr additive="base">
                                        <p:cTn id="74" dur="500"/>
                                        <p:tgtEl>
                                          <p:spTgt spid="18"/>
                                        </p:tgtEl>
                                        <p:attrNameLst>
                                          <p:attrName>ppt_x</p:attrName>
                                        </p:attrNameLst>
                                      </p:cBhvr>
                                      <p:tavLst>
                                        <p:tav tm="0">
                                          <p:val>
                                            <p:strVal val="#ppt_x+#ppt_w*1.125000"/>
                                          </p:val>
                                        </p:tav>
                                        <p:tav tm="100000">
                                          <p:val>
                                            <p:strVal val="#ppt_x"/>
                                          </p:val>
                                        </p:tav>
                                      </p:tavLst>
                                    </p:anim>
                                    <p:animEffect transition="in" filter="wipe(left)">
                                      <p:cBhvr>
                                        <p:cTn id="75" dur="500"/>
                                        <p:tgtEl>
                                          <p:spTgt spid="18"/>
                                        </p:tgtEl>
                                      </p:cBhvr>
                                    </p:animEffect>
                                  </p:childTnLst>
                                </p:cTn>
                              </p:par>
                              <p:par>
                                <p:cTn id="76" presetID="12" presetClass="entr" presetSubtype="2" fill="hold"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p:tgtEl>
                                          <p:spTgt spid="17"/>
                                        </p:tgtEl>
                                        <p:attrNameLst>
                                          <p:attrName>ppt_x</p:attrName>
                                        </p:attrNameLst>
                                      </p:cBhvr>
                                      <p:tavLst>
                                        <p:tav tm="0">
                                          <p:val>
                                            <p:strVal val="#ppt_x+#ppt_w*1.125000"/>
                                          </p:val>
                                        </p:tav>
                                        <p:tav tm="100000">
                                          <p:val>
                                            <p:strVal val="#ppt_x"/>
                                          </p:val>
                                        </p:tav>
                                      </p:tavLst>
                                    </p:anim>
                                    <p:animEffect transition="in" filter="wipe(left)">
                                      <p:cBhvr>
                                        <p:cTn id="79" dur="500"/>
                                        <p:tgtEl>
                                          <p:spTgt spid="17"/>
                                        </p:tgtEl>
                                      </p:cBhvr>
                                    </p:animEffect>
                                  </p:childTnLst>
                                </p:cTn>
                              </p:par>
                              <p:par>
                                <p:cTn id="80" presetID="12" presetClass="entr" presetSubtype="2" fill="hold"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p:tgtEl>
                                          <p:spTgt spid="16"/>
                                        </p:tgtEl>
                                        <p:attrNameLst>
                                          <p:attrName>ppt_x</p:attrName>
                                        </p:attrNameLst>
                                      </p:cBhvr>
                                      <p:tavLst>
                                        <p:tav tm="0">
                                          <p:val>
                                            <p:strVal val="#ppt_x+#ppt_w*1.125000"/>
                                          </p:val>
                                        </p:tav>
                                        <p:tav tm="100000">
                                          <p:val>
                                            <p:strVal val="#ppt_x"/>
                                          </p:val>
                                        </p:tav>
                                      </p:tavLst>
                                    </p:anim>
                                    <p:animEffect transition="in" filter="wipe(left)">
                                      <p:cBhvr>
                                        <p:cTn id="83" dur="500"/>
                                        <p:tgtEl>
                                          <p:spTgt spid="16"/>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left)">
                                      <p:cBhvr>
                                        <p:cTn id="87" dur="500"/>
                                        <p:tgtEl>
                                          <p:spTgt spid="28"/>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wipe(left)">
                                      <p:cBhvr>
                                        <p:cTn id="90" dur="500"/>
                                        <p:tgtEl>
                                          <p:spTgt spid="29"/>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wipe(left)">
                                      <p:cBhvr>
                                        <p:cTn id="93" dur="500"/>
                                        <p:tgtEl>
                                          <p:spTgt spid="30"/>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wipe(left)">
                                      <p:cBhvr>
                                        <p:cTn id="96" dur="500"/>
                                        <p:tgtEl>
                                          <p:spTgt spid="3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500"/>
                                        <p:tgtEl>
                                          <p:spTgt spid="3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wipe(left)">
                                      <p:cBhvr>
                                        <p:cTn id="10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等腰三角形 8"/>
          <p:cNvSpPr>
            <a:spLocks noChangeArrowheads="1"/>
          </p:cNvSpPr>
          <p:nvPr/>
        </p:nvSpPr>
        <p:spPr bwMode="auto">
          <a:xfrm rot="7717980">
            <a:off x="2672559" y="2464595"/>
            <a:ext cx="307975" cy="315912"/>
          </a:xfrm>
          <a:prstGeom prst="triangle">
            <a:avLst>
              <a:gd name="adj" fmla="val 50000"/>
            </a:avLst>
          </a:prstGeom>
          <a:gradFill>
            <a:gsLst>
              <a:gs pos="43744">
                <a:srgbClr val="E01425"/>
              </a:gs>
              <a:gs pos="4000">
                <a:srgbClr val="8A0012"/>
              </a:gs>
              <a:gs pos="100000">
                <a:srgbClr val="DF6342"/>
              </a:gs>
            </a:gsLst>
            <a:lin ang="16800000" scaled="0"/>
          </a:gradFill>
          <a:ln>
            <a:noFill/>
          </a:ln>
        </p:spPr>
        <p:txBody>
          <a:bodyPr lIns="68558" tIns="34280" rIns="68558" bIns="34280" anchor="ctr"/>
          <a:lstStyle/>
          <a:p>
            <a:pPr algn="ctr">
              <a:defRPr/>
            </a:pPr>
            <a:endParaRPr lang="zh-CN" altLang="zh-CN" kern="0">
              <a:solidFill>
                <a:sysClr val="window" lastClr="FFFFFF"/>
              </a:solidFill>
              <a:latin typeface="宋体" pitchFamily="2" charset="-122"/>
              <a:ea typeface="微软雅黑"/>
              <a:sym typeface="宋体" pitchFamily="2" charset="-122"/>
            </a:endParaRPr>
          </a:p>
        </p:txBody>
      </p:sp>
      <p:sp>
        <p:nvSpPr>
          <p:cNvPr id="10" name="等腰三角形 9"/>
          <p:cNvSpPr>
            <a:spLocks noChangeArrowheads="1"/>
          </p:cNvSpPr>
          <p:nvPr/>
        </p:nvSpPr>
        <p:spPr bwMode="auto">
          <a:xfrm rot="7717980">
            <a:off x="6391278" y="2462216"/>
            <a:ext cx="290513" cy="300037"/>
          </a:xfrm>
          <a:prstGeom prst="triangle">
            <a:avLst>
              <a:gd name="adj" fmla="val 50000"/>
            </a:avLst>
          </a:prstGeom>
          <a:gradFill>
            <a:gsLst>
              <a:gs pos="43744">
                <a:srgbClr val="E01425"/>
              </a:gs>
              <a:gs pos="4000">
                <a:srgbClr val="8A0012"/>
              </a:gs>
              <a:gs pos="100000">
                <a:srgbClr val="DF6342"/>
              </a:gs>
            </a:gsLst>
            <a:lin ang="16800000" scaled="0"/>
          </a:gradFill>
          <a:ln>
            <a:noFill/>
          </a:ln>
        </p:spPr>
        <p:txBody>
          <a:bodyPr lIns="68558" tIns="34280" rIns="68558" bIns="34280" anchor="ctr"/>
          <a:lstStyle/>
          <a:p>
            <a:pPr algn="ctr">
              <a:defRPr/>
            </a:pPr>
            <a:endParaRPr lang="zh-CN" altLang="zh-CN" kern="0">
              <a:solidFill>
                <a:sysClr val="window" lastClr="FFFFFF"/>
              </a:solidFill>
              <a:latin typeface="宋体" pitchFamily="2" charset="-122"/>
              <a:ea typeface="微软雅黑"/>
              <a:sym typeface="宋体" pitchFamily="2" charset="-122"/>
            </a:endParaRPr>
          </a:p>
        </p:txBody>
      </p:sp>
      <p:sp>
        <p:nvSpPr>
          <p:cNvPr id="11" name="等腰三角形 10"/>
          <p:cNvSpPr>
            <a:spLocks noChangeArrowheads="1"/>
          </p:cNvSpPr>
          <p:nvPr/>
        </p:nvSpPr>
        <p:spPr bwMode="auto">
          <a:xfrm rot="2750931">
            <a:off x="4512469" y="2413794"/>
            <a:ext cx="323850" cy="334962"/>
          </a:xfrm>
          <a:prstGeom prst="triangle">
            <a:avLst>
              <a:gd name="adj" fmla="val 50000"/>
            </a:avLst>
          </a:prstGeom>
          <a:gradFill>
            <a:gsLst>
              <a:gs pos="43744">
                <a:srgbClr val="E01425"/>
              </a:gs>
              <a:gs pos="4000">
                <a:srgbClr val="8A0012"/>
              </a:gs>
              <a:gs pos="100000">
                <a:srgbClr val="DF6342"/>
              </a:gs>
            </a:gsLst>
            <a:lin ang="16800000" scaled="0"/>
          </a:gradFill>
          <a:ln>
            <a:noFill/>
          </a:ln>
        </p:spPr>
        <p:txBody>
          <a:bodyPr lIns="68558" tIns="34280" rIns="68558" bIns="34280" anchor="ctr"/>
          <a:lstStyle/>
          <a:p>
            <a:pPr algn="ctr">
              <a:defRPr/>
            </a:pPr>
            <a:endParaRPr lang="zh-CN" altLang="zh-CN" kern="0">
              <a:solidFill>
                <a:sysClr val="window" lastClr="FFFFFF"/>
              </a:solidFill>
              <a:latin typeface="宋体" pitchFamily="2" charset="-122"/>
              <a:ea typeface="微软雅黑"/>
              <a:sym typeface="宋体" pitchFamily="2" charset="-122"/>
            </a:endParaRPr>
          </a:p>
        </p:txBody>
      </p:sp>
      <p:grpSp>
        <p:nvGrpSpPr>
          <p:cNvPr id="12" name="Group 8"/>
          <p:cNvGrpSpPr>
            <a:grpSpLocks/>
          </p:cNvGrpSpPr>
          <p:nvPr/>
        </p:nvGrpSpPr>
        <p:grpSpPr bwMode="auto">
          <a:xfrm>
            <a:off x="1116016" y="1004891"/>
            <a:ext cx="1576387" cy="1576387"/>
            <a:chOff x="0" y="0"/>
            <a:chExt cx="2101515" cy="2101515"/>
          </a:xfrm>
        </p:grpSpPr>
        <p:sp>
          <p:nvSpPr>
            <p:cNvPr id="13" name="椭圆 3"/>
            <p:cNvSpPr>
              <a:spLocks noChangeArrowheads="1"/>
            </p:cNvSpPr>
            <p:nvPr/>
          </p:nvSpPr>
          <p:spPr bwMode="auto">
            <a:xfrm>
              <a:off x="0" y="0"/>
              <a:ext cx="2101515" cy="2101515"/>
            </a:xfrm>
            <a:prstGeom prst="ellipse">
              <a:avLst/>
            </a:prstGeom>
            <a:gradFill>
              <a:gsLst>
                <a:gs pos="43744">
                  <a:srgbClr val="E01425"/>
                </a:gs>
                <a:gs pos="4000">
                  <a:srgbClr val="8A0012"/>
                </a:gs>
                <a:gs pos="100000">
                  <a:srgbClr val="DF6342"/>
                </a:gs>
              </a:gsLst>
              <a:lin ang="16800000" scaled="0"/>
            </a:gradFill>
            <a:ln w="12700" cmpd="sng">
              <a:no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sp>
          <p:nvSpPr>
            <p:cNvPr id="14" name="同心圆 11"/>
            <p:cNvSpPr>
              <a:spLocks noChangeArrowheads="1"/>
            </p:cNvSpPr>
            <p:nvPr/>
          </p:nvSpPr>
          <p:spPr bwMode="auto">
            <a:xfrm>
              <a:off x="80421"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0070C0">
                <a:alpha val="24000"/>
              </a:srgbClr>
            </a:solidFill>
            <a:ln w="12700" cmpd="sng">
              <a:solidFill>
                <a:sysClr val="window" lastClr="FFFFFF"/>
              </a:solid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grpSp>
      <p:sp>
        <p:nvSpPr>
          <p:cNvPr id="15" name="矩形 14"/>
          <p:cNvSpPr>
            <a:spLocks noChangeArrowheads="1"/>
          </p:cNvSpPr>
          <p:nvPr/>
        </p:nvSpPr>
        <p:spPr bwMode="auto">
          <a:xfrm>
            <a:off x="1298576" y="1474789"/>
            <a:ext cx="12096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200" kern="0">
                <a:solidFill>
                  <a:sysClr val="window" lastClr="FFFFFF"/>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kern="0">
              <a:solidFill>
                <a:sysClr val="window" lastClr="FFFFFF"/>
              </a:solidFill>
              <a:latin typeface="Calibri" pitchFamily="34" charset="0"/>
              <a:ea typeface="微软雅黑" pitchFamily="34" charset="-122"/>
              <a:sym typeface="宋体" pitchFamily="2" charset="-122"/>
            </a:endParaRPr>
          </a:p>
        </p:txBody>
      </p:sp>
      <p:grpSp>
        <p:nvGrpSpPr>
          <p:cNvPr id="16" name="Group 8"/>
          <p:cNvGrpSpPr>
            <a:grpSpLocks/>
          </p:cNvGrpSpPr>
          <p:nvPr/>
        </p:nvGrpSpPr>
        <p:grpSpPr bwMode="auto">
          <a:xfrm>
            <a:off x="2963865" y="2414591"/>
            <a:ext cx="1574800" cy="1576387"/>
            <a:chOff x="0" y="0"/>
            <a:chExt cx="2101515" cy="2101515"/>
          </a:xfrm>
        </p:grpSpPr>
        <p:sp>
          <p:nvSpPr>
            <p:cNvPr id="17" name="椭圆 3"/>
            <p:cNvSpPr>
              <a:spLocks noChangeArrowheads="1"/>
            </p:cNvSpPr>
            <p:nvPr/>
          </p:nvSpPr>
          <p:spPr bwMode="auto">
            <a:xfrm>
              <a:off x="0" y="0"/>
              <a:ext cx="2101515" cy="2101515"/>
            </a:xfrm>
            <a:prstGeom prst="ellipse">
              <a:avLst/>
            </a:prstGeom>
            <a:gradFill>
              <a:gsLst>
                <a:gs pos="43744">
                  <a:srgbClr val="E01425"/>
                </a:gs>
                <a:gs pos="4000">
                  <a:srgbClr val="8A0012"/>
                </a:gs>
                <a:gs pos="100000">
                  <a:srgbClr val="DF6342"/>
                </a:gs>
              </a:gsLst>
              <a:lin ang="16800000" scaled="0"/>
            </a:gradFill>
            <a:ln w="12700" cmpd="sng">
              <a:no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sp>
          <p:nvSpPr>
            <p:cNvPr id="18"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0070C0">
                <a:alpha val="24000"/>
              </a:srgbClr>
            </a:solidFill>
            <a:ln w="12700" cmpd="sng">
              <a:solidFill>
                <a:sysClr val="window" lastClr="FFFFFF"/>
              </a:solid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grpSp>
      <p:sp>
        <p:nvSpPr>
          <p:cNvPr id="19" name="矩形 18"/>
          <p:cNvSpPr>
            <a:spLocks noChangeArrowheads="1"/>
          </p:cNvSpPr>
          <p:nvPr/>
        </p:nvSpPr>
        <p:spPr bwMode="auto">
          <a:xfrm>
            <a:off x="3146426" y="2884489"/>
            <a:ext cx="12096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200" kern="0" dirty="0">
                <a:solidFill>
                  <a:sysClr val="window" lastClr="FFFFFF"/>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kern="0" dirty="0">
              <a:solidFill>
                <a:sysClr val="window" lastClr="FFFFFF"/>
              </a:solidFill>
              <a:latin typeface="Calibri" pitchFamily="34" charset="0"/>
              <a:ea typeface="微软雅黑" pitchFamily="34" charset="-122"/>
              <a:sym typeface="宋体" pitchFamily="2" charset="-122"/>
            </a:endParaRPr>
          </a:p>
        </p:txBody>
      </p:sp>
      <p:grpSp>
        <p:nvGrpSpPr>
          <p:cNvPr id="20" name="Group 8"/>
          <p:cNvGrpSpPr>
            <a:grpSpLocks/>
          </p:cNvGrpSpPr>
          <p:nvPr/>
        </p:nvGrpSpPr>
        <p:grpSpPr bwMode="auto">
          <a:xfrm>
            <a:off x="4810126" y="1195391"/>
            <a:ext cx="1576388" cy="1576387"/>
            <a:chOff x="0" y="0"/>
            <a:chExt cx="2101515" cy="2101515"/>
          </a:xfrm>
        </p:grpSpPr>
        <p:sp>
          <p:nvSpPr>
            <p:cNvPr id="21" name="椭圆 3"/>
            <p:cNvSpPr>
              <a:spLocks noChangeArrowheads="1"/>
            </p:cNvSpPr>
            <p:nvPr/>
          </p:nvSpPr>
          <p:spPr bwMode="auto">
            <a:xfrm>
              <a:off x="0" y="0"/>
              <a:ext cx="2101515" cy="2101515"/>
            </a:xfrm>
            <a:prstGeom prst="ellipse">
              <a:avLst/>
            </a:prstGeom>
            <a:gradFill>
              <a:gsLst>
                <a:gs pos="43744">
                  <a:srgbClr val="E01425"/>
                </a:gs>
                <a:gs pos="4000">
                  <a:srgbClr val="8A0012"/>
                </a:gs>
                <a:gs pos="100000">
                  <a:srgbClr val="DF6342"/>
                </a:gs>
              </a:gsLst>
              <a:lin ang="16800000" scaled="0"/>
            </a:gradFill>
            <a:ln w="12700" cmpd="sng">
              <a:no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sp>
          <p:nvSpPr>
            <p:cNvPr id="22" name="同心圆 11"/>
            <p:cNvSpPr>
              <a:spLocks noChangeArrowheads="1"/>
            </p:cNvSpPr>
            <p:nvPr/>
          </p:nvSpPr>
          <p:spPr bwMode="auto">
            <a:xfrm>
              <a:off x="80420"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F82B87">
                <a:alpha val="24000"/>
              </a:srgbClr>
            </a:solidFill>
            <a:ln w="12700" cmpd="sng">
              <a:solidFill>
                <a:sysClr val="window" lastClr="FFFFFF"/>
              </a:solid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grpSp>
      <p:sp>
        <p:nvSpPr>
          <p:cNvPr id="23" name="矩形 22"/>
          <p:cNvSpPr>
            <a:spLocks noChangeArrowheads="1"/>
          </p:cNvSpPr>
          <p:nvPr/>
        </p:nvSpPr>
        <p:spPr bwMode="auto">
          <a:xfrm>
            <a:off x="4994275" y="1665289"/>
            <a:ext cx="1208088"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200" kern="0">
                <a:solidFill>
                  <a:sysClr val="window" lastClr="FFFFFF"/>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kern="0">
              <a:solidFill>
                <a:sysClr val="window" lastClr="FFFFFF"/>
              </a:solidFill>
              <a:latin typeface="Calibri" pitchFamily="34" charset="0"/>
              <a:ea typeface="微软雅黑" pitchFamily="34" charset="-122"/>
              <a:sym typeface="宋体" pitchFamily="2" charset="-122"/>
            </a:endParaRPr>
          </a:p>
        </p:txBody>
      </p:sp>
      <p:grpSp>
        <p:nvGrpSpPr>
          <p:cNvPr id="24" name="Group 8"/>
          <p:cNvGrpSpPr>
            <a:grpSpLocks/>
          </p:cNvGrpSpPr>
          <p:nvPr/>
        </p:nvGrpSpPr>
        <p:grpSpPr bwMode="auto">
          <a:xfrm>
            <a:off x="6610350" y="2500316"/>
            <a:ext cx="1574800" cy="1576387"/>
            <a:chOff x="0" y="0"/>
            <a:chExt cx="2101515" cy="2101515"/>
          </a:xfrm>
        </p:grpSpPr>
        <p:sp>
          <p:nvSpPr>
            <p:cNvPr id="25" name="椭圆 3"/>
            <p:cNvSpPr>
              <a:spLocks noChangeArrowheads="1"/>
            </p:cNvSpPr>
            <p:nvPr/>
          </p:nvSpPr>
          <p:spPr bwMode="auto">
            <a:xfrm>
              <a:off x="0" y="0"/>
              <a:ext cx="2101515" cy="2101515"/>
            </a:xfrm>
            <a:prstGeom prst="ellipse">
              <a:avLst/>
            </a:prstGeom>
            <a:gradFill>
              <a:gsLst>
                <a:gs pos="43744">
                  <a:srgbClr val="E01425"/>
                </a:gs>
                <a:gs pos="4000">
                  <a:srgbClr val="8A0012"/>
                </a:gs>
                <a:gs pos="100000">
                  <a:srgbClr val="DF6342"/>
                </a:gs>
              </a:gsLst>
              <a:lin ang="16800000" scaled="0"/>
            </a:gradFill>
            <a:ln w="12700" cmpd="sng">
              <a:no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sp>
          <p:nvSpPr>
            <p:cNvPr id="26"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rgbClr val="0070C0">
                <a:alpha val="24000"/>
              </a:srgbClr>
            </a:solidFill>
            <a:ln w="12700" cmpd="sng">
              <a:solidFill>
                <a:sysClr val="window" lastClr="FFFFFF"/>
              </a:solidFill>
              <a:miter lim="800000"/>
              <a:headEnd/>
              <a:tailEnd/>
            </a:ln>
            <a:extLst/>
          </p:spPr>
          <p:txBody>
            <a:bodyPr anchor="ctr"/>
            <a:lstStyle/>
            <a:p>
              <a:pPr>
                <a:defRPr/>
              </a:pPr>
              <a:endParaRPr lang="zh-CN" altLang="zh-CN" kern="0">
                <a:solidFill>
                  <a:sysClr val="window" lastClr="FFFFFF"/>
                </a:solidFill>
                <a:latin typeface="Calibri"/>
                <a:ea typeface="微软雅黑"/>
                <a:sym typeface="宋体" pitchFamily="2" charset="-122"/>
              </a:endParaRPr>
            </a:p>
          </p:txBody>
        </p:sp>
      </p:grpSp>
      <p:sp>
        <p:nvSpPr>
          <p:cNvPr id="27" name="矩形 26"/>
          <p:cNvSpPr>
            <a:spLocks noChangeArrowheads="1"/>
          </p:cNvSpPr>
          <p:nvPr/>
        </p:nvSpPr>
        <p:spPr bwMode="auto">
          <a:xfrm>
            <a:off x="6792913" y="2970214"/>
            <a:ext cx="120967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200" kern="0" dirty="0">
                <a:solidFill>
                  <a:sysClr val="window" lastClr="FFFFFF"/>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kern="0" dirty="0">
              <a:solidFill>
                <a:sysClr val="window" lastClr="FFFFFF"/>
              </a:solidFill>
              <a:latin typeface="Calibri" pitchFamily="34" charset="0"/>
              <a:ea typeface="微软雅黑" pitchFamily="34" charset="-122"/>
              <a:sym typeface="宋体" pitchFamily="2" charset="-122"/>
            </a:endParaRPr>
          </a:p>
        </p:txBody>
      </p:sp>
      <p:sp>
        <p:nvSpPr>
          <p:cNvPr id="28" name="椭圆 27"/>
          <p:cNvSpPr/>
          <p:nvPr/>
        </p:nvSpPr>
        <p:spPr bwMode="auto">
          <a:xfrm>
            <a:off x="1236666" y="1065214"/>
            <a:ext cx="388937" cy="387350"/>
          </a:xfrm>
          <a:prstGeom prst="ellipse">
            <a:avLst/>
          </a:prstGeom>
          <a:gradFill>
            <a:gsLst>
              <a:gs pos="43744">
                <a:srgbClr val="E01425"/>
              </a:gs>
              <a:gs pos="4000">
                <a:srgbClr val="8A0012"/>
              </a:gs>
              <a:gs pos="100000">
                <a:srgbClr val="DF6342"/>
              </a:gs>
            </a:gsLst>
            <a:lin ang="16800000" scaled="0"/>
          </a:gradFill>
          <a:ln w="9525" cap="flat" cmpd="sng" algn="ctr">
            <a:solidFill>
              <a:srgbClr val="F8F8F8"/>
            </a:solidFill>
            <a:prstDash val="solid"/>
            <a:round/>
            <a:headEnd type="none" w="med" len="med"/>
            <a:tailEnd type="none" w="med" len="med"/>
          </a:ln>
          <a:effectLst/>
          <a:extLst/>
        </p:spPr>
        <p:txBody>
          <a:bodyPr lIns="68558" tIns="34280" rIns="68558" bIns="34280"/>
          <a:lstStyle/>
          <a:p>
            <a:pPr defTabSz="685566">
              <a:defRPr/>
            </a:pPr>
            <a:endParaRPr lang="zh-CN" altLang="en-US" sz="1300" kern="0" dirty="0">
              <a:solidFill>
                <a:sysClr val="window" lastClr="FFFFFF"/>
              </a:solidFill>
              <a:latin typeface="Calibri"/>
              <a:ea typeface="微软雅黑"/>
            </a:endParaRPr>
          </a:p>
        </p:txBody>
      </p:sp>
      <p:sp>
        <p:nvSpPr>
          <p:cNvPr id="29" name="TextBox 28"/>
          <p:cNvSpPr txBox="1">
            <a:spLocks noChangeArrowheads="1"/>
          </p:cNvSpPr>
          <p:nvPr/>
        </p:nvSpPr>
        <p:spPr bwMode="auto">
          <a:xfrm>
            <a:off x="1304925" y="1085853"/>
            <a:ext cx="2746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kern="0" dirty="0">
                <a:solidFill>
                  <a:sysClr val="window" lastClr="FFFFFF"/>
                </a:solidFill>
                <a:latin typeface="微软雅黑" pitchFamily="34" charset="-122"/>
                <a:ea typeface="微软雅黑" pitchFamily="34" charset="-122"/>
              </a:rPr>
              <a:t>1</a:t>
            </a:r>
            <a:endParaRPr lang="zh-CN" altLang="en-US" kern="0" dirty="0">
              <a:solidFill>
                <a:sysClr val="window" lastClr="FFFFFF"/>
              </a:solidFill>
              <a:latin typeface="微软雅黑" pitchFamily="34" charset="-122"/>
              <a:ea typeface="微软雅黑" pitchFamily="34" charset="-122"/>
            </a:endParaRPr>
          </a:p>
        </p:txBody>
      </p:sp>
      <p:sp>
        <p:nvSpPr>
          <p:cNvPr id="30" name="椭圆 29"/>
          <p:cNvSpPr/>
          <p:nvPr/>
        </p:nvSpPr>
        <p:spPr bwMode="auto">
          <a:xfrm>
            <a:off x="3227389" y="2416177"/>
            <a:ext cx="387350" cy="387350"/>
          </a:xfrm>
          <a:prstGeom prst="ellipse">
            <a:avLst/>
          </a:prstGeom>
          <a:gradFill>
            <a:gsLst>
              <a:gs pos="43744">
                <a:srgbClr val="E01425"/>
              </a:gs>
              <a:gs pos="4000">
                <a:srgbClr val="8A0012"/>
              </a:gs>
              <a:gs pos="100000">
                <a:srgbClr val="DF6342"/>
              </a:gs>
            </a:gsLst>
            <a:lin ang="16800000" scaled="0"/>
          </a:gradFill>
          <a:ln w="9525" cap="flat" cmpd="sng" algn="ctr">
            <a:solidFill>
              <a:srgbClr val="F8F8F8"/>
            </a:solidFill>
            <a:prstDash val="solid"/>
            <a:round/>
            <a:headEnd type="none" w="med" len="med"/>
            <a:tailEnd type="none" w="med" len="med"/>
          </a:ln>
          <a:effectLst/>
          <a:extLst/>
        </p:spPr>
        <p:txBody>
          <a:bodyPr lIns="68558" tIns="34280" rIns="68558" bIns="34280"/>
          <a:lstStyle/>
          <a:p>
            <a:pPr defTabSz="685566">
              <a:defRPr/>
            </a:pPr>
            <a:endParaRPr lang="zh-CN" altLang="en-US" sz="1300" kern="0" dirty="0">
              <a:solidFill>
                <a:sysClr val="window" lastClr="FFFFFF"/>
              </a:solidFill>
              <a:latin typeface="Calibri"/>
              <a:ea typeface="微软雅黑"/>
            </a:endParaRPr>
          </a:p>
        </p:txBody>
      </p:sp>
      <p:sp>
        <p:nvSpPr>
          <p:cNvPr id="31" name="TextBox 30"/>
          <p:cNvSpPr txBox="1">
            <a:spLocks noChangeArrowheads="1"/>
          </p:cNvSpPr>
          <p:nvPr/>
        </p:nvSpPr>
        <p:spPr bwMode="auto">
          <a:xfrm>
            <a:off x="3295650" y="2436816"/>
            <a:ext cx="2746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kern="0" dirty="0">
                <a:solidFill>
                  <a:sysClr val="window" lastClr="FFFFFF"/>
                </a:solidFill>
                <a:latin typeface="微软雅黑" pitchFamily="34" charset="-122"/>
                <a:ea typeface="微软雅黑" pitchFamily="34" charset="-122"/>
              </a:rPr>
              <a:t>2</a:t>
            </a:r>
            <a:endParaRPr lang="zh-CN" altLang="en-US" kern="0" dirty="0">
              <a:solidFill>
                <a:sysClr val="window" lastClr="FFFFFF"/>
              </a:solidFill>
              <a:latin typeface="微软雅黑" pitchFamily="34" charset="-122"/>
              <a:ea typeface="微软雅黑" pitchFamily="34" charset="-122"/>
            </a:endParaRPr>
          </a:p>
        </p:txBody>
      </p:sp>
      <p:sp>
        <p:nvSpPr>
          <p:cNvPr id="32" name="椭圆 31"/>
          <p:cNvSpPr/>
          <p:nvPr/>
        </p:nvSpPr>
        <p:spPr bwMode="auto">
          <a:xfrm>
            <a:off x="4965700" y="1246189"/>
            <a:ext cx="387350" cy="387350"/>
          </a:xfrm>
          <a:prstGeom prst="ellipse">
            <a:avLst/>
          </a:prstGeom>
          <a:gradFill>
            <a:gsLst>
              <a:gs pos="43744">
                <a:srgbClr val="E01425"/>
              </a:gs>
              <a:gs pos="4000">
                <a:srgbClr val="8A0012"/>
              </a:gs>
              <a:gs pos="100000">
                <a:srgbClr val="DF6342"/>
              </a:gs>
            </a:gsLst>
            <a:lin ang="16800000" scaled="0"/>
          </a:gradFill>
          <a:ln w="9525" cap="flat" cmpd="sng" algn="ctr">
            <a:solidFill>
              <a:srgbClr val="F8F8F8"/>
            </a:solidFill>
            <a:prstDash val="solid"/>
            <a:round/>
            <a:headEnd type="none" w="med" len="med"/>
            <a:tailEnd type="none" w="med" len="med"/>
          </a:ln>
          <a:effectLst/>
          <a:extLst/>
        </p:spPr>
        <p:txBody>
          <a:bodyPr lIns="68558" tIns="34280" rIns="68558" bIns="34280"/>
          <a:lstStyle/>
          <a:p>
            <a:pPr defTabSz="685566">
              <a:defRPr/>
            </a:pPr>
            <a:endParaRPr lang="zh-CN" altLang="en-US" sz="1300" kern="0" dirty="0">
              <a:solidFill>
                <a:sysClr val="window" lastClr="FFFFFF"/>
              </a:solidFill>
              <a:latin typeface="Calibri"/>
              <a:ea typeface="微软雅黑"/>
            </a:endParaRPr>
          </a:p>
        </p:txBody>
      </p:sp>
      <p:sp>
        <p:nvSpPr>
          <p:cNvPr id="33" name="TextBox 32"/>
          <p:cNvSpPr txBox="1">
            <a:spLocks noChangeArrowheads="1"/>
          </p:cNvSpPr>
          <p:nvPr/>
        </p:nvSpPr>
        <p:spPr bwMode="auto">
          <a:xfrm>
            <a:off x="5032375" y="1266828"/>
            <a:ext cx="274638"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kern="0">
                <a:solidFill>
                  <a:sysClr val="window" lastClr="FFFFFF"/>
                </a:solidFill>
                <a:latin typeface="微软雅黑" pitchFamily="34" charset="-122"/>
                <a:ea typeface="微软雅黑" pitchFamily="34" charset="-122"/>
              </a:rPr>
              <a:t>3</a:t>
            </a:r>
            <a:endParaRPr lang="zh-CN" altLang="en-US" kern="0">
              <a:solidFill>
                <a:sysClr val="window" lastClr="FFFFFF"/>
              </a:solidFill>
              <a:latin typeface="微软雅黑" pitchFamily="34" charset="-122"/>
              <a:ea typeface="微软雅黑" pitchFamily="34" charset="-122"/>
            </a:endParaRPr>
          </a:p>
        </p:txBody>
      </p:sp>
      <p:sp>
        <p:nvSpPr>
          <p:cNvPr id="34" name="椭圆 33"/>
          <p:cNvSpPr/>
          <p:nvPr/>
        </p:nvSpPr>
        <p:spPr bwMode="auto">
          <a:xfrm>
            <a:off x="6804025" y="2576516"/>
            <a:ext cx="387350" cy="388937"/>
          </a:xfrm>
          <a:prstGeom prst="ellipse">
            <a:avLst/>
          </a:prstGeom>
          <a:gradFill>
            <a:gsLst>
              <a:gs pos="43744">
                <a:srgbClr val="E01425"/>
              </a:gs>
              <a:gs pos="4000">
                <a:srgbClr val="8A0012"/>
              </a:gs>
              <a:gs pos="100000">
                <a:srgbClr val="DF6342"/>
              </a:gs>
            </a:gsLst>
            <a:lin ang="16800000" scaled="0"/>
          </a:gradFill>
          <a:ln w="9525" cap="flat" cmpd="sng" algn="ctr">
            <a:solidFill>
              <a:srgbClr val="F8F8F8"/>
            </a:solidFill>
            <a:prstDash val="solid"/>
            <a:round/>
            <a:headEnd type="none" w="med" len="med"/>
            <a:tailEnd type="none" w="med" len="med"/>
          </a:ln>
          <a:effectLst/>
          <a:extLst/>
        </p:spPr>
        <p:txBody>
          <a:bodyPr lIns="68558" tIns="34280" rIns="68558" bIns="34280"/>
          <a:lstStyle/>
          <a:p>
            <a:pPr defTabSz="685566">
              <a:defRPr/>
            </a:pPr>
            <a:endParaRPr lang="zh-CN" altLang="en-US" sz="1300" kern="0" dirty="0">
              <a:solidFill>
                <a:sysClr val="window" lastClr="FFFFFF"/>
              </a:solidFill>
              <a:latin typeface="Calibri"/>
              <a:ea typeface="微软雅黑"/>
            </a:endParaRPr>
          </a:p>
        </p:txBody>
      </p:sp>
      <p:sp>
        <p:nvSpPr>
          <p:cNvPr id="35" name="TextBox 34"/>
          <p:cNvSpPr txBox="1">
            <a:spLocks noChangeArrowheads="1"/>
          </p:cNvSpPr>
          <p:nvPr/>
        </p:nvSpPr>
        <p:spPr bwMode="auto">
          <a:xfrm>
            <a:off x="6870700" y="2597153"/>
            <a:ext cx="274638"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en-US" altLang="zh-CN" kern="0" dirty="0">
                <a:solidFill>
                  <a:sysClr val="window" lastClr="FFFFFF"/>
                </a:solidFill>
                <a:latin typeface="微软雅黑" pitchFamily="34" charset="-122"/>
                <a:ea typeface="微软雅黑" pitchFamily="34" charset="-122"/>
              </a:rPr>
              <a:t>4</a:t>
            </a:r>
            <a:endParaRPr lang="zh-CN" altLang="en-US" kern="0" dirty="0">
              <a:solidFill>
                <a:sysClr val="window" lastClr="FFFFFF"/>
              </a:solidFill>
              <a:latin typeface="微软雅黑" pitchFamily="34" charset="-122"/>
              <a:ea typeface="微软雅黑" pitchFamily="34" charset="-122"/>
            </a:endParaRPr>
          </a:p>
        </p:txBody>
      </p:sp>
      <p:sp>
        <p:nvSpPr>
          <p:cNvPr id="36" name="椭圆 35"/>
          <p:cNvSpPr/>
          <p:nvPr/>
        </p:nvSpPr>
        <p:spPr bwMode="auto">
          <a:xfrm>
            <a:off x="928689" y="3059115"/>
            <a:ext cx="957262" cy="957262"/>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37" name="椭圆 36"/>
          <p:cNvSpPr/>
          <p:nvPr/>
        </p:nvSpPr>
        <p:spPr bwMode="auto">
          <a:xfrm>
            <a:off x="2884490" y="1149353"/>
            <a:ext cx="866775" cy="868363"/>
          </a:xfrm>
          <a:prstGeom prst="ellipse">
            <a:avLst/>
          </a:prstGeom>
          <a:blipFill>
            <a:blip r:embed="rId3" cstate="print"/>
            <a:stretch>
              <a:fillRect/>
            </a:stretch>
          </a:blipFill>
          <a:ln w="9525" cap="flat" cmpd="sng" algn="ctr">
            <a:solidFill>
              <a:srgbClr val="7F7F7F"/>
            </a:solid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38" name="椭圆 37"/>
          <p:cNvSpPr/>
          <p:nvPr/>
        </p:nvSpPr>
        <p:spPr bwMode="auto">
          <a:xfrm>
            <a:off x="3940178" y="1724028"/>
            <a:ext cx="309563" cy="307975"/>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39" name="椭圆 38"/>
          <p:cNvSpPr/>
          <p:nvPr/>
        </p:nvSpPr>
        <p:spPr bwMode="auto">
          <a:xfrm>
            <a:off x="2119316" y="2768603"/>
            <a:ext cx="307975" cy="307975"/>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0" name="椭圆 39"/>
          <p:cNvSpPr/>
          <p:nvPr/>
        </p:nvSpPr>
        <p:spPr bwMode="auto">
          <a:xfrm>
            <a:off x="1379538" y="2740026"/>
            <a:ext cx="203200" cy="203200"/>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1" name="椭圆 40"/>
          <p:cNvSpPr/>
          <p:nvPr/>
        </p:nvSpPr>
        <p:spPr bwMode="auto">
          <a:xfrm>
            <a:off x="5170488" y="3287713"/>
            <a:ext cx="1371600" cy="1371600"/>
          </a:xfrm>
          <a:prstGeom prst="ellipse">
            <a:avLst/>
          </a:prstGeom>
          <a:blipFill>
            <a:blip r:embed="rId4" cstate="print"/>
            <a:stretch>
              <a:fillRect/>
            </a:stretch>
          </a:blipFill>
          <a:ln w="9525" cap="flat" cmpd="sng" algn="ctr">
            <a:solidFill>
              <a:srgbClr val="7F7F7F"/>
            </a:solid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2" name="椭圆 41"/>
          <p:cNvSpPr/>
          <p:nvPr/>
        </p:nvSpPr>
        <p:spPr bwMode="auto">
          <a:xfrm>
            <a:off x="7369175" y="1728790"/>
            <a:ext cx="303213" cy="303212"/>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3" name="椭圆 42"/>
          <p:cNvSpPr/>
          <p:nvPr/>
        </p:nvSpPr>
        <p:spPr bwMode="auto">
          <a:xfrm>
            <a:off x="6786563" y="2024066"/>
            <a:ext cx="222250" cy="223837"/>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4" name="椭圆 43"/>
          <p:cNvSpPr/>
          <p:nvPr/>
        </p:nvSpPr>
        <p:spPr bwMode="auto">
          <a:xfrm>
            <a:off x="6670675" y="1195389"/>
            <a:ext cx="406400" cy="404812"/>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5" name="椭圆 44"/>
          <p:cNvSpPr/>
          <p:nvPr/>
        </p:nvSpPr>
        <p:spPr bwMode="auto">
          <a:xfrm>
            <a:off x="5026025" y="2946401"/>
            <a:ext cx="303213" cy="303213"/>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6" name="椭圆 45"/>
          <p:cNvSpPr/>
          <p:nvPr/>
        </p:nvSpPr>
        <p:spPr bwMode="auto">
          <a:xfrm>
            <a:off x="4881566" y="3516315"/>
            <a:ext cx="223837" cy="222250"/>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
        <p:nvSpPr>
          <p:cNvPr id="47" name="椭圆 46"/>
          <p:cNvSpPr/>
          <p:nvPr/>
        </p:nvSpPr>
        <p:spPr bwMode="auto">
          <a:xfrm>
            <a:off x="8085139" y="4329115"/>
            <a:ext cx="303212" cy="303212"/>
          </a:xfrm>
          <a:prstGeom prst="ellipse">
            <a:avLst/>
          </a:prstGeom>
          <a:gradFill>
            <a:gsLst>
              <a:gs pos="43744">
                <a:srgbClr val="E01425"/>
              </a:gs>
              <a:gs pos="4000">
                <a:srgbClr val="8A0012"/>
              </a:gs>
              <a:gs pos="100000">
                <a:srgbClr val="DF6342"/>
              </a:gs>
            </a:gsLst>
            <a:lin ang="16800000" scaled="0"/>
          </a:gradFill>
          <a:ln w="9525" cap="flat" cmpd="sng" algn="ctr">
            <a:noFill/>
            <a:prstDash val="solid"/>
            <a:round/>
            <a:headEnd type="none" w="med" len="med"/>
            <a:tailEnd type="none" w="med" len="med"/>
          </a:ln>
          <a:effectLst/>
          <a:extLst/>
        </p:spPr>
        <p:txBody>
          <a:bodyPr lIns="68558" tIns="34280" rIns="68558" bIns="34280"/>
          <a:lstStyle/>
          <a:p>
            <a:pPr defTabSz="685566">
              <a:defRPr/>
            </a:pPr>
            <a:endParaRPr lang="zh-CN" altLang="en-US" sz="1300" kern="0">
              <a:solidFill>
                <a:sysClr val="window" lastClr="FFFFFF"/>
              </a:solidFill>
              <a:latin typeface="Calibri"/>
              <a:ea typeface="微软雅黑"/>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ppt_w</p:attrName>
                                        </p:attrNameLst>
                                      </p:cBhvr>
                                      <p:tavLst>
                                        <p:tav tm="0">
                                          <p:val>
                                            <p:fltVal val="0"/>
                                          </p:val>
                                        </p:tav>
                                        <p:tav tm="100000">
                                          <p:val>
                                            <p:strVal val="#ppt_w"/>
                                          </p:val>
                                        </p:tav>
                                      </p:tavLst>
                                    </p:anim>
                                    <p:anim calcmode="lin" valueType="num">
                                      <p:cBhvr>
                                        <p:cTn id="33" dur="500" fill="hold"/>
                                        <p:tgtEl>
                                          <p:spTgt spid="41"/>
                                        </p:tgtEl>
                                        <p:attrNameLst>
                                          <p:attrName>ppt_h</p:attrName>
                                        </p:attrNameLst>
                                      </p:cBhvr>
                                      <p:tavLst>
                                        <p:tav tm="0">
                                          <p:val>
                                            <p:fltVal val="0"/>
                                          </p:val>
                                        </p:tav>
                                        <p:tav tm="100000">
                                          <p:val>
                                            <p:strVal val="#ppt_h"/>
                                          </p:val>
                                        </p:tav>
                                      </p:tavLst>
                                    </p:anim>
                                    <p:animEffect transition="in" filter="fade">
                                      <p:cBhvr>
                                        <p:cTn id="34" dur="500"/>
                                        <p:tgtEl>
                                          <p:spTgt spid="41"/>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800" fill="hold"/>
                                        <p:tgtEl>
                                          <p:spTgt spid="44"/>
                                        </p:tgtEl>
                                        <p:attrNameLst>
                                          <p:attrName>ppt_w</p:attrName>
                                        </p:attrNameLst>
                                      </p:cBhvr>
                                      <p:tavLst>
                                        <p:tav tm="0">
                                          <p:val>
                                            <p:fltVal val="0"/>
                                          </p:val>
                                        </p:tav>
                                        <p:tav tm="100000">
                                          <p:val>
                                            <p:strVal val="#ppt_w"/>
                                          </p:val>
                                        </p:tav>
                                      </p:tavLst>
                                    </p:anim>
                                    <p:anim calcmode="lin" valueType="num">
                                      <p:cBhvr>
                                        <p:cTn id="38" dur="800" fill="hold"/>
                                        <p:tgtEl>
                                          <p:spTgt spid="44"/>
                                        </p:tgtEl>
                                        <p:attrNameLst>
                                          <p:attrName>ppt_h</p:attrName>
                                        </p:attrNameLst>
                                      </p:cBhvr>
                                      <p:tavLst>
                                        <p:tav tm="0">
                                          <p:val>
                                            <p:fltVal val="0"/>
                                          </p:val>
                                        </p:tav>
                                        <p:tav tm="100000">
                                          <p:val>
                                            <p:strVal val="#ppt_h"/>
                                          </p:val>
                                        </p:tav>
                                      </p:tavLst>
                                    </p:anim>
                                    <p:animEffect transition="in" filter="fade">
                                      <p:cBhvr>
                                        <p:cTn id="39" dur="800"/>
                                        <p:tgtEl>
                                          <p:spTgt spid="4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6"/>
                                        </p:tgtEl>
                                        <p:attrNameLst>
                                          <p:attrName>style.visibility</p:attrName>
                                        </p:attrNameLst>
                                      </p:cBhvr>
                                      <p:to>
                                        <p:strVal val="visible"/>
                                      </p:to>
                                    </p:set>
                                    <p:anim calcmode="lin" valueType="num">
                                      <p:cBhvr>
                                        <p:cTn id="52" dur="300" fill="hold"/>
                                        <p:tgtEl>
                                          <p:spTgt spid="36"/>
                                        </p:tgtEl>
                                        <p:attrNameLst>
                                          <p:attrName>ppt_w</p:attrName>
                                        </p:attrNameLst>
                                      </p:cBhvr>
                                      <p:tavLst>
                                        <p:tav tm="0">
                                          <p:val>
                                            <p:fltVal val="0"/>
                                          </p:val>
                                        </p:tav>
                                        <p:tav tm="100000">
                                          <p:val>
                                            <p:strVal val="#ppt_w"/>
                                          </p:val>
                                        </p:tav>
                                      </p:tavLst>
                                    </p:anim>
                                    <p:anim calcmode="lin" valueType="num">
                                      <p:cBhvr>
                                        <p:cTn id="53" dur="300" fill="hold"/>
                                        <p:tgtEl>
                                          <p:spTgt spid="36"/>
                                        </p:tgtEl>
                                        <p:attrNameLst>
                                          <p:attrName>ppt_h</p:attrName>
                                        </p:attrNameLst>
                                      </p:cBhvr>
                                      <p:tavLst>
                                        <p:tav tm="0">
                                          <p:val>
                                            <p:fltVal val="0"/>
                                          </p:val>
                                        </p:tav>
                                        <p:tav tm="100000">
                                          <p:val>
                                            <p:strVal val="#ppt_h"/>
                                          </p:val>
                                        </p:tav>
                                      </p:tavLst>
                                    </p:anim>
                                    <p:animEffect transition="in" filter="fade">
                                      <p:cBhvr>
                                        <p:cTn id="54" dur="300"/>
                                        <p:tgtEl>
                                          <p:spTgt spid="36"/>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fltVal val="0"/>
                                          </p:val>
                                        </p:tav>
                                        <p:tav tm="100000">
                                          <p:val>
                                            <p:strVal val="#ppt_h"/>
                                          </p:val>
                                        </p:tav>
                                      </p:tavLst>
                                    </p:anim>
                                    <p:animEffect transition="in" filter="fade">
                                      <p:cBhvr>
                                        <p:cTn id="65" dur="500"/>
                                        <p:tgtEl>
                                          <p:spTgt spid="4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p:cTn id="68" dur="600" fill="hold"/>
                                        <p:tgtEl>
                                          <p:spTgt spid="42"/>
                                        </p:tgtEl>
                                        <p:attrNameLst>
                                          <p:attrName>ppt_w</p:attrName>
                                        </p:attrNameLst>
                                      </p:cBhvr>
                                      <p:tavLst>
                                        <p:tav tm="0">
                                          <p:val>
                                            <p:fltVal val="0"/>
                                          </p:val>
                                        </p:tav>
                                        <p:tav tm="100000">
                                          <p:val>
                                            <p:strVal val="#ppt_w"/>
                                          </p:val>
                                        </p:tav>
                                      </p:tavLst>
                                    </p:anim>
                                    <p:anim calcmode="lin" valueType="num">
                                      <p:cBhvr>
                                        <p:cTn id="69" dur="600" fill="hold"/>
                                        <p:tgtEl>
                                          <p:spTgt spid="42"/>
                                        </p:tgtEl>
                                        <p:attrNameLst>
                                          <p:attrName>ppt_h</p:attrName>
                                        </p:attrNameLst>
                                      </p:cBhvr>
                                      <p:tavLst>
                                        <p:tav tm="0">
                                          <p:val>
                                            <p:fltVal val="0"/>
                                          </p:val>
                                        </p:tav>
                                        <p:tav tm="100000">
                                          <p:val>
                                            <p:strVal val="#ppt_h"/>
                                          </p:val>
                                        </p:tav>
                                      </p:tavLst>
                                    </p:anim>
                                    <p:animEffect transition="in" filter="fade">
                                      <p:cBhvr>
                                        <p:cTn id="70" dur="600"/>
                                        <p:tgtEl>
                                          <p:spTgt spid="4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6"/>
                                        </p:tgtEl>
                                        <p:attrNameLst>
                                          <p:attrName>style.visibility</p:attrName>
                                        </p:attrNameLst>
                                      </p:cBhvr>
                                      <p:to>
                                        <p:strVal val="visible"/>
                                      </p:to>
                                    </p:set>
                                    <p:anim calcmode="lin" valueType="num">
                                      <p:cBhvr>
                                        <p:cTn id="78" dur="500" fill="hold"/>
                                        <p:tgtEl>
                                          <p:spTgt spid="46"/>
                                        </p:tgtEl>
                                        <p:attrNameLst>
                                          <p:attrName>ppt_w</p:attrName>
                                        </p:attrNameLst>
                                      </p:cBhvr>
                                      <p:tavLst>
                                        <p:tav tm="0">
                                          <p:val>
                                            <p:fltVal val="0"/>
                                          </p:val>
                                        </p:tav>
                                        <p:tav tm="100000">
                                          <p:val>
                                            <p:strVal val="#ppt_w"/>
                                          </p:val>
                                        </p:tav>
                                      </p:tavLst>
                                    </p:anim>
                                    <p:anim calcmode="lin" valueType="num">
                                      <p:cBhvr>
                                        <p:cTn id="79" dur="500" fill="hold"/>
                                        <p:tgtEl>
                                          <p:spTgt spid="46"/>
                                        </p:tgtEl>
                                        <p:attrNameLst>
                                          <p:attrName>ppt_h</p:attrName>
                                        </p:attrNameLst>
                                      </p:cBhvr>
                                      <p:tavLst>
                                        <p:tav tm="0">
                                          <p:val>
                                            <p:fltVal val="0"/>
                                          </p:val>
                                        </p:tav>
                                        <p:tav tm="100000">
                                          <p:val>
                                            <p:strVal val="#ppt_h"/>
                                          </p:val>
                                        </p:tav>
                                      </p:tavLst>
                                    </p:anim>
                                    <p:animEffect transition="in" filter="fade">
                                      <p:cBhvr>
                                        <p:cTn id="80" dur="500"/>
                                        <p:tgtEl>
                                          <p:spTgt spid="46"/>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 calcmode="lin" valueType="num">
                                      <p:cBhvr>
                                        <p:cTn id="84" dur="500" fill="hold"/>
                                        <p:tgtEl>
                                          <p:spTgt spid="37"/>
                                        </p:tgtEl>
                                        <p:attrNameLst>
                                          <p:attrName>ppt_w</p:attrName>
                                        </p:attrNameLst>
                                      </p:cBhvr>
                                      <p:tavLst>
                                        <p:tav tm="0">
                                          <p:val>
                                            <p:fltVal val="0"/>
                                          </p:val>
                                        </p:tav>
                                        <p:tav tm="100000">
                                          <p:val>
                                            <p:strVal val="#ppt_w"/>
                                          </p:val>
                                        </p:tav>
                                      </p:tavLst>
                                    </p:anim>
                                    <p:anim calcmode="lin" valueType="num">
                                      <p:cBhvr>
                                        <p:cTn id="85" dur="500" fill="hold"/>
                                        <p:tgtEl>
                                          <p:spTgt spid="37"/>
                                        </p:tgtEl>
                                        <p:attrNameLst>
                                          <p:attrName>ppt_h</p:attrName>
                                        </p:attrNameLst>
                                      </p:cBhvr>
                                      <p:tavLst>
                                        <p:tav tm="0">
                                          <p:val>
                                            <p:fltVal val="0"/>
                                          </p:val>
                                        </p:tav>
                                        <p:tav tm="100000">
                                          <p:val>
                                            <p:strVal val="#ppt_h"/>
                                          </p:val>
                                        </p:tav>
                                      </p:tavLst>
                                    </p:anim>
                                    <p:animEffect transition="in" filter="fade">
                                      <p:cBhvr>
                                        <p:cTn id="86" dur="500"/>
                                        <p:tgtEl>
                                          <p:spTgt spid="37"/>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p:cTn id="89" dur="300" fill="hold"/>
                                        <p:tgtEl>
                                          <p:spTgt spid="40"/>
                                        </p:tgtEl>
                                        <p:attrNameLst>
                                          <p:attrName>ppt_w</p:attrName>
                                        </p:attrNameLst>
                                      </p:cBhvr>
                                      <p:tavLst>
                                        <p:tav tm="0">
                                          <p:val>
                                            <p:fltVal val="0"/>
                                          </p:val>
                                        </p:tav>
                                        <p:tav tm="100000">
                                          <p:val>
                                            <p:strVal val="#ppt_w"/>
                                          </p:val>
                                        </p:tav>
                                      </p:tavLst>
                                    </p:anim>
                                    <p:anim calcmode="lin" valueType="num">
                                      <p:cBhvr>
                                        <p:cTn id="90" dur="300" fill="hold"/>
                                        <p:tgtEl>
                                          <p:spTgt spid="40"/>
                                        </p:tgtEl>
                                        <p:attrNameLst>
                                          <p:attrName>ppt_h</p:attrName>
                                        </p:attrNameLst>
                                      </p:cBhvr>
                                      <p:tavLst>
                                        <p:tav tm="0">
                                          <p:val>
                                            <p:fltVal val="0"/>
                                          </p:val>
                                        </p:tav>
                                        <p:tav tm="100000">
                                          <p:val>
                                            <p:strVal val="#ppt_h"/>
                                          </p:val>
                                        </p:tav>
                                      </p:tavLst>
                                    </p:anim>
                                    <p:animEffect transition="in" filter="fade">
                                      <p:cBhvr>
                                        <p:cTn id="91" dur="300"/>
                                        <p:tgtEl>
                                          <p:spTgt spid="40"/>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p:cTn id="95" dur="400" fill="hold"/>
                                        <p:tgtEl>
                                          <p:spTgt spid="19"/>
                                        </p:tgtEl>
                                        <p:attrNameLst>
                                          <p:attrName>ppt_w</p:attrName>
                                        </p:attrNameLst>
                                      </p:cBhvr>
                                      <p:tavLst>
                                        <p:tav tm="0">
                                          <p:val>
                                            <p:fltVal val="0"/>
                                          </p:val>
                                        </p:tav>
                                        <p:tav tm="100000">
                                          <p:val>
                                            <p:strVal val="#ppt_w"/>
                                          </p:val>
                                        </p:tav>
                                      </p:tavLst>
                                    </p:anim>
                                    <p:anim calcmode="lin" valueType="num">
                                      <p:cBhvr>
                                        <p:cTn id="96" dur="400" fill="hold"/>
                                        <p:tgtEl>
                                          <p:spTgt spid="19"/>
                                        </p:tgtEl>
                                        <p:attrNameLst>
                                          <p:attrName>ppt_h</p:attrName>
                                        </p:attrNameLst>
                                      </p:cBhvr>
                                      <p:tavLst>
                                        <p:tav tm="0">
                                          <p:val>
                                            <p:fltVal val="0"/>
                                          </p:val>
                                        </p:tav>
                                        <p:tav tm="100000">
                                          <p:val>
                                            <p:strVal val="#ppt_h"/>
                                          </p:val>
                                        </p:tav>
                                      </p:tavLst>
                                    </p:anim>
                                    <p:animEffect transition="in" filter="fade">
                                      <p:cBhvr>
                                        <p:cTn id="97" dur="400"/>
                                        <p:tgtEl>
                                          <p:spTgt spid="19"/>
                                        </p:tgtEl>
                                      </p:cBhvr>
                                    </p:animEffect>
                                  </p:childTnLst>
                                </p:cTn>
                              </p:par>
                              <p:par>
                                <p:cTn id="98" presetID="53" presetClass="entr" presetSubtype="16" fill="hold" nodeType="withEffect">
                                  <p:stCondLst>
                                    <p:cond delay="0"/>
                                  </p:stCondLst>
                                  <p:childTnLst>
                                    <p:set>
                                      <p:cBhvr>
                                        <p:cTn id="99" dur="1" fill="hold">
                                          <p:stCondLst>
                                            <p:cond delay="0"/>
                                          </p:stCondLst>
                                        </p:cTn>
                                        <p:tgtEl>
                                          <p:spTgt spid="16"/>
                                        </p:tgtEl>
                                        <p:attrNameLst>
                                          <p:attrName>style.visibility</p:attrName>
                                        </p:attrNameLst>
                                      </p:cBhvr>
                                      <p:to>
                                        <p:strVal val="visible"/>
                                      </p:to>
                                    </p:set>
                                    <p:anim calcmode="lin" valueType="num">
                                      <p:cBhvr>
                                        <p:cTn id="100" dur="400" fill="hold"/>
                                        <p:tgtEl>
                                          <p:spTgt spid="16"/>
                                        </p:tgtEl>
                                        <p:attrNameLst>
                                          <p:attrName>ppt_w</p:attrName>
                                        </p:attrNameLst>
                                      </p:cBhvr>
                                      <p:tavLst>
                                        <p:tav tm="0">
                                          <p:val>
                                            <p:fltVal val="0"/>
                                          </p:val>
                                        </p:tav>
                                        <p:tav tm="100000">
                                          <p:val>
                                            <p:strVal val="#ppt_w"/>
                                          </p:val>
                                        </p:tav>
                                      </p:tavLst>
                                    </p:anim>
                                    <p:anim calcmode="lin" valueType="num">
                                      <p:cBhvr>
                                        <p:cTn id="101" dur="400" fill="hold"/>
                                        <p:tgtEl>
                                          <p:spTgt spid="16"/>
                                        </p:tgtEl>
                                        <p:attrNameLst>
                                          <p:attrName>ppt_h</p:attrName>
                                        </p:attrNameLst>
                                      </p:cBhvr>
                                      <p:tavLst>
                                        <p:tav tm="0">
                                          <p:val>
                                            <p:fltVal val="0"/>
                                          </p:val>
                                        </p:tav>
                                        <p:tav tm="100000">
                                          <p:val>
                                            <p:strVal val="#ppt_h"/>
                                          </p:val>
                                        </p:tav>
                                      </p:tavLst>
                                    </p:anim>
                                    <p:animEffect transition="in" filter="fade">
                                      <p:cBhvr>
                                        <p:cTn id="102" dur="400"/>
                                        <p:tgtEl>
                                          <p:spTgt spid="16"/>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p:cTn id="106" dur="600" fill="hold"/>
                                        <p:tgtEl>
                                          <p:spTgt spid="27"/>
                                        </p:tgtEl>
                                        <p:attrNameLst>
                                          <p:attrName>ppt_w</p:attrName>
                                        </p:attrNameLst>
                                      </p:cBhvr>
                                      <p:tavLst>
                                        <p:tav tm="0">
                                          <p:val>
                                            <p:fltVal val="0"/>
                                          </p:val>
                                        </p:tav>
                                        <p:tav tm="100000">
                                          <p:val>
                                            <p:strVal val="#ppt_w"/>
                                          </p:val>
                                        </p:tav>
                                      </p:tavLst>
                                    </p:anim>
                                    <p:anim calcmode="lin" valueType="num">
                                      <p:cBhvr>
                                        <p:cTn id="107" dur="600" fill="hold"/>
                                        <p:tgtEl>
                                          <p:spTgt spid="27"/>
                                        </p:tgtEl>
                                        <p:attrNameLst>
                                          <p:attrName>ppt_h</p:attrName>
                                        </p:attrNameLst>
                                      </p:cBhvr>
                                      <p:tavLst>
                                        <p:tav tm="0">
                                          <p:val>
                                            <p:fltVal val="0"/>
                                          </p:val>
                                        </p:tav>
                                        <p:tav tm="100000">
                                          <p:val>
                                            <p:strVal val="#ppt_h"/>
                                          </p:val>
                                        </p:tav>
                                      </p:tavLst>
                                    </p:anim>
                                    <p:animEffect transition="in" filter="fade">
                                      <p:cBhvr>
                                        <p:cTn id="108" dur="600"/>
                                        <p:tgtEl>
                                          <p:spTgt spid="27"/>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24"/>
                                        </p:tgtEl>
                                        <p:attrNameLst>
                                          <p:attrName>style.visibility</p:attrName>
                                        </p:attrNameLst>
                                      </p:cBhvr>
                                      <p:to>
                                        <p:strVal val="visible"/>
                                      </p:to>
                                    </p:set>
                                    <p:anim calcmode="lin" valueType="num">
                                      <p:cBhvr>
                                        <p:cTn id="111" dur="600" fill="hold"/>
                                        <p:tgtEl>
                                          <p:spTgt spid="24"/>
                                        </p:tgtEl>
                                        <p:attrNameLst>
                                          <p:attrName>ppt_w</p:attrName>
                                        </p:attrNameLst>
                                      </p:cBhvr>
                                      <p:tavLst>
                                        <p:tav tm="0">
                                          <p:val>
                                            <p:fltVal val="0"/>
                                          </p:val>
                                        </p:tav>
                                        <p:tav tm="100000">
                                          <p:val>
                                            <p:strVal val="#ppt_w"/>
                                          </p:val>
                                        </p:tav>
                                      </p:tavLst>
                                    </p:anim>
                                    <p:anim calcmode="lin" valueType="num">
                                      <p:cBhvr>
                                        <p:cTn id="112" dur="600" fill="hold"/>
                                        <p:tgtEl>
                                          <p:spTgt spid="24"/>
                                        </p:tgtEl>
                                        <p:attrNameLst>
                                          <p:attrName>ppt_h</p:attrName>
                                        </p:attrNameLst>
                                      </p:cBhvr>
                                      <p:tavLst>
                                        <p:tav tm="0">
                                          <p:val>
                                            <p:fltVal val="0"/>
                                          </p:val>
                                        </p:tav>
                                        <p:tav tm="100000">
                                          <p:val>
                                            <p:strVal val="#ppt_h"/>
                                          </p:val>
                                        </p:tav>
                                      </p:tavLst>
                                    </p:anim>
                                    <p:animEffect transition="in" filter="fade">
                                      <p:cBhvr>
                                        <p:cTn id="113" dur="600"/>
                                        <p:tgtEl>
                                          <p:spTgt spid="24"/>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8"/>
                                        </p:tgtEl>
                                        <p:attrNameLst>
                                          <p:attrName>style.visibility</p:attrName>
                                        </p:attrNameLst>
                                      </p:cBhvr>
                                      <p:to>
                                        <p:strVal val="visible"/>
                                      </p:to>
                                    </p:set>
                                    <p:animScale>
                                      <p:cBhvr>
                                        <p:cTn id="11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8"/>
                                        </p:tgtEl>
                                        <p:attrNameLst>
                                          <p:attrName>ppt_x</p:attrName>
                                          <p:attrName>ppt_y</p:attrName>
                                        </p:attrNameLst>
                                      </p:cBhvr>
                                    </p:animMotion>
                                    <p:animEffect transition="in" filter="fade">
                                      <p:cBhvr>
                                        <p:cTn id="119" dur="1000"/>
                                        <p:tgtEl>
                                          <p:spTgt spid="28"/>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9"/>
                                        </p:tgtEl>
                                        <p:attrNameLst>
                                          <p:attrName>style.visibility</p:attrName>
                                        </p:attrNameLst>
                                      </p:cBhvr>
                                      <p:to>
                                        <p:strVal val="visible"/>
                                      </p:to>
                                    </p:set>
                                    <p:animScale>
                                      <p:cBhvr>
                                        <p:cTn id="12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9"/>
                                        </p:tgtEl>
                                        <p:attrNameLst>
                                          <p:attrName>ppt_x</p:attrName>
                                          <p:attrName>ppt_y</p:attrName>
                                        </p:attrNameLst>
                                      </p:cBhvr>
                                    </p:animMotion>
                                    <p:animEffect transition="in" filter="fade">
                                      <p:cBhvr>
                                        <p:cTn id="124" dur="1000"/>
                                        <p:tgtEl>
                                          <p:spTgt spid="29"/>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31"/>
                                        </p:tgtEl>
                                        <p:attrNameLst>
                                          <p:attrName>style.visibility</p:attrName>
                                        </p:attrNameLst>
                                      </p:cBhvr>
                                      <p:to>
                                        <p:strVal val="visible"/>
                                      </p:to>
                                    </p:set>
                                    <p:animScale>
                                      <p:cBhvr>
                                        <p:cTn id="127"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31"/>
                                        </p:tgtEl>
                                        <p:attrNameLst>
                                          <p:attrName>ppt_x</p:attrName>
                                          <p:attrName>ppt_y</p:attrName>
                                        </p:attrNameLst>
                                      </p:cBhvr>
                                    </p:animMotion>
                                    <p:animEffect transition="in" filter="fade">
                                      <p:cBhvr>
                                        <p:cTn id="129" dur="1000"/>
                                        <p:tgtEl>
                                          <p:spTgt spid="31"/>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30"/>
                                        </p:tgtEl>
                                        <p:attrNameLst>
                                          <p:attrName>style.visibility</p:attrName>
                                        </p:attrNameLst>
                                      </p:cBhvr>
                                      <p:to>
                                        <p:strVal val="visible"/>
                                      </p:to>
                                    </p:set>
                                    <p:animScale>
                                      <p:cBhvr>
                                        <p:cTn id="13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30"/>
                                        </p:tgtEl>
                                        <p:attrNameLst>
                                          <p:attrName>ppt_x</p:attrName>
                                          <p:attrName>ppt_y</p:attrName>
                                        </p:attrNameLst>
                                      </p:cBhvr>
                                    </p:animMotion>
                                    <p:animEffect transition="in" filter="fade">
                                      <p:cBhvr>
                                        <p:cTn id="134" dur="1000"/>
                                        <p:tgtEl>
                                          <p:spTgt spid="30"/>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33"/>
                                        </p:tgtEl>
                                        <p:attrNameLst>
                                          <p:attrName>style.visibility</p:attrName>
                                        </p:attrNameLst>
                                      </p:cBhvr>
                                      <p:to>
                                        <p:strVal val="visible"/>
                                      </p:to>
                                    </p:set>
                                    <p:animScale>
                                      <p:cBhvr>
                                        <p:cTn id="1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33"/>
                                        </p:tgtEl>
                                        <p:attrNameLst>
                                          <p:attrName>ppt_x</p:attrName>
                                          <p:attrName>ppt_y</p:attrName>
                                        </p:attrNameLst>
                                      </p:cBhvr>
                                    </p:animMotion>
                                    <p:animEffect transition="in" filter="fade">
                                      <p:cBhvr>
                                        <p:cTn id="139" dur="1000"/>
                                        <p:tgtEl>
                                          <p:spTgt spid="33"/>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32"/>
                                        </p:tgtEl>
                                        <p:attrNameLst>
                                          <p:attrName>style.visibility</p:attrName>
                                        </p:attrNameLst>
                                      </p:cBhvr>
                                      <p:to>
                                        <p:strVal val="visible"/>
                                      </p:to>
                                    </p:set>
                                    <p:animScale>
                                      <p:cBhvr>
                                        <p:cTn id="14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32"/>
                                        </p:tgtEl>
                                        <p:attrNameLst>
                                          <p:attrName>ppt_x</p:attrName>
                                          <p:attrName>ppt_y</p:attrName>
                                        </p:attrNameLst>
                                      </p:cBhvr>
                                    </p:animMotion>
                                    <p:animEffect transition="in" filter="fade">
                                      <p:cBhvr>
                                        <p:cTn id="144" dur="1000"/>
                                        <p:tgtEl>
                                          <p:spTgt spid="32"/>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5"/>
                                        </p:tgtEl>
                                        <p:attrNameLst>
                                          <p:attrName>style.visibility</p:attrName>
                                        </p:attrNameLst>
                                      </p:cBhvr>
                                      <p:to>
                                        <p:strVal val="visible"/>
                                      </p:to>
                                    </p:set>
                                    <p:animScale>
                                      <p:cBhvr>
                                        <p:cTn id="14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5"/>
                                        </p:tgtEl>
                                        <p:attrNameLst>
                                          <p:attrName>ppt_x</p:attrName>
                                          <p:attrName>ppt_y</p:attrName>
                                        </p:attrNameLst>
                                      </p:cBhvr>
                                    </p:animMotion>
                                    <p:animEffect transition="in" filter="fade">
                                      <p:cBhvr>
                                        <p:cTn id="149" dur="1000"/>
                                        <p:tgtEl>
                                          <p:spTgt spid="35"/>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34"/>
                                        </p:tgtEl>
                                        <p:attrNameLst>
                                          <p:attrName>style.visibility</p:attrName>
                                        </p:attrNameLst>
                                      </p:cBhvr>
                                      <p:to>
                                        <p:strVal val="visible"/>
                                      </p:to>
                                    </p:set>
                                    <p:animScale>
                                      <p:cBhvr>
                                        <p:cTn id="152"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34"/>
                                        </p:tgtEl>
                                        <p:attrNameLst>
                                          <p:attrName>ppt_x</p:attrName>
                                          <p:attrName>ppt_y</p:attrName>
                                        </p:attrNameLst>
                                      </p:cBhvr>
                                    </p:animMotion>
                                    <p:animEffect transition="in" filter="fade">
                                      <p:cBhvr>
                                        <p:cTn id="154" dur="1000"/>
                                        <p:tgtEl>
                                          <p:spTgt spid="34"/>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9"/>
                                        </p:tgtEl>
                                        <p:attrNameLst>
                                          <p:attrName>style.visibility</p:attrName>
                                        </p:attrNameLst>
                                      </p:cBhvr>
                                      <p:to>
                                        <p:strVal val="visible"/>
                                      </p:to>
                                    </p:set>
                                    <p:anim calcmode="lin" valueType="num">
                                      <p:cBhvr additive="base">
                                        <p:cTn id="158" dur="500" fill="hold"/>
                                        <p:tgtEl>
                                          <p:spTgt spid="9"/>
                                        </p:tgtEl>
                                        <p:attrNameLst>
                                          <p:attrName>ppt_x</p:attrName>
                                        </p:attrNameLst>
                                      </p:cBhvr>
                                      <p:tavLst>
                                        <p:tav tm="0">
                                          <p:val>
                                            <p:strVal val="0-#ppt_w/2"/>
                                          </p:val>
                                        </p:tav>
                                        <p:tav tm="100000">
                                          <p:val>
                                            <p:strVal val="#ppt_x"/>
                                          </p:val>
                                        </p:tav>
                                      </p:tavLst>
                                    </p:anim>
                                    <p:anim calcmode="lin" valueType="num">
                                      <p:cBhvr additive="base">
                                        <p:cTn id="159" dur="500" fill="hold"/>
                                        <p:tgtEl>
                                          <p:spTgt spid="9"/>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11"/>
                                        </p:tgtEl>
                                        <p:attrNameLst>
                                          <p:attrName>style.visibility</p:attrName>
                                        </p:attrNameLst>
                                      </p:cBhvr>
                                      <p:to>
                                        <p:strVal val="visible"/>
                                      </p:to>
                                    </p:set>
                                    <p:anim calcmode="lin" valueType="num">
                                      <p:cBhvr additive="base">
                                        <p:cTn id="163" dur="500" fill="hold"/>
                                        <p:tgtEl>
                                          <p:spTgt spid="11"/>
                                        </p:tgtEl>
                                        <p:attrNameLst>
                                          <p:attrName>ppt_x</p:attrName>
                                        </p:attrNameLst>
                                      </p:cBhvr>
                                      <p:tavLst>
                                        <p:tav tm="0">
                                          <p:val>
                                            <p:strVal val="0-#ppt_w/2"/>
                                          </p:val>
                                        </p:tav>
                                        <p:tav tm="100000">
                                          <p:val>
                                            <p:strVal val="#ppt_x"/>
                                          </p:val>
                                        </p:tav>
                                      </p:tavLst>
                                    </p:anim>
                                    <p:anim calcmode="lin" valueType="num">
                                      <p:cBhvr additive="base">
                                        <p:cTn id="164" dur="500" fill="hold"/>
                                        <p:tgtEl>
                                          <p:spTgt spid="11"/>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10"/>
                                        </p:tgtEl>
                                        <p:attrNameLst>
                                          <p:attrName>style.visibility</p:attrName>
                                        </p:attrNameLst>
                                      </p:cBhvr>
                                      <p:to>
                                        <p:strVal val="visible"/>
                                      </p:to>
                                    </p:set>
                                    <p:anim calcmode="lin" valueType="num">
                                      <p:cBhvr additive="base">
                                        <p:cTn id="168" dur="500" fill="hold"/>
                                        <p:tgtEl>
                                          <p:spTgt spid="10"/>
                                        </p:tgtEl>
                                        <p:attrNameLst>
                                          <p:attrName>ppt_x</p:attrName>
                                        </p:attrNameLst>
                                      </p:cBhvr>
                                      <p:tavLst>
                                        <p:tav tm="0">
                                          <p:val>
                                            <p:strVal val="0-#ppt_w/2"/>
                                          </p:val>
                                        </p:tav>
                                        <p:tav tm="100000">
                                          <p:val>
                                            <p:strVal val="#ppt_x"/>
                                          </p:val>
                                        </p:tav>
                                      </p:tavLst>
                                    </p:anim>
                                    <p:anim calcmode="lin" valueType="num">
                                      <p:cBhvr additive="base">
                                        <p:cTn id="169"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5" grpId="0"/>
      <p:bldP spid="19" grpId="0"/>
      <p:bldP spid="23" grpId="0"/>
      <p:bldP spid="27" grpId="0"/>
      <p:bldP spid="28" grpId="0" animBg="1"/>
      <p:bldP spid="29" grpId="0"/>
      <p:bldP spid="30" grpId="0" animBg="1"/>
      <p:bldP spid="31" grpId="0"/>
      <p:bldP spid="32" grpId="0" animBg="1"/>
      <p:bldP spid="33" grpId="0"/>
      <p:bldP spid="34" grpId="0" animBg="1"/>
      <p:bldP spid="35" grpId="0"/>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Freeform 5"/>
          <p:cNvSpPr>
            <a:spLocks/>
          </p:cNvSpPr>
          <p:nvPr/>
        </p:nvSpPr>
        <p:spPr bwMode="auto">
          <a:xfrm>
            <a:off x="1187625" y="1531940"/>
            <a:ext cx="1449388"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43744">
                <a:srgbClr val="E01425"/>
              </a:gs>
              <a:gs pos="4000">
                <a:srgbClr val="8A0012"/>
              </a:gs>
              <a:gs pos="100000">
                <a:srgbClr val="DF6342"/>
              </a:gs>
            </a:gsLst>
            <a:lin ang="16800000" scaled="0"/>
          </a:gradFill>
          <a:ln w="9525" cap="flat">
            <a:noFill/>
            <a:prstDash val="solid"/>
            <a:miter lim="800000"/>
            <a:headEnd/>
            <a:tailEnd/>
          </a:ln>
          <a:extLst/>
        </p:spPr>
        <p:txBody>
          <a:bodyPr lIns="91434" tIns="45717" rIns="91434" bIns="45717"/>
          <a:lstStyle/>
          <a:p>
            <a:pPr>
              <a:defRPr/>
            </a:pPr>
            <a:endParaRPr lang="zh-CN" altLang="en-US" kern="0">
              <a:solidFill>
                <a:sysClr val="windowText" lastClr="000000"/>
              </a:solidFill>
              <a:latin typeface="Calibri"/>
              <a:ea typeface="宋体"/>
            </a:endParaRPr>
          </a:p>
        </p:txBody>
      </p:sp>
      <p:sp>
        <p:nvSpPr>
          <p:cNvPr id="10" name="TextBox 9"/>
          <p:cNvSpPr txBox="1"/>
          <p:nvPr/>
        </p:nvSpPr>
        <p:spPr>
          <a:xfrm>
            <a:off x="1517825" y="1833564"/>
            <a:ext cx="638175" cy="738664"/>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zh-CN" altLang="en-US" sz="2400" b="1" kern="0" dirty="0">
                <a:solidFill>
                  <a:sysClr val="window" lastClr="FFFFFF"/>
                </a:solidFill>
              </a:rPr>
              <a:t>添加</a:t>
            </a:r>
            <a:endParaRPr lang="en-US" altLang="zh-CN" sz="2400" b="1" kern="0" dirty="0">
              <a:solidFill>
                <a:sysClr val="window" lastClr="FFFFFF"/>
              </a:solidFill>
            </a:endParaRPr>
          </a:p>
          <a:p>
            <a:pPr algn="ctr">
              <a:defRPr/>
            </a:pPr>
            <a:r>
              <a:rPr lang="zh-CN" altLang="en-US" sz="2400" b="1" kern="0" dirty="0">
                <a:solidFill>
                  <a:sysClr val="window" lastClr="FFFFFF"/>
                </a:solidFill>
              </a:rPr>
              <a:t>标题</a:t>
            </a:r>
          </a:p>
        </p:txBody>
      </p:sp>
      <p:sp>
        <p:nvSpPr>
          <p:cNvPr id="11" name="矩形 3"/>
          <p:cNvSpPr/>
          <p:nvPr/>
        </p:nvSpPr>
        <p:spPr>
          <a:xfrm>
            <a:off x="2467149" y="977903"/>
            <a:ext cx="5162550" cy="1158875"/>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cap="flat" cmpd="sng" algn="ctr">
            <a:gradFill>
              <a:gsLst>
                <a:gs pos="0">
                  <a:srgbClr val="8A0012"/>
                </a:gs>
                <a:gs pos="50000">
                  <a:srgbClr val="E01425"/>
                </a:gs>
                <a:gs pos="100000">
                  <a:srgbClr val="DF6342"/>
                </a:gs>
              </a:gsLst>
              <a:lin ang="5400000" scaled="0"/>
            </a:gradFill>
            <a:prstDash val="solid"/>
          </a:ln>
          <a:effectLst/>
        </p:spPr>
        <p:txBody>
          <a:bodyPr lIns="91434" tIns="45717" rIns="91434" bIns="45717" anchor="ctr"/>
          <a:lstStyle/>
          <a:p>
            <a:pPr algn="ctr">
              <a:defRPr/>
            </a:pPr>
            <a:endParaRPr lang="zh-CN" altLang="en-US" kern="0">
              <a:solidFill>
                <a:sysClr val="window" lastClr="FFFFFF"/>
              </a:solidFill>
              <a:latin typeface="Calibri"/>
              <a:ea typeface="宋体"/>
            </a:endParaRPr>
          </a:p>
        </p:txBody>
      </p:sp>
      <p:sp>
        <p:nvSpPr>
          <p:cNvPr id="12" name="Freeform 5"/>
          <p:cNvSpPr>
            <a:spLocks/>
          </p:cNvSpPr>
          <p:nvPr/>
        </p:nvSpPr>
        <p:spPr bwMode="auto">
          <a:xfrm>
            <a:off x="2383013" y="2246315"/>
            <a:ext cx="1449387"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43744">
                <a:srgbClr val="E01425"/>
              </a:gs>
              <a:gs pos="4000">
                <a:srgbClr val="8A0012"/>
              </a:gs>
              <a:gs pos="100000">
                <a:srgbClr val="DF6342"/>
              </a:gs>
            </a:gsLst>
            <a:lin ang="16800000" scaled="0"/>
          </a:gradFill>
          <a:ln w="9525" cap="flat">
            <a:noFill/>
            <a:prstDash val="solid"/>
            <a:miter lim="800000"/>
            <a:headEnd/>
            <a:tailEnd/>
          </a:ln>
          <a:extLst/>
        </p:spPr>
        <p:txBody>
          <a:bodyPr lIns="91434" tIns="45717" rIns="91434" bIns="45717"/>
          <a:lstStyle/>
          <a:p>
            <a:pPr>
              <a:defRPr/>
            </a:pPr>
            <a:endParaRPr lang="zh-CN" altLang="en-US" kern="0">
              <a:solidFill>
                <a:sysClr val="windowText" lastClr="000000"/>
              </a:solidFill>
              <a:latin typeface="Calibri"/>
              <a:ea typeface="宋体"/>
            </a:endParaRPr>
          </a:p>
        </p:txBody>
      </p:sp>
      <p:sp>
        <p:nvSpPr>
          <p:cNvPr id="13" name="Freeform 5"/>
          <p:cNvSpPr>
            <a:spLocks/>
          </p:cNvSpPr>
          <p:nvPr/>
        </p:nvSpPr>
        <p:spPr bwMode="auto">
          <a:xfrm>
            <a:off x="1187625" y="2941640"/>
            <a:ext cx="1449388" cy="13049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43744">
                <a:srgbClr val="E01425"/>
              </a:gs>
              <a:gs pos="4000">
                <a:srgbClr val="8A0012"/>
              </a:gs>
              <a:gs pos="100000">
                <a:srgbClr val="DF6342"/>
              </a:gs>
            </a:gsLst>
            <a:lin ang="16800000" scaled="0"/>
          </a:gradFill>
          <a:ln w="9525" cap="flat">
            <a:noFill/>
            <a:prstDash val="solid"/>
            <a:miter lim="800000"/>
            <a:headEnd/>
            <a:tailEnd/>
          </a:ln>
          <a:extLst/>
        </p:spPr>
        <p:txBody>
          <a:bodyPr lIns="91434" tIns="45717" rIns="91434" bIns="45717"/>
          <a:lstStyle/>
          <a:p>
            <a:pPr>
              <a:defRPr/>
            </a:pPr>
            <a:endParaRPr lang="zh-CN" altLang="en-US" kern="0">
              <a:solidFill>
                <a:sysClr val="windowText" lastClr="000000"/>
              </a:solidFill>
              <a:latin typeface="Calibri"/>
              <a:ea typeface="宋体"/>
            </a:endParaRPr>
          </a:p>
        </p:txBody>
      </p:sp>
      <p:sp>
        <p:nvSpPr>
          <p:cNvPr id="14" name="矩形 3"/>
          <p:cNvSpPr/>
          <p:nvPr/>
        </p:nvSpPr>
        <p:spPr>
          <a:xfrm>
            <a:off x="3884787" y="2311403"/>
            <a:ext cx="3948112" cy="1158875"/>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cap="flat" cmpd="sng" algn="ctr">
            <a:gradFill>
              <a:gsLst>
                <a:gs pos="0">
                  <a:srgbClr val="8A0012"/>
                </a:gs>
                <a:gs pos="50000">
                  <a:srgbClr val="E01425"/>
                </a:gs>
                <a:gs pos="100000">
                  <a:srgbClr val="DF6342"/>
                </a:gs>
              </a:gsLst>
              <a:lin ang="5400000" scaled="0"/>
            </a:gradFill>
            <a:prstDash val="solid"/>
          </a:ln>
          <a:effectLst/>
        </p:spPr>
        <p:txBody>
          <a:bodyPr lIns="91434" tIns="45717" rIns="91434" bIns="45717" anchor="ctr"/>
          <a:lstStyle/>
          <a:p>
            <a:pPr algn="ctr">
              <a:defRPr/>
            </a:pPr>
            <a:endParaRPr lang="zh-CN" altLang="en-US" kern="0">
              <a:solidFill>
                <a:sysClr val="window" lastClr="FFFFFF"/>
              </a:solidFill>
              <a:latin typeface="Calibri"/>
              <a:ea typeface="宋体"/>
            </a:endParaRPr>
          </a:p>
        </p:txBody>
      </p:sp>
      <p:sp>
        <p:nvSpPr>
          <p:cNvPr id="15" name="矩形 3"/>
          <p:cNvSpPr/>
          <p:nvPr/>
        </p:nvSpPr>
        <p:spPr>
          <a:xfrm>
            <a:off x="2467149" y="3644903"/>
            <a:ext cx="5162550" cy="1158875"/>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cap="flat" cmpd="sng" algn="ctr">
            <a:gradFill>
              <a:gsLst>
                <a:gs pos="0">
                  <a:srgbClr val="8A0012"/>
                </a:gs>
                <a:gs pos="50000">
                  <a:srgbClr val="E01425"/>
                </a:gs>
                <a:gs pos="100000">
                  <a:srgbClr val="DF6342"/>
                </a:gs>
              </a:gsLst>
              <a:lin ang="5400000" scaled="0"/>
            </a:gradFill>
            <a:prstDash val="solid"/>
          </a:ln>
          <a:effectLst/>
        </p:spPr>
        <p:txBody>
          <a:bodyPr lIns="91434" tIns="45717" rIns="91434" bIns="45717" anchor="ctr"/>
          <a:lstStyle/>
          <a:p>
            <a:pPr algn="ctr">
              <a:defRPr/>
            </a:pPr>
            <a:endParaRPr lang="zh-CN" altLang="en-US" kern="0">
              <a:solidFill>
                <a:sysClr val="window" lastClr="FFFFFF"/>
              </a:solidFill>
              <a:latin typeface="Calibri"/>
              <a:ea typeface="宋体"/>
            </a:endParaRPr>
          </a:p>
        </p:txBody>
      </p:sp>
      <p:grpSp>
        <p:nvGrpSpPr>
          <p:cNvPr id="16" name="组合 15"/>
          <p:cNvGrpSpPr>
            <a:grpSpLocks/>
          </p:cNvGrpSpPr>
          <p:nvPr/>
        </p:nvGrpSpPr>
        <p:grpSpPr bwMode="auto">
          <a:xfrm>
            <a:off x="2203625" y="2022475"/>
            <a:ext cx="360363" cy="323850"/>
            <a:chOff x="2142410" y="2298139"/>
            <a:chExt cx="360284" cy="324836"/>
          </a:xfrm>
        </p:grpSpPr>
        <p:sp>
          <p:nvSpPr>
            <p:cNvPr id="17"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ysClr val="window" lastClr="FFFFFF">
                <a:alpha val="80000"/>
              </a:sysClr>
            </a:solidFill>
            <a:ln w="9525" cap="flat">
              <a:noFill/>
              <a:prstDash val="solid"/>
              <a:miter lim="800000"/>
              <a:headEnd/>
              <a:tailEnd/>
            </a:ln>
            <a:extLst/>
          </p:spPr>
          <p:txBody>
            <a:bodyPr/>
            <a:lstStyle/>
            <a:p>
              <a:pPr>
                <a:defRPr/>
              </a:pPr>
              <a:endParaRPr lang="zh-CN" altLang="en-US" kern="0">
                <a:solidFill>
                  <a:srgbClr val="9BBB37"/>
                </a:solidFill>
                <a:latin typeface="Calibri"/>
                <a:ea typeface="宋体"/>
              </a:endParaRPr>
            </a:p>
          </p:txBody>
        </p:sp>
        <p:sp>
          <p:nvSpPr>
            <p:cNvPr id="18" name="TextBox 17"/>
            <p:cNvSpPr txBox="1"/>
            <p:nvPr/>
          </p:nvSpPr>
          <p:spPr>
            <a:xfrm>
              <a:off x="2221768" y="2306101"/>
              <a:ext cx="201569" cy="312572"/>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en-US" altLang="zh-CN" sz="2000" b="1" kern="0" dirty="0">
                  <a:solidFill>
                    <a:prstClr val="white">
                      <a:lumMod val="50000"/>
                    </a:prstClr>
                  </a:solidFill>
                </a:rPr>
                <a:t>1</a:t>
              </a:r>
              <a:endParaRPr lang="zh-CN" altLang="en-US" sz="2000" b="1" kern="0" dirty="0">
                <a:solidFill>
                  <a:prstClr val="white">
                    <a:lumMod val="50000"/>
                  </a:prstClr>
                </a:solidFill>
              </a:endParaRPr>
            </a:p>
          </p:txBody>
        </p:sp>
      </p:grpSp>
      <p:sp>
        <p:nvSpPr>
          <p:cNvPr id="19" name="TextBox 18"/>
          <p:cNvSpPr txBox="1"/>
          <p:nvPr/>
        </p:nvSpPr>
        <p:spPr>
          <a:xfrm>
            <a:off x="2710037" y="2500316"/>
            <a:ext cx="638175" cy="738187"/>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zh-CN" altLang="en-US" sz="2400" b="1" kern="0" dirty="0">
                <a:solidFill>
                  <a:sysClr val="window" lastClr="FFFFFF"/>
                </a:solidFill>
              </a:rPr>
              <a:t>添加</a:t>
            </a:r>
            <a:endParaRPr lang="en-US" altLang="zh-CN" sz="2400" b="1" kern="0" dirty="0">
              <a:solidFill>
                <a:sysClr val="window" lastClr="FFFFFF"/>
              </a:solidFill>
            </a:endParaRPr>
          </a:p>
          <a:p>
            <a:pPr algn="ctr">
              <a:defRPr/>
            </a:pPr>
            <a:r>
              <a:rPr lang="zh-CN" altLang="en-US" sz="2400" b="1" kern="0" dirty="0">
                <a:solidFill>
                  <a:sysClr val="window" lastClr="FFFFFF"/>
                </a:solidFill>
              </a:rPr>
              <a:t>标题</a:t>
            </a:r>
          </a:p>
        </p:txBody>
      </p:sp>
      <p:grpSp>
        <p:nvGrpSpPr>
          <p:cNvPr id="20" name="组合 19"/>
          <p:cNvGrpSpPr>
            <a:grpSpLocks/>
          </p:cNvGrpSpPr>
          <p:nvPr/>
        </p:nvGrpSpPr>
        <p:grpSpPr bwMode="auto">
          <a:xfrm>
            <a:off x="3386314" y="2736852"/>
            <a:ext cx="360362" cy="325438"/>
            <a:chOff x="2142410" y="2298139"/>
            <a:chExt cx="360284" cy="324836"/>
          </a:xfrm>
        </p:grpSpPr>
        <p:sp>
          <p:nvSpPr>
            <p:cNvPr id="21"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ysClr val="window" lastClr="FFFFFF">
                <a:alpha val="80000"/>
              </a:sysClr>
            </a:solidFill>
            <a:ln w="9525" cap="flat">
              <a:noFill/>
              <a:prstDash val="solid"/>
              <a:miter lim="800000"/>
              <a:headEnd/>
              <a:tailEnd/>
            </a:ln>
            <a:extLst/>
          </p:spPr>
          <p:txBody>
            <a:bodyPr/>
            <a:lstStyle/>
            <a:p>
              <a:pPr>
                <a:defRPr/>
              </a:pPr>
              <a:endParaRPr lang="zh-CN" altLang="en-US" kern="0">
                <a:solidFill>
                  <a:sysClr val="windowText" lastClr="000000"/>
                </a:solidFill>
                <a:latin typeface="Calibri"/>
                <a:ea typeface="宋体"/>
              </a:endParaRPr>
            </a:p>
          </p:txBody>
        </p:sp>
        <p:sp>
          <p:nvSpPr>
            <p:cNvPr id="22" name="TextBox 21"/>
            <p:cNvSpPr txBox="1"/>
            <p:nvPr/>
          </p:nvSpPr>
          <p:spPr>
            <a:xfrm>
              <a:off x="2221768" y="2306062"/>
              <a:ext cx="201568" cy="308989"/>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en-US" altLang="zh-CN" sz="2000" b="1" kern="0" dirty="0">
                  <a:solidFill>
                    <a:prstClr val="white">
                      <a:lumMod val="50000"/>
                    </a:prstClr>
                  </a:solidFill>
                </a:rPr>
                <a:t>2</a:t>
              </a:r>
              <a:endParaRPr lang="zh-CN" altLang="en-US" sz="2000" b="1" kern="0" dirty="0">
                <a:solidFill>
                  <a:prstClr val="white">
                    <a:lumMod val="50000"/>
                  </a:prstClr>
                </a:solidFill>
              </a:endParaRPr>
            </a:p>
          </p:txBody>
        </p:sp>
      </p:grpSp>
      <p:sp>
        <p:nvSpPr>
          <p:cNvPr id="23" name="TextBox 22"/>
          <p:cNvSpPr txBox="1"/>
          <p:nvPr/>
        </p:nvSpPr>
        <p:spPr>
          <a:xfrm>
            <a:off x="1517825" y="3219453"/>
            <a:ext cx="638175" cy="739775"/>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zh-CN" altLang="en-US" sz="2400" b="1" kern="0" dirty="0">
                <a:solidFill>
                  <a:sysClr val="window" lastClr="FFFFFF"/>
                </a:solidFill>
              </a:rPr>
              <a:t>添加</a:t>
            </a:r>
            <a:endParaRPr lang="en-US" altLang="zh-CN" sz="2400" b="1" kern="0" dirty="0">
              <a:solidFill>
                <a:sysClr val="window" lastClr="FFFFFF"/>
              </a:solidFill>
            </a:endParaRPr>
          </a:p>
          <a:p>
            <a:pPr algn="ctr">
              <a:defRPr/>
            </a:pPr>
            <a:r>
              <a:rPr lang="zh-CN" altLang="en-US" sz="2400" b="1" kern="0" dirty="0">
                <a:solidFill>
                  <a:sysClr val="window" lastClr="FFFFFF"/>
                </a:solidFill>
              </a:rPr>
              <a:t>标题</a:t>
            </a:r>
          </a:p>
        </p:txBody>
      </p:sp>
      <p:grpSp>
        <p:nvGrpSpPr>
          <p:cNvPr id="24" name="组合 23"/>
          <p:cNvGrpSpPr>
            <a:grpSpLocks/>
          </p:cNvGrpSpPr>
          <p:nvPr/>
        </p:nvGrpSpPr>
        <p:grpSpPr bwMode="auto">
          <a:xfrm>
            <a:off x="2203625" y="3432175"/>
            <a:ext cx="360363" cy="323850"/>
            <a:chOff x="2142410" y="2298139"/>
            <a:chExt cx="360284" cy="324836"/>
          </a:xfrm>
        </p:grpSpPr>
        <p:sp>
          <p:nvSpPr>
            <p:cNvPr id="25"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ysClr val="window" lastClr="FFFFFF">
                <a:alpha val="80000"/>
              </a:sysClr>
            </a:solidFill>
            <a:ln w="9525" cap="flat">
              <a:noFill/>
              <a:prstDash val="solid"/>
              <a:miter lim="800000"/>
              <a:headEnd/>
              <a:tailEnd/>
            </a:ln>
            <a:extLst/>
          </p:spPr>
          <p:txBody>
            <a:bodyPr/>
            <a:lstStyle/>
            <a:p>
              <a:pPr>
                <a:defRPr/>
              </a:pPr>
              <a:endParaRPr lang="zh-CN" altLang="en-US" kern="0">
                <a:solidFill>
                  <a:sysClr val="windowText" lastClr="000000"/>
                </a:solidFill>
                <a:latin typeface="Calibri"/>
                <a:ea typeface="宋体"/>
              </a:endParaRPr>
            </a:p>
          </p:txBody>
        </p:sp>
        <p:sp>
          <p:nvSpPr>
            <p:cNvPr id="26" name="TextBox 25"/>
            <p:cNvSpPr txBox="1"/>
            <p:nvPr/>
          </p:nvSpPr>
          <p:spPr>
            <a:xfrm>
              <a:off x="2221768" y="2306101"/>
              <a:ext cx="201569" cy="312572"/>
            </a:xfrm>
            <a:prstGeom prst="rect">
              <a:avLst/>
            </a:prstGeom>
            <a:noFill/>
          </p:spPr>
          <p:txBody>
            <a:bodyPr lIns="0" tIns="0" rIns="0" bIns="0">
              <a:spAutoFit/>
            </a:bodyPr>
            <a:lstStyle>
              <a:defPPr>
                <a:defRPr lang="zh-CN"/>
              </a:defPPr>
              <a:lvl1pPr>
                <a:defRPr sz="2200">
                  <a:solidFill>
                    <a:schemeClr val="bg1"/>
                  </a:solidFill>
                  <a:latin typeface="微软雅黑" pitchFamily="34" charset="-122"/>
                  <a:ea typeface="微软雅黑" pitchFamily="34" charset="-122"/>
                </a:defRPr>
              </a:lvl1pPr>
            </a:lstStyle>
            <a:p>
              <a:pPr algn="ctr">
                <a:defRPr/>
              </a:pPr>
              <a:r>
                <a:rPr lang="en-US" altLang="zh-CN" sz="2000" b="1" kern="0" dirty="0">
                  <a:solidFill>
                    <a:prstClr val="white">
                      <a:lumMod val="50000"/>
                    </a:prstClr>
                  </a:solidFill>
                </a:rPr>
                <a:t>3</a:t>
              </a:r>
              <a:endParaRPr lang="zh-CN" altLang="en-US" sz="2000" b="1" kern="0" dirty="0">
                <a:solidFill>
                  <a:prstClr val="white">
                    <a:lumMod val="50000"/>
                  </a:prstClr>
                </a:solidFill>
              </a:endParaRPr>
            </a:p>
          </p:txBody>
        </p:sp>
      </p:grpSp>
      <p:sp>
        <p:nvSpPr>
          <p:cNvPr id="27" name="TextBox 26"/>
          <p:cNvSpPr txBox="1"/>
          <p:nvPr/>
        </p:nvSpPr>
        <p:spPr>
          <a:xfrm>
            <a:off x="3129139" y="1377953"/>
            <a:ext cx="4349750" cy="365485"/>
          </a:xfrm>
          <a:prstGeom prst="rect">
            <a:avLst/>
          </a:prstGeom>
          <a:noFill/>
        </p:spPr>
        <p:txBody>
          <a:bodyPr lIns="0" tIns="0" rIns="0" bIns="0">
            <a:spAutoFit/>
          </a:bodyPr>
          <a:lstStyle/>
          <a:p>
            <a:pPr algn="just">
              <a:lnSpc>
                <a:spcPts val="1400"/>
              </a:lnSpc>
              <a:defRPr/>
            </a:pPr>
            <a:r>
              <a:rPr lang="zh-CN" altLang="en-US" sz="1200" kern="0" dirty="0">
                <a:solidFill>
                  <a:sysClr val="windowText" lastClr="000000">
                    <a:lumMod val="65000"/>
                    <a:lumOff val="35000"/>
                  </a:sysClr>
                </a:solidFill>
                <a:latin typeface="微软雅黑" pitchFamily="34" charset="-122"/>
                <a:ea typeface="微软雅黑" pitchFamily="34" charset="-122"/>
              </a:rPr>
              <a:t>详写内容</a:t>
            </a:r>
            <a:r>
              <a:rPr lang="en-US" altLang="zh-CN" sz="1200" kern="0" dirty="0">
                <a:solidFill>
                  <a:sysClr val="windowText" lastClr="000000">
                    <a:lumMod val="65000"/>
                    <a:lumOff val="35000"/>
                  </a:sysClr>
                </a:solidFill>
                <a:latin typeface="微软雅黑" pitchFamily="34" charset="-122"/>
                <a:ea typeface="微软雅黑" pitchFamily="34" charset="-122"/>
              </a:rPr>
              <a:t>……</a:t>
            </a:r>
            <a:r>
              <a:rPr lang="zh-CN" altLang="en-US" sz="1200" kern="0" dirty="0">
                <a:solidFill>
                  <a:sysClr val="windowText" lastClr="000000">
                    <a:lumMod val="65000"/>
                    <a:lumOff val="3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ysClr val="windowText" lastClr="000000">
                  <a:lumMod val="65000"/>
                  <a:lumOff val="35000"/>
                </a:sysClr>
              </a:solidFill>
              <a:latin typeface="微软雅黑" pitchFamily="34" charset="-122"/>
              <a:ea typeface="微软雅黑" pitchFamily="34" charset="-122"/>
            </a:endParaRPr>
          </a:p>
        </p:txBody>
      </p:sp>
      <p:sp>
        <p:nvSpPr>
          <p:cNvPr id="28" name="TextBox 27"/>
          <p:cNvSpPr txBox="1"/>
          <p:nvPr/>
        </p:nvSpPr>
        <p:spPr>
          <a:xfrm>
            <a:off x="4478512" y="2630491"/>
            <a:ext cx="3287712" cy="548227"/>
          </a:xfrm>
          <a:prstGeom prst="rect">
            <a:avLst/>
          </a:prstGeom>
          <a:noFill/>
        </p:spPr>
        <p:txBody>
          <a:bodyPr lIns="0" tIns="0" rIns="0" bIns="0">
            <a:spAutoFit/>
          </a:bodyPr>
          <a:lstStyle/>
          <a:p>
            <a:pPr algn="just">
              <a:lnSpc>
                <a:spcPts val="1400"/>
              </a:lnSpc>
              <a:defRPr/>
            </a:pPr>
            <a:r>
              <a:rPr lang="zh-CN" altLang="en-US" sz="1200" kern="0" dirty="0">
                <a:solidFill>
                  <a:sysClr val="windowText" lastClr="000000">
                    <a:lumMod val="65000"/>
                    <a:lumOff val="35000"/>
                  </a:sysClr>
                </a:solidFill>
                <a:latin typeface="微软雅黑" pitchFamily="34" charset="-122"/>
                <a:ea typeface="微软雅黑" pitchFamily="34" charset="-122"/>
              </a:rPr>
              <a:t>详写内容</a:t>
            </a:r>
            <a:r>
              <a:rPr lang="en-US" altLang="zh-CN" sz="1200" kern="0" dirty="0">
                <a:solidFill>
                  <a:sysClr val="windowText" lastClr="000000">
                    <a:lumMod val="65000"/>
                    <a:lumOff val="35000"/>
                  </a:sysClr>
                </a:solidFill>
                <a:latin typeface="微软雅黑" pitchFamily="34" charset="-122"/>
                <a:ea typeface="微软雅黑" pitchFamily="34" charset="-122"/>
              </a:rPr>
              <a:t>……</a:t>
            </a:r>
            <a:r>
              <a:rPr lang="zh-CN" altLang="en-US" sz="1200" kern="0" dirty="0">
                <a:solidFill>
                  <a:sysClr val="windowText" lastClr="000000">
                    <a:lumMod val="65000"/>
                    <a:lumOff val="3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ysClr val="windowText" lastClr="000000">
                  <a:lumMod val="65000"/>
                  <a:lumOff val="35000"/>
                </a:sysClr>
              </a:solidFill>
              <a:latin typeface="微软雅黑" pitchFamily="34" charset="-122"/>
              <a:ea typeface="微软雅黑" pitchFamily="34" charset="-122"/>
            </a:endParaRPr>
          </a:p>
        </p:txBody>
      </p:sp>
      <p:sp>
        <p:nvSpPr>
          <p:cNvPr id="29" name="TextBox 28"/>
          <p:cNvSpPr txBox="1"/>
          <p:nvPr/>
        </p:nvSpPr>
        <p:spPr>
          <a:xfrm>
            <a:off x="3129139" y="4044953"/>
            <a:ext cx="4349750" cy="365485"/>
          </a:xfrm>
          <a:prstGeom prst="rect">
            <a:avLst/>
          </a:prstGeom>
          <a:noFill/>
        </p:spPr>
        <p:txBody>
          <a:bodyPr lIns="0" tIns="0" rIns="0" bIns="0">
            <a:spAutoFit/>
          </a:bodyPr>
          <a:lstStyle/>
          <a:p>
            <a:pPr algn="just">
              <a:lnSpc>
                <a:spcPts val="1400"/>
              </a:lnSpc>
              <a:defRPr/>
            </a:pPr>
            <a:r>
              <a:rPr lang="zh-CN" altLang="en-US" sz="1200" kern="0" dirty="0">
                <a:solidFill>
                  <a:sysClr val="windowText" lastClr="000000">
                    <a:lumMod val="65000"/>
                    <a:lumOff val="35000"/>
                  </a:sysClr>
                </a:solidFill>
                <a:latin typeface="微软雅黑" pitchFamily="34" charset="-122"/>
                <a:ea typeface="微软雅黑" pitchFamily="34" charset="-122"/>
              </a:rPr>
              <a:t>详写内容</a:t>
            </a:r>
            <a:r>
              <a:rPr lang="en-US" altLang="zh-CN" sz="1200" kern="0" dirty="0">
                <a:solidFill>
                  <a:sysClr val="windowText" lastClr="000000">
                    <a:lumMod val="65000"/>
                    <a:lumOff val="35000"/>
                  </a:sysClr>
                </a:solidFill>
                <a:latin typeface="微软雅黑" pitchFamily="34" charset="-122"/>
                <a:ea typeface="微软雅黑" pitchFamily="34" charset="-122"/>
              </a:rPr>
              <a:t>……</a:t>
            </a:r>
            <a:r>
              <a:rPr lang="zh-CN" altLang="en-US" sz="1200" kern="0" dirty="0">
                <a:solidFill>
                  <a:sysClr val="windowText" lastClr="000000">
                    <a:lumMod val="65000"/>
                    <a:lumOff val="35000"/>
                  </a:sys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kern="0" dirty="0">
              <a:solidFill>
                <a:sysClr val="windowText" lastClr="000000">
                  <a:lumMod val="65000"/>
                  <a:lumOff val="3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52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fltVal val="0.5"/>
                                          </p:val>
                                        </p:tav>
                                        <p:tav tm="100000">
                                          <p:val>
                                            <p:strVal val="#ppt_x"/>
                                          </p:val>
                                        </p:tav>
                                      </p:tavLst>
                                    </p:anim>
                                    <p:anim calcmode="lin" valueType="num">
                                      <p:cBhvr>
                                        <p:cTn id="15" dur="500" fill="hold"/>
                                        <p:tgtEl>
                                          <p:spTgt spid="10"/>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anim calcmode="lin" valueType="num">
                                      <p:cBhvr>
                                        <p:cTn id="21" dur="500" fill="hold"/>
                                        <p:tgtEl>
                                          <p:spTgt spid="9"/>
                                        </p:tgtEl>
                                        <p:attrNameLst>
                                          <p:attrName>ppt_x</p:attrName>
                                        </p:attrNameLst>
                                      </p:cBhvr>
                                      <p:tavLst>
                                        <p:tav tm="0">
                                          <p:val>
                                            <p:fltVal val="0.5"/>
                                          </p:val>
                                        </p:tav>
                                        <p:tav tm="100000">
                                          <p:val>
                                            <p:strVal val="#ppt_x"/>
                                          </p:val>
                                        </p:tav>
                                      </p:tavLst>
                                    </p:anim>
                                    <p:anim calcmode="lin" valueType="num">
                                      <p:cBhvr>
                                        <p:cTn id="22" dur="500" fill="hold"/>
                                        <p:tgtEl>
                                          <p:spTgt spid="9"/>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anim calcmode="lin" valueType="num">
                                      <p:cBhvr>
                                        <p:cTn id="28" dur="500" fill="hold"/>
                                        <p:tgtEl>
                                          <p:spTgt spid="16"/>
                                        </p:tgtEl>
                                        <p:attrNameLst>
                                          <p:attrName>ppt_x</p:attrName>
                                        </p:attrNameLst>
                                      </p:cBhvr>
                                      <p:tavLst>
                                        <p:tav tm="0">
                                          <p:val>
                                            <p:fltVal val="0.5"/>
                                          </p:val>
                                        </p:tav>
                                        <p:tav tm="100000">
                                          <p:val>
                                            <p:strVal val="#ppt_x"/>
                                          </p:val>
                                        </p:tav>
                                      </p:tavLst>
                                    </p:anim>
                                    <p:anim calcmode="lin" valueType="num">
                                      <p:cBhvr>
                                        <p:cTn id="29" dur="500" fill="hold"/>
                                        <p:tgtEl>
                                          <p:spTgt spid="16"/>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2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53" presetClass="entr" presetSubtype="528" fill="hold" grpId="0" nodeType="withEffect">
                                  <p:stCondLst>
                                    <p:cond delay="2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anim calcmode="lin" valueType="num">
                                      <p:cBhvr>
                                        <p:cTn id="42" dur="500" fill="hold"/>
                                        <p:tgtEl>
                                          <p:spTgt spid="23"/>
                                        </p:tgtEl>
                                        <p:attrNameLst>
                                          <p:attrName>ppt_x</p:attrName>
                                        </p:attrNameLst>
                                      </p:cBhvr>
                                      <p:tavLst>
                                        <p:tav tm="0">
                                          <p:val>
                                            <p:fltVal val="0.5"/>
                                          </p:val>
                                        </p:tav>
                                        <p:tav tm="100000">
                                          <p:val>
                                            <p:strVal val="#ppt_x"/>
                                          </p:val>
                                        </p:tav>
                                      </p:tavLst>
                                    </p:anim>
                                    <p:anim calcmode="lin" valueType="num">
                                      <p:cBhvr>
                                        <p:cTn id="43" dur="500" fill="hold"/>
                                        <p:tgtEl>
                                          <p:spTgt spid="23"/>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2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anim calcmode="lin" valueType="num">
                                      <p:cBhvr>
                                        <p:cTn id="49" dur="500" fill="hold"/>
                                        <p:tgtEl>
                                          <p:spTgt spid="24"/>
                                        </p:tgtEl>
                                        <p:attrNameLst>
                                          <p:attrName>ppt_x</p:attrName>
                                        </p:attrNameLst>
                                      </p:cBhvr>
                                      <p:tavLst>
                                        <p:tav tm="0">
                                          <p:val>
                                            <p:fltVal val="0.5"/>
                                          </p:val>
                                        </p:tav>
                                        <p:tav tm="100000">
                                          <p:val>
                                            <p:strVal val="#ppt_x"/>
                                          </p:val>
                                        </p:tav>
                                      </p:tavLst>
                                    </p:anim>
                                    <p:anim calcmode="lin" valueType="num">
                                      <p:cBhvr>
                                        <p:cTn id="50" dur="500" fill="hold"/>
                                        <p:tgtEl>
                                          <p:spTgt spid="24"/>
                                        </p:tgtEl>
                                        <p:attrNameLst>
                                          <p:attrName>ppt_y</p:attrName>
                                        </p:attrNameLst>
                                      </p:cBhvr>
                                      <p:tavLst>
                                        <p:tav tm="0">
                                          <p:val>
                                            <p:fltVal val="0.5"/>
                                          </p:val>
                                        </p:tav>
                                        <p:tav tm="100000">
                                          <p:val>
                                            <p:strVal val="#ppt_y"/>
                                          </p:val>
                                        </p:tav>
                                      </p:tavLst>
                                    </p:anim>
                                  </p:childTnLst>
                                </p:cTn>
                              </p:par>
                              <p:par>
                                <p:cTn id="51" presetID="53" presetClass="entr" presetSubtype="528" fill="hold" nodeType="withEffect">
                                  <p:stCondLst>
                                    <p:cond delay="40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anim calcmode="lin" valueType="num">
                                      <p:cBhvr>
                                        <p:cTn id="56" dur="500" fill="hold"/>
                                        <p:tgtEl>
                                          <p:spTgt spid="12"/>
                                        </p:tgtEl>
                                        <p:attrNameLst>
                                          <p:attrName>ppt_x</p:attrName>
                                        </p:attrNameLst>
                                      </p:cBhvr>
                                      <p:tavLst>
                                        <p:tav tm="0">
                                          <p:val>
                                            <p:fltVal val="0.5"/>
                                          </p:val>
                                        </p:tav>
                                        <p:tav tm="100000">
                                          <p:val>
                                            <p:strVal val="#ppt_x"/>
                                          </p:val>
                                        </p:tav>
                                      </p:tavLst>
                                    </p:anim>
                                    <p:anim calcmode="lin" valueType="num">
                                      <p:cBhvr>
                                        <p:cTn id="57" dur="500" fill="hold"/>
                                        <p:tgtEl>
                                          <p:spTgt spid="12"/>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400"/>
                                  </p:stCondLst>
                                  <p:childTnLst>
                                    <p:set>
                                      <p:cBhvr>
                                        <p:cTn id="59" dur="1" fill="hold">
                                          <p:stCondLst>
                                            <p:cond delay="0"/>
                                          </p:stCondLst>
                                        </p:cTn>
                                        <p:tgtEl>
                                          <p:spTgt spid="19"/>
                                        </p:tgtEl>
                                        <p:attrNameLst>
                                          <p:attrName>style.visibility</p:attrName>
                                        </p:attrNameLst>
                                      </p:cBhvr>
                                      <p:to>
                                        <p:strVal val="visible"/>
                                      </p:to>
                                    </p:set>
                                    <p:anim calcmode="lin" valueType="num">
                                      <p:cBhvr>
                                        <p:cTn id="60" dur="500" fill="hold"/>
                                        <p:tgtEl>
                                          <p:spTgt spid="19"/>
                                        </p:tgtEl>
                                        <p:attrNameLst>
                                          <p:attrName>ppt_w</p:attrName>
                                        </p:attrNameLst>
                                      </p:cBhvr>
                                      <p:tavLst>
                                        <p:tav tm="0">
                                          <p:val>
                                            <p:fltVal val="0"/>
                                          </p:val>
                                        </p:tav>
                                        <p:tav tm="100000">
                                          <p:val>
                                            <p:strVal val="#ppt_w"/>
                                          </p:val>
                                        </p:tav>
                                      </p:tavLst>
                                    </p:anim>
                                    <p:anim calcmode="lin" valueType="num">
                                      <p:cBhvr>
                                        <p:cTn id="61" dur="500" fill="hold"/>
                                        <p:tgtEl>
                                          <p:spTgt spid="19"/>
                                        </p:tgtEl>
                                        <p:attrNameLst>
                                          <p:attrName>ppt_h</p:attrName>
                                        </p:attrNameLst>
                                      </p:cBhvr>
                                      <p:tavLst>
                                        <p:tav tm="0">
                                          <p:val>
                                            <p:fltVal val="0"/>
                                          </p:val>
                                        </p:tav>
                                        <p:tav tm="100000">
                                          <p:val>
                                            <p:strVal val="#ppt_h"/>
                                          </p:val>
                                        </p:tav>
                                      </p:tavLst>
                                    </p:anim>
                                    <p:animEffect transition="in" filter="fade">
                                      <p:cBhvr>
                                        <p:cTn id="62" dur="500"/>
                                        <p:tgtEl>
                                          <p:spTgt spid="19"/>
                                        </p:tgtEl>
                                      </p:cBhvr>
                                    </p:animEffect>
                                    <p:anim calcmode="lin" valueType="num">
                                      <p:cBhvr>
                                        <p:cTn id="63" dur="500" fill="hold"/>
                                        <p:tgtEl>
                                          <p:spTgt spid="19"/>
                                        </p:tgtEl>
                                        <p:attrNameLst>
                                          <p:attrName>ppt_x</p:attrName>
                                        </p:attrNameLst>
                                      </p:cBhvr>
                                      <p:tavLst>
                                        <p:tav tm="0">
                                          <p:val>
                                            <p:fltVal val="0.5"/>
                                          </p:val>
                                        </p:tav>
                                        <p:tav tm="100000">
                                          <p:val>
                                            <p:strVal val="#ppt_x"/>
                                          </p:val>
                                        </p:tav>
                                      </p:tavLst>
                                    </p:anim>
                                    <p:anim calcmode="lin" valueType="num">
                                      <p:cBhvr>
                                        <p:cTn id="64" dur="500" fill="hold"/>
                                        <p:tgtEl>
                                          <p:spTgt spid="19"/>
                                        </p:tgtEl>
                                        <p:attrNameLst>
                                          <p:attrName>ppt_y</p:attrName>
                                        </p:attrNameLst>
                                      </p:cBhvr>
                                      <p:tavLst>
                                        <p:tav tm="0">
                                          <p:val>
                                            <p:fltVal val="0.5"/>
                                          </p:val>
                                        </p:tav>
                                        <p:tav tm="100000">
                                          <p:val>
                                            <p:strVal val="#ppt_y"/>
                                          </p:val>
                                        </p:tav>
                                      </p:tavLst>
                                    </p:anim>
                                  </p:childTnLst>
                                </p:cTn>
                              </p:par>
                              <p:par>
                                <p:cTn id="65" presetID="53" presetClass="entr" presetSubtype="528" fill="hold" nodeType="withEffect">
                                  <p:stCondLst>
                                    <p:cond delay="40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anim calcmode="lin" valueType="num">
                                      <p:cBhvr>
                                        <p:cTn id="70" dur="500" fill="hold"/>
                                        <p:tgtEl>
                                          <p:spTgt spid="20"/>
                                        </p:tgtEl>
                                        <p:attrNameLst>
                                          <p:attrName>ppt_x</p:attrName>
                                        </p:attrNameLst>
                                      </p:cBhvr>
                                      <p:tavLst>
                                        <p:tav tm="0">
                                          <p:val>
                                            <p:fltVal val="0.5"/>
                                          </p:val>
                                        </p:tav>
                                        <p:tav tm="100000">
                                          <p:val>
                                            <p:strVal val="#ppt_x"/>
                                          </p:val>
                                        </p:tav>
                                      </p:tavLst>
                                    </p:anim>
                                    <p:anim calcmode="lin" valueType="num">
                                      <p:cBhvr>
                                        <p:cTn id="71" dur="500" fill="hold"/>
                                        <p:tgtEl>
                                          <p:spTgt spid="20"/>
                                        </p:tgtEl>
                                        <p:attrNameLst>
                                          <p:attrName>ppt_y</p:attrName>
                                        </p:attrNameLst>
                                      </p:cBhvr>
                                      <p:tavLst>
                                        <p:tav tm="0">
                                          <p:val>
                                            <p:fltVal val="0.5"/>
                                          </p:val>
                                        </p:tav>
                                        <p:tav tm="100000">
                                          <p:val>
                                            <p:strVal val="#ppt_y"/>
                                          </p:val>
                                        </p:tav>
                                      </p:tavLst>
                                    </p:anim>
                                  </p:childTnLst>
                                </p:cTn>
                              </p:par>
                            </p:childTnLst>
                          </p:cTn>
                        </p:par>
                        <p:par>
                          <p:cTn id="72" fill="hold">
                            <p:stCondLst>
                              <p:cond delay="1400"/>
                            </p:stCondLst>
                            <p:childTnLst>
                              <p:par>
                                <p:cTn id="73" presetID="55"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p:cTn id="75" dur="1000" fill="hold"/>
                                        <p:tgtEl>
                                          <p:spTgt spid="27"/>
                                        </p:tgtEl>
                                        <p:attrNameLst>
                                          <p:attrName>ppt_w</p:attrName>
                                        </p:attrNameLst>
                                      </p:cBhvr>
                                      <p:tavLst>
                                        <p:tav tm="0">
                                          <p:val>
                                            <p:strVal val="#ppt_w*0.70"/>
                                          </p:val>
                                        </p:tav>
                                        <p:tav tm="100000">
                                          <p:val>
                                            <p:strVal val="#ppt_w"/>
                                          </p:val>
                                        </p:tav>
                                      </p:tavLst>
                                    </p:anim>
                                    <p:anim calcmode="lin" valueType="num">
                                      <p:cBhvr>
                                        <p:cTn id="76" dur="1000" fill="hold"/>
                                        <p:tgtEl>
                                          <p:spTgt spid="27"/>
                                        </p:tgtEl>
                                        <p:attrNameLst>
                                          <p:attrName>ppt_h</p:attrName>
                                        </p:attrNameLst>
                                      </p:cBhvr>
                                      <p:tavLst>
                                        <p:tav tm="0">
                                          <p:val>
                                            <p:strVal val="#ppt_h"/>
                                          </p:val>
                                        </p:tav>
                                        <p:tav tm="100000">
                                          <p:val>
                                            <p:strVal val="#ppt_h"/>
                                          </p:val>
                                        </p:tav>
                                      </p:tavLst>
                                    </p:anim>
                                    <p:animEffect transition="in" filter="fade">
                                      <p:cBhvr>
                                        <p:cTn id="77" dur="1000"/>
                                        <p:tgtEl>
                                          <p:spTgt spid="27"/>
                                        </p:tgtEl>
                                      </p:cBhvr>
                                    </p:animEffect>
                                  </p:childTnLst>
                                </p:cTn>
                              </p:par>
                              <p:par>
                                <p:cTn id="78" presetID="55" presetClass="entr" presetSubtype="0" fill="hold" nodeType="with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1000" fill="hold"/>
                                        <p:tgtEl>
                                          <p:spTgt spid="11"/>
                                        </p:tgtEl>
                                        <p:attrNameLst>
                                          <p:attrName>ppt_w</p:attrName>
                                        </p:attrNameLst>
                                      </p:cBhvr>
                                      <p:tavLst>
                                        <p:tav tm="0">
                                          <p:val>
                                            <p:strVal val="#ppt_w*0.70"/>
                                          </p:val>
                                        </p:tav>
                                        <p:tav tm="100000">
                                          <p:val>
                                            <p:strVal val="#ppt_w"/>
                                          </p:val>
                                        </p:tav>
                                      </p:tavLst>
                                    </p:anim>
                                    <p:anim calcmode="lin" valueType="num">
                                      <p:cBhvr>
                                        <p:cTn id="81" dur="1000" fill="hold"/>
                                        <p:tgtEl>
                                          <p:spTgt spid="11"/>
                                        </p:tgtEl>
                                        <p:attrNameLst>
                                          <p:attrName>ppt_h</p:attrName>
                                        </p:attrNameLst>
                                      </p:cBhvr>
                                      <p:tavLst>
                                        <p:tav tm="0">
                                          <p:val>
                                            <p:strVal val="#ppt_h"/>
                                          </p:val>
                                        </p:tav>
                                        <p:tav tm="100000">
                                          <p:val>
                                            <p:strVal val="#ppt_h"/>
                                          </p:val>
                                        </p:tav>
                                      </p:tavLst>
                                    </p:anim>
                                    <p:animEffect transition="in" filter="fade">
                                      <p:cBhvr>
                                        <p:cTn id="82" dur="1000"/>
                                        <p:tgtEl>
                                          <p:spTgt spid="11"/>
                                        </p:tgtEl>
                                      </p:cBhvr>
                                    </p:animEffect>
                                  </p:childTnLst>
                                </p:cTn>
                              </p:par>
                              <p:par>
                                <p:cTn id="83" presetID="55" presetClass="entr" presetSubtype="0" fill="hold" grpId="0" nodeType="withEffect">
                                  <p:stCondLst>
                                    <p:cond delay="400"/>
                                  </p:stCondLst>
                                  <p:childTnLst>
                                    <p:set>
                                      <p:cBhvr>
                                        <p:cTn id="84" dur="1" fill="hold">
                                          <p:stCondLst>
                                            <p:cond delay="0"/>
                                          </p:stCondLst>
                                        </p:cTn>
                                        <p:tgtEl>
                                          <p:spTgt spid="28"/>
                                        </p:tgtEl>
                                        <p:attrNameLst>
                                          <p:attrName>style.visibility</p:attrName>
                                        </p:attrNameLst>
                                      </p:cBhvr>
                                      <p:to>
                                        <p:strVal val="visible"/>
                                      </p:to>
                                    </p:set>
                                    <p:anim calcmode="lin" valueType="num">
                                      <p:cBhvr>
                                        <p:cTn id="85" dur="1000" fill="hold"/>
                                        <p:tgtEl>
                                          <p:spTgt spid="28"/>
                                        </p:tgtEl>
                                        <p:attrNameLst>
                                          <p:attrName>ppt_w</p:attrName>
                                        </p:attrNameLst>
                                      </p:cBhvr>
                                      <p:tavLst>
                                        <p:tav tm="0">
                                          <p:val>
                                            <p:strVal val="#ppt_w*0.70"/>
                                          </p:val>
                                        </p:tav>
                                        <p:tav tm="100000">
                                          <p:val>
                                            <p:strVal val="#ppt_w"/>
                                          </p:val>
                                        </p:tav>
                                      </p:tavLst>
                                    </p:anim>
                                    <p:anim calcmode="lin" valueType="num">
                                      <p:cBhvr>
                                        <p:cTn id="86" dur="1000" fill="hold"/>
                                        <p:tgtEl>
                                          <p:spTgt spid="28"/>
                                        </p:tgtEl>
                                        <p:attrNameLst>
                                          <p:attrName>ppt_h</p:attrName>
                                        </p:attrNameLst>
                                      </p:cBhvr>
                                      <p:tavLst>
                                        <p:tav tm="0">
                                          <p:val>
                                            <p:strVal val="#ppt_h"/>
                                          </p:val>
                                        </p:tav>
                                        <p:tav tm="100000">
                                          <p:val>
                                            <p:strVal val="#ppt_h"/>
                                          </p:val>
                                        </p:tav>
                                      </p:tavLst>
                                    </p:anim>
                                    <p:animEffect transition="in" filter="fade">
                                      <p:cBhvr>
                                        <p:cTn id="87" dur="1000"/>
                                        <p:tgtEl>
                                          <p:spTgt spid="28"/>
                                        </p:tgtEl>
                                      </p:cBhvr>
                                    </p:animEffect>
                                  </p:childTnLst>
                                </p:cTn>
                              </p:par>
                              <p:par>
                                <p:cTn id="88" presetID="55" presetClass="entr" presetSubtype="0" fill="hold" nodeType="withEffect">
                                  <p:stCondLst>
                                    <p:cond delay="400"/>
                                  </p:stCondLst>
                                  <p:childTnLst>
                                    <p:set>
                                      <p:cBhvr>
                                        <p:cTn id="89" dur="1" fill="hold">
                                          <p:stCondLst>
                                            <p:cond delay="0"/>
                                          </p:stCondLst>
                                        </p:cTn>
                                        <p:tgtEl>
                                          <p:spTgt spid="14"/>
                                        </p:tgtEl>
                                        <p:attrNameLst>
                                          <p:attrName>style.visibility</p:attrName>
                                        </p:attrNameLst>
                                      </p:cBhvr>
                                      <p:to>
                                        <p:strVal val="visible"/>
                                      </p:to>
                                    </p:set>
                                    <p:anim calcmode="lin" valueType="num">
                                      <p:cBhvr>
                                        <p:cTn id="90" dur="1000" fill="hold"/>
                                        <p:tgtEl>
                                          <p:spTgt spid="14"/>
                                        </p:tgtEl>
                                        <p:attrNameLst>
                                          <p:attrName>ppt_w</p:attrName>
                                        </p:attrNameLst>
                                      </p:cBhvr>
                                      <p:tavLst>
                                        <p:tav tm="0">
                                          <p:val>
                                            <p:strVal val="#ppt_w*0.70"/>
                                          </p:val>
                                        </p:tav>
                                        <p:tav tm="100000">
                                          <p:val>
                                            <p:strVal val="#ppt_w"/>
                                          </p:val>
                                        </p:tav>
                                      </p:tavLst>
                                    </p:anim>
                                    <p:anim calcmode="lin" valueType="num">
                                      <p:cBhvr>
                                        <p:cTn id="91" dur="1000" fill="hold"/>
                                        <p:tgtEl>
                                          <p:spTgt spid="14"/>
                                        </p:tgtEl>
                                        <p:attrNameLst>
                                          <p:attrName>ppt_h</p:attrName>
                                        </p:attrNameLst>
                                      </p:cBhvr>
                                      <p:tavLst>
                                        <p:tav tm="0">
                                          <p:val>
                                            <p:strVal val="#ppt_h"/>
                                          </p:val>
                                        </p:tav>
                                        <p:tav tm="100000">
                                          <p:val>
                                            <p:strVal val="#ppt_h"/>
                                          </p:val>
                                        </p:tav>
                                      </p:tavLst>
                                    </p:anim>
                                    <p:animEffect transition="in" filter="fade">
                                      <p:cBhvr>
                                        <p:cTn id="92" dur="1000"/>
                                        <p:tgtEl>
                                          <p:spTgt spid="14"/>
                                        </p:tgtEl>
                                      </p:cBhvr>
                                    </p:animEffect>
                                  </p:childTnLst>
                                </p:cTn>
                              </p:par>
                              <p:par>
                                <p:cTn id="93" presetID="55" presetClass="entr" presetSubtype="0" fill="hold" grpId="0" nodeType="withEffect">
                                  <p:stCondLst>
                                    <p:cond delay="8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1000" fill="hold"/>
                                        <p:tgtEl>
                                          <p:spTgt spid="29"/>
                                        </p:tgtEl>
                                        <p:attrNameLst>
                                          <p:attrName>ppt_w</p:attrName>
                                        </p:attrNameLst>
                                      </p:cBhvr>
                                      <p:tavLst>
                                        <p:tav tm="0">
                                          <p:val>
                                            <p:strVal val="#ppt_w*0.70"/>
                                          </p:val>
                                        </p:tav>
                                        <p:tav tm="100000">
                                          <p:val>
                                            <p:strVal val="#ppt_w"/>
                                          </p:val>
                                        </p:tav>
                                      </p:tavLst>
                                    </p:anim>
                                    <p:anim calcmode="lin" valueType="num">
                                      <p:cBhvr>
                                        <p:cTn id="96" dur="1000" fill="hold"/>
                                        <p:tgtEl>
                                          <p:spTgt spid="29"/>
                                        </p:tgtEl>
                                        <p:attrNameLst>
                                          <p:attrName>ppt_h</p:attrName>
                                        </p:attrNameLst>
                                      </p:cBhvr>
                                      <p:tavLst>
                                        <p:tav tm="0">
                                          <p:val>
                                            <p:strVal val="#ppt_h"/>
                                          </p:val>
                                        </p:tav>
                                        <p:tav tm="100000">
                                          <p:val>
                                            <p:strVal val="#ppt_h"/>
                                          </p:val>
                                        </p:tav>
                                      </p:tavLst>
                                    </p:anim>
                                    <p:animEffect transition="in" filter="fade">
                                      <p:cBhvr>
                                        <p:cTn id="97" dur="1000"/>
                                        <p:tgtEl>
                                          <p:spTgt spid="29"/>
                                        </p:tgtEl>
                                      </p:cBhvr>
                                    </p:animEffect>
                                  </p:childTnLst>
                                </p:cTn>
                              </p:par>
                              <p:par>
                                <p:cTn id="98" presetID="55" presetClass="entr" presetSubtype="0" fill="hold" nodeType="withEffect">
                                  <p:stCondLst>
                                    <p:cond delay="800"/>
                                  </p:stCondLst>
                                  <p:childTnLst>
                                    <p:set>
                                      <p:cBhvr>
                                        <p:cTn id="99" dur="1" fill="hold">
                                          <p:stCondLst>
                                            <p:cond delay="0"/>
                                          </p:stCondLst>
                                        </p:cTn>
                                        <p:tgtEl>
                                          <p:spTgt spid="15"/>
                                        </p:tgtEl>
                                        <p:attrNameLst>
                                          <p:attrName>style.visibility</p:attrName>
                                        </p:attrNameLst>
                                      </p:cBhvr>
                                      <p:to>
                                        <p:strVal val="visible"/>
                                      </p:to>
                                    </p:set>
                                    <p:anim calcmode="lin" valueType="num">
                                      <p:cBhvr>
                                        <p:cTn id="100" dur="1000" fill="hold"/>
                                        <p:tgtEl>
                                          <p:spTgt spid="15"/>
                                        </p:tgtEl>
                                        <p:attrNameLst>
                                          <p:attrName>ppt_w</p:attrName>
                                        </p:attrNameLst>
                                      </p:cBhvr>
                                      <p:tavLst>
                                        <p:tav tm="0">
                                          <p:val>
                                            <p:strVal val="#ppt_w*0.70"/>
                                          </p:val>
                                        </p:tav>
                                        <p:tav tm="100000">
                                          <p:val>
                                            <p:strVal val="#ppt_w"/>
                                          </p:val>
                                        </p:tav>
                                      </p:tavLst>
                                    </p:anim>
                                    <p:anim calcmode="lin" valueType="num">
                                      <p:cBhvr>
                                        <p:cTn id="101" dur="1000" fill="hold"/>
                                        <p:tgtEl>
                                          <p:spTgt spid="15"/>
                                        </p:tgtEl>
                                        <p:attrNameLst>
                                          <p:attrName>ppt_h</p:attrName>
                                        </p:attrNameLst>
                                      </p:cBhvr>
                                      <p:tavLst>
                                        <p:tav tm="0">
                                          <p:val>
                                            <p:strVal val="#ppt_h"/>
                                          </p:val>
                                        </p:tav>
                                        <p:tav tm="100000">
                                          <p:val>
                                            <p:strVal val="#ppt_h"/>
                                          </p:val>
                                        </p:tav>
                                      </p:tavLst>
                                    </p:anim>
                                    <p:animEffect transition="in" filter="fade">
                                      <p:cBhvr>
                                        <p:cTn id="10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9" grpId="0"/>
      <p:bldP spid="23" grpId="0"/>
      <p:bldP spid="27" grpId="0"/>
      <p:bldP spid="28"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p:nvPr/>
        </p:nvGrpSpPr>
        <p:grpSpPr>
          <a:xfrm>
            <a:off x="2719492" y="1490182"/>
            <a:ext cx="1981530" cy="637044"/>
            <a:chOff x="2699792" y="1164453"/>
            <a:chExt cx="1981530" cy="637044"/>
          </a:xfrm>
        </p:grpSpPr>
        <p:sp>
          <p:nvSpPr>
            <p:cNvPr id="10" name="Rectangle 13" descr="FD1DDF730CE4456e89755B07FE1653D0# #Rectangle 13"/>
            <p:cNvSpPr>
              <a:spLocks noChangeArrowheads="1"/>
            </p:cNvSpPr>
            <p:nvPr/>
          </p:nvSpPr>
          <p:spPr bwMode="auto">
            <a:xfrm>
              <a:off x="2699793" y="1164453"/>
              <a:ext cx="167344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kern="0" dirty="0">
                  <a:solidFill>
                    <a:sysClr val="windowText" lastClr="000000">
                      <a:lumMod val="85000"/>
                      <a:lumOff val="15000"/>
                    </a:sysClr>
                  </a:solidFill>
                  <a:latin typeface="微软雅黑" pitchFamily="34" charset="-122"/>
                  <a:ea typeface="微软雅黑" pitchFamily="34" charset="-122"/>
                </a:rPr>
                <a:t>对策一：添加标题</a:t>
              </a:r>
              <a:endParaRPr lang="en-US" altLang="zh-CN" sz="1200" b="1" kern="0" dirty="0">
                <a:solidFill>
                  <a:sysClr val="windowText" lastClr="000000">
                    <a:lumMod val="85000"/>
                    <a:lumOff val="15000"/>
                  </a:sysClr>
                </a:solidFill>
                <a:latin typeface="微软雅黑" pitchFamily="34" charset="-122"/>
                <a:ea typeface="微软雅黑" pitchFamily="34" charset="-122"/>
              </a:endParaRPr>
            </a:p>
          </p:txBody>
        </p:sp>
        <p:sp>
          <p:nvSpPr>
            <p:cNvPr id="11"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此处添加简单扼要的说明文字，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algn="just"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添加简短说明文字。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sp>
        <p:nvSpPr>
          <p:cNvPr id="12" name="圆角矩形 11"/>
          <p:cNvSpPr/>
          <p:nvPr/>
        </p:nvSpPr>
        <p:spPr>
          <a:xfrm>
            <a:off x="447675" y="2780399"/>
            <a:ext cx="8248650" cy="148542"/>
          </a:xfrm>
          <a:prstGeom prst="roundRect">
            <a:avLst>
              <a:gd name="adj" fmla="val 50000"/>
            </a:avLst>
          </a:prstGeom>
          <a:gradFill>
            <a:gsLst>
              <a:gs pos="0">
                <a:srgbClr val="8A0012"/>
              </a:gs>
              <a:gs pos="50000">
                <a:srgbClr val="E01425"/>
              </a:gs>
              <a:gs pos="100000">
                <a:srgbClr val="DF6342"/>
              </a:gs>
            </a:gsLst>
            <a:lin ang="5400000" scaled="0"/>
          </a:gradFill>
          <a:ln w="2540" cap="flat" cmpd="sng" algn="ctr">
            <a:solidFill>
              <a:sysClr val="window" lastClr="FFFFFF"/>
            </a:solidFill>
            <a:prstDash val="solid"/>
          </a:ln>
          <a:effectLst/>
        </p:spPr>
        <p:txBody>
          <a:bodyPr lIns="91434" tIns="45717" rIns="91434" bIns="45717" rtlCol="0" anchor="ctr"/>
          <a:lstStyle/>
          <a:p>
            <a:pPr algn="ctr">
              <a:defRPr/>
            </a:pPr>
            <a:endParaRPr lang="zh-CN" altLang="en-US" kern="0">
              <a:solidFill>
                <a:sysClr val="window" lastClr="FFFFFF"/>
              </a:solidFill>
              <a:latin typeface="Verdana"/>
              <a:ea typeface="微软雅黑"/>
            </a:endParaRPr>
          </a:p>
        </p:txBody>
      </p:sp>
      <p:grpSp>
        <p:nvGrpSpPr>
          <p:cNvPr id="13" name="组合 12"/>
          <p:cNvGrpSpPr/>
          <p:nvPr/>
        </p:nvGrpSpPr>
        <p:grpSpPr>
          <a:xfrm>
            <a:off x="1871576" y="2687707"/>
            <a:ext cx="333927" cy="333927"/>
            <a:chOff x="1871575" y="2402641"/>
            <a:chExt cx="333927" cy="333927"/>
          </a:xfrm>
        </p:grpSpPr>
        <p:sp>
          <p:nvSpPr>
            <p:cNvPr id="14" name="椭圆 13"/>
            <p:cNvSpPr/>
            <p:nvPr/>
          </p:nvSpPr>
          <p:spPr>
            <a:xfrm>
              <a:off x="1871575" y="2402641"/>
              <a:ext cx="333927" cy="333927"/>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15" name="椭圆 14"/>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16" name="组合 15"/>
          <p:cNvGrpSpPr/>
          <p:nvPr/>
        </p:nvGrpSpPr>
        <p:grpSpPr>
          <a:xfrm>
            <a:off x="755577" y="3127803"/>
            <a:ext cx="178108" cy="178108"/>
            <a:chOff x="3104722" y="1288803"/>
            <a:chExt cx="504000" cy="504000"/>
          </a:xfrm>
        </p:grpSpPr>
        <p:sp>
          <p:nvSpPr>
            <p:cNvPr id="17" name="椭圆 16"/>
            <p:cNvSpPr/>
            <p:nvPr/>
          </p:nvSpPr>
          <p:spPr>
            <a:xfrm>
              <a:off x="3104722" y="1288803"/>
              <a:ext cx="504000" cy="504000"/>
            </a:xfrm>
            <a:prstGeom prst="ellipse">
              <a:avLst/>
            </a:prstGeom>
            <a:gradFill>
              <a:gsLst>
                <a:gs pos="0">
                  <a:srgbClr val="8A0012"/>
                </a:gs>
                <a:gs pos="50000">
                  <a:srgbClr val="E01425"/>
                </a:gs>
                <a:gs pos="100000">
                  <a:srgbClr val="DF6342"/>
                </a:gs>
              </a:gsLst>
              <a:lin ang="5400000" scaled="0"/>
            </a:gradFill>
            <a:ln w="254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18" name="椭圆 17"/>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19" name="组合 18"/>
          <p:cNvGrpSpPr/>
          <p:nvPr/>
        </p:nvGrpSpPr>
        <p:grpSpPr>
          <a:xfrm>
            <a:off x="3593219" y="2687707"/>
            <a:ext cx="333927" cy="333927"/>
            <a:chOff x="1871575" y="2402641"/>
            <a:chExt cx="333927" cy="333927"/>
          </a:xfrm>
        </p:grpSpPr>
        <p:sp>
          <p:nvSpPr>
            <p:cNvPr id="20" name="椭圆 19"/>
            <p:cNvSpPr/>
            <p:nvPr/>
          </p:nvSpPr>
          <p:spPr>
            <a:xfrm>
              <a:off x="1871575" y="2402641"/>
              <a:ext cx="333927" cy="333927"/>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21" name="椭圆 20"/>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22" name="组合 21"/>
          <p:cNvGrpSpPr/>
          <p:nvPr/>
        </p:nvGrpSpPr>
        <p:grpSpPr>
          <a:xfrm>
            <a:off x="5312291" y="2687707"/>
            <a:ext cx="333927" cy="333927"/>
            <a:chOff x="1871575" y="2402641"/>
            <a:chExt cx="333927" cy="333927"/>
          </a:xfrm>
        </p:grpSpPr>
        <p:sp>
          <p:nvSpPr>
            <p:cNvPr id="23" name="椭圆 22"/>
            <p:cNvSpPr/>
            <p:nvPr/>
          </p:nvSpPr>
          <p:spPr>
            <a:xfrm>
              <a:off x="1871575" y="2402641"/>
              <a:ext cx="333927" cy="333927"/>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24" name="椭圆 23"/>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25" name="组合 24"/>
          <p:cNvGrpSpPr/>
          <p:nvPr/>
        </p:nvGrpSpPr>
        <p:grpSpPr>
          <a:xfrm>
            <a:off x="7037459" y="2687707"/>
            <a:ext cx="333927" cy="333927"/>
            <a:chOff x="1871575" y="2402641"/>
            <a:chExt cx="333927" cy="333927"/>
          </a:xfrm>
        </p:grpSpPr>
        <p:sp>
          <p:nvSpPr>
            <p:cNvPr id="26" name="椭圆 25"/>
            <p:cNvSpPr/>
            <p:nvPr/>
          </p:nvSpPr>
          <p:spPr>
            <a:xfrm>
              <a:off x="1871575" y="2402641"/>
              <a:ext cx="333927" cy="333927"/>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27" name="椭圆 26"/>
            <p:cNvSpPr/>
            <p:nvPr/>
          </p:nvSpPr>
          <p:spPr>
            <a:xfrm>
              <a:off x="1988614" y="2519680"/>
              <a:ext cx="99848" cy="99848"/>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28" name="组合 27"/>
          <p:cNvGrpSpPr/>
          <p:nvPr/>
        </p:nvGrpSpPr>
        <p:grpSpPr>
          <a:xfrm>
            <a:off x="3351456" y="2487723"/>
            <a:ext cx="178108" cy="178108"/>
            <a:chOff x="3104722" y="1288803"/>
            <a:chExt cx="504000" cy="504000"/>
          </a:xfrm>
        </p:grpSpPr>
        <p:sp>
          <p:nvSpPr>
            <p:cNvPr id="29" name="椭圆 28"/>
            <p:cNvSpPr/>
            <p:nvPr/>
          </p:nvSpPr>
          <p:spPr>
            <a:xfrm>
              <a:off x="3104722" y="1288803"/>
              <a:ext cx="504000" cy="504000"/>
            </a:xfrm>
            <a:prstGeom prst="ellipse">
              <a:avLst/>
            </a:prstGeom>
            <a:gradFill>
              <a:gsLst>
                <a:gs pos="0">
                  <a:srgbClr val="8A0012"/>
                </a:gs>
                <a:gs pos="50000">
                  <a:srgbClr val="E01425"/>
                </a:gs>
                <a:gs pos="100000">
                  <a:srgbClr val="DF6342"/>
                </a:gs>
              </a:gsLst>
              <a:lin ang="5400000" scaled="0"/>
            </a:gradFill>
            <a:ln w="2540" cap="flat" cmpd="sng" algn="ctr">
              <a:solidFill>
                <a:sysClr val="window" lastClr="FFFFFF"/>
              </a:solid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30" name="椭圆 29"/>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31" name="组合 30"/>
          <p:cNvGrpSpPr/>
          <p:nvPr/>
        </p:nvGrpSpPr>
        <p:grpSpPr>
          <a:xfrm>
            <a:off x="5058336" y="3305604"/>
            <a:ext cx="178108" cy="178108"/>
            <a:chOff x="3104722" y="1288803"/>
            <a:chExt cx="504000" cy="504000"/>
          </a:xfrm>
        </p:grpSpPr>
        <p:sp>
          <p:nvSpPr>
            <p:cNvPr id="32" name="椭圆 31"/>
            <p:cNvSpPr/>
            <p:nvPr/>
          </p:nvSpPr>
          <p:spPr>
            <a:xfrm>
              <a:off x="3104722" y="1288803"/>
              <a:ext cx="504000" cy="504000"/>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33" name="椭圆 32"/>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34" name="组合 33"/>
          <p:cNvGrpSpPr/>
          <p:nvPr/>
        </p:nvGrpSpPr>
        <p:grpSpPr>
          <a:xfrm>
            <a:off x="7786296" y="2223564"/>
            <a:ext cx="178108" cy="178108"/>
            <a:chOff x="3104722" y="1288803"/>
            <a:chExt cx="504000" cy="504000"/>
          </a:xfrm>
        </p:grpSpPr>
        <p:sp>
          <p:nvSpPr>
            <p:cNvPr id="35" name="椭圆 34"/>
            <p:cNvSpPr/>
            <p:nvPr/>
          </p:nvSpPr>
          <p:spPr>
            <a:xfrm>
              <a:off x="3104722" y="1288803"/>
              <a:ext cx="504000" cy="504000"/>
            </a:xfrm>
            <a:prstGeom prst="ellipse">
              <a:avLst/>
            </a:pr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36" name="椭圆 35"/>
            <p:cNvSpPr/>
            <p:nvPr/>
          </p:nvSpPr>
          <p:spPr>
            <a:xfrm>
              <a:off x="3250063" y="1434144"/>
              <a:ext cx="213320" cy="213320"/>
            </a:xfrm>
            <a:prstGeom prst="ellipse">
              <a:avLst/>
            </a:pr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37" name="组合 36"/>
          <p:cNvGrpSpPr/>
          <p:nvPr/>
        </p:nvGrpSpPr>
        <p:grpSpPr>
          <a:xfrm>
            <a:off x="6174512" y="1449523"/>
            <a:ext cx="1981530" cy="637044"/>
            <a:chOff x="2699792" y="1164453"/>
            <a:chExt cx="1981530" cy="637044"/>
          </a:xfrm>
        </p:grpSpPr>
        <p:sp>
          <p:nvSpPr>
            <p:cNvPr id="38" name="Rectangle 13" descr="FD1DDF730CE4456e89755B07FE1653D0# #Rectangle 13"/>
            <p:cNvSpPr>
              <a:spLocks noChangeArrowheads="1"/>
            </p:cNvSpPr>
            <p:nvPr/>
          </p:nvSpPr>
          <p:spPr bwMode="auto">
            <a:xfrm>
              <a:off x="2699794" y="1164453"/>
              <a:ext cx="1460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kern="0" dirty="0">
                  <a:solidFill>
                    <a:sysClr val="windowText" lastClr="000000">
                      <a:lumMod val="85000"/>
                      <a:lumOff val="15000"/>
                    </a:sysClr>
                  </a:solidFill>
                  <a:latin typeface="微软雅黑" pitchFamily="34" charset="-122"/>
                  <a:ea typeface="微软雅黑" pitchFamily="34" charset="-122"/>
                </a:rPr>
                <a:t>对策三：添加标题</a:t>
              </a:r>
              <a:endParaRPr lang="en-US" altLang="zh-CN" sz="1200" b="1" kern="0" dirty="0">
                <a:solidFill>
                  <a:sysClr val="windowText" lastClr="000000">
                    <a:lumMod val="85000"/>
                    <a:lumOff val="15000"/>
                  </a:sysClr>
                </a:solidFill>
                <a:latin typeface="微软雅黑" pitchFamily="34" charset="-122"/>
                <a:ea typeface="微软雅黑" pitchFamily="34" charset="-122"/>
              </a:endParaRPr>
            </a:p>
          </p:txBody>
        </p:sp>
        <p:sp>
          <p:nvSpPr>
            <p:cNvPr id="39"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此处添加简单扼要的说明文字，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algn="just"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添加简短说明文字。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grpSp>
        <p:nvGrpSpPr>
          <p:cNvPr id="40" name="组合 39"/>
          <p:cNvGrpSpPr/>
          <p:nvPr/>
        </p:nvGrpSpPr>
        <p:grpSpPr>
          <a:xfrm>
            <a:off x="1168817" y="3629158"/>
            <a:ext cx="1981530" cy="637044"/>
            <a:chOff x="2699792" y="1164453"/>
            <a:chExt cx="1981530" cy="637044"/>
          </a:xfrm>
        </p:grpSpPr>
        <p:sp>
          <p:nvSpPr>
            <p:cNvPr id="41" name="Rectangle 13" descr="FD1DDF730CE4456e89755B07FE1653D0# #Rectangle 13"/>
            <p:cNvSpPr>
              <a:spLocks noChangeArrowheads="1"/>
            </p:cNvSpPr>
            <p:nvPr/>
          </p:nvSpPr>
          <p:spPr bwMode="auto">
            <a:xfrm>
              <a:off x="3147100" y="1164453"/>
              <a:ext cx="1460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kern="0" dirty="0">
                  <a:solidFill>
                    <a:sysClr val="windowText" lastClr="000000">
                      <a:lumMod val="85000"/>
                      <a:lumOff val="15000"/>
                    </a:sysClr>
                  </a:solidFill>
                  <a:latin typeface="微软雅黑" pitchFamily="34" charset="-122"/>
                  <a:ea typeface="微软雅黑" pitchFamily="34" charset="-122"/>
                </a:rPr>
                <a:t>对策二：添加标题</a:t>
              </a:r>
              <a:endParaRPr lang="en-US" altLang="zh-CN" sz="1200" b="1" kern="0" dirty="0">
                <a:solidFill>
                  <a:sysClr val="windowText" lastClr="000000">
                    <a:lumMod val="85000"/>
                    <a:lumOff val="15000"/>
                  </a:sysClr>
                </a:solidFill>
                <a:latin typeface="微软雅黑" pitchFamily="34" charset="-122"/>
                <a:ea typeface="微软雅黑" pitchFamily="34" charset="-122"/>
              </a:endParaRPr>
            </a:p>
          </p:txBody>
        </p:sp>
        <p:sp>
          <p:nvSpPr>
            <p:cNvPr id="42"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此处添加简单扼要的说明文字，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algn="r"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添加简短说明文字。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grpSp>
        <p:nvGrpSpPr>
          <p:cNvPr id="43" name="组合 42"/>
          <p:cNvGrpSpPr/>
          <p:nvPr/>
        </p:nvGrpSpPr>
        <p:grpSpPr>
          <a:xfrm>
            <a:off x="4658777" y="3629158"/>
            <a:ext cx="1981530" cy="637044"/>
            <a:chOff x="2699792" y="1164453"/>
            <a:chExt cx="1981530" cy="637044"/>
          </a:xfrm>
        </p:grpSpPr>
        <p:sp>
          <p:nvSpPr>
            <p:cNvPr id="44" name="Rectangle 13" descr="FD1DDF730CE4456e89755B07FE1653D0# #Rectangle 13"/>
            <p:cNvSpPr>
              <a:spLocks noChangeArrowheads="1"/>
            </p:cNvSpPr>
            <p:nvPr/>
          </p:nvSpPr>
          <p:spPr bwMode="auto">
            <a:xfrm>
              <a:off x="3147100" y="1164453"/>
              <a:ext cx="1460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b="1" kern="0" dirty="0">
                  <a:solidFill>
                    <a:sysClr val="windowText" lastClr="000000">
                      <a:lumMod val="85000"/>
                      <a:lumOff val="15000"/>
                    </a:sysClr>
                  </a:solidFill>
                  <a:latin typeface="微软雅黑" pitchFamily="34" charset="-122"/>
                  <a:ea typeface="微软雅黑" pitchFamily="34" charset="-122"/>
                </a:rPr>
                <a:t>对策四：添加标题</a:t>
              </a:r>
              <a:endParaRPr lang="en-US" altLang="zh-CN" sz="1200" b="1" kern="0" dirty="0">
                <a:solidFill>
                  <a:sysClr val="windowText" lastClr="000000">
                    <a:lumMod val="85000"/>
                    <a:lumOff val="15000"/>
                  </a:sysClr>
                </a:solidFill>
                <a:latin typeface="微软雅黑" pitchFamily="34" charset="-122"/>
                <a:ea typeface="微软雅黑" pitchFamily="34" charset="-122"/>
              </a:endParaRPr>
            </a:p>
          </p:txBody>
        </p:sp>
        <p:sp>
          <p:nvSpPr>
            <p:cNvPr id="45" name="Rectangle 13" descr="FD1DDF730CE4456e89755B07FE1653D0# #Rectangle 13"/>
            <p:cNvSpPr>
              <a:spLocks noChangeArrowheads="1"/>
            </p:cNvSpPr>
            <p:nvPr/>
          </p:nvSpPr>
          <p:spPr bwMode="auto">
            <a:xfrm>
              <a:off x="2699792" y="1432165"/>
              <a:ext cx="19815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此处添加简单扼要的说明文字，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a:p>
              <a:pPr algn="r" eaLnBrk="1" hangingPunct="1">
                <a:spcBef>
                  <a:spcPct val="0"/>
                </a:spcBef>
                <a:buNone/>
                <a:defRPr/>
              </a:pPr>
              <a:r>
                <a:rPr lang="zh-CN" altLang="en-US" sz="900" kern="0" dirty="0">
                  <a:solidFill>
                    <a:sysClr val="windowText" lastClr="000000">
                      <a:lumMod val="85000"/>
                      <a:lumOff val="15000"/>
                    </a:sysClr>
                  </a:solidFill>
                  <a:latin typeface="微软雅黑" pitchFamily="34" charset="-122"/>
                  <a:ea typeface="微软雅黑" pitchFamily="34" charset="-122"/>
                </a:rPr>
                <a:t>添加简短说明文字。</a:t>
              </a:r>
              <a:endParaRPr lang="en-US" altLang="zh-CN" sz="900" kern="0" dirty="0">
                <a:solidFill>
                  <a:sysClr val="windowText" lastClr="000000">
                    <a:lumMod val="85000"/>
                    <a:lumOff val="15000"/>
                  </a:sysClr>
                </a:solidFill>
                <a:latin typeface="微软雅黑" pitchFamily="34" charset="-122"/>
                <a:ea typeface="微软雅黑" pitchFamily="34" charset="-122"/>
              </a:endParaRPr>
            </a:p>
          </p:txBody>
        </p:sp>
      </p:grpSp>
      <p:grpSp>
        <p:nvGrpSpPr>
          <p:cNvPr id="46" name="组合 45"/>
          <p:cNvGrpSpPr/>
          <p:nvPr/>
        </p:nvGrpSpPr>
        <p:grpSpPr>
          <a:xfrm>
            <a:off x="3254833" y="3144848"/>
            <a:ext cx="1007216" cy="1227102"/>
            <a:chOff x="3254832" y="3144848"/>
            <a:chExt cx="1007216" cy="1227102"/>
          </a:xfrm>
          <a:solidFill>
            <a:srgbClr val="04A7FA">
              <a:lumMod val="75000"/>
            </a:srgbClr>
          </a:solidFill>
        </p:grpSpPr>
        <p:grpSp>
          <p:nvGrpSpPr>
            <p:cNvPr id="47" name="组合 46"/>
            <p:cNvGrpSpPr/>
            <p:nvPr/>
          </p:nvGrpSpPr>
          <p:grpSpPr>
            <a:xfrm rot="10800000">
              <a:off x="3254832" y="3144848"/>
              <a:ext cx="1007216" cy="1227102"/>
              <a:chOff x="3058445" y="3397615"/>
              <a:chExt cx="1089941" cy="1327886"/>
            </a:xfrm>
            <a:grpFill/>
          </p:grpSpPr>
          <p:sp>
            <p:nvSpPr>
              <p:cNvPr id="49" name="等腰三角形 80"/>
              <p:cNvSpPr/>
              <p:nvPr/>
            </p:nvSpPr>
            <p:spPr>
              <a:xfrm flipV="1">
                <a:off x="3058445" y="3397615"/>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50" name="等腰三角形 80"/>
              <p:cNvSpPr/>
              <p:nvPr/>
            </p:nvSpPr>
            <p:spPr>
              <a:xfrm flipV="1">
                <a:off x="3229972" y="3573374"/>
                <a:ext cx="746886" cy="909940"/>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sp>
          <p:nvSpPr>
            <p:cNvPr id="48" name="Freeform 25"/>
            <p:cNvSpPr>
              <a:spLocks noEditPoints="1"/>
            </p:cNvSpPr>
            <p:nvPr/>
          </p:nvSpPr>
          <p:spPr bwMode="auto">
            <a:xfrm flipH="1">
              <a:off x="3555138" y="3669506"/>
              <a:ext cx="397423" cy="375045"/>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ysClr val="windowText" lastClr="000000">
                <a:lumMod val="85000"/>
                <a:lumOff val="15000"/>
              </a:sysClr>
            </a:solidFill>
            <a:ln w="9525">
              <a:noFill/>
              <a:round/>
              <a:headEnd/>
              <a:tailEnd/>
            </a:ln>
            <a:effectLst/>
          </p:spPr>
          <p:txBody>
            <a:bodyPr vert="horz" wrap="square" lIns="121920" tIns="60960" rIns="121920" bIns="60960" numCol="1" anchor="t" anchorCtr="0" compatLnSpc="1">
              <a:prstTxWarp prst="textNoShape">
                <a:avLst/>
              </a:prstTxWarp>
            </a:bodyPr>
            <a:lstStyle/>
            <a:p>
              <a:pPr>
                <a:defRPr/>
              </a:pPr>
              <a:endParaRPr lang="zh-CN" altLang="en-US" sz="2400" kern="0">
                <a:solidFill>
                  <a:sysClr val="windowText" lastClr="000000"/>
                </a:solidFill>
                <a:latin typeface="微软雅黑" pitchFamily="34" charset="-122"/>
                <a:ea typeface="微软雅黑" pitchFamily="34" charset="-122"/>
              </a:endParaRPr>
            </a:p>
          </p:txBody>
        </p:sp>
      </p:grpSp>
      <p:grpSp>
        <p:nvGrpSpPr>
          <p:cNvPr id="51" name="组合 50"/>
          <p:cNvGrpSpPr/>
          <p:nvPr/>
        </p:nvGrpSpPr>
        <p:grpSpPr>
          <a:xfrm>
            <a:off x="4966863" y="1341682"/>
            <a:ext cx="1007218" cy="1227102"/>
            <a:chOff x="4966862" y="1341682"/>
            <a:chExt cx="1007218" cy="1227102"/>
          </a:xfrm>
        </p:grpSpPr>
        <p:grpSp>
          <p:nvGrpSpPr>
            <p:cNvPr id="52" name="组合 51"/>
            <p:cNvGrpSpPr/>
            <p:nvPr/>
          </p:nvGrpSpPr>
          <p:grpSpPr>
            <a:xfrm>
              <a:off x="4966862" y="1341682"/>
              <a:ext cx="1007218" cy="1227102"/>
              <a:chOff x="1493568" y="909219"/>
              <a:chExt cx="1089941" cy="1327886"/>
            </a:xfrm>
          </p:grpSpPr>
          <p:sp>
            <p:nvSpPr>
              <p:cNvPr id="62" name="等腰三角形 80"/>
              <p:cNvSpPr/>
              <p:nvPr/>
            </p:nvSpPr>
            <p:spPr>
              <a:xfrm flipV="1">
                <a:off x="1493568" y="909219"/>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63" name="等腰三角形 80"/>
              <p:cNvSpPr/>
              <p:nvPr/>
            </p:nvSpPr>
            <p:spPr>
              <a:xfrm flipV="1">
                <a:off x="1665095" y="1087388"/>
                <a:ext cx="746886" cy="909940"/>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grpSp>
          <p:nvGrpSpPr>
            <p:cNvPr id="53" name="组合 52"/>
            <p:cNvGrpSpPr/>
            <p:nvPr/>
          </p:nvGrpSpPr>
          <p:grpSpPr>
            <a:xfrm>
              <a:off x="5267703" y="1671650"/>
              <a:ext cx="375055" cy="352571"/>
              <a:chOff x="-2553911" y="3559322"/>
              <a:chExt cx="1826946" cy="1717745"/>
            </a:xfrm>
            <a:solidFill>
              <a:srgbClr val="04A7FA">
                <a:lumMod val="75000"/>
              </a:srgbClr>
            </a:solidFill>
            <a:effectLst/>
          </p:grpSpPr>
          <p:sp>
            <p:nvSpPr>
              <p:cNvPr id="54" name="Freeform 92"/>
              <p:cNvSpPr>
                <a:spLocks/>
              </p:cNvSpPr>
              <p:nvPr/>
            </p:nvSpPr>
            <p:spPr bwMode="auto">
              <a:xfrm>
                <a:off x="-1233304" y="4883352"/>
                <a:ext cx="160314" cy="168281"/>
              </a:xfrm>
              <a:custGeom>
                <a:avLst/>
                <a:gdLst>
                  <a:gd name="T0" fmla="*/ 5 w 43"/>
                  <a:gd name="T1" fmla="*/ 4 h 45"/>
                  <a:gd name="T2" fmla="*/ 20 w 43"/>
                  <a:gd name="T3" fmla="*/ 5 h 45"/>
                  <a:gd name="T4" fmla="*/ 20 w 43"/>
                  <a:gd name="T5" fmla="*/ 5 h 45"/>
                  <a:gd name="T6" fmla="*/ 39 w 43"/>
                  <a:gd name="T7" fmla="*/ 25 h 45"/>
                  <a:gd name="T8" fmla="*/ 38 w 43"/>
                  <a:gd name="T9" fmla="*/ 41 h 45"/>
                  <a:gd name="T10" fmla="*/ 38 w 43"/>
                  <a:gd name="T11" fmla="*/ 41 h 45"/>
                  <a:gd name="T12" fmla="*/ 23 w 43"/>
                  <a:gd name="T13" fmla="*/ 40 h 45"/>
                  <a:gd name="T14" fmla="*/ 23 w 43"/>
                  <a:gd name="T15" fmla="*/ 40 h 45"/>
                  <a:gd name="T16" fmla="*/ 4 w 43"/>
                  <a:gd name="T17" fmla="*/ 20 h 45"/>
                  <a:gd name="T18" fmla="*/ 2 w 43"/>
                  <a:gd name="T19" fmla="*/ 18 h 45"/>
                  <a:gd name="T20" fmla="*/ 2 w 43"/>
                  <a:gd name="T21" fmla="*/ 18 h 45"/>
                  <a:gd name="T22" fmla="*/ 5 w 43"/>
                  <a:gd name="T23"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5">
                    <a:moveTo>
                      <a:pt x="5" y="4"/>
                    </a:moveTo>
                    <a:cubicBezTo>
                      <a:pt x="9" y="0"/>
                      <a:pt x="16" y="0"/>
                      <a:pt x="20" y="5"/>
                    </a:cubicBezTo>
                    <a:cubicBezTo>
                      <a:pt x="20" y="5"/>
                      <a:pt x="20" y="5"/>
                      <a:pt x="20" y="5"/>
                    </a:cubicBezTo>
                    <a:cubicBezTo>
                      <a:pt x="39" y="25"/>
                      <a:pt x="39" y="25"/>
                      <a:pt x="39" y="25"/>
                    </a:cubicBezTo>
                    <a:cubicBezTo>
                      <a:pt x="43" y="30"/>
                      <a:pt x="43" y="37"/>
                      <a:pt x="38" y="41"/>
                    </a:cubicBezTo>
                    <a:cubicBezTo>
                      <a:pt x="38" y="41"/>
                      <a:pt x="38" y="41"/>
                      <a:pt x="38" y="41"/>
                    </a:cubicBezTo>
                    <a:cubicBezTo>
                      <a:pt x="34" y="45"/>
                      <a:pt x="27" y="45"/>
                      <a:pt x="23" y="40"/>
                    </a:cubicBezTo>
                    <a:cubicBezTo>
                      <a:pt x="23" y="40"/>
                      <a:pt x="23" y="40"/>
                      <a:pt x="23" y="40"/>
                    </a:cubicBezTo>
                    <a:cubicBezTo>
                      <a:pt x="4" y="20"/>
                      <a:pt x="4" y="20"/>
                      <a:pt x="4" y="20"/>
                    </a:cubicBezTo>
                    <a:cubicBezTo>
                      <a:pt x="3" y="19"/>
                      <a:pt x="3" y="18"/>
                      <a:pt x="2" y="18"/>
                    </a:cubicBezTo>
                    <a:cubicBezTo>
                      <a:pt x="2" y="18"/>
                      <a:pt x="2" y="18"/>
                      <a:pt x="2" y="18"/>
                    </a:cubicBezTo>
                    <a:cubicBezTo>
                      <a:pt x="0" y="13"/>
                      <a:pt x="1" y="8"/>
                      <a:pt x="5" y="4"/>
                    </a:cubicBez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55" name="Freeform 93"/>
              <p:cNvSpPr>
                <a:spLocks/>
              </p:cNvSpPr>
              <p:nvPr/>
            </p:nvSpPr>
            <p:spPr bwMode="auto">
              <a:xfrm>
                <a:off x="-1211083" y="4718246"/>
                <a:ext cx="190471" cy="131768"/>
              </a:xfrm>
              <a:custGeom>
                <a:avLst/>
                <a:gdLst>
                  <a:gd name="T0" fmla="*/ 2 w 51"/>
                  <a:gd name="T1" fmla="*/ 27 h 35"/>
                  <a:gd name="T2" fmla="*/ 17 w 51"/>
                  <a:gd name="T3" fmla="*/ 33 h 35"/>
                  <a:gd name="T4" fmla="*/ 17 w 51"/>
                  <a:gd name="T5" fmla="*/ 33 h 35"/>
                  <a:gd name="T6" fmla="*/ 42 w 51"/>
                  <a:gd name="T7" fmla="*/ 23 h 35"/>
                  <a:gd name="T8" fmla="*/ 49 w 51"/>
                  <a:gd name="T9" fmla="*/ 9 h 35"/>
                  <a:gd name="T10" fmla="*/ 49 w 51"/>
                  <a:gd name="T11" fmla="*/ 9 h 35"/>
                  <a:gd name="T12" fmla="*/ 34 w 51"/>
                  <a:gd name="T13" fmla="*/ 2 h 35"/>
                  <a:gd name="T14" fmla="*/ 34 w 51"/>
                  <a:gd name="T15" fmla="*/ 2 h 35"/>
                  <a:gd name="T16" fmla="*/ 9 w 51"/>
                  <a:gd name="T17" fmla="*/ 12 h 35"/>
                  <a:gd name="T18" fmla="*/ 6 w 51"/>
                  <a:gd name="T19" fmla="*/ 14 h 35"/>
                  <a:gd name="T20" fmla="*/ 6 w 51"/>
                  <a:gd name="T21" fmla="*/ 14 h 35"/>
                  <a:gd name="T22" fmla="*/ 2 w 51"/>
                  <a:gd name="T23"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5">
                    <a:moveTo>
                      <a:pt x="2" y="27"/>
                    </a:moveTo>
                    <a:cubicBezTo>
                      <a:pt x="4" y="33"/>
                      <a:pt x="11" y="35"/>
                      <a:pt x="17" y="33"/>
                    </a:cubicBezTo>
                    <a:cubicBezTo>
                      <a:pt x="17" y="33"/>
                      <a:pt x="17" y="33"/>
                      <a:pt x="17" y="33"/>
                    </a:cubicBezTo>
                    <a:cubicBezTo>
                      <a:pt x="42" y="23"/>
                      <a:pt x="42" y="23"/>
                      <a:pt x="42" y="23"/>
                    </a:cubicBezTo>
                    <a:cubicBezTo>
                      <a:pt x="48" y="21"/>
                      <a:pt x="51" y="14"/>
                      <a:pt x="49" y="9"/>
                    </a:cubicBezTo>
                    <a:cubicBezTo>
                      <a:pt x="49" y="9"/>
                      <a:pt x="49" y="9"/>
                      <a:pt x="49" y="9"/>
                    </a:cubicBezTo>
                    <a:cubicBezTo>
                      <a:pt x="47" y="3"/>
                      <a:pt x="40" y="0"/>
                      <a:pt x="34" y="2"/>
                    </a:cubicBezTo>
                    <a:cubicBezTo>
                      <a:pt x="34" y="2"/>
                      <a:pt x="34" y="2"/>
                      <a:pt x="34" y="2"/>
                    </a:cubicBezTo>
                    <a:cubicBezTo>
                      <a:pt x="9" y="12"/>
                      <a:pt x="9" y="12"/>
                      <a:pt x="9" y="12"/>
                    </a:cubicBezTo>
                    <a:cubicBezTo>
                      <a:pt x="8" y="13"/>
                      <a:pt x="7" y="13"/>
                      <a:pt x="6" y="14"/>
                    </a:cubicBezTo>
                    <a:cubicBezTo>
                      <a:pt x="6" y="14"/>
                      <a:pt x="6" y="14"/>
                      <a:pt x="6" y="14"/>
                    </a:cubicBezTo>
                    <a:cubicBezTo>
                      <a:pt x="2" y="17"/>
                      <a:pt x="0" y="22"/>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56" name="Freeform 94"/>
              <p:cNvSpPr>
                <a:spLocks noEditPoints="1"/>
              </p:cNvSpPr>
              <p:nvPr/>
            </p:nvSpPr>
            <p:spPr bwMode="auto">
              <a:xfrm>
                <a:off x="-2249157" y="4167358"/>
                <a:ext cx="801572" cy="806484"/>
              </a:xfrm>
              <a:custGeom>
                <a:avLst/>
                <a:gdLst>
                  <a:gd name="T0" fmla="*/ 0 w 214"/>
                  <a:gd name="T1" fmla="*/ 108 h 215"/>
                  <a:gd name="T2" fmla="*/ 107 w 214"/>
                  <a:gd name="T3" fmla="*/ 0 h 215"/>
                  <a:gd name="T4" fmla="*/ 107 w 214"/>
                  <a:gd name="T5" fmla="*/ 0 h 215"/>
                  <a:gd name="T6" fmla="*/ 214 w 214"/>
                  <a:gd name="T7" fmla="*/ 108 h 215"/>
                  <a:gd name="T8" fmla="*/ 214 w 214"/>
                  <a:gd name="T9" fmla="*/ 108 h 215"/>
                  <a:gd name="T10" fmla="*/ 107 w 214"/>
                  <a:gd name="T11" fmla="*/ 215 h 215"/>
                  <a:gd name="T12" fmla="*/ 107 w 214"/>
                  <a:gd name="T13" fmla="*/ 215 h 215"/>
                  <a:gd name="T14" fmla="*/ 0 w 214"/>
                  <a:gd name="T15" fmla="*/ 108 h 215"/>
                  <a:gd name="T16" fmla="*/ 10 w 214"/>
                  <a:gd name="T17" fmla="*/ 108 h 215"/>
                  <a:gd name="T18" fmla="*/ 107 w 214"/>
                  <a:gd name="T19" fmla="*/ 205 h 215"/>
                  <a:gd name="T20" fmla="*/ 107 w 214"/>
                  <a:gd name="T21" fmla="*/ 205 h 215"/>
                  <a:gd name="T22" fmla="*/ 204 w 214"/>
                  <a:gd name="T23" fmla="*/ 108 h 215"/>
                  <a:gd name="T24" fmla="*/ 204 w 214"/>
                  <a:gd name="T25" fmla="*/ 108 h 215"/>
                  <a:gd name="T26" fmla="*/ 107 w 214"/>
                  <a:gd name="T27" fmla="*/ 11 h 215"/>
                  <a:gd name="T28" fmla="*/ 107 w 214"/>
                  <a:gd name="T29" fmla="*/ 11 h 215"/>
                  <a:gd name="T30" fmla="*/ 10 w 214"/>
                  <a:gd name="T31" fmla="*/ 108 h 215"/>
                  <a:gd name="T32" fmla="*/ 10 w 214"/>
                  <a:gd name="T33" fmla="*/ 10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4" h="215">
                    <a:moveTo>
                      <a:pt x="0" y="108"/>
                    </a:moveTo>
                    <a:cubicBezTo>
                      <a:pt x="0" y="48"/>
                      <a:pt x="48" y="0"/>
                      <a:pt x="107" y="0"/>
                    </a:cubicBezTo>
                    <a:cubicBezTo>
                      <a:pt x="107" y="0"/>
                      <a:pt x="107" y="0"/>
                      <a:pt x="107" y="0"/>
                    </a:cubicBezTo>
                    <a:cubicBezTo>
                      <a:pt x="166" y="0"/>
                      <a:pt x="214" y="48"/>
                      <a:pt x="214" y="108"/>
                    </a:cubicBezTo>
                    <a:cubicBezTo>
                      <a:pt x="214" y="108"/>
                      <a:pt x="214" y="108"/>
                      <a:pt x="214" y="108"/>
                    </a:cubicBezTo>
                    <a:cubicBezTo>
                      <a:pt x="214" y="167"/>
                      <a:pt x="166" y="215"/>
                      <a:pt x="107" y="215"/>
                    </a:cubicBezTo>
                    <a:cubicBezTo>
                      <a:pt x="107" y="215"/>
                      <a:pt x="107" y="215"/>
                      <a:pt x="107" y="215"/>
                    </a:cubicBezTo>
                    <a:cubicBezTo>
                      <a:pt x="48" y="215"/>
                      <a:pt x="0" y="167"/>
                      <a:pt x="0" y="108"/>
                    </a:cubicBezTo>
                    <a:close/>
                    <a:moveTo>
                      <a:pt x="10" y="108"/>
                    </a:moveTo>
                    <a:cubicBezTo>
                      <a:pt x="10" y="161"/>
                      <a:pt x="54" y="204"/>
                      <a:pt x="107" y="205"/>
                    </a:cubicBezTo>
                    <a:cubicBezTo>
                      <a:pt x="107" y="205"/>
                      <a:pt x="107" y="205"/>
                      <a:pt x="107" y="205"/>
                    </a:cubicBezTo>
                    <a:cubicBezTo>
                      <a:pt x="161" y="204"/>
                      <a:pt x="204" y="161"/>
                      <a:pt x="204" y="108"/>
                    </a:cubicBezTo>
                    <a:cubicBezTo>
                      <a:pt x="204" y="108"/>
                      <a:pt x="204" y="108"/>
                      <a:pt x="204" y="108"/>
                    </a:cubicBezTo>
                    <a:cubicBezTo>
                      <a:pt x="204" y="54"/>
                      <a:pt x="161" y="11"/>
                      <a:pt x="107" y="11"/>
                    </a:cubicBezTo>
                    <a:cubicBezTo>
                      <a:pt x="107" y="11"/>
                      <a:pt x="107" y="11"/>
                      <a:pt x="107" y="11"/>
                    </a:cubicBezTo>
                    <a:cubicBezTo>
                      <a:pt x="54" y="11"/>
                      <a:pt x="10" y="54"/>
                      <a:pt x="10" y="108"/>
                    </a:cubicBezTo>
                    <a:cubicBezTo>
                      <a:pt x="10" y="108"/>
                      <a:pt x="10" y="108"/>
                      <a:pt x="10" y="108"/>
                    </a:cubicBezTo>
                    <a:close/>
                  </a:path>
                </a:pathLst>
              </a:custGeom>
              <a:solidFill>
                <a:sysClr val="windowText" lastClr="000000">
                  <a:lumMod val="85000"/>
                  <a:lumOff val="15000"/>
                </a:sysClr>
              </a:solid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57" name="Freeform 95"/>
              <p:cNvSpPr>
                <a:spLocks noEditPoints="1"/>
              </p:cNvSpPr>
              <p:nvPr/>
            </p:nvSpPr>
            <p:spPr bwMode="auto">
              <a:xfrm>
                <a:off x="-2553911" y="3864133"/>
                <a:ext cx="1414255" cy="1412934"/>
              </a:xfrm>
              <a:custGeom>
                <a:avLst/>
                <a:gdLst>
                  <a:gd name="T0" fmla="*/ 377 w 377"/>
                  <a:gd name="T1" fmla="*/ 182 h 377"/>
                  <a:gd name="T2" fmla="*/ 341 w 377"/>
                  <a:gd name="T3" fmla="*/ 149 h 377"/>
                  <a:gd name="T4" fmla="*/ 325 w 377"/>
                  <a:gd name="T5" fmla="*/ 110 h 377"/>
                  <a:gd name="T6" fmla="*/ 327 w 377"/>
                  <a:gd name="T7" fmla="*/ 61 h 377"/>
                  <a:gd name="T8" fmla="*/ 324 w 377"/>
                  <a:gd name="T9" fmla="*/ 58 h 377"/>
                  <a:gd name="T10" fmla="*/ 319 w 377"/>
                  <a:gd name="T11" fmla="*/ 53 h 377"/>
                  <a:gd name="T12" fmla="*/ 317 w 377"/>
                  <a:gd name="T13" fmla="*/ 51 h 377"/>
                  <a:gd name="T14" fmla="*/ 268 w 377"/>
                  <a:gd name="T15" fmla="*/ 53 h 377"/>
                  <a:gd name="T16" fmla="*/ 229 w 377"/>
                  <a:gd name="T17" fmla="*/ 36 h 377"/>
                  <a:gd name="T18" fmla="*/ 196 w 377"/>
                  <a:gd name="T19" fmla="*/ 0 h 377"/>
                  <a:gd name="T20" fmla="*/ 192 w 377"/>
                  <a:gd name="T21" fmla="*/ 0 h 377"/>
                  <a:gd name="T22" fmla="*/ 185 w 377"/>
                  <a:gd name="T23" fmla="*/ 0 h 377"/>
                  <a:gd name="T24" fmla="*/ 182 w 377"/>
                  <a:gd name="T25" fmla="*/ 0 h 377"/>
                  <a:gd name="T26" fmla="*/ 149 w 377"/>
                  <a:gd name="T27" fmla="*/ 36 h 377"/>
                  <a:gd name="T28" fmla="*/ 109 w 377"/>
                  <a:gd name="T29" fmla="*/ 52 h 377"/>
                  <a:gd name="T30" fmla="*/ 60 w 377"/>
                  <a:gd name="T31" fmla="*/ 50 h 377"/>
                  <a:gd name="T32" fmla="*/ 58 w 377"/>
                  <a:gd name="T33" fmla="*/ 52 h 377"/>
                  <a:gd name="T34" fmla="*/ 53 w 377"/>
                  <a:gd name="T35" fmla="*/ 57 h 377"/>
                  <a:gd name="T36" fmla="*/ 50 w 377"/>
                  <a:gd name="T37" fmla="*/ 60 h 377"/>
                  <a:gd name="T38" fmla="*/ 52 w 377"/>
                  <a:gd name="T39" fmla="*/ 108 h 377"/>
                  <a:gd name="T40" fmla="*/ 36 w 377"/>
                  <a:gd name="T41" fmla="*/ 148 h 377"/>
                  <a:gd name="T42" fmla="*/ 0 w 377"/>
                  <a:gd name="T43" fmla="*/ 181 h 377"/>
                  <a:gd name="T44" fmla="*/ 0 w 377"/>
                  <a:gd name="T45" fmla="*/ 184 h 377"/>
                  <a:gd name="T46" fmla="*/ 0 w 377"/>
                  <a:gd name="T47" fmla="*/ 191 h 377"/>
                  <a:gd name="T48" fmla="*/ 0 w 377"/>
                  <a:gd name="T49" fmla="*/ 195 h 377"/>
                  <a:gd name="T50" fmla="*/ 35 w 377"/>
                  <a:gd name="T51" fmla="*/ 228 h 377"/>
                  <a:gd name="T52" fmla="*/ 51 w 377"/>
                  <a:gd name="T53" fmla="*/ 267 h 377"/>
                  <a:gd name="T54" fmla="*/ 49 w 377"/>
                  <a:gd name="T55" fmla="*/ 316 h 377"/>
                  <a:gd name="T56" fmla="*/ 52 w 377"/>
                  <a:gd name="T57" fmla="*/ 319 h 377"/>
                  <a:gd name="T58" fmla="*/ 57 w 377"/>
                  <a:gd name="T59" fmla="*/ 324 h 377"/>
                  <a:gd name="T60" fmla="*/ 59 w 377"/>
                  <a:gd name="T61" fmla="*/ 326 h 377"/>
                  <a:gd name="T62" fmla="*/ 108 w 377"/>
                  <a:gd name="T63" fmla="*/ 324 h 377"/>
                  <a:gd name="T64" fmla="*/ 147 w 377"/>
                  <a:gd name="T65" fmla="*/ 341 h 377"/>
                  <a:gd name="T66" fmla="*/ 180 w 377"/>
                  <a:gd name="T67" fmla="*/ 377 h 377"/>
                  <a:gd name="T68" fmla="*/ 184 w 377"/>
                  <a:gd name="T69" fmla="*/ 377 h 377"/>
                  <a:gd name="T70" fmla="*/ 191 w 377"/>
                  <a:gd name="T71" fmla="*/ 377 h 377"/>
                  <a:gd name="T72" fmla="*/ 194 w 377"/>
                  <a:gd name="T73" fmla="*/ 377 h 377"/>
                  <a:gd name="T74" fmla="*/ 227 w 377"/>
                  <a:gd name="T75" fmla="*/ 341 h 377"/>
                  <a:gd name="T76" fmla="*/ 267 w 377"/>
                  <a:gd name="T77" fmla="*/ 325 h 377"/>
                  <a:gd name="T78" fmla="*/ 316 w 377"/>
                  <a:gd name="T79" fmla="*/ 327 h 377"/>
                  <a:gd name="T80" fmla="*/ 318 w 377"/>
                  <a:gd name="T81" fmla="*/ 325 h 377"/>
                  <a:gd name="T82" fmla="*/ 323 w 377"/>
                  <a:gd name="T83" fmla="*/ 320 h 377"/>
                  <a:gd name="T84" fmla="*/ 326 w 377"/>
                  <a:gd name="T85" fmla="*/ 317 h 377"/>
                  <a:gd name="T86" fmla="*/ 324 w 377"/>
                  <a:gd name="T87" fmla="*/ 269 h 377"/>
                  <a:gd name="T88" fmla="*/ 341 w 377"/>
                  <a:gd name="T89" fmla="*/ 229 h 377"/>
                  <a:gd name="T90" fmla="*/ 377 w 377"/>
                  <a:gd name="T91" fmla="*/ 196 h 377"/>
                  <a:gd name="T92" fmla="*/ 377 w 377"/>
                  <a:gd name="T93" fmla="*/ 193 h 377"/>
                  <a:gd name="T94" fmla="*/ 377 w 377"/>
                  <a:gd name="T95" fmla="*/ 186 h 377"/>
                  <a:gd name="T96" fmla="*/ 377 w 377"/>
                  <a:gd name="T97" fmla="*/ 182 h 377"/>
                  <a:gd name="T98" fmla="*/ 188 w 377"/>
                  <a:gd name="T99" fmla="*/ 303 h 377"/>
                  <a:gd name="T100" fmla="*/ 73 w 377"/>
                  <a:gd name="T101" fmla="*/ 189 h 377"/>
                  <a:gd name="T102" fmla="*/ 188 w 377"/>
                  <a:gd name="T103" fmla="*/ 74 h 377"/>
                  <a:gd name="T104" fmla="*/ 303 w 377"/>
                  <a:gd name="T105" fmla="*/ 189 h 377"/>
                  <a:gd name="T106" fmla="*/ 188 w 377"/>
                  <a:gd name="T107" fmla="*/ 30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7" h="377">
                    <a:moveTo>
                      <a:pt x="377" y="182"/>
                    </a:moveTo>
                    <a:cubicBezTo>
                      <a:pt x="377" y="160"/>
                      <a:pt x="354" y="152"/>
                      <a:pt x="341" y="149"/>
                    </a:cubicBezTo>
                    <a:cubicBezTo>
                      <a:pt x="337" y="135"/>
                      <a:pt x="332" y="122"/>
                      <a:pt x="325" y="110"/>
                    </a:cubicBezTo>
                    <a:cubicBezTo>
                      <a:pt x="332" y="99"/>
                      <a:pt x="343" y="77"/>
                      <a:pt x="327" y="61"/>
                    </a:cubicBezTo>
                    <a:cubicBezTo>
                      <a:pt x="324" y="58"/>
                      <a:pt x="324" y="58"/>
                      <a:pt x="324" y="58"/>
                    </a:cubicBezTo>
                    <a:cubicBezTo>
                      <a:pt x="319" y="53"/>
                      <a:pt x="319" y="53"/>
                      <a:pt x="319" y="53"/>
                    </a:cubicBezTo>
                    <a:cubicBezTo>
                      <a:pt x="317" y="51"/>
                      <a:pt x="317" y="51"/>
                      <a:pt x="317" y="51"/>
                    </a:cubicBezTo>
                    <a:cubicBezTo>
                      <a:pt x="301" y="35"/>
                      <a:pt x="280" y="45"/>
                      <a:pt x="268" y="53"/>
                    </a:cubicBezTo>
                    <a:cubicBezTo>
                      <a:pt x="256" y="45"/>
                      <a:pt x="243" y="40"/>
                      <a:pt x="229" y="36"/>
                    </a:cubicBezTo>
                    <a:cubicBezTo>
                      <a:pt x="226" y="23"/>
                      <a:pt x="218" y="0"/>
                      <a:pt x="196" y="0"/>
                    </a:cubicBezTo>
                    <a:cubicBezTo>
                      <a:pt x="192" y="0"/>
                      <a:pt x="192" y="0"/>
                      <a:pt x="192" y="0"/>
                    </a:cubicBezTo>
                    <a:cubicBezTo>
                      <a:pt x="185" y="0"/>
                      <a:pt x="185" y="0"/>
                      <a:pt x="185" y="0"/>
                    </a:cubicBezTo>
                    <a:cubicBezTo>
                      <a:pt x="182" y="0"/>
                      <a:pt x="182" y="0"/>
                      <a:pt x="182" y="0"/>
                    </a:cubicBezTo>
                    <a:cubicBezTo>
                      <a:pt x="160" y="0"/>
                      <a:pt x="152" y="23"/>
                      <a:pt x="149" y="36"/>
                    </a:cubicBezTo>
                    <a:cubicBezTo>
                      <a:pt x="135" y="39"/>
                      <a:pt x="121" y="45"/>
                      <a:pt x="109" y="52"/>
                    </a:cubicBezTo>
                    <a:cubicBezTo>
                      <a:pt x="98" y="44"/>
                      <a:pt x="76" y="34"/>
                      <a:pt x="60" y="50"/>
                    </a:cubicBezTo>
                    <a:cubicBezTo>
                      <a:pt x="58" y="52"/>
                      <a:pt x="58" y="52"/>
                      <a:pt x="58" y="52"/>
                    </a:cubicBezTo>
                    <a:cubicBezTo>
                      <a:pt x="53" y="57"/>
                      <a:pt x="53" y="57"/>
                      <a:pt x="53" y="57"/>
                    </a:cubicBezTo>
                    <a:cubicBezTo>
                      <a:pt x="50" y="60"/>
                      <a:pt x="50" y="60"/>
                      <a:pt x="50" y="60"/>
                    </a:cubicBezTo>
                    <a:cubicBezTo>
                      <a:pt x="35" y="75"/>
                      <a:pt x="45" y="97"/>
                      <a:pt x="52" y="108"/>
                    </a:cubicBezTo>
                    <a:cubicBezTo>
                      <a:pt x="45" y="120"/>
                      <a:pt x="39" y="134"/>
                      <a:pt x="36" y="148"/>
                    </a:cubicBezTo>
                    <a:cubicBezTo>
                      <a:pt x="23" y="150"/>
                      <a:pt x="0" y="158"/>
                      <a:pt x="0" y="181"/>
                    </a:cubicBezTo>
                    <a:cubicBezTo>
                      <a:pt x="0" y="184"/>
                      <a:pt x="0" y="184"/>
                      <a:pt x="0" y="184"/>
                    </a:cubicBezTo>
                    <a:cubicBezTo>
                      <a:pt x="0" y="191"/>
                      <a:pt x="0" y="191"/>
                      <a:pt x="0" y="191"/>
                    </a:cubicBezTo>
                    <a:cubicBezTo>
                      <a:pt x="0" y="195"/>
                      <a:pt x="0" y="195"/>
                      <a:pt x="0" y="195"/>
                    </a:cubicBezTo>
                    <a:cubicBezTo>
                      <a:pt x="0" y="217"/>
                      <a:pt x="22" y="225"/>
                      <a:pt x="35" y="228"/>
                    </a:cubicBezTo>
                    <a:cubicBezTo>
                      <a:pt x="39" y="242"/>
                      <a:pt x="44" y="255"/>
                      <a:pt x="51" y="267"/>
                    </a:cubicBezTo>
                    <a:cubicBezTo>
                      <a:pt x="44" y="279"/>
                      <a:pt x="33" y="300"/>
                      <a:pt x="49" y="316"/>
                    </a:cubicBezTo>
                    <a:cubicBezTo>
                      <a:pt x="52" y="319"/>
                      <a:pt x="52" y="319"/>
                      <a:pt x="52" y="319"/>
                    </a:cubicBezTo>
                    <a:cubicBezTo>
                      <a:pt x="57" y="324"/>
                      <a:pt x="57" y="324"/>
                      <a:pt x="57" y="324"/>
                    </a:cubicBezTo>
                    <a:cubicBezTo>
                      <a:pt x="59" y="326"/>
                      <a:pt x="59" y="326"/>
                      <a:pt x="59" y="326"/>
                    </a:cubicBezTo>
                    <a:cubicBezTo>
                      <a:pt x="75" y="342"/>
                      <a:pt x="97" y="332"/>
                      <a:pt x="108" y="324"/>
                    </a:cubicBezTo>
                    <a:cubicBezTo>
                      <a:pt x="120" y="332"/>
                      <a:pt x="133" y="337"/>
                      <a:pt x="147" y="341"/>
                    </a:cubicBezTo>
                    <a:cubicBezTo>
                      <a:pt x="150" y="354"/>
                      <a:pt x="158" y="377"/>
                      <a:pt x="180" y="377"/>
                    </a:cubicBezTo>
                    <a:cubicBezTo>
                      <a:pt x="184" y="377"/>
                      <a:pt x="184" y="377"/>
                      <a:pt x="184" y="377"/>
                    </a:cubicBezTo>
                    <a:cubicBezTo>
                      <a:pt x="191" y="377"/>
                      <a:pt x="191" y="377"/>
                      <a:pt x="191" y="377"/>
                    </a:cubicBezTo>
                    <a:cubicBezTo>
                      <a:pt x="194" y="377"/>
                      <a:pt x="194" y="377"/>
                      <a:pt x="194" y="377"/>
                    </a:cubicBezTo>
                    <a:cubicBezTo>
                      <a:pt x="217" y="377"/>
                      <a:pt x="225" y="355"/>
                      <a:pt x="227" y="341"/>
                    </a:cubicBezTo>
                    <a:cubicBezTo>
                      <a:pt x="241" y="338"/>
                      <a:pt x="255" y="332"/>
                      <a:pt x="267" y="325"/>
                    </a:cubicBezTo>
                    <a:cubicBezTo>
                      <a:pt x="278" y="333"/>
                      <a:pt x="300" y="343"/>
                      <a:pt x="316" y="327"/>
                    </a:cubicBezTo>
                    <a:cubicBezTo>
                      <a:pt x="318" y="325"/>
                      <a:pt x="318" y="325"/>
                      <a:pt x="318" y="325"/>
                    </a:cubicBezTo>
                    <a:cubicBezTo>
                      <a:pt x="323" y="320"/>
                      <a:pt x="323" y="320"/>
                      <a:pt x="323" y="320"/>
                    </a:cubicBezTo>
                    <a:cubicBezTo>
                      <a:pt x="326" y="317"/>
                      <a:pt x="326" y="317"/>
                      <a:pt x="326" y="317"/>
                    </a:cubicBezTo>
                    <a:cubicBezTo>
                      <a:pt x="342" y="302"/>
                      <a:pt x="331" y="280"/>
                      <a:pt x="324" y="269"/>
                    </a:cubicBezTo>
                    <a:cubicBezTo>
                      <a:pt x="331" y="257"/>
                      <a:pt x="337" y="243"/>
                      <a:pt x="341" y="229"/>
                    </a:cubicBezTo>
                    <a:cubicBezTo>
                      <a:pt x="354" y="227"/>
                      <a:pt x="377" y="219"/>
                      <a:pt x="377" y="196"/>
                    </a:cubicBezTo>
                    <a:cubicBezTo>
                      <a:pt x="377" y="193"/>
                      <a:pt x="377" y="193"/>
                      <a:pt x="377" y="193"/>
                    </a:cubicBezTo>
                    <a:cubicBezTo>
                      <a:pt x="377" y="186"/>
                      <a:pt x="377" y="186"/>
                      <a:pt x="377" y="186"/>
                    </a:cubicBezTo>
                    <a:lnTo>
                      <a:pt x="377" y="182"/>
                    </a:lnTo>
                    <a:close/>
                    <a:moveTo>
                      <a:pt x="188" y="303"/>
                    </a:moveTo>
                    <a:cubicBezTo>
                      <a:pt x="125" y="303"/>
                      <a:pt x="73" y="252"/>
                      <a:pt x="73" y="189"/>
                    </a:cubicBezTo>
                    <a:cubicBezTo>
                      <a:pt x="73" y="125"/>
                      <a:pt x="125" y="74"/>
                      <a:pt x="188" y="74"/>
                    </a:cubicBezTo>
                    <a:cubicBezTo>
                      <a:pt x="252" y="74"/>
                      <a:pt x="303" y="125"/>
                      <a:pt x="303" y="189"/>
                    </a:cubicBezTo>
                    <a:cubicBezTo>
                      <a:pt x="303" y="252"/>
                      <a:pt x="252" y="303"/>
                      <a:pt x="188" y="303"/>
                    </a:cubicBez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58" name="Freeform 96"/>
              <p:cNvSpPr>
                <a:spLocks/>
              </p:cNvSpPr>
              <p:nvPr/>
            </p:nvSpPr>
            <p:spPr bwMode="auto">
              <a:xfrm>
                <a:off x="-1574564" y="3559322"/>
                <a:ext cx="847599" cy="847758"/>
              </a:xfrm>
              <a:custGeom>
                <a:avLst/>
                <a:gdLst>
                  <a:gd name="T0" fmla="*/ 204 w 226"/>
                  <a:gd name="T1" fmla="*/ 90 h 226"/>
                  <a:gd name="T2" fmla="*/ 195 w 226"/>
                  <a:gd name="T3" fmla="*/ 66 h 226"/>
                  <a:gd name="T4" fmla="*/ 196 w 226"/>
                  <a:gd name="T5" fmla="*/ 37 h 226"/>
                  <a:gd name="T6" fmla="*/ 195 w 226"/>
                  <a:gd name="T7" fmla="*/ 35 h 226"/>
                  <a:gd name="T8" fmla="*/ 192 w 226"/>
                  <a:gd name="T9" fmla="*/ 32 h 226"/>
                  <a:gd name="T10" fmla="*/ 190 w 226"/>
                  <a:gd name="T11" fmla="*/ 31 h 226"/>
                  <a:gd name="T12" fmla="*/ 161 w 226"/>
                  <a:gd name="T13" fmla="*/ 32 h 226"/>
                  <a:gd name="T14" fmla="*/ 137 w 226"/>
                  <a:gd name="T15" fmla="*/ 22 h 226"/>
                  <a:gd name="T16" fmla="*/ 117 w 226"/>
                  <a:gd name="T17" fmla="*/ 0 h 226"/>
                  <a:gd name="T18" fmla="*/ 115 w 226"/>
                  <a:gd name="T19" fmla="*/ 0 h 226"/>
                  <a:gd name="T20" fmla="*/ 111 w 226"/>
                  <a:gd name="T21" fmla="*/ 0 h 226"/>
                  <a:gd name="T22" fmla="*/ 109 w 226"/>
                  <a:gd name="T23" fmla="*/ 0 h 226"/>
                  <a:gd name="T24" fmla="*/ 89 w 226"/>
                  <a:gd name="T25" fmla="*/ 22 h 226"/>
                  <a:gd name="T26" fmla="*/ 66 w 226"/>
                  <a:gd name="T27" fmla="*/ 31 h 226"/>
                  <a:gd name="T28" fmla="*/ 36 w 226"/>
                  <a:gd name="T29" fmla="*/ 30 h 226"/>
                  <a:gd name="T30" fmla="*/ 35 w 226"/>
                  <a:gd name="T31" fmla="*/ 32 h 226"/>
                  <a:gd name="T32" fmla="*/ 32 w 226"/>
                  <a:gd name="T33" fmla="*/ 35 h 226"/>
                  <a:gd name="T34" fmla="*/ 30 w 226"/>
                  <a:gd name="T35" fmla="*/ 36 h 226"/>
                  <a:gd name="T36" fmla="*/ 31 w 226"/>
                  <a:gd name="T37" fmla="*/ 65 h 226"/>
                  <a:gd name="T38" fmla="*/ 21 w 226"/>
                  <a:gd name="T39" fmla="*/ 89 h 226"/>
                  <a:gd name="T40" fmla="*/ 0 w 226"/>
                  <a:gd name="T41" fmla="*/ 109 h 226"/>
                  <a:gd name="T42" fmla="*/ 0 w 226"/>
                  <a:gd name="T43" fmla="*/ 111 h 226"/>
                  <a:gd name="T44" fmla="*/ 0 w 226"/>
                  <a:gd name="T45" fmla="*/ 115 h 226"/>
                  <a:gd name="T46" fmla="*/ 0 w 226"/>
                  <a:gd name="T47" fmla="*/ 117 h 226"/>
                  <a:gd name="T48" fmla="*/ 0 w 226"/>
                  <a:gd name="T49" fmla="*/ 119 h 226"/>
                  <a:gd name="T50" fmla="*/ 7 w 226"/>
                  <a:gd name="T51" fmla="*/ 122 h 226"/>
                  <a:gd name="T52" fmla="*/ 36 w 226"/>
                  <a:gd name="T53" fmla="*/ 114 h 226"/>
                  <a:gd name="T54" fmla="*/ 44 w 226"/>
                  <a:gd name="T55" fmla="*/ 115 h 226"/>
                  <a:gd name="T56" fmla="*/ 44 w 226"/>
                  <a:gd name="T57" fmla="*/ 113 h 226"/>
                  <a:gd name="T58" fmla="*/ 113 w 226"/>
                  <a:gd name="T59" fmla="*/ 44 h 226"/>
                  <a:gd name="T60" fmla="*/ 182 w 226"/>
                  <a:gd name="T61" fmla="*/ 113 h 226"/>
                  <a:gd name="T62" fmla="*/ 113 w 226"/>
                  <a:gd name="T63" fmla="*/ 182 h 226"/>
                  <a:gd name="T64" fmla="*/ 82 w 226"/>
                  <a:gd name="T65" fmla="*/ 175 h 226"/>
                  <a:gd name="T66" fmla="*/ 75 w 226"/>
                  <a:gd name="T67" fmla="*/ 191 h 226"/>
                  <a:gd name="T68" fmla="*/ 80 w 226"/>
                  <a:gd name="T69" fmla="*/ 202 h 226"/>
                  <a:gd name="T70" fmla="*/ 88 w 226"/>
                  <a:gd name="T71" fmla="*/ 205 h 226"/>
                  <a:gd name="T72" fmla="*/ 108 w 226"/>
                  <a:gd name="T73" fmla="*/ 226 h 226"/>
                  <a:gd name="T74" fmla="*/ 110 w 226"/>
                  <a:gd name="T75" fmla="*/ 226 h 226"/>
                  <a:gd name="T76" fmla="*/ 114 w 226"/>
                  <a:gd name="T77" fmla="*/ 226 h 226"/>
                  <a:gd name="T78" fmla="*/ 117 w 226"/>
                  <a:gd name="T79" fmla="*/ 226 h 226"/>
                  <a:gd name="T80" fmla="*/ 136 w 226"/>
                  <a:gd name="T81" fmla="*/ 205 h 226"/>
                  <a:gd name="T82" fmla="*/ 160 w 226"/>
                  <a:gd name="T83" fmla="*/ 195 h 226"/>
                  <a:gd name="T84" fmla="*/ 189 w 226"/>
                  <a:gd name="T85" fmla="*/ 196 h 226"/>
                  <a:gd name="T86" fmla="*/ 191 w 226"/>
                  <a:gd name="T87" fmla="*/ 195 h 226"/>
                  <a:gd name="T88" fmla="*/ 194 w 226"/>
                  <a:gd name="T89" fmla="*/ 192 h 226"/>
                  <a:gd name="T90" fmla="*/ 195 w 226"/>
                  <a:gd name="T91" fmla="*/ 191 h 226"/>
                  <a:gd name="T92" fmla="*/ 194 w 226"/>
                  <a:gd name="T93" fmla="*/ 161 h 226"/>
                  <a:gd name="T94" fmla="*/ 204 w 226"/>
                  <a:gd name="T95" fmla="*/ 138 h 226"/>
                  <a:gd name="T96" fmla="*/ 226 w 226"/>
                  <a:gd name="T97" fmla="*/ 118 h 226"/>
                  <a:gd name="T98" fmla="*/ 226 w 226"/>
                  <a:gd name="T99" fmla="*/ 116 h 226"/>
                  <a:gd name="T100" fmla="*/ 226 w 226"/>
                  <a:gd name="T101" fmla="*/ 112 h 226"/>
                  <a:gd name="T102" fmla="*/ 226 w 226"/>
                  <a:gd name="T103" fmla="*/ 110 h 226"/>
                  <a:gd name="T104" fmla="*/ 204 w 226"/>
                  <a:gd name="T105" fmla="*/ 9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6" h="226">
                    <a:moveTo>
                      <a:pt x="204" y="90"/>
                    </a:moveTo>
                    <a:cubicBezTo>
                      <a:pt x="202" y="81"/>
                      <a:pt x="199" y="73"/>
                      <a:pt x="195" y="66"/>
                    </a:cubicBezTo>
                    <a:cubicBezTo>
                      <a:pt x="199" y="59"/>
                      <a:pt x="206" y="46"/>
                      <a:pt x="196" y="37"/>
                    </a:cubicBezTo>
                    <a:cubicBezTo>
                      <a:pt x="195" y="35"/>
                      <a:pt x="195" y="35"/>
                      <a:pt x="195" y="35"/>
                    </a:cubicBezTo>
                    <a:cubicBezTo>
                      <a:pt x="192" y="32"/>
                      <a:pt x="192" y="32"/>
                      <a:pt x="192" y="32"/>
                    </a:cubicBezTo>
                    <a:cubicBezTo>
                      <a:pt x="190" y="31"/>
                      <a:pt x="190" y="31"/>
                      <a:pt x="190" y="31"/>
                    </a:cubicBezTo>
                    <a:cubicBezTo>
                      <a:pt x="181" y="21"/>
                      <a:pt x="168" y="27"/>
                      <a:pt x="161" y="32"/>
                    </a:cubicBezTo>
                    <a:cubicBezTo>
                      <a:pt x="154" y="28"/>
                      <a:pt x="146" y="24"/>
                      <a:pt x="137" y="22"/>
                    </a:cubicBezTo>
                    <a:cubicBezTo>
                      <a:pt x="136" y="14"/>
                      <a:pt x="131" y="0"/>
                      <a:pt x="117" y="0"/>
                    </a:cubicBezTo>
                    <a:cubicBezTo>
                      <a:pt x="115" y="0"/>
                      <a:pt x="115" y="0"/>
                      <a:pt x="115" y="0"/>
                    </a:cubicBezTo>
                    <a:cubicBezTo>
                      <a:pt x="111" y="0"/>
                      <a:pt x="111" y="0"/>
                      <a:pt x="111" y="0"/>
                    </a:cubicBezTo>
                    <a:cubicBezTo>
                      <a:pt x="109" y="0"/>
                      <a:pt x="109" y="0"/>
                      <a:pt x="109" y="0"/>
                    </a:cubicBezTo>
                    <a:cubicBezTo>
                      <a:pt x="96" y="0"/>
                      <a:pt x="91" y="14"/>
                      <a:pt x="89" y="22"/>
                    </a:cubicBezTo>
                    <a:cubicBezTo>
                      <a:pt x="81" y="24"/>
                      <a:pt x="73" y="27"/>
                      <a:pt x="66" y="31"/>
                    </a:cubicBezTo>
                    <a:cubicBezTo>
                      <a:pt x="59" y="27"/>
                      <a:pt x="46" y="21"/>
                      <a:pt x="36" y="30"/>
                    </a:cubicBezTo>
                    <a:cubicBezTo>
                      <a:pt x="35" y="32"/>
                      <a:pt x="35" y="32"/>
                      <a:pt x="35" y="32"/>
                    </a:cubicBezTo>
                    <a:cubicBezTo>
                      <a:pt x="32" y="35"/>
                      <a:pt x="32" y="35"/>
                      <a:pt x="32" y="35"/>
                    </a:cubicBezTo>
                    <a:cubicBezTo>
                      <a:pt x="30" y="36"/>
                      <a:pt x="30" y="36"/>
                      <a:pt x="30" y="36"/>
                    </a:cubicBezTo>
                    <a:cubicBezTo>
                      <a:pt x="21" y="45"/>
                      <a:pt x="27" y="58"/>
                      <a:pt x="31" y="65"/>
                    </a:cubicBezTo>
                    <a:cubicBezTo>
                      <a:pt x="27" y="72"/>
                      <a:pt x="24" y="80"/>
                      <a:pt x="21" y="89"/>
                    </a:cubicBezTo>
                    <a:cubicBezTo>
                      <a:pt x="14" y="90"/>
                      <a:pt x="0" y="95"/>
                      <a:pt x="0" y="109"/>
                    </a:cubicBezTo>
                    <a:cubicBezTo>
                      <a:pt x="0" y="111"/>
                      <a:pt x="0" y="111"/>
                      <a:pt x="0" y="111"/>
                    </a:cubicBezTo>
                    <a:cubicBezTo>
                      <a:pt x="0" y="115"/>
                      <a:pt x="0" y="115"/>
                      <a:pt x="0" y="115"/>
                    </a:cubicBezTo>
                    <a:cubicBezTo>
                      <a:pt x="0" y="117"/>
                      <a:pt x="0" y="117"/>
                      <a:pt x="0" y="117"/>
                    </a:cubicBezTo>
                    <a:cubicBezTo>
                      <a:pt x="0" y="118"/>
                      <a:pt x="0" y="118"/>
                      <a:pt x="0" y="119"/>
                    </a:cubicBezTo>
                    <a:cubicBezTo>
                      <a:pt x="2" y="120"/>
                      <a:pt x="5" y="121"/>
                      <a:pt x="7" y="122"/>
                    </a:cubicBezTo>
                    <a:cubicBezTo>
                      <a:pt x="15" y="118"/>
                      <a:pt x="25" y="114"/>
                      <a:pt x="36" y="114"/>
                    </a:cubicBezTo>
                    <a:cubicBezTo>
                      <a:pt x="39" y="114"/>
                      <a:pt x="41" y="114"/>
                      <a:pt x="44" y="115"/>
                    </a:cubicBezTo>
                    <a:cubicBezTo>
                      <a:pt x="44" y="114"/>
                      <a:pt x="44" y="114"/>
                      <a:pt x="44" y="113"/>
                    </a:cubicBezTo>
                    <a:cubicBezTo>
                      <a:pt x="44" y="75"/>
                      <a:pt x="75" y="44"/>
                      <a:pt x="113" y="44"/>
                    </a:cubicBezTo>
                    <a:cubicBezTo>
                      <a:pt x="151" y="44"/>
                      <a:pt x="182" y="75"/>
                      <a:pt x="182" y="113"/>
                    </a:cubicBezTo>
                    <a:cubicBezTo>
                      <a:pt x="182" y="151"/>
                      <a:pt x="151" y="182"/>
                      <a:pt x="113" y="182"/>
                    </a:cubicBezTo>
                    <a:cubicBezTo>
                      <a:pt x="102" y="182"/>
                      <a:pt x="91" y="179"/>
                      <a:pt x="82" y="175"/>
                    </a:cubicBezTo>
                    <a:cubicBezTo>
                      <a:pt x="80" y="181"/>
                      <a:pt x="78" y="186"/>
                      <a:pt x="75" y="191"/>
                    </a:cubicBezTo>
                    <a:cubicBezTo>
                      <a:pt x="77" y="195"/>
                      <a:pt x="79" y="198"/>
                      <a:pt x="80" y="202"/>
                    </a:cubicBezTo>
                    <a:cubicBezTo>
                      <a:pt x="83" y="203"/>
                      <a:pt x="86" y="204"/>
                      <a:pt x="88" y="205"/>
                    </a:cubicBezTo>
                    <a:cubicBezTo>
                      <a:pt x="90" y="212"/>
                      <a:pt x="95" y="226"/>
                      <a:pt x="108" y="226"/>
                    </a:cubicBezTo>
                    <a:cubicBezTo>
                      <a:pt x="110" y="226"/>
                      <a:pt x="110" y="226"/>
                      <a:pt x="110" y="226"/>
                    </a:cubicBezTo>
                    <a:cubicBezTo>
                      <a:pt x="114" y="226"/>
                      <a:pt x="114" y="226"/>
                      <a:pt x="114" y="226"/>
                    </a:cubicBezTo>
                    <a:cubicBezTo>
                      <a:pt x="117" y="226"/>
                      <a:pt x="117" y="226"/>
                      <a:pt x="117" y="226"/>
                    </a:cubicBezTo>
                    <a:cubicBezTo>
                      <a:pt x="130" y="226"/>
                      <a:pt x="135" y="213"/>
                      <a:pt x="136" y="205"/>
                    </a:cubicBezTo>
                    <a:cubicBezTo>
                      <a:pt x="145" y="203"/>
                      <a:pt x="153" y="199"/>
                      <a:pt x="160" y="195"/>
                    </a:cubicBezTo>
                    <a:cubicBezTo>
                      <a:pt x="167" y="200"/>
                      <a:pt x="180" y="206"/>
                      <a:pt x="189" y="196"/>
                    </a:cubicBezTo>
                    <a:cubicBezTo>
                      <a:pt x="191" y="195"/>
                      <a:pt x="191" y="195"/>
                      <a:pt x="191" y="195"/>
                    </a:cubicBezTo>
                    <a:cubicBezTo>
                      <a:pt x="194" y="192"/>
                      <a:pt x="194" y="192"/>
                      <a:pt x="194" y="192"/>
                    </a:cubicBezTo>
                    <a:cubicBezTo>
                      <a:pt x="195" y="191"/>
                      <a:pt x="195" y="191"/>
                      <a:pt x="195" y="191"/>
                    </a:cubicBezTo>
                    <a:cubicBezTo>
                      <a:pt x="205" y="181"/>
                      <a:pt x="199" y="168"/>
                      <a:pt x="194" y="161"/>
                    </a:cubicBezTo>
                    <a:cubicBezTo>
                      <a:pt x="199" y="154"/>
                      <a:pt x="202" y="146"/>
                      <a:pt x="204" y="138"/>
                    </a:cubicBezTo>
                    <a:cubicBezTo>
                      <a:pt x="212" y="136"/>
                      <a:pt x="226" y="131"/>
                      <a:pt x="226" y="118"/>
                    </a:cubicBezTo>
                    <a:cubicBezTo>
                      <a:pt x="226" y="116"/>
                      <a:pt x="226" y="116"/>
                      <a:pt x="226" y="116"/>
                    </a:cubicBezTo>
                    <a:cubicBezTo>
                      <a:pt x="226" y="112"/>
                      <a:pt x="226" y="112"/>
                      <a:pt x="226" y="112"/>
                    </a:cubicBezTo>
                    <a:cubicBezTo>
                      <a:pt x="226" y="110"/>
                      <a:pt x="226" y="110"/>
                      <a:pt x="226" y="110"/>
                    </a:cubicBezTo>
                    <a:cubicBezTo>
                      <a:pt x="226" y="96"/>
                      <a:pt x="212" y="91"/>
                      <a:pt x="204" y="90"/>
                    </a:cubicBez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59" name="Freeform 97"/>
              <p:cNvSpPr>
                <a:spLocks/>
              </p:cNvSpPr>
              <p:nvPr/>
            </p:nvSpPr>
            <p:spPr bwMode="auto">
              <a:xfrm>
                <a:off x="-1395204" y="3743477"/>
                <a:ext cx="484118" cy="484209"/>
              </a:xfrm>
              <a:custGeom>
                <a:avLst/>
                <a:gdLst>
                  <a:gd name="T0" fmla="*/ 129 w 129"/>
                  <a:gd name="T1" fmla="*/ 64 h 129"/>
                  <a:gd name="T2" fmla="*/ 65 w 129"/>
                  <a:gd name="T3" fmla="*/ 0 h 129"/>
                  <a:gd name="T4" fmla="*/ 0 w 129"/>
                  <a:gd name="T5" fmla="*/ 64 h 129"/>
                  <a:gd name="T6" fmla="*/ 1 w 129"/>
                  <a:gd name="T7" fmla="*/ 67 h 129"/>
                  <a:gd name="T8" fmla="*/ 7 w 129"/>
                  <a:gd name="T9" fmla="*/ 70 h 129"/>
                  <a:gd name="T10" fmla="*/ 7 w 129"/>
                  <a:gd name="T11" fmla="*/ 64 h 129"/>
                  <a:gd name="T12" fmla="*/ 65 w 129"/>
                  <a:gd name="T13" fmla="*/ 6 h 129"/>
                  <a:gd name="T14" fmla="*/ 123 w 129"/>
                  <a:gd name="T15" fmla="*/ 64 h 129"/>
                  <a:gd name="T16" fmla="*/ 65 w 129"/>
                  <a:gd name="T17" fmla="*/ 122 h 129"/>
                  <a:gd name="T18" fmla="*/ 36 w 129"/>
                  <a:gd name="T19" fmla="*/ 115 h 129"/>
                  <a:gd name="T20" fmla="*/ 35 w 129"/>
                  <a:gd name="T21" fmla="*/ 121 h 129"/>
                  <a:gd name="T22" fmla="*/ 65 w 129"/>
                  <a:gd name="T23" fmla="*/ 129 h 129"/>
                  <a:gd name="T24" fmla="*/ 129 w 129"/>
                  <a:gd name="T25" fmla="*/ 6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29">
                    <a:moveTo>
                      <a:pt x="129" y="64"/>
                    </a:moveTo>
                    <a:cubicBezTo>
                      <a:pt x="129" y="29"/>
                      <a:pt x="100" y="0"/>
                      <a:pt x="65" y="0"/>
                    </a:cubicBezTo>
                    <a:cubicBezTo>
                      <a:pt x="29" y="0"/>
                      <a:pt x="0" y="29"/>
                      <a:pt x="0" y="64"/>
                    </a:cubicBezTo>
                    <a:cubicBezTo>
                      <a:pt x="0" y="65"/>
                      <a:pt x="1" y="66"/>
                      <a:pt x="1" y="67"/>
                    </a:cubicBezTo>
                    <a:cubicBezTo>
                      <a:pt x="3" y="68"/>
                      <a:pt x="5" y="69"/>
                      <a:pt x="7" y="70"/>
                    </a:cubicBezTo>
                    <a:cubicBezTo>
                      <a:pt x="7" y="68"/>
                      <a:pt x="7" y="66"/>
                      <a:pt x="7" y="64"/>
                    </a:cubicBezTo>
                    <a:cubicBezTo>
                      <a:pt x="7" y="32"/>
                      <a:pt x="33" y="6"/>
                      <a:pt x="65" y="6"/>
                    </a:cubicBezTo>
                    <a:cubicBezTo>
                      <a:pt x="97" y="6"/>
                      <a:pt x="123" y="32"/>
                      <a:pt x="123" y="64"/>
                    </a:cubicBezTo>
                    <a:cubicBezTo>
                      <a:pt x="123" y="96"/>
                      <a:pt x="97" y="122"/>
                      <a:pt x="65" y="122"/>
                    </a:cubicBezTo>
                    <a:cubicBezTo>
                      <a:pt x="54" y="122"/>
                      <a:pt x="44" y="120"/>
                      <a:pt x="36" y="115"/>
                    </a:cubicBezTo>
                    <a:cubicBezTo>
                      <a:pt x="36" y="117"/>
                      <a:pt x="35" y="119"/>
                      <a:pt x="35" y="121"/>
                    </a:cubicBezTo>
                    <a:cubicBezTo>
                      <a:pt x="44" y="126"/>
                      <a:pt x="54" y="129"/>
                      <a:pt x="65" y="129"/>
                    </a:cubicBezTo>
                    <a:cubicBezTo>
                      <a:pt x="100" y="129"/>
                      <a:pt x="129" y="100"/>
                      <a:pt x="12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60" name="Freeform 98"/>
              <p:cNvSpPr>
                <a:spLocks/>
              </p:cNvSpPr>
              <p:nvPr/>
            </p:nvSpPr>
            <p:spPr bwMode="auto">
              <a:xfrm>
                <a:off x="-2531686" y="4586328"/>
                <a:ext cx="7935" cy="7937"/>
              </a:xfrm>
              <a:custGeom>
                <a:avLst/>
                <a:gdLst>
                  <a:gd name="T0" fmla="*/ 0 w 2"/>
                  <a:gd name="T1" fmla="*/ 2 h 2"/>
                  <a:gd name="T2" fmla="*/ 2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cubicBezTo>
                      <a:pt x="1" y="2"/>
                      <a:pt x="1" y="1"/>
                      <a:pt x="2" y="0"/>
                    </a:cubicBezTo>
                    <a:cubicBezTo>
                      <a:pt x="2" y="0"/>
                      <a:pt x="2" y="0"/>
                      <a:pt x="2" y="0"/>
                    </a:cubicBezTo>
                    <a:cubicBezTo>
                      <a:pt x="1" y="1"/>
                      <a:pt x="1" y="2"/>
                      <a:pt x="0" y="2"/>
                    </a:cubicBezTo>
                    <a:cubicBezTo>
                      <a:pt x="0" y="2"/>
                      <a:pt x="0" y="2"/>
                      <a:pt x="0" y="2"/>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61" name="Freeform 99"/>
              <p:cNvSpPr>
                <a:spLocks/>
              </p:cNvSpPr>
              <p:nvPr/>
            </p:nvSpPr>
            <p:spPr bwMode="auto">
              <a:xfrm>
                <a:off x="-2516187" y="4568826"/>
                <a:ext cx="3175" cy="6351"/>
              </a:xfrm>
              <a:custGeom>
                <a:avLst/>
                <a:gdLst>
                  <a:gd name="T0" fmla="*/ 0 w 1"/>
                  <a:gd name="T1" fmla="*/ 2 h 2"/>
                  <a:gd name="T2" fmla="*/ 1 w 1"/>
                  <a:gd name="T3" fmla="*/ 0 h 2"/>
                  <a:gd name="T4" fmla="*/ 1 w 1"/>
                  <a:gd name="T5" fmla="*/ 0 h 2"/>
                  <a:gd name="T6" fmla="*/ 1 w 1"/>
                  <a:gd name="T7" fmla="*/ 0 h 2"/>
                  <a:gd name="T8" fmla="*/ 1 w 1"/>
                  <a:gd name="T9" fmla="*/ 0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0"/>
                    </a:cubicBezTo>
                    <a:cubicBezTo>
                      <a:pt x="1" y="0"/>
                      <a:pt x="1" y="0"/>
                      <a:pt x="1" y="0"/>
                    </a:cubicBezTo>
                    <a:cubicBezTo>
                      <a:pt x="1" y="0"/>
                      <a:pt x="1" y="0"/>
                      <a:pt x="1" y="0"/>
                    </a:cubicBezTo>
                    <a:cubicBezTo>
                      <a:pt x="1" y="0"/>
                      <a:pt x="1" y="0"/>
                      <a:pt x="1" y="0"/>
                    </a:cubicBezTo>
                    <a:cubicBezTo>
                      <a:pt x="1"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64" name="组合 63"/>
          <p:cNvGrpSpPr/>
          <p:nvPr/>
        </p:nvGrpSpPr>
        <p:grpSpPr>
          <a:xfrm>
            <a:off x="1534929" y="1341682"/>
            <a:ext cx="1007218" cy="1227102"/>
            <a:chOff x="1534929" y="1341682"/>
            <a:chExt cx="1007218" cy="1227102"/>
          </a:xfrm>
          <a:solidFill>
            <a:srgbClr val="04A7FA">
              <a:lumMod val="75000"/>
            </a:srgbClr>
          </a:solidFill>
        </p:grpSpPr>
        <p:sp>
          <p:nvSpPr>
            <p:cNvPr id="65" name="等腰三角形 80"/>
            <p:cNvSpPr/>
            <p:nvPr/>
          </p:nvSpPr>
          <p:spPr>
            <a:xfrm flipV="1">
              <a:off x="1534929" y="1341682"/>
              <a:ext cx="1007218" cy="12271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66" name="等腰三角形 80"/>
            <p:cNvSpPr/>
            <p:nvPr/>
          </p:nvSpPr>
          <p:spPr>
            <a:xfrm flipV="1">
              <a:off x="1693438" y="1506328"/>
              <a:ext cx="690200" cy="840877"/>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nvGrpSpPr>
            <p:cNvPr id="67" name="组合 66"/>
            <p:cNvGrpSpPr/>
            <p:nvPr/>
          </p:nvGrpSpPr>
          <p:grpSpPr>
            <a:xfrm>
              <a:off x="1863580" y="1703979"/>
              <a:ext cx="349917" cy="322333"/>
              <a:chOff x="4076704" y="3759197"/>
              <a:chExt cx="1530351" cy="1409703"/>
            </a:xfrm>
            <a:grpFill/>
            <a:effectLst/>
          </p:grpSpPr>
          <p:sp>
            <p:nvSpPr>
              <p:cNvPr id="68"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69"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0"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sp>
            <p:nvSpPr>
              <p:cNvPr id="71"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solidFill>
                <a:sysClr val="windowText" lastClr="000000">
                  <a:lumMod val="85000"/>
                  <a:lumOff val="1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72" name="组合 71"/>
          <p:cNvGrpSpPr/>
          <p:nvPr/>
        </p:nvGrpSpPr>
        <p:grpSpPr>
          <a:xfrm>
            <a:off x="6699073" y="3144848"/>
            <a:ext cx="1007216" cy="1227102"/>
            <a:chOff x="6699072" y="3144848"/>
            <a:chExt cx="1007216" cy="1227102"/>
          </a:xfrm>
        </p:grpSpPr>
        <p:grpSp>
          <p:nvGrpSpPr>
            <p:cNvPr id="73" name="组合 72"/>
            <p:cNvGrpSpPr/>
            <p:nvPr/>
          </p:nvGrpSpPr>
          <p:grpSpPr>
            <a:xfrm rot="10800000">
              <a:off x="6699072" y="3144848"/>
              <a:ext cx="1007216" cy="1227102"/>
              <a:chOff x="3058445" y="3397615"/>
              <a:chExt cx="1089941" cy="1327886"/>
            </a:xfrm>
          </p:grpSpPr>
          <p:sp>
            <p:nvSpPr>
              <p:cNvPr id="75" name="等腰三角形 80"/>
              <p:cNvSpPr/>
              <p:nvPr/>
            </p:nvSpPr>
            <p:spPr>
              <a:xfrm flipV="1">
                <a:off x="3058445" y="3397615"/>
                <a:ext cx="1089941" cy="132788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a:gsLst>
                  <a:gs pos="0">
                    <a:srgbClr val="8A0012"/>
                  </a:gs>
                  <a:gs pos="50000">
                    <a:srgbClr val="E01425"/>
                  </a:gs>
                  <a:gs pos="100000">
                    <a:srgbClr val="DF6342"/>
                  </a:gs>
                </a:gsLst>
                <a:lin ang="5400000" scaled="0"/>
              </a:gradFill>
              <a:ln w="2540"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sp>
            <p:nvSpPr>
              <p:cNvPr id="76" name="等腰三角形 80"/>
              <p:cNvSpPr/>
              <p:nvPr/>
            </p:nvSpPr>
            <p:spPr>
              <a:xfrm flipV="1">
                <a:off x="3229972" y="3573374"/>
                <a:ext cx="746886" cy="909940"/>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ysClr val="window" lastClr="FFFFFF"/>
              </a:solidFill>
              <a:ln w="3175" cap="flat" cmpd="sng" algn="ctr">
                <a:noFill/>
                <a:prstDash val="solid"/>
              </a:ln>
              <a:effectLst/>
            </p:spPr>
            <p:txBody>
              <a:bodyPr rtlCol="0" anchor="ctr"/>
              <a:lstStyle/>
              <a:p>
                <a:pPr algn="ctr">
                  <a:defRPr/>
                </a:pPr>
                <a:endParaRPr lang="zh-CN" altLang="en-US" kern="0">
                  <a:solidFill>
                    <a:sysClr val="window" lastClr="FFFFFF"/>
                  </a:solidFill>
                  <a:latin typeface="微软雅黑" pitchFamily="34" charset="-122"/>
                  <a:ea typeface="微软雅黑" pitchFamily="34" charset="-122"/>
                </a:endParaRPr>
              </a:p>
            </p:txBody>
          </p:sp>
        </p:grpSp>
        <p:sp>
          <p:nvSpPr>
            <p:cNvPr id="74" name="Freeform 194"/>
            <p:cNvSpPr>
              <a:spLocks noEditPoints="1"/>
            </p:cNvSpPr>
            <p:nvPr/>
          </p:nvSpPr>
          <p:spPr bwMode="auto">
            <a:xfrm>
              <a:off x="7001189" y="3688772"/>
              <a:ext cx="415405" cy="336511"/>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ysClr val="windowText" lastClr="000000">
                <a:lumMod val="85000"/>
                <a:lumOff val="15000"/>
              </a:sysClr>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lumMod val="85000"/>
                    <a:lumOff val="15000"/>
                  </a:sysClr>
                </a:solidFill>
                <a:latin typeface="微软雅黑" pitchFamily="34" charset="-122"/>
                <a:ea typeface="微软雅黑" pitchFamily="34" charset="-122"/>
              </a:endParaRPr>
            </a:p>
          </p:txBody>
        </p:sp>
      </p:grpSp>
      <p:cxnSp>
        <p:nvCxnSpPr>
          <p:cNvPr id="77" name="直接连接符 76"/>
          <p:cNvCxnSpPr/>
          <p:nvPr/>
        </p:nvCxnSpPr>
        <p:spPr>
          <a:xfrm>
            <a:off x="572361" y="2854670"/>
            <a:ext cx="7999282" cy="0"/>
          </a:xfrm>
          <a:prstGeom prst="line">
            <a:avLst/>
          </a:prstGeom>
          <a:noFill/>
          <a:ln w="19050" cap="flat" cmpd="sng" algn="ctr">
            <a:solidFill>
              <a:sysClr val="window" lastClr="FFFFFF"/>
            </a:solidFill>
            <a:prstDash val="solid"/>
          </a:ln>
          <a:effectLst/>
        </p:spPr>
      </p:cxn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500"/>
                                        <p:tgtEl>
                                          <p:spTgt spid="12"/>
                                        </p:tgtEl>
                                      </p:cBhvr>
                                    </p:animEffect>
                                  </p:childTnLst>
                                </p:cTn>
                              </p:par>
                              <p:par>
                                <p:cTn id="12" presetID="16" presetClass="entr" presetSubtype="37" fill="hold" nodeType="withEffect">
                                  <p:stCondLst>
                                    <p:cond delay="0"/>
                                  </p:stCondLst>
                                  <p:childTnLst>
                                    <p:set>
                                      <p:cBhvr>
                                        <p:cTn id="13" dur="1" fill="hold">
                                          <p:stCondLst>
                                            <p:cond delay="0"/>
                                          </p:stCondLst>
                                        </p:cTn>
                                        <p:tgtEl>
                                          <p:spTgt spid="77"/>
                                        </p:tgtEl>
                                        <p:attrNameLst>
                                          <p:attrName>style.visibility</p:attrName>
                                        </p:attrNameLst>
                                      </p:cBhvr>
                                      <p:to>
                                        <p:strVal val="visible"/>
                                      </p:to>
                                    </p:set>
                                    <p:animEffect transition="in" filter="barn(outVertical)">
                                      <p:cBhvr>
                                        <p:cTn id="14" dur="500"/>
                                        <p:tgtEl>
                                          <p:spTgt spid="77"/>
                                        </p:tgtEl>
                                      </p:cBhvr>
                                    </p:animEffect>
                                  </p:childTnLst>
                                </p:cTn>
                              </p:par>
                            </p:childTnLst>
                          </p:cTn>
                        </p:par>
                        <p:par>
                          <p:cTn id="15" fill="hold">
                            <p:stCondLst>
                              <p:cond delay="1000"/>
                            </p:stCondLst>
                            <p:childTnLst>
                              <p:par>
                                <p:cTn id="16" presetID="23" presetClass="entr" presetSubtype="3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strVal val="4*#ppt_w"/>
                                          </p:val>
                                        </p:tav>
                                        <p:tav tm="100000">
                                          <p:val>
                                            <p:strVal val="#ppt_w"/>
                                          </p:val>
                                        </p:tav>
                                      </p:tavLst>
                                    </p:anim>
                                    <p:anim calcmode="lin" valueType="num">
                                      <p:cBhvr>
                                        <p:cTn id="19" dur="500" fill="hold"/>
                                        <p:tgtEl>
                                          <p:spTgt spid="13"/>
                                        </p:tgtEl>
                                        <p:attrNameLst>
                                          <p:attrName>ppt_h</p:attrName>
                                        </p:attrNameLst>
                                      </p:cBhvr>
                                      <p:tavLst>
                                        <p:tav tm="0">
                                          <p:val>
                                            <p:strVal val="4*#ppt_h"/>
                                          </p:val>
                                        </p:tav>
                                        <p:tav tm="100000">
                                          <p:val>
                                            <p:strVal val="#ppt_h"/>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fade">
                                      <p:cBhvr>
                                        <p:cTn id="23" dur="1000"/>
                                        <p:tgtEl>
                                          <p:spTgt spid="64"/>
                                        </p:tgtEl>
                                      </p:cBhvr>
                                    </p:animEffect>
                                    <p:anim calcmode="lin" valueType="num">
                                      <p:cBhvr>
                                        <p:cTn id="24" dur="1000" fill="hold"/>
                                        <p:tgtEl>
                                          <p:spTgt spid="64"/>
                                        </p:tgtEl>
                                        <p:attrNameLst>
                                          <p:attrName>ppt_x</p:attrName>
                                        </p:attrNameLst>
                                      </p:cBhvr>
                                      <p:tavLst>
                                        <p:tav tm="0">
                                          <p:val>
                                            <p:strVal val="#ppt_x"/>
                                          </p:val>
                                        </p:tav>
                                        <p:tav tm="100000">
                                          <p:val>
                                            <p:strVal val="#ppt_x"/>
                                          </p:val>
                                        </p:tav>
                                      </p:tavLst>
                                    </p:anim>
                                    <p:anim calcmode="lin" valueType="num">
                                      <p:cBhvr>
                                        <p:cTn id="25" dur="1000" fill="hold"/>
                                        <p:tgtEl>
                                          <p:spTgt spid="64"/>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p:tgtEl>
                                          <p:spTgt spid="9"/>
                                        </p:tgtEl>
                                        <p:attrNameLst>
                                          <p:attrName>ppt_x</p:attrName>
                                        </p:attrNameLst>
                                      </p:cBhvr>
                                      <p:tavLst>
                                        <p:tav tm="0">
                                          <p:val>
                                            <p:strVal val="#ppt_x-#ppt_w*1.125000"/>
                                          </p:val>
                                        </p:tav>
                                        <p:tav tm="100000">
                                          <p:val>
                                            <p:strVal val="#ppt_x"/>
                                          </p:val>
                                        </p:tav>
                                      </p:tavLst>
                                    </p:anim>
                                    <p:animEffect transition="in" filter="wipe(right)">
                                      <p:cBhvr>
                                        <p:cTn id="30" dur="500"/>
                                        <p:tgtEl>
                                          <p:spTgt spid="9"/>
                                        </p:tgtEl>
                                      </p:cBhvr>
                                    </p:animEffect>
                                  </p:childTnLst>
                                </p:cTn>
                              </p:par>
                            </p:childTnLst>
                          </p:cTn>
                        </p:par>
                        <p:par>
                          <p:cTn id="31" fill="hold">
                            <p:stCondLst>
                              <p:cond delay="3000"/>
                            </p:stCondLst>
                            <p:childTnLst>
                              <p:par>
                                <p:cTn id="32" presetID="23" presetClass="entr" presetSubtype="32"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4*#ppt_w"/>
                                          </p:val>
                                        </p:tav>
                                        <p:tav tm="100000">
                                          <p:val>
                                            <p:strVal val="#ppt_w"/>
                                          </p:val>
                                        </p:tav>
                                      </p:tavLst>
                                    </p:anim>
                                    <p:anim calcmode="lin" valueType="num">
                                      <p:cBhvr>
                                        <p:cTn id="35" dur="500" fill="hold"/>
                                        <p:tgtEl>
                                          <p:spTgt spid="19"/>
                                        </p:tgtEl>
                                        <p:attrNameLst>
                                          <p:attrName>ppt_h</p:attrName>
                                        </p:attrNameLst>
                                      </p:cBhvr>
                                      <p:tavLst>
                                        <p:tav tm="0">
                                          <p:val>
                                            <p:strVal val="4*#ppt_h"/>
                                          </p:val>
                                        </p:tav>
                                        <p:tav tm="100000">
                                          <p:val>
                                            <p:strVal val="#ppt_h"/>
                                          </p:val>
                                        </p:tav>
                                      </p:tavLst>
                                    </p:anim>
                                  </p:childTnLst>
                                </p:cTn>
                              </p:par>
                            </p:childTnLst>
                          </p:cTn>
                        </p:par>
                        <p:par>
                          <p:cTn id="36" fill="hold">
                            <p:stCondLst>
                              <p:cond delay="3500"/>
                            </p:stCondLst>
                            <p:childTnLst>
                              <p:par>
                                <p:cTn id="37" presetID="47" presetClass="entr" presetSubtype="0" fill="hold"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anim calcmode="lin" valueType="num">
                                      <p:cBhvr>
                                        <p:cTn id="40" dur="1000" fill="hold"/>
                                        <p:tgtEl>
                                          <p:spTgt spid="46"/>
                                        </p:tgtEl>
                                        <p:attrNameLst>
                                          <p:attrName>ppt_x</p:attrName>
                                        </p:attrNameLst>
                                      </p:cBhvr>
                                      <p:tavLst>
                                        <p:tav tm="0">
                                          <p:val>
                                            <p:strVal val="#ppt_x"/>
                                          </p:val>
                                        </p:tav>
                                        <p:tav tm="100000">
                                          <p:val>
                                            <p:strVal val="#ppt_x"/>
                                          </p:val>
                                        </p:tav>
                                      </p:tavLst>
                                    </p:anim>
                                    <p:anim calcmode="lin" valueType="num">
                                      <p:cBhvr>
                                        <p:cTn id="41" dur="1000" fill="hold"/>
                                        <p:tgtEl>
                                          <p:spTgt spid="46"/>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 calcmode="lin" valueType="num">
                                      <p:cBhvr additive="base">
                                        <p:cTn id="45" dur="500"/>
                                        <p:tgtEl>
                                          <p:spTgt spid="40"/>
                                        </p:tgtEl>
                                        <p:attrNameLst>
                                          <p:attrName>ppt_x</p:attrName>
                                        </p:attrNameLst>
                                      </p:cBhvr>
                                      <p:tavLst>
                                        <p:tav tm="0">
                                          <p:val>
                                            <p:strVal val="#ppt_x+#ppt_w*1.125000"/>
                                          </p:val>
                                        </p:tav>
                                        <p:tav tm="100000">
                                          <p:val>
                                            <p:strVal val="#ppt_x"/>
                                          </p:val>
                                        </p:tav>
                                      </p:tavLst>
                                    </p:anim>
                                    <p:animEffect transition="in" filter="wipe(left)">
                                      <p:cBhvr>
                                        <p:cTn id="46" dur="500"/>
                                        <p:tgtEl>
                                          <p:spTgt spid="40"/>
                                        </p:tgtEl>
                                      </p:cBhvr>
                                    </p:animEffect>
                                  </p:childTnLst>
                                </p:cTn>
                              </p:par>
                            </p:childTnLst>
                          </p:cTn>
                        </p:par>
                        <p:par>
                          <p:cTn id="47" fill="hold">
                            <p:stCondLst>
                              <p:cond delay="5000"/>
                            </p:stCondLst>
                            <p:childTnLst>
                              <p:par>
                                <p:cTn id="48" presetID="23" presetClass="entr" presetSubtype="32"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p:cTn id="50" dur="500" fill="hold"/>
                                        <p:tgtEl>
                                          <p:spTgt spid="22"/>
                                        </p:tgtEl>
                                        <p:attrNameLst>
                                          <p:attrName>ppt_w</p:attrName>
                                        </p:attrNameLst>
                                      </p:cBhvr>
                                      <p:tavLst>
                                        <p:tav tm="0">
                                          <p:val>
                                            <p:strVal val="4*#ppt_w"/>
                                          </p:val>
                                        </p:tav>
                                        <p:tav tm="100000">
                                          <p:val>
                                            <p:strVal val="#ppt_w"/>
                                          </p:val>
                                        </p:tav>
                                      </p:tavLst>
                                    </p:anim>
                                    <p:anim calcmode="lin" valueType="num">
                                      <p:cBhvr>
                                        <p:cTn id="51" dur="500" fill="hold"/>
                                        <p:tgtEl>
                                          <p:spTgt spid="22"/>
                                        </p:tgtEl>
                                        <p:attrNameLst>
                                          <p:attrName>ppt_h</p:attrName>
                                        </p:attrNameLst>
                                      </p:cBhvr>
                                      <p:tavLst>
                                        <p:tav tm="0">
                                          <p:val>
                                            <p:strVal val="4*#ppt_h"/>
                                          </p:val>
                                        </p:tav>
                                        <p:tav tm="100000">
                                          <p:val>
                                            <p:strVal val="#ppt_h"/>
                                          </p:val>
                                        </p:tav>
                                      </p:tavLst>
                                    </p:anim>
                                  </p:childTnLst>
                                </p:cTn>
                              </p:par>
                            </p:childTnLst>
                          </p:cTn>
                        </p:par>
                        <p:par>
                          <p:cTn id="52" fill="hold">
                            <p:stCondLst>
                              <p:cond delay="5500"/>
                            </p:stCondLst>
                            <p:childTnLst>
                              <p:par>
                                <p:cTn id="53" presetID="42" presetClass="entr" presetSubtype="0" fill="hold"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1000"/>
                                        <p:tgtEl>
                                          <p:spTgt spid="51"/>
                                        </p:tgtEl>
                                      </p:cBhvr>
                                    </p:animEffect>
                                    <p:anim calcmode="lin" valueType="num">
                                      <p:cBhvr>
                                        <p:cTn id="56" dur="1000" fill="hold"/>
                                        <p:tgtEl>
                                          <p:spTgt spid="51"/>
                                        </p:tgtEl>
                                        <p:attrNameLst>
                                          <p:attrName>ppt_x</p:attrName>
                                        </p:attrNameLst>
                                      </p:cBhvr>
                                      <p:tavLst>
                                        <p:tav tm="0">
                                          <p:val>
                                            <p:strVal val="#ppt_x"/>
                                          </p:val>
                                        </p:tav>
                                        <p:tav tm="100000">
                                          <p:val>
                                            <p:strVal val="#ppt_x"/>
                                          </p:val>
                                        </p:tav>
                                      </p:tavLst>
                                    </p:anim>
                                    <p:anim calcmode="lin" valueType="num">
                                      <p:cBhvr>
                                        <p:cTn id="57" dur="1000" fill="hold"/>
                                        <p:tgtEl>
                                          <p:spTgt spid="51"/>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12" presetClass="entr" presetSubtype="8"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p:tgtEl>
                                          <p:spTgt spid="37"/>
                                        </p:tgtEl>
                                        <p:attrNameLst>
                                          <p:attrName>ppt_x</p:attrName>
                                        </p:attrNameLst>
                                      </p:cBhvr>
                                      <p:tavLst>
                                        <p:tav tm="0">
                                          <p:val>
                                            <p:strVal val="#ppt_x-#ppt_w*1.125000"/>
                                          </p:val>
                                        </p:tav>
                                        <p:tav tm="100000">
                                          <p:val>
                                            <p:strVal val="#ppt_x"/>
                                          </p:val>
                                        </p:tav>
                                      </p:tavLst>
                                    </p:anim>
                                    <p:animEffect transition="in" filter="wipe(right)">
                                      <p:cBhvr>
                                        <p:cTn id="62" dur="500"/>
                                        <p:tgtEl>
                                          <p:spTgt spid="37"/>
                                        </p:tgtEl>
                                      </p:cBhvr>
                                    </p:animEffect>
                                  </p:childTnLst>
                                </p:cTn>
                              </p:par>
                            </p:childTnLst>
                          </p:cTn>
                        </p:par>
                        <p:par>
                          <p:cTn id="63" fill="hold">
                            <p:stCondLst>
                              <p:cond delay="7000"/>
                            </p:stCondLst>
                            <p:childTnLst>
                              <p:par>
                                <p:cTn id="64" presetID="23" presetClass="entr" presetSubtype="32"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 calcmode="lin" valueType="num">
                                      <p:cBhvr>
                                        <p:cTn id="66" dur="500" fill="hold"/>
                                        <p:tgtEl>
                                          <p:spTgt spid="25"/>
                                        </p:tgtEl>
                                        <p:attrNameLst>
                                          <p:attrName>ppt_w</p:attrName>
                                        </p:attrNameLst>
                                      </p:cBhvr>
                                      <p:tavLst>
                                        <p:tav tm="0">
                                          <p:val>
                                            <p:strVal val="4*#ppt_w"/>
                                          </p:val>
                                        </p:tav>
                                        <p:tav tm="100000">
                                          <p:val>
                                            <p:strVal val="#ppt_w"/>
                                          </p:val>
                                        </p:tav>
                                      </p:tavLst>
                                    </p:anim>
                                    <p:anim calcmode="lin" valueType="num">
                                      <p:cBhvr>
                                        <p:cTn id="67" dur="500" fill="hold"/>
                                        <p:tgtEl>
                                          <p:spTgt spid="25"/>
                                        </p:tgtEl>
                                        <p:attrNameLst>
                                          <p:attrName>ppt_h</p:attrName>
                                        </p:attrNameLst>
                                      </p:cBhvr>
                                      <p:tavLst>
                                        <p:tav tm="0">
                                          <p:val>
                                            <p:strVal val="4*#ppt_h"/>
                                          </p:val>
                                        </p:tav>
                                        <p:tav tm="100000">
                                          <p:val>
                                            <p:strVal val="#ppt_h"/>
                                          </p:val>
                                        </p:tav>
                                      </p:tavLst>
                                    </p:anim>
                                  </p:childTnLst>
                                </p:cTn>
                              </p:par>
                            </p:childTnLst>
                          </p:cTn>
                        </p:par>
                        <p:par>
                          <p:cTn id="68" fill="hold">
                            <p:stCondLst>
                              <p:cond delay="7500"/>
                            </p:stCondLst>
                            <p:childTnLst>
                              <p:par>
                                <p:cTn id="69" presetID="47" presetClass="entr" presetSubtype="0" fill="hold" nodeType="afterEffect">
                                  <p:stCondLst>
                                    <p:cond delay="0"/>
                                  </p:stCondLst>
                                  <p:childTnLst>
                                    <p:set>
                                      <p:cBhvr>
                                        <p:cTn id="70" dur="1" fill="hold">
                                          <p:stCondLst>
                                            <p:cond delay="0"/>
                                          </p:stCondLst>
                                        </p:cTn>
                                        <p:tgtEl>
                                          <p:spTgt spid="72"/>
                                        </p:tgtEl>
                                        <p:attrNameLst>
                                          <p:attrName>style.visibility</p:attrName>
                                        </p:attrNameLst>
                                      </p:cBhvr>
                                      <p:to>
                                        <p:strVal val="visible"/>
                                      </p:to>
                                    </p:set>
                                    <p:animEffect transition="in" filter="fade">
                                      <p:cBhvr>
                                        <p:cTn id="71" dur="1000"/>
                                        <p:tgtEl>
                                          <p:spTgt spid="72"/>
                                        </p:tgtEl>
                                      </p:cBhvr>
                                    </p:animEffect>
                                    <p:anim calcmode="lin" valueType="num">
                                      <p:cBhvr>
                                        <p:cTn id="72" dur="1000" fill="hold"/>
                                        <p:tgtEl>
                                          <p:spTgt spid="72"/>
                                        </p:tgtEl>
                                        <p:attrNameLst>
                                          <p:attrName>ppt_x</p:attrName>
                                        </p:attrNameLst>
                                      </p:cBhvr>
                                      <p:tavLst>
                                        <p:tav tm="0">
                                          <p:val>
                                            <p:strVal val="#ppt_x"/>
                                          </p:val>
                                        </p:tav>
                                        <p:tav tm="100000">
                                          <p:val>
                                            <p:strVal val="#ppt_x"/>
                                          </p:val>
                                        </p:tav>
                                      </p:tavLst>
                                    </p:anim>
                                    <p:anim calcmode="lin" valueType="num">
                                      <p:cBhvr>
                                        <p:cTn id="73" dur="1000" fill="hold"/>
                                        <p:tgtEl>
                                          <p:spTgt spid="72"/>
                                        </p:tgtEl>
                                        <p:attrNameLst>
                                          <p:attrName>ppt_y</p:attrName>
                                        </p:attrNameLst>
                                      </p:cBhvr>
                                      <p:tavLst>
                                        <p:tav tm="0">
                                          <p:val>
                                            <p:strVal val="#ppt_y-.1"/>
                                          </p:val>
                                        </p:tav>
                                        <p:tav tm="100000">
                                          <p:val>
                                            <p:strVal val="#ppt_y"/>
                                          </p:val>
                                        </p:tav>
                                      </p:tavLst>
                                    </p:anim>
                                  </p:childTnLst>
                                </p:cTn>
                              </p:par>
                            </p:childTnLst>
                          </p:cTn>
                        </p:par>
                        <p:par>
                          <p:cTn id="74" fill="hold">
                            <p:stCondLst>
                              <p:cond delay="8500"/>
                            </p:stCondLst>
                            <p:childTnLst>
                              <p:par>
                                <p:cTn id="75" presetID="12" presetClass="entr" presetSubtype="2" fill="hold" nodeType="after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500"/>
                                        <p:tgtEl>
                                          <p:spTgt spid="43"/>
                                        </p:tgtEl>
                                        <p:attrNameLst>
                                          <p:attrName>ppt_x</p:attrName>
                                        </p:attrNameLst>
                                      </p:cBhvr>
                                      <p:tavLst>
                                        <p:tav tm="0">
                                          <p:val>
                                            <p:strVal val="#ppt_x+#ppt_w*1.125000"/>
                                          </p:val>
                                        </p:tav>
                                        <p:tav tm="100000">
                                          <p:val>
                                            <p:strVal val="#ppt_x"/>
                                          </p:val>
                                        </p:tav>
                                      </p:tavLst>
                                    </p:anim>
                                    <p:animEffect transition="in" filter="wipe(left)">
                                      <p:cBhvr>
                                        <p:cTn id="78" dur="500"/>
                                        <p:tgtEl>
                                          <p:spTgt spid="43"/>
                                        </p:tgtEl>
                                      </p:cBhvr>
                                    </p:animEffect>
                                  </p:childTnLst>
                                </p:cTn>
                              </p:par>
                            </p:childTnLst>
                          </p:cTn>
                        </p:par>
                        <p:par>
                          <p:cTn id="79" fill="hold">
                            <p:stCondLst>
                              <p:cond delay="9000"/>
                            </p:stCondLst>
                            <p:childTnLst>
                              <p:par>
                                <p:cTn id="80" presetID="53" presetClass="entr" presetSubtype="16"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1000" fill="hold"/>
                                        <p:tgtEl>
                                          <p:spTgt spid="16"/>
                                        </p:tgtEl>
                                        <p:attrNameLst>
                                          <p:attrName>ppt_w</p:attrName>
                                        </p:attrNameLst>
                                      </p:cBhvr>
                                      <p:tavLst>
                                        <p:tav tm="0">
                                          <p:val>
                                            <p:fltVal val="0"/>
                                          </p:val>
                                        </p:tav>
                                        <p:tav tm="100000">
                                          <p:val>
                                            <p:strVal val="#ppt_w"/>
                                          </p:val>
                                        </p:tav>
                                      </p:tavLst>
                                    </p:anim>
                                    <p:anim calcmode="lin" valueType="num">
                                      <p:cBhvr>
                                        <p:cTn id="83" dur="1000" fill="hold"/>
                                        <p:tgtEl>
                                          <p:spTgt spid="16"/>
                                        </p:tgtEl>
                                        <p:attrNameLst>
                                          <p:attrName>ppt_h</p:attrName>
                                        </p:attrNameLst>
                                      </p:cBhvr>
                                      <p:tavLst>
                                        <p:tav tm="0">
                                          <p:val>
                                            <p:fltVal val="0"/>
                                          </p:val>
                                        </p:tav>
                                        <p:tav tm="100000">
                                          <p:val>
                                            <p:strVal val="#ppt_h"/>
                                          </p:val>
                                        </p:tav>
                                      </p:tavLst>
                                    </p:anim>
                                    <p:animEffect transition="in" filter="fade">
                                      <p:cBhvr>
                                        <p:cTn id="84" dur="1000"/>
                                        <p:tgtEl>
                                          <p:spTgt spid="16"/>
                                        </p:tgtEl>
                                      </p:cBhvr>
                                    </p:animEffect>
                                  </p:childTnLst>
                                </p:cTn>
                              </p:par>
                              <p:par>
                                <p:cTn id="85" presetID="53" presetClass="entr" presetSubtype="16" fill="hold" nodeType="withEffect">
                                  <p:stCondLst>
                                    <p:cond delay="900"/>
                                  </p:stCondLst>
                                  <p:childTnLst>
                                    <p:set>
                                      <p:cBhvr>
                                        <p:cTn id="86" dur="1" fill="hold">
                                          <p:stCondLst>
                                            <p:cond delay="0"/>
                                          </p:stCondLst>
                                        </p:cTn>
                                        <p:tgtEl>
                                          <p:spTgt spid="28"/>
                                        </p:tgtEl>
                                        <p:attrNameLst>
                                          <p:attrName>style.visibility</p:attrName>
                                        </p:attrNameLst>
                                      </p:cBhvr>
                                      <p:to>
                                        <p:strVal val="visible"/>
                                      </p:to>
                                    </p:set>
                                    <p:anim calcmode="lin" valueType="num">
                                      <p:cBhvr>
                                        <p:cTn id="87" dur="1000" fill="hold"/>
                                        <p:tgtEl>
                                          <p:spTgt spid="28"/>
                                        </p:tgtEl>
                                        <p:attrNameLst>
                                          <p:attrName>ppt_w</p:attrName>
                                        </p:attrNameLst>
                                      </p:cBhvr>
                                      <p:tavLst>
                                        <p:tav tm="0">
                                          <p:val>
                                            <p:fltVal val="0"/>
                                          </p:val>
                                        </p:tav>
                                        <p:tav tm="100000">
                                          <p:val>
                                            <p:strVal val="#ppt_w"/>
                                          </p:val>
                                        </p:tav>
                                      </p:tavLst>
                                    </p:anim>
                                    <p:anim calcmode="lin" valueType="num">
                                      <p:cBhvr>
                                        <p:cTn id="88" dur="1000" fill="hold"/>
                                        <p:tgtEl>
                                          <p:spTgt spid="28"/>
                                        </p:tgtEl>
                                        <p:attrNameLst>
                                          <p:attrName>ppt_h</p:attrName>
                                        </p:attrNameLst>
                                      </p:cBhvr>
                                      <p:tavLst>
                                        <p:tav tm="0">
                                          <p:val>
                                            <p:fltVal val="0"/>
                                          </p:val>
                                        </p:tav>
                                        <p:tav tm="100000">
                                          <p:val>
                                            <p:strVal val="#ppt_h"/>
                                          </p:val>
                                        </p:tav>
                                      </p:tavLst>
                                    </p:anim>
                                    <p:animEffect transition="in" filter="fade">
                                      <p:cBhvr>
                                        <p:cTn id="89" dur="1000"/>
                                        <p:tgtEl>
                                          <p:spTgt spid="28"/>
                                        </p:tgtEl>
                                      </p:cBhvr>
                                    </p:animEffect>
                                  </p:childTnLst>
                                </p:cTn>
                              </p:par>
                              <p:par>
                                <p:cTn id="90" presetID="53" presetClass="entr" presetSubtype="16" fill="hold" nodeType="withEffect">
                                  <p:stCondLst>
                                    <p:cond delay="400"/>
                                  </p:stCondLst>
                                  <p:childTnLst>
                                    <p:set>
                                      <p:cBhvr>
                                        <p:cTn id="91" dur="1" fill="hold">
                                          <p:stCondLst>
                                            <p:cond delay="0"/>
                                          </p:stCondLst>
                                        </p:cTn>
                                        <p:tgtEl>
                                          <p:spTgt spid="31"/>
                                        </p:tgtEl>
                                        <p:attrNameLst>
                                          <p:attrName>style.visibility</p:attrName>
                                        </p:attrNameLst>
                                      </p:cBhvr>
                                      <p:to>
                                        <p:strVal val="visible"/>
                                      </p:to>
                                    </p:set>
                                    <p:anim calcmode="lin" valueType="num">
                                      <p:cBhvr>
                                        <p:cTn id="92" dur="1000" fill="hold"/>
                                        <p:tgtEl>
                                          <p:spTgt spid="31"/>
                                        </p:tgtEl>
                                        <p:attrNameLst>
                                          <p:attrName>ppt_w</p:attrName>
                                        </p:attrNameLst>
                                      </p:cBhvr>
                                      <p:tavLst>
                                        <p:tav tm="0">
                                          <p:val>
                                            <p:fltVal val="0"/>
                                          </p:val>
                                        </p:tav>
                                        <p:tav tm="100000">
                                          <p:val>
                                            <p:strVal val="#ppt_w"/>
                                          </p:val>
                                        </p:tav>
                                      </p:tavLst>
                                    </p:anim>
                                    <p:anim calcmode="lin" valueType="num">
                                      <p:cBhvr>
                                        <p:cTn id="93" dur="1000" fill="hold"/>
                                        <p:tgtEl>
                                          <p:spTgt spid="31"/>
                                        </p:tgtEl>
                                        <p:attrNameLst>
                                          <p:attrName>ppt_h</p:attrName>
                                        </p:attrNameLst>
                                      </p:cBhvr>
                                      <p:tavLst>
                                        <p:tav tm="0">
                                          <p:val>
                                            <p:fltVal val="0"/>
                                          </p:val>
                                        </p:tav>
                                        <p:tav tm="100000">
                                          <p:val>
                                            <p:strVal val="#ppt_h"/>
                                          </p:val>
                                        </p:tav>
                                      </p:tavLst>
                                    </p:anim>
                                    <p:animEffect transition="in" filter="fade">
                                      <p:cBhvr>
                                        <p:cTn id="94" dur="1000"/>
                                        <p:tgtEl>
                                          <p:spTgt spid="31"/>
                                        </p:tgtEl>
                                      </p:cBhvr>
                                    </p:animEffect>
                                  </p:childTnLst>
                                </p:cTn>
                              </p:par>
                              <p:par>
                                <p:cTn id="95" presetID="53" presetClass="entr" presetSubtype="16" fill="hold" nodeType="withEffect">
                                  <p:stCondLst>
                                    <p:cond delay="1300"/>
                                  </p:stCondLst>
                                  <p:childTnLst>
                                    <p:set>
                                      <p:cBhvr>
                                        <p:cTn id="96" dur="1" fill="hold">
                                          <p:stCondLst>
                                            <p:cond delay="0"/>
                                          </p:stCondLst>
                                        </p:cTn>
                                        <p:tgtEl>
                                          <p:spTgt spid="34"/>
                                        </p:tgtEl>
                                        <p:attrNameLst>
                                          <p:attrName>style.visibility</p:attrName>
                                        </p:attrNameLst>
                                      </p:cBhvr>
                                      <p:to>
                                        <p:strVal val="visible"/>
                                      </p:to>
                                    </p:set>
                                    <p:anim calcmode="lin" valueType="num">
                                      <p:cBhvr>
                                        <p:cTn id="97" dur="1000" fill="hold"/>
                                        <p:tgtEl>
                                          <p:spTgt spid="34"/>
                                        </p:tgtEl>
                                        <p:attrNameLst>
                                          <p:attrName>ppt_w</p:attrName>
                                        </p:attrNameLst>
                                      </p:cBhvr>
                                      <p:tavLst>
                                        <p:tav tm="0">
                                          <p:val>
                                            <p:fltVal val="0"/>
                                          </p:val>
                                        </p:tav>
                                        <p:tav tm="100000">
                                          <p:val>
                                            <p:strVal val="#ppt_w"/>
                                          </p:val>
                                        </p:tav>
                                      </p:tavLst>
                                    </p:anim>
                                    <p:anim calcmode="lin" valueType="num">
                                      <p:cBhvr>
                                        <p:cTn id="98" dur="1000" fill="hold"/>
                                        <p:tgtEl>
                                          <p:spTgt spid="34"/>
                                        </p:tgtEl>
                                        <p:attrNameLst>
                                          <p:attrName>ppt_h</p:attrName>
                                        </p:attrNameLst>
                                      </p:cBhvr>
                                      <p:tavLst>
                                        <p:tav tm="0">
                                          <p:val>
                                            <p:fltVal val="0"/>
                                          </p:val>
                                        </p:tav>
                                        <p:tav tm="100000">
                                          <p:val>
                                            <p:strVal val="#ppt_h"/>
                                          </p:val>
                                        </p:tav>
                                      </p:tavLst>
                                    </p:anim>
                                    <p:animEffect transition="in" filter="fade">
                                      <p:cBhvr>
                                        <p:cTn id="9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p:nvPr/>
        </p:nvGrpSpPr>
        <p:grpSpPr>
          <a:xfrm>
            <a:off x="5538813" y="1536445"/>
            <a:ext cx="2796076" cy="2835506"/>
            <a:chOff x="1331640" y="1707654"/>
            <a:chExt cx="2796076" cy="2835506"/>
          </a:xfrm>
        </p:grpSpPr>
        <p:sp>
          <p:nvSpPr>
            <p:cNvPr id="10"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矩形 1"/>
          <p:cNvSpPr>
            <a:spLocks noChangeArrowheads="1"/>
          </p:cNvSpPr>
          <p:nvPr/>
        </p:nvSpPr>
        <p:spPr bwMode="auto">
          <a:xfrm>
            <a:off x="1043608" y="1682325"/>
            <a:ext cx="3528392" cy="54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7" name="矩形 1"/>
          <p:cNvSpPr>
            <a:spLocks noChangeArrowheads="1"/>
          </p:cNvSpPr>
          <p:nvPr/>
        </p:nvSpPr>
        <p:spPr bwMode="auto">
          <a:xfrm>
            <a:off x="1043608" y="2414420"/>
            <a:ext cx="3528392" cy="54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8" name="矩形 1"/>
          <p:cNvSpPr>
            <a:spLocks noChangeArrowheads="1"/>
          </p:cNvSpPr>
          <p:nvPr/>
        </p:nvSpPr>
        <p:spPr bwMode="auto">
          <a:xfrm>
            <a:off x="1043608" y="3146515"/>
            <a:ext cx="3528392" cy="54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19" name="矩形 1"/>
          <p:cNvSpPr>
            <a:spLocks noChangeArrowheads="1"/>
          </p:cNvSpPr>
          <p:nvPr/>
        </p:nvSpPr>
        <p:spPr bwMode="auto">
          <a:xfrm>
            <a:off x="1043608" y="3878611"/>
            <a:ext cx="3528392" cy="54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lvl="0">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cxnSp>
        <p:nvCxnSpPr>
          <p:cNvPr id="20" name="直接连接符 19"/>
          <p:cNvCxnSpPr/>
          <p:nvPr/>
        </p:nvCxnSpPr>
        <p:spPr>
          <a:xfrm flipH="1">
            <a:off x="4662482" y="1897626"/>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4662482" y="2624638"/>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662482" y="3351650"/>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4662482" y="4078663"/>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1+#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 presetClass="entr" presetSubtype="8" fill="hold" grpId="0" nodeType="withEffect" p14:presetBounceEnd="50000">
                                      <p:stCondLst>
                                        <p:cond delay="300"/>
                                      </p:stCondLst>
                                      <p:childTnLst>
                                        <p:set>
                                          <p:cBhvr>
                                            <p:cTn id="17" dur="1" fill="hold">
                                              <p:stCondLst>
                                                <p:cond delay="0"/>
                                              </p:stCondLst>
                                            </p:cTn>
                                            <p:tgtEl>
                                              <p:spTgt spid="16"/>
                                            </p:tgtEl>
                                            <p:attrNameLst>
                                              <p:attrName>style.visibility</p:attrName>
                                            </p:attrNameLst>
                                          </p:cBhvr>
                                          <p:to>
                                            <p:strVal val="visible"/>
                                          </p:to>
                                        </p:set>
                                        <p:anim calcmode="lin" valueType="num" p14:bounceEnd="50000">
                                          <p:cBhvr additive="base">
                                            <p:cTn id="18" dur="300" fill="hold"/>
                                            <p:tgtEl>
                                              <p:spTgt spid="16"/>
                                            </p:tgtEl>
                                            <p:attrNameLst>
                                              <p:attrName>ppt_x</p:attrName>
                                            </p:attrNameLst>
                                          </p:cBhvr>
                                          <p:tavLst>
                                            <p:tav tm="0">
                                              <p:val>
                                                <p:strVal val="0-#ppt_w/2"/>
                                              </p:val>
                                            </p:tav>
                                            <p:tav tm="100000">
                                              <p:val>
                                                <p:strVal val="#ppt_x"/>
                                              </p:val>
                                            </p:tav>
                                          </p:tavLst>
                                        </p:anim>
                                        <p:anim calcmode="lin" valueType="num" p14:bounceEnd="50000">
                                          <p:cBhvr additive="base">
                                            <p:cTn id="19" dur="3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100"/>
                                </p:stCondLst>
                                <p:childTnLst>
                                  <p:par>
                                    <p:cTn id="21" presetID="2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right)">
                                          <p:cBhvr>
                                            <p:cTn id="23" dur="500"/>
                                            <p:tgtEl>
                                              <p:spTgt spid="21"/>
                                            </p:tgtEl>
                                          </p:cBhvr>
                                        </p:animEffect>
                                      </p:childTnLst>
                                    </p:cTn>
                                  </p:par>
                                  <p:par>
                                    <p:cTn id="24" presetID="2" presetClass="entr" presetSubtype="8" fill="hold" grpId="0" nodeType="withEffect" p14:presetBounceEnd="50000">
                                      <p:stCondLst>
                                        <p:cond delay="300"/>
                                      </p:stCondLst>
                                      <p:childTnLst>
                                        <p:set>
                                          <p:cBhvr>
                                            <p:cTn id="25" dur="1" fill="hold">
                                              <p:stCondLst>
                                                <p:cond delay="0"/>
                                              </p:stCondLst>
                                            </p:cTn>
                                            <p:tgtEl>
                                              <p:spTgt spid="17"/>
                                            </p:tgtEl>
                                            <p:attrNameLst>
                                              <p:attrName>style.visibility</p:attrName>
                                            </p:attrNameLst>
                                          </p:cBhvr>
                                          <p:to>
                                            <p:strVal val="visible"/>
                                          </p:to>
                                        </p:set>
                                        <p:anim calcmode="lin" valueType="num" p14:bounceEnd="50000">
                                          <p:cBhvr additive="base">
                                            <p:cTn id="26" dur="3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27" dur="30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2" presetClass="entr" presetSubtype="2"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 presetClass="entr" presetSubtype="8" fill="hold" grpId="0" nodeType="withEffect" p14:presetBounceEnd="50000">
                                      <p:stCondLst>
                                        <p:cond delay="300"/>
                                      </p:stCondLst>
                                      <p:childTnLst>
                                        <p:set>
                                          <p:cBhvr>
                                            <p:cTn id="33" dur="1" fill="hold">
                                              <p:stCondLst>
                                                <p:cond delay="0"/>
                                              </p:stCondLst>
                                            </p:cTn>
                                            <p:tgtEl>
                                              <p:spTgt spid="18"/>
                                            </p:tgtEl>
                                            <p:attrNameLst>
                                              <p:attrName>style.visibility</p:attrName>
                                            </p:attrNameLst>
                                          </p:cBhvr>
                                          <p:to>
                                            <p:strVal val="visible"/>
                                          </p:to>
                                        </p:set>
                                        <p:anim calcmode="lin" valueType="num" p14:bounceEnd="50000">
                                          <p:cBhvr additive="base">
                                            <p:cTn id="34" dur="300" fill="hold"/>
                                            <p:tgtEl>
                                              <p:spTgt spid="18"/>
                                            </p:tgtEl>
                                            <p:attrNameLst>
                                              <p:attrName>ppt_x</p:attrName>
                                            </p:attrNameLst>
                                          </p:cBhvr>
                                          <p:tavLst>
                                            <p:tav tm="0">
                                              <p:val>
                                                <p:strVal val="0-#ppt_w/2"/>
                                              </p:val>
                                            </p:tav>
                                            <p:tav tm="100000">
                                              <p:val>
                                                <p:strVal val="#ppt_x"/>
                                              </p:val>
                                            </p:tav>
                                          </p:tavLst>
                                        </p:anim>
                                        <p:anim calcmode="lin" valueType="num" p14:bounceEnd="50000">
                                          <p:cBhvr additive="base">
                                            <p:cTn id="35" dur="3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2300"/>
                                </p:stCondLst>
                                <p:childTnLst>
                                  <p:par>
                                    <p:cTn id="37" presetID="22" presetClass="entr" presetSubtype="2"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par>
                                    <p:cTn id="40" presetID="2" presetClass="entr" presetSubtype="8" fill="hold" grpId="0" nodeType="withEffect" p14:presetBounceEnd="50000">
                                      <p:stCondLst>
                                        <p:cond delay="300"/>
                                      </p:stCondLst>
                                      <p:childTnLst>
                                        <p:set>
                                          <p:cBhvr>
                                            <p:cTn id="41" dur="1" fill="hold">
                                              <p:stCondLst>
                                                <p:cond delay="0"/>
                                              </p:stCondLst>
                                            </p:cTn>
                                            <p:tgtEl>
                                              <p:spTgt spid="19"/>
                                            </p:tgtEl>
                                            <p:attrNameLst>
                                              <p:attrName>style.visibility</p:attrName>
                                            </p:attrNameLst>
                                          </p:cBhvr>
                                          <p:to>
                                            <p:strVal val="visible"/>
                                          </p:to>
                                        </p:set>
                                        <p:anim calcmode="lin" valueType="num" p14:bounceEnd="50000">
                                          <p:cBhvr additive="base">
                                            <p:cTn id="42" dur="300" fill="hold"/>
                                            <p:tgtEl>
                                              <p:spTgt spid="19"/>
                                            </p:tgtEl>
                                            <p:attrNameLst>
                                              <p:attrName>ppt_x</p:attrName>
                                            </p:attrNameLst>
                                          </p:cBhvr>
                                          <p:tavLst>
                                            <p:tav tm="0">
                                              <p:val>
                                                <p:strVal val="0-#ppt_w/2"/>
                                              </p:val>
                                            </p:tav>
                                            <p:tav tm="100000">
                                              <p:val>
                                                <p:strVal val="#ppt_x"/>
                                              </p:val>
                                            </p:tav>
                                          </p:tavLst>
                                        </p:anim>
                                        <p:anim calcmode="lin" valueType="num" p14:bounceEnd="50000">
                                          <p:cBhvr additive="base">
                                            <p:cTn id="43" dur="3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1+#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right)">
                                          <p:cBhvr>
                                            <p:cTn id="15" dur="500"/>
                                            <p:tgtEl>
                                              <p:spTgt spid="20"/>
                                            </p:tgtEl>
                                          </p:cBhvr>
                                        </p:animEffect>
                                      </p:childTnLst>
                                    </p:cTn>
                                  </p:par>
                                  <p:par>
                                    <p:cTn id="16" presetID="2" presetClass="entr" presetSubtype="8" fill="hold" grpId="0" nodeType="withEffect">
                                      <p:stCondLst>
                                        <p:cond delay="3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300" fill="hold"/>
                                            <p:tgtEl>
                                              <p:spTgt spid="16"/>
                                            </p:tgtEl>
                                            <p:attrNameLst>
                                              <p:attrName>ppt_x</p:attrName>
                                            </p:attrNameLst>
                                          </p:cBhvr>
                                          <p:tavLst>
                                            <p:tav tm="0">
                                              <p:val>
                                                <p:strVal val="0-#ppt_w/2"/>
                                              </p:val>
                                            </p:tav>
                                            <p:tav tm="100000">
                                              <p:val>
                                                <p:strVal val="#ppt_x"/>
                                              </p:val>
                                            </p:tav>
                                          </p:tavLst>
                                        </p:anim>
                                        <p:anim calcmode="lin" valueType="num">
                                          <p:cBhvr additive="base">
                                            <p:cTn id="19" dur="3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100"/>
                                </p:stCondLst>
                                <p:childTnLst>
                                  <p:par>
                                    <p:cTn id="21" presetID="22" presetClass="entr" presetSubtype="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right)">
                                          <p:cBhvr>
                                            <p:cTn id="23" dur="500"/>
                                            <p:tgtEl>
                                              <p:spTgt spid="21"/>
                                            </p:tgtEl>
                                          </p:cBhvr>
                                        </p:animEffect>
                                      </p:childTnLst>
                                    </p:cTn>
                                  </p:par>
                                  <p:par>
                                    <p:cTn id="24" presetID="2" presetClass="entr" presetSubtype="8" fill="hold" grpId="0" nodeType="withEffect">
                                      <p:stCondLst>
                                        <p:cond delay="3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300" fill="hold"/>
                                            <p:tgtEl>
                                              <p:spTgt spid="17"/>
                                            </p:tgtEl>
                                            <p:attrNameLst>
                                              <p:attrName>ppt_x</p:attrName>
                                            </p:attrNameLst>
                                          </p:cBhvr>
                                          <p:tavLst>
                                            <p:tav tm="0">
                                              <p:val>
                                                <p:strVal val="0-#ppt_w/2"/>
                                              </p:val>
                                            </p:tav>
                                            <p:tav tm="100000">
                                              <p:val>
                                                <p:strVal val="#ppt_x"/>
                                              </p:val>
                                            </p:tav>
                                          </p:tavLst>
                                        </p:anim>
                                        <p:anim calcmode="lin" valueType="num">
                                          <p:cBhvr additive="base">
                                            <p:cTn id="27" dur="300" fill="hold"/>
                                            <p:tgtEl>
                                              <p:spTgt spid="17"/>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2" presetClass="entr" presetSubtype="2"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 presetClass="entr" presetSubtype="8" fill="hold" grpId="0" nodeType="withEffect">
                                      <p:stCondLst>
                                        <p:cond delay="3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300" fill="hold"/>
                                            <p:tgtEl>
                                              <p:spTgt spid="18"/>
                                            </p:tgtEl>
                                            <p:attrNameLst>
                                              <p:attrName>ppt_x</p:attrName>
                                            </p:attrNameLst>
                                          </p:cBhvr>
                                          <p:tavLst>
                                            <p:tav tm="0">
                                              <p:val>
                                                <p:strVal val="0-#ppt_w/2"/>
                                              </p:val>
                                            </p:tav>
                                            <p:tav tm="100000">
                                              <p:val>
                                                <p:strVal val="#ppt_x"/>
                                              </p:val>
                                            </p:tav>
                                          </p:tavLst>
                                        </p:anim>
                                        <p:anim calcmode="lin" valueType="num">
                                          <p:cBhvr additive="base">
                                            <p:cTn id="35" dur="3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2300"/>
                                </p:stCondLst>
                                <p:childTnLst>
                                  <p:par>
                                    <p:cTn id="37" presetID="22" presetClass="entr" presetSubtype="2"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par>
                                    <p:cTn id="40" presetID="2" presetClass="entr" presetSubtype="8" fill="hold" grpId="0" nodeType="withEffect">
                                      <p:stCondLst>
                                        <p:cond delay="30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300" fill="hold"/>
                                            <p:tgtEl>
                                              <p:spTgt spid="19"/>
                                            </p:tgtEl>
                                            <p:attrNameLst>
                                              <p:attrName>ppt_x</p:attrName>
                                            </p:attrNameLst>
                                          </p:cBhvr>
                                          <p:tavLst>
                                            <p:tav tm="0">
                                              <p:val>
                                                <p:strVal val="0-#ppt_w/2"/>
                                              </p:val>
                                            </p:tav>
                                            <p:tav tm="100000">
                                              <p:val>
                                                <p:strVal val="#ppt_x"/>
                                              </p:val>
                                            </p:tav>
                                          </p:tavLst>
                                        </p:anim>
                                        <p:anim calcmode="lin" valueType="num">
                                          <p:cBhvr additive="base">
                                            <p:cTn id="43" dur="3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18" grpId="0"/>
          <p:bldP spid="1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p:nvPr/>
        </p:nvSpPr>
        <p:spPr>
          <a:xfrm>
            <a:off x="6960590" y="1074365"/>
            <a:ext cx="1427835" cy="1427835"/>
          </a:xfrm>
          <a:prstGeom prst="ellipse">
            <a:avLst/>
          </a:prstGeom>
          <a:solidFill>
            <a:schemeClr val="tx1">
              <a:lumMod val="65000"/>
              <a:lumOff val="3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3200" b="1" dirty="0">
              <a:solidFill>
                <a:schemeClr val="lt1">
                  <a:alpha val="70000"/>
                </a:schemeClr>
              </a:solidFill>
              <a:latin typeface="微软雅黑" pitchFamily="34" charset="-122"/>
              <a:ea typeface="微软雅黑" pitchFamily="34" charset="-122"/>
            </a:endParaRPr>
          </a:p>
        </p:txBody>
      </p:sp>
      <p:sp>
        <p:nvSpPr>
          <p:cNvPr id="33" name="TextBox 32"/>
          <p:cNvSpPr txBox="1"/>
          <p:nvPr/>
        </p:nvSpPr>
        <p:spPr>
          <a:xfrm>
            <a:off x="7051579" y="1499607"/>
            <a:ext cx="1245854" cy="646331"/>
          </a:xfrm>
          <a:prstGeom prst="rect">
            <a:avLst/>
          </a:prstGeom>
          <a:noFill/>
        </p:spPr>
        <p:txBody>
          <a:bodyPr wrap="none" lIns="91434" tIns="45717" rIns="91434" bIns="45717" rtlCol="0">
            <a:spAutoFit/>
          </a:bodyPr>
          <a:lstStyle/>
          <a:p>
            <a:r>
              <a:rPr lang="zh-CN" altLang="en-US" sz="3600" b="1" dirty="0">
                <a:solidFill>
                  <a:schemeClr val="bg1">
                    <a:alpha val="90000"/>
                  </a:schemeClr>
                </a:solidFill>
                <a:latin typeface="微软雅黑" pitchFamily="34" charset="-122"/>
                <a:ea typeface="微软雅黑" pitchFamily="34" charset="-122"/>
              </a:rPr>
              <a:t>目 录</a:t>
            </a:r>
          </a:p>
        </p:txBody>
      </p:sp>
      <p:sp>
        <p:nvSpPr>
          <p:cNvPr id="35" name="椭圆 34"/>
          <p:cNvSpPr/>
          <p:nvPr/>
        </p:nvSpPr>
        <p:spPr>
          <a:xfrm>
            <a:off x="7569537" y="728418"/>
            <a:ext cx="600748" cy="600748"/>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sp>
        <p:nvSpPr>
          <p:cNvPr id="37" name="椭圆 36"/>
          <p:cNvSpPr/>
          <p:nvPr/>
        </p:nvSpPr>
        <p:spPr>
          <a:xfrm>
            <a:off x="7968703" y="2499706"/>
            <a:ext cx="216062" cy="216062"/>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sp>
        <p:nvSpPr>
          <p:cNvPr id="36" name="椭圆 35"/>
          <p:cNvSpPr/>
          <p:nvPr/>
        </p:nvSpPr>
        <p:spPr>
          <a:xfrm>
            <a:off x="6960591" y="1067175"/>
            <a:ext cx="303070" cy="303070"/>
          </a:xfrm>
          <a:prstGeom prst="ellipse">
            <a:avLst/>
          </a:prstGeom>
          <a:gradFill>
            <a:gsLst>
              <a:gs pos="0">
                <a:srgbClr val="8A0012"/>
              </a:gs>
              <a:gs pos="50000">
                <a:srgbClr val="E01425"/>
              </a:gs>
              <a:gs pos="100000">
                <a:srgbClr val="DF6342"/>
              </a:gs>
            </a:gsLst>
            <a:lin ang="54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sz="2800" dirty="0"/>
          </a:p>
        </p:txBody>
      </p:sp>
      <p:grpSp>
        <p:nvGrpSpPr>
          <p:cNvPr id="38" name="组合 37"/>
          <p:cNvGrpSpPr/>
          <p:nvPr/>
        </p:nvGrpSpPr>
        <p:grpSpPr>
          <a:xfrm>
            <a:off x="1754334" y="1298239"/>
            <a:ext cx="4896544" cy="436964"/>
            <a:chOff x="971600" y="1273148"/>
            <a:chExt cx="4896544" cy="436964"/>
          </a:xfrm>
        </p:grpSpPr>
        <p:sp>
          <p:nvSpPr>
            <p:cNvPr id="39" name="矩形 38"/>
            <p:cNvSpPr/>
            <p:nvPr/>
          </p:nvSpPr>
          <p:spPr>
            <a:xfrm>
              <a:off x="971600" y="1275606"/>
              <a:ext cx="4896544" cy="432048"/>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600" dirty="0" smtClean="0">
                  <a:solidFill>
                    <a:schemeClr val="lt1">
                      <a:alpha val="90000"/>
                    </a:schemeClr>
                  </a:solidFill>
                  <a:latin typeface="微软雅黑" pitchFamily="34" charset="-122"/>
                  <a:ea typeface="微软雅黑" pitchFamily="34" charset="-122"/>
                </a:rPr>
                <a:t>单击添加标题</a:t>
              </a:r>
              <a:endParaRPr lang="zh-CN" altLang="en-US" spc="600" dirty="0">
                <a:solidFill>
                  <a:schemeClr val="lt1">
                    <a:alpha val="90000"/>
                  </a:schemeClr>
                </a:solidFill>
                <a:latin typeface="微软雅黑" pitchFamily="34" charset="-122"/>
                <a:ea typeface="微软雅黑" pitchFamily="34" charset="-122"/>
              </a:endParaRPr>
            </a:p>
          </p:txBody>
        </p:sp>
        <p:grpSp>
          <p:nvGrpSpPr>
            <p:cNvPr id="40" name="组合 39"/>
            <p:cNvGrpSpPr/>
            <p:nvPr/>
          </p:nvGrpSpPr>
          <p:grpSpPr>
            <a:xfrm>
              <a:off x="1166190" y="1273148"/>
              <a:ext cx="453970" cy="436964"/>
              <a:chOff x="1166190" y="1273148"/>
              <a:chExt cx="453970" cy="436964"/>
            </a:xfrm>
          </p:grpSpPr>
          <p:sp>
            <p:nvSpPr>
              <p:cNvPr id="41" name="椭圆 40"/>
              <p:cNvSpPr/>
              <p:nvPr/>
            </p:nvSpPr>
            <p:spPr>
              <a:xfrm flipV="1">
                <a:off x="1182708" y="1273148"/>
                <a:ext cx="436964" cy="436964"/>
              </a:xfrm>
              <a:prstGeom prst="ellipse">
                <a:avLst/>
              </a:prstGeom>
              <a:solidFill>
                <a:srgbClr val="FFFFFF">
                  <a:alpha val="32941"/>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sz="2800" dirty="0"/>
              </a:p>
            </p:txBody>
          </p:sp>
          <p:sp>
            <p:nvSpPr>
              <p:cNvPr id="42" name="TextBox 41"/>
              <p:cNvSpPr txBox="1"/>
              <p:nvPr/>
            </p:nvSpPr>
            <p:spPr>
              <a:xfrm>
                <a:off x="1166190" y="1306964"/>
                <a:ext cx="453970" cy="369332"/>
              </a:xfrm>
              <a:prstGeom prst="rect">
                <a:avLst/>
              </a:prstGeom>
              <a:noFill/>
            </p:spPr>
            <p:txBody>
              <a:bodyPr wrap="none" rtlCol="0">
                <a:spAutoFit/>
              </a:bodyPr>
              <a:lstStyle/>
              <a:p>
                <a:r>
                  <a:rPr lang="en-US" altLang="zh-CN" dirty="0" smtClean="0">
                    <a:solidFill>
                      <a:schemeClr val="bg1">
                        <a:alpha val="70000"/>
                      </a:schemeClr>
                    </a:solidFill>
                    <a:latin typeface="微软雅黑" pitchFamily="34" charset="-122"/>
                    <a:ea typeface="微软雅黑" pitchFamily="34" charset="-122"/>
                  </a:rPr>
                  <a:t>01</a:t>
                </a:r>
                <a:endParaRPr lang="zh-CN" altLang="en-US" dirty="0">
                  <a:solidFill>
                    <a:schemeClr val="bg1">
                      <a:alpha val="70000"/>
                    </a:schemeClr>
                  </a:solidFill>
                  <a:latin typeface="微软雅黑" pitchFamily="34" charset="-122"/>
                  <a:ea typeface="微软雅黑" pitchFamily="34" charset="-122"/>
                </a:endParaRPr>
              </a:p>
            </p:txBody>
          </p:sp>
        </p:grpSp>
      </p:grpSp>
      <p:grpSp>
        <p:nvGrpSpPr>
          <p:cNvPr id="43" name="组合 42"/>
          <p:cNvGrpSpPr/>
          <p:nvPr/>
        </p:nvGrpSpPr>
        <p:grpSpPr>
          <a:xfrm>
            <a:off x="1763688" y="1946311"/>
            <a:ext cx="4896544" cy="436964"/>
            <a:chOff x="971600" y="1273148"/>
            <a:chExt cx="4896544" cy="436964"/>
          </a:xfrm>
        </p:grpSpPr>
        <p:sp>
          <p:nvSpPr>
            <p:cNvPr id="44" name="矩形 43"/>
            <p:cNvSpPr/>
            <p:nvPr/>
          </p:nvSpPr>
          <p:spPr>
            <a:xfrm>
              <a:off x="971600" y="1275606"/>
              <a:ext cx="4896544" cy="432048"/>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600" dirty="0">
                  <a:solidFill>
                    <a:schemeClr val="lt1">
                      <a:alpha val="90000"/>
                    </a:schemeClr>
                  </a:solidFill>
                  <a:latin typeface="微软雅黑" pitchFamily="34" charset="-122"/>
                  <a:ea typeface="微软雅黑" pitchFamily="34" charset="-122"/>
                </a:rPr>
                <a:t>单击添加标题</a:t>
              </a:r>
            </a:p>
          </p:txBody>
        </p:sp>
        <p:grpSp>
          <p:nvGrpSpPr>
            <p:cNvPr id="45" name="组合 44"/>
            <p:cNvGrpSpPr/>
            <p:nvPr/>
          </p:nvGrpSpPr>
          <p:grpSpPr>
            <a:xfrm>
              <a:off x="1166190" y="1273148"/>
              <a:ext cx="453970" cy="436964"/>
              <a:chOff x="1166190" y="1273148"/>
              <a:chExt cx="453970" cy="436964"/>
            </a:xfrm>
          </p:grpSpPr>
          <p:sp>
            <p:nvSpPr>
              <p:cNvPr id="46" name="椭圆 45"/>
              <p:cNvSpPr/>
              <p:nvPr/>
            </p:nvSpPr>
            <p:spPr>
              <a:xfrm flipV="1">
                <a:off x="1182708" y="1273148"/>
                <a:ext cx="436964" cy="436964"/>
              </a:xfrm>
              <a:prstGeom prst="ellipse">
                <a:avLst/>
              </a:prstGeom>
              <a:solidFill>
                <a:srgbClr val="FFFFFF">
                  <a:alpha val="32941"/>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sz="2800" dirty="0"/>
              </a:p>
            </p:txBody>
          </p:sp>
          <p:sp>
            <p:nvSpPr>
              <p:cNvPr id="47" name="TextBox 46"/>
              <p:cNvSpPr txBox="1"/>
              <p:nvPr/>
            </p:nvSpPr>
            <p:spPr>
              <a:xfrm>
                <a:off x="1166190" y="1306964"/>
                <a:ext cx="453970" cy="369332"/>
              </a:xfrm>
              <a:prstGeom prst="rect">
                <a:avLst/>
              </a:prstGeom>
              <a:noFill/>
            </p:spPr>
            <p:txBody>
              <a:bodyPr wrap="none" rtlCol="0">
                <a:spAutoFit/>
              </a:bodyPr>
              <a:lstStyle/>
              <a:p>
                <a:r>
                  <a:rPr lang="en-US" altLang="zh-CN" dirty="0" smtClean="0">
                    <a:solidFill>
                      <a:schemeClr val="bg1">
                        <a:alpha val="70000"/>
                      </a:schemeClr>
                    </a:solidFill>
                    <a:latin typeface="微软雅黑" pitchFamily="34" charset="-122"/>
                    <a:ea typeface="微软雅黑" pitchFamily="34" charset="-122"/>
                  </a:rPr>
                  <a:t>02</a:t>
                </a:r>
                <a:endParaRPr lang="zh-CN" altLang="en-US" dirty="0">
                  <a:solidFill>
                    <a:schemeClr val="bg1">
                      <a:alpha val="70000"/>
                    </a:schemeClr>
                  </a:solidFill>
                  <a:latin typeface="微软雅黑" pitchFamily="34" charset="-122"/>
                  <a:ea typeface="微软雅黑" pitchFamily="34" charset="-122"/>
                </a:endParaRPr>
              </a:p>
            </p:txBody>
          </p:sp>
        </p:grpSp>
      </p:grpSp>
      <p:grpSp>
        <p:nvGrpSpPr>
          <p:cNvPr id="48" name="组合 47"/>
          <p:cNvGrpSpPr/>
          <p:nvPr/>
        </p:nvGrpSpPr>
        <p:grpSpPr>
          <a:xfrm>
            <a:off x="1763688" y="2594383"/>
            <a:ext cx="4896544" cy="436964"/>
            <a:chOff x="971600" y="1273148"/>
            <a:chExt cx="4896544" cy="436964"/>
          </a:xfrm>
        </p:grpSpPr>
        <p:sp>
          <p:nvSpPr>
            <p:cNvPr id="49" name="矩形 48"/>
            <p:cNvSpPr/>
            <p:nvPr/>
          </p:nvSpPr>
          <p:spPr>
            <a:xfrm>
              <a:off x="971600" y="1275606"/>
              <a:ext cx="4896544" cy="432048"/>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600" dirty="0">
                  <a:solidFill>
                    <a:schemeClr val="lt1">
                      <a:alpha val="90000"/>
                    </a:schemeClr>
                  </a:solidFill>
                  <a:latin typeface="微软雅黑" pitchFamily="34" charset="-122"/>
                  <a:ea typeface="微软雅黑" pitchFamily="34" charset="-122"/>
                </a:rPr>
                <a:t>单击添加标题</a:t>
              </a:r>
            </a:p>
          </p:txBody>
        </p:sp>
        <p:grpSp>
          <p:nvGrpSpPr>
            <p:cNvPr id="50" name="组合 49"/>
            <p:cNvGrpSpPr/>
            <p:nvPr/>
          </p:nvGrpSpPr>
          <p:grpSpPr>
            <a:xfrm>
              <a:off x="1166190" y="1273148"/>
              <a:ext cx="453970" cy="436964"/>
              <a:chOff x="1166190" y="1273148"/>
              <a:chExt cx="453970" cy="436964"/>
            </a:xfrm>
          </p:grpSpPr>
          <p:sp>
            <p:nvSpPr>
              <p:cNvPr id="51" name="椭圆 50"/>
              <p:cNvSpPr/>
              <p:nvPr/>
            </p:nvSpPr>
            <p:spPr>
              <a:xfrm flipV="1">
                <a:off x="1182708" y="1273148"/>
                <a:ext cx="436964" cy="436964"/>
              </a:xfrm>
              <a:prstGeom prst="ellipse">
                <a:avLst/>
              </a:prstGeom>
              <a:solidFill>
                <a:srgbClr val="FFFFFF">
                  <a:alpha val="32941"/>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sz="2800" dirty="0"/>
              </a:p>
            </p:txBody>
          </p:sp>
          <p:sp>
            <p:nvSpPr>
              <p:cNvPr id="52" name="TextBox 51"/>
              <p:cNvSpPr txBox="1"/>
              <p:nvPr/>
            </p:nvSpPr>
            <p:spPr>
              <a:xfrm>
                <a:off x="1166190" y="1306964"/>
                <a:ext cx="453970" cy="369332"/>
              </a:xfrm>
              <a:prstGeom prst="rect">
                <a:avLst/>
              </a:prstGeom>
              <a:noFill/>
            </p:spPr>
            <p:txBody>
              <a:bodyPr wrap="none" rtlCol="0">
                <a:spAutoFit/>
              </a:bodyPr>
              <a:lstStyle/>
              <a:p>
                <a:r>
                  <a:rPr lang="en-US" altLang="zh-CN" dirty="0" smtClean="0">
                    <a:solidFill>
                      <a:schemeClr val="bg1">
                        <a:alpha val="70000"/>
                      </a:schemeClr>
                    </a:solidFill>
                    <a:latin typeface="微软雅黑" pitchFamily="34" charset="-122"/>
                    <a:ea typeface="微软雅黑" pitchFamily="34" charset="-122"/>
                  </a:rPr>
                  <a:t>03</a:t>
                </a:r>
                <a:endParaRPr lang="zh-CN" altLang="en-US" dirty="0">
                  <a:solidFill>
                    <a:schemeClr val="bg1">
                      <a:alpha val="70000"/>
                    </a:schemeClr>
                  </a:solidFill>
                  <a:latin typeface="微软雅黑" pitchFamily="34" charset="-122"/>
                  <a:ea typeface="微软雅黑" pitchFamily="34" charset="-122"/>
                </a:endParaRPr>
              </a:p>
            </p:txBody>
          </p:sp>
        </p:grpSp>
      </p:grpSp>
      <p:grpSp>
        <p:nvGrpSpPr>
          <p:cNvPr id="53" name="组合 52"/>
          <p:cNvGrpSpPr/>
          <p:nvPr/>
        </p:nvGrpSpPr>
        <p:grpSpPr>
          <a:xfrm>
            <a:off x="1754334" y="3242455"/>
            <a:ext cx="4896544" cy="436964"/>
            <a:chOff x="971600" y="1273148"/>
            <a:chExt cx="4896544" cy="436964"/>
          </a:xfrm>
        </p:grpSpPr>
        <p:sp>
          <p:nvSpPr>
            <p:cNvPr id="54" name="矩形 53"/>
            <p:cNvSpPr/>
            <p:nvPr/>
          </p:nvSpPr>
          <p:spPr>
            <a:xfrm>
              <a:off x="971600" y="1275606"/>
              <a:ext cx="4896544" cy="432048"/>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600" dirty="0">
                  <a:solidFill>
                    <a:schemeClr val="lt1">
                      <a:alpha val="90000"/>
                    </a:schemeClr>
                  </a:solidFill>
                  <a:latin typeface="微软雅黑" pitchFamily="34" charset="-122"/>
                  <a:ea typeface="微软雅黑" pitchFamily="34" charset="-122"/>
                </a:rPr>
                <a:t>单击添加标题</a:t>
              </a:r>
            </a:p>
          </p:txBody>
        </p:sp>
        <p:grpSp>
          <p:nvGrpSpPr>
            <p:cNvPr id="55" name="组合 54"/>
            <p:cNvGrpSpPr/>
            <p:nvPr/>
          </p:nvGrpSpPr>
          <p:grpSpPr>
            <a:xfrm>
              <a:off x="1166190" y="1273148"/>
              <a:ext cx="453970" cy="436964"/>
              <a:chOff x="1166190" y="1273148"/>
              <a:chExt cx="453970" cy="436964"/>
            </a:xfrm>
          </p:grpSpPr>
          <p:sp>
            <p:nvSpPr>
              <p:cNvPr id="56" name="椭圆 55"/>
              <p:cNvSpPr/>
              <p:nvPr/>
            </p:nvSpPr>
            <p:spPr>
              <a:xfrm flipV="1">
                <a:off x="1182708" y="1273148"/>
                <a:ext cx="436964" cy="436964"/>
              </a:xfrm>
              <a:prstGeom prst="ellipse">
                <a:avLst/>
              </a:prstGeom>
              <a:solidFill>
                <a:srgbClr val="FFFFFF">
                  <a:alpha val="32941"/>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sz="2800" dirty="0"/>
              </a:p>
            </p:txBody>
          </p:sp>
          <p:sp>
            <p:nvSpPr>
              <p:cNvPr id="57" name="TextBox 56"/>
              <p:cNvSpPr txBox="1"/>
              <p:nvPr/>
            </p:nvSpPr>
            <p:spPr>
              <a:xfrm>
                <a:off x="1166190" y="1306964"/>
                <a:ext cx="453970" cy="369332"/>
              </a:xfrm>
              <a:prstGeom prst="rect">
                <a:avLst/>
              </a:prstGeom>
              <a:noFill/>
            </p:spPr>
            <p:txBody>
              <a:bodyPr wrap="none" rtlCol="0">
                <a:spAutoFit/>
              </a:bodyPr>
              <a:lstStyle/>
              <a:p>
                <a:r>
                  <a:rPr lang="en-US" altLang="zh-CN" dirty="0" smtClean="0">
                    <a:solidFill>
                      <a:schemeClr val="bg1">
                        <a:alpha val="70000"/>
                      </a:schemeClr>
                    </a:solidFill>
                    <a:latin typeface="微软雅黑" pitchFamily="34" charset="-122"/>
                    <a:ea typeface="微软雅黑" pitchFamily="34" charset="-122"/>
                  </a:rPr>
                  <a:t>04</a:t>
                </a:r>
                <a:endParaRPr lang="zh-CN" altLang="en-US" dirty="0">
                  <a:solidFill>
                    <a:schemeClr val="bg1">
                      <a:alpha val="70000"/>
                    </a:schemeClr>
                  </a:solidFill>
                  <a:latin typeface="微软雅黑" pitchFamily="34" charset="-122"/>
                  <a:ea typeface="微软雅黑" pitchFamily="34" charset="-122"/>
                </a:endParaRPr>
              </a:p>
            </p:txBody>
          </p:sp>
        </p:grpSp>
      </p:grpSp>
      <p:grpSp>
        <p:nvGrpSpPr>
          <p:cNvPr id="58" name="组合 57"/>
          <p:cNvGrpSpPr/>
          <p:nvPr/>
        </p:nvGrpSpPr>
        <p:grpSpPr>
          <a:xfrm>
            <a:off x="1754334" y="3885610"/>
            <a:ext cx="4896544" cy="436964"/>
            <a:chOff x="971600" y="1273148"/>
            <a:chExt cx="4896544" cy="436964"/>
          </a:xfrm>
        </p:grpSpPr>
        <p:sp>
          <p:nvSpPr>
            <p:cNvPr id="59" name="矩形 58"/>
            <p:cNvSpPr/>
            <p:nvPr/>
          </p:nvSpPr>
          <p:spPr>
            <a:xfrm>
              <a:off x="971600" y="1275606"/>
              <a:ext cx="4896544" cy="432048"/>
            </a:xfrm>
            <a:prstGeom prst="rect">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pc="600" dirty="0">
                  <a:solidFill>
                    <a:schemeClr val="lt1">
                      <a:alpha val="90000"/>
                    </a:schemeClr>
                  </a:solidFill>
                  <a:latin typeface="微软雅黑" pitchFamily="34" charset="-122"/>
                  <a:ea typeface="微软雅黑" pitchFamily="34" charset="-122"/>
                </a:rPr>
                <a:t>单击添加标题</a:t>
              </a:r>
            </a:p>
          </p:txBody>
        </p:sp>
        <p:grpSp>
          <p:nvGrpSpPr>
            <p:cNvPr id="60" name="组合 59"/>
            <p:cNvGrpSpPr/>
            <p:nvPr/>
          </p:nvGrpSpPr>
          <p:grpSpPr>
            <a:xfrm>
              <a:off x="1166190" y="1273148"/>
              <a:ext cx="453970" cy="436964"/>
              <a:chOff x="1166190" y="1273148"/>
              <a:chExt cx="453970" cy="436964"/>
            </a:xfrm>
          </p:grpSpPr>
          <p:sp>
            <p:nvSpPr>
              <p:cNvPr id="61" name="椭圆 60"/>
              <p:cNvSpPr/>
              <p:nvPr/>
            </p:nvSpPr>
            <p:spPr>
              <a:xfrm flipV="1">
                <a:off x="1182708" y="1273148"/>
                <a:ext cx="436964" cy="436964"/>
              </a:xfrm>
              <a:prstGeom prst="ellipse">
                <a:avLst/>
              </a:prstGeom>
              <a:solidFill>
                <a:srgbClr val="FFFFFF">
                  <a:alpha val="32941"/>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zh-CN" altLang="en-US" sz="2800" dirty="0"/>
              </a:p>
            </p:txBody>
          </p:sp>
          <p:sp>
            <p:nvSpPr>
              <p:cNvPr id="62" name="TextBox 61"/>
              <p:cNvSpPr txBox="1"/>
              <p:nvPr/>
            </p:nvSpPr>
            <p:spPr>
              <a:xfrm>
                <a:off x="1166190" y="1306964"/>
                <a:ext cx="453970" cy="369332"/>
              </a:xfrm>
              <a:prstGeom prst="rect">
                <a:avLst/>
              </a:prstGeom>
              <a:noFill/>
            </p:spPr>
            <p:txBody>
              <a:bodyPr wrap="none" rtlCol="0">
                <a:spAutoFit/>
              </a:bodyPr>
              <a:lstStyle/>
              <a:p>
                <a:r>
                  <a:rPr lang="en-US" altLang="zh-CN" dirty="0" smtClean="0">
                    <a:solidFill>
                      <a:schemeClr val="bg1">
                        <a:alpha val="70000"/>
                      </a:schemeClr>
                    </a:solidFill>
                    <a:latin typeface="微软雅黑" pitchFamily="34" charset="-122"/>
                    <a:ea typeface="微软雅黑" pitchFamily="34" charset="-122"/>
                  </a:rPr>
                  <a:t>05</a:t>
                </a:r>
                <a:endParaRPr lang="zh-CN" altLang="en-US" dirty="0">
                  <a:solidFill>
                    <a:schemeClr val="bg1">
                      <a:alpha val="70000"/>
                    </a:schemeClr>
                  </a:solidFill>
                  <a:latin typeface="微软雅黑" pitchFamily="34" charset="-122"/>
                  <a:ea typeface="微软雅黑" pitchFamily="34" charset="-122"/>
                </a:endParaRPr>
              </a:p>
            </p:txBody>
          </p:sp>
        </p:grpSp>
      </p:grpSp>
      <p:sp>
        <p:nvSpPr>
          <p:cNvPr id="66" name="等腰三角形 65"/>
          <p:cNvSpPr/>
          <p:nvPr/>
        </p:nvSpPr>
        <p:spPr>
          <a:xfrm rot="18035669">
            <a:off x="1842180" y="562274"/>
            <a:ext cx="360040" cy="310379"/>
          </a:xfrm>
          <a:prstGeom prst="triangle">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lIns="91434" tIns="45717" rIns="91434" bIns="45717" rtlCol="0" anchor="ctr"/>
          <a:lstStyle/>
          <a:p>
            <a:pPr algn="ctr">
              <a:defRPr/>
            </a:pPr>
            <a:endParaRPr lang="zh-CN" altLang="en-US" kern="0">
              <a:solidFill>
                <a:prstClr val="white"/>
              </a:solidFill>
              <a:latin typeface="Calibri"/>
              <a:ea typeface="宋体"/>
            </a:endParaRPr>
          </a:p>
        </p:txBody>
      </p:sp>
      <p:sp>
        <p:nvSpPr>
          <p:cNvPr id="67" name="等腰三角形 66"/>
          <p:cNvSpPr/>
          <p:nvPr/>
        </p:nvSpPr>
        <p:spPr>
          <a:xfrm rot="21283757">
            <a:off x="1428144" y="777472"/>
            <a:ext cx="191945" cy="165470"/>
          </a:xfrm>
          <a:prstGeom prst="triangle">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lIns="91434" tIns="45717" rIns="91434" bIns="45717" rtlCol="0" anchor="ctr"/>
          <a:lstStyle/>
          <a:p>
            <a:pPr algn="ctr">
              <a:defRPr/>
            </a:pPr>
            <a:endParaRPr lang="zh-CN" altLang="en-US" kern="0">
              <a:solidFill>
                <a:prstClr val="white"/>
              </a:solidFill>
              <a:latin typeface="Calibri"/>
              <a:ea typeface="宋体"/>
            </a:endParaRPr>
          </a:p>
        </p:txBody>
      </p:sp>
      <p:sp>
        <p:nvSpPr>
          <p:cNvPr id="68" name="等腰三角形 67"/>
          <p:cNvSpPr/>
          <p:nvPr/>
        </p:nvSpPr>
        <p:spPr>
          <a:xfrm rot="15968008">
            <a:off x="1122406" y="1168573"/>
            <a:ext cx="304349" cy="227352"/>
          </a:xfrm>
          <a:prstGeom prst="triangle">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lIns="91434" tIns="45717" rIns="91434" bIns="45717" rtlCol="0" anchor="ctr"/>
          <a:lstStyle/>
          <a:p>
            <a:pPr algn="ctr">
              <a:defRPr/>
            </a:pPr>
            <a:endParaRPr lang="zh-CN" altLang="en-US" kern="0">
              <a:solidFill>
                <a:prstClr val="white"/>
              </a:solidFill>
              <a:latin typeface="Calibri"/>
              <a:ea typeface="宋体"/>
            </a:endParaRPr>
          </a:p>
        </p:txBody>
      </p:sp>
    </p:spTree>
    <p:extLst>
      <p:ext uri="{BB962C8B-B14F-4D97-AF65-F5344CB8AC3E}">
        <p14:creationId xmlns:p14="http://schemas.microsoft.com/office/powerpoint/2010/main" val="3246330756"/>
      </p:ext>
    </p:extLst>
  </p:cSld>
  <p:clrMapOvr>
    <a:masterClrMapping/>
  </p:clrMapOvr>
  <mc:AlternateContent xmlns:mc="http://schemas.openxmlformats.org/markup-compatibility/2006" xmlns:p14="http://schemas.microsoft.com/office/powerpoint/2010/main">
    <mc:Choice Requires="p14">
      <p:transition spd="slow" p14:dur="1200" advClick="0" advTm="0">
        <p14:prism dir="u"/>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50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childTnLst>
                                </p:cTn>
                              </p:par>
                              <p:par>
                                <p:cTn id="9" presetID="26" presetClass="emph" presetSubtype="0" fill="hold" grpId="1" nodeType="withEffect">
                                  <p:stCondLst>
                                    <p:cond delay="1400"/>
                                  </p:stCondLst>
                                  <p:childTnLst>
                                    <p:animEffect transition="out" filter="fade">
                                      <p:cBhvr>
                                        <p:cTn id="10" dur="1000" tmFilter="0, 0; .2, .5; .8, .5; 1, 0"/>
                                        <p:tgtEl>
                                          <p:spTgt spid="32"/>
                                        </p:tgtEl>
                                      </p:cBhvr>
                                    </p:animEffect>
                                    <p:animScale>
                                      <p:cBhvr>
                                        <p:cTn id="11" dur="500" autoRev="1" fill="hold"/>
                                        <p:tgtEl>
                                          <p:spTgt spid="32"/>
                                        </p:tgtEl>
                                      </p:cBhvr>
                                      <p:by x="105000" y="105000"/>
                                    </p:animScale>
                                  </p:childTnLst>
                                </p:cTn>
                              </p:par>
                              <p:par>
                                <p:cTn id="12" presetID="10" presetClass="entr" presetSubtype="0" fill="hold" grpId="0" nodeType="withEffect">
                                  <p:stCondLst>
                                    <p:cond delay="15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500"/>
                                        <p:tgtEl>
                                          <p:spTgt spid="33"/>
                                        </p:tgtEl>
                                      </p:cBhvr>
                                    </p:animEffect>
                                  </p:childTnLst>
                                </p:cTn>
                              </p:par>
                              <p:par>
                                <p:cTn id="15" presetID="2" presetClass="entr" presetSubtype="3"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1000" fill="hold"/>
                                        <p:tgtEl>
                                          <p:spTgt spid="35"/>
                                        </p:tgtEl>
                                        <p:attrNameLst>
                                          <p:attrName>ppt_x</p:attrName>
                                        </p:attrNameLst>
                                      </p:cBhvr>
                                      <p:tavLst>
                                        <p:tav tm="0">
                                          <p:val>
                                            <p:strVal val="1+#ppt_w/2"/>
                                          </p:val>
                                        </p:tav>
                                        <p:tav tm="100000">
                                          <p:val>
                                            <p:strVal val="#ppt_x"/>
                                          </p:val>
                                        </p:tav>
                                      </p:tavLst>
                                    </p:anim>
                                    <p:anim calcmode="lin" valueType="num">
                                      <p:cBhvr additive="base">
                                        <p:cTn id="18" dur="1000" fill="hold"/>
                                        <p:tgtEl>
                                          <p:spTgt spid="35"/>
                                        </p:tgtEl>
                                        <p:attrNameLst>
                                          <p:attrName>ppt_y</p:attrName>
                                        </p:attrNameLst>
                                      </p:cBhvr>
                                      <p:tavLst>
                                        <p:tav tm="0">
                                          <p:val>
                                            <p:strVal val="0-#ppt_h/2"/>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additive="base">
                                        <p:cTn id="21" dur="900" fill="hold"/>
                                        <p:tgtEl>
                                          <p:spTgt spid="36"/>
                                        </p:tgtEl>
                                        <p:attrNameLst>
                                          <p:attrName>ppt_x</p:attrName>
                                        </p:attrNameLst>
                                      </p:cBhvr>
                                      <p:tavLst>
                                        <p:tav tm="0">
                                          <p:val>
                                            <p:strVal val="0-#ppt_w/2"/>
                                          </p:val>
                                        </p:tav>
                                        <p:tav tm="100000">
                                          <p:val>
                                            <p:strVal val="#ppt_x"/>
                                          </p:val>
                                        </p:tav>
                                      </p:tavLst>
                                    </p:anim>
                                    <p:anim calcmode="lin" valueType="num">
                                      <p:cBhvr additive="base">
                                        <p:cTn id="22" dur="900" fill="hold"/>
                                        <p:tgtEl>
                                          <p:spTgt spid="36"/>
                                        </p:tgtEl>
                                        <p:attrNameLst>
                                          <p:attrName>ppt_y</p:attrName>
                                        </p:attrNameLst>
                                      </p:cBhvr>
                                      <p:tavLst>
                                        <p:tav tm="0">
                                          <p:val>
                                            <p:strVal val="#ppt_y"/>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000" fill="hold"/>
                                        <p:tgtEl>
                                          <p:spTgt spid="37"/>
                                        </p:tgtEl>
                                        <p:attrNameLst>
                                          <p:attrName>ppt_x</p:attrName>
                                        </p:attrNameLst>
                                      </p:cBhvr>
                                      <p:tavLst>
                                        <p:tav tm="0">
                                          <p:val>
                                            <p:strVal val="1+#ppt_w/2"/>
                                          </p:val>
                                        </p:tav>
                                        <p:tav tm="100000">
                                          <p:val>
                                            <p:strVal val="#ppt_x"/>
                                          </p:val>
                                        </p:tav>
                                      </p:tavLst>
                                    </p:anim>
                                    <p:anim calcmode="lin" valueType="num">
                                      <p:cBhvr additive="base">
                                        <p:cTn id="26" dur="1000" fill="hold"/>
                                        <p:tgtEl>
                                          <p:spTgt spid="37"/>
                                        </p:tgtEl>
                                        <p:attrNameLst>
                                          <p:attrName>ppt_y</p:attrName>
                                        </p:attrNameLst>
                                      </p:cBhvr>
                                      <p:tavLst>
                                        <p:tav tm="0">
                                          <p:val>
                                            <p:strVal val="1+#ppt_h/2"/>
                                          </p:val>
                                        </p:tav>
                                        <p:tav tm="100000">
                                          <p:val>
                                            <p:strVal val="#ppt_y"/>
                                          </p:val>
                                        </p:tav>
                                      </p:tavLst>
                                    </p:anim>
                                  </p:childTnLst>
                                </p:cTn>
                              </p:par>
                              <p:par>
                                <p:cTn id="27" presetID="2" presetClass="entr" presetSubtype="8" fill="hold" nodeType="withEffect">
                                  <p:stCondLst>
                                    <p:cond delay="200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1000" fill="hold"/>
                                        <p:tgtEl>
                                          <p:spTgt spid="38"/>
                                        </p:tgtEl>
                                        <p:attrNameLst>
                                          <p:attrName>ppt_x</p:attrName>
                                        </p:attrNameLst>
                                      </p:cBhvr>
                                      <p:tavLst>
                                        <p:tav tm="0">
                                          <p:val>
                                            <p:strVal val="0-#ppt_w/2"/>
                                          </p:val>
                                        </p:tav>
                                        <p:tav tm="100000">
                                          <p:val>
                                            <p:strVal val="#ppt_x"/>
                                          </p:val>
                                        </p:tav>
                                      </p:tavLst>
                                    </p:anim>
                                    <p:anim calcmode="lin" valueType="num">
                                      <p:cBhvr additive="base">
                                        <p:cTn id="30" dur="1000" fill="hold"/>
                                        <p:tgtEl>
                                          <p:spTgt spid="3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280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1000" fill="hold"/>
                                        <p:tgtEl>
                                          <p:spTgt spid="43"/>
                                        </p:tgtEl>
                                        <p:attrNameLst>
                                          <p:attrName>ppt_x</p:attrName>
                                        </p:attrNameLst>
                                      </p:cBhvr>
                                      <p:tavLst>
                                        <p:tav tm="0">
                                          <p:val>
                                            <p:strVal val="0-#ppt_w/2"/>
                                          </p:val>
                                        </p:tav>
                                        <p:tav tm="100000">
                                          <p:val>
                                            <p:strVal val="#ppt_x"/>
                                          </p:val>
                                        </p:tav>
                                      </p:tavLst>
                                    </p:anim>
                                    <p:anim calcmode="lin" valueType="num">
                                      <p:cBhvr additive="base">
                                        <p:cTn id="34" dur="1000" fill="hold"/>
                                        <p:tgtEl>
                                          <p:spTgt spid="4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360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1000" fill="hold"/>
                                        <p:tgtEl>
                                          <p:spTgt spid="48"/>
                                        </p:tgtEl>
                                        <p:attrNameLst>
                                          <p:attrName>ppt_x</p:attrName>
                                        </p:attrNameLst>
                                      </p:cBhvr>
                                      <p:tavLst>
                                        <p:tav tm="0">
                                          <p:val>
                                            <p:strVal val="0-#ppt_w/2"/>
                                          </p:val>
                                        </p:tav>
                                        <p:tav tm="100000">
                                          <p:val>
                                            <p:strVal val="#ppt_x"/>
                                          </p:val>
                                        </p:tav>
                                      </p:tavLst>
                                    </p:anim>
                                    <p:anim calcmode="lin" valueType="num">
                                      <p:cBhvr additive="base">
                                        <p:cTn id="38" dur="10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440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1000" fill="hold"/>
                                        <p:tgtEl>
                                          <p:spTgt spid="53"/>
                                        </p:tgtEl>
                                        <p:attrNameLst>
                                          <p:attrName>ppt_x</p:attrName>
                                        </p:attrNameLst>
                                      </p:cBhvr>
                                      <p:tavLst>
                                        <p:tav tm="0">
                                          <p:val>
                                            <p:strVal val="0-#ppt_w/2"/>
                                          </p:val>
                                        </p:tav>
                                        <p:tav tm="100000">
                                          <p:val>
                                            <p:strVal val="#ppt_x"/>
                                          </p:val>
                                        </p:tav>
                                      </p:tavLst>
                                    </p:anim>
                                    <p:anim calcmode="lin" valueType="num">
                                      <p:cBhvr additive="base">
                                        <p:cTn id="42" dur="1000" fill="hold"/>
                                        <p:tgtEl>
                                          <p:spTgt spid="53"/>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5200"/>
                                  </p:stCondLst>
                                  <p:childTnLst>
                                    <p:set>
                                      <p:cBhvr>
                                        <p:cTn id="44" dur="1" fill="hold">
                                          <p:stCondLst>
                                            <p:cond delay="0"/>
                                          </p:stCondLst>
                                        </p:cTn>
                                        <p:tgtEl>
                                          <p:spTgt spid="58"/>
                                        </p:tgtEl>
                                        <p:attrNameLst>
                                          <p:attrName>style.visibility</p:attrName>
                                        </p:attrNameLst>
                                      </p:cBhvr>
                                      <p:to>
                                        <p:strVal val="visible"/>
                                      </p:to>
                                    </p:set>
                                    <p:anim calcmode="lin" valueType="num">
                                      <p:cBhvr additive="base">
                                        <p:cTn id="45" dur="1000" fill="hold"/>
                                        <p:tgtEl>
                                          <p:spTgt spid="58"/>
                                        </p:tgtEl>
                                        <p:attrNameLst>
                                          <p:attrName>ppt_x</p:attrName>
                                        </p:attrNameLst>
                                      </p:cBhvr>
                                      <p:tavLst>
                                        <p:tav tm="0">
                                          <p:val>
                                            <p:strVal val="0-#ppt_w/2"/>
                                          </p:val>
                                        </p:tav>
                                        <p:tav tm="100000">
                                          <p:val>
                                            <p:strVal val="#ppt_x"/>
                                          </p:val>
                                        </p:tav>
                                      </p:tavLst>
                                    </p:anim>
                                    <p:anim calcmode="lin" valueType="num">
                                      <p:cBhvr additive="base">
                                        <p:cTn id="46" dur="1000" fill="hold"/>
                                        <p:tgtEl>
                                          <p:spTgt spid="58"/>
                                        </p:tgtEl>
                                        <p:attrNameLst>
                                          <p:attrName>ppt_y</p:attrName>
                                        </p:attrNameLst>
                                      </p:cBhvr>
                                      <p:tavLst>
                                        <p:tav tm="0">
                                          <p:val>
                                            <p:strVal val="#ppt_y"/>
                                          </p:val>
                                        </p:tav>
                                        <p:tav tm="100000">
                                          <p:val>
                                            <p:strVal val="#ppt_y"/>
                                          </p:val>
                                        </p:tav>
                                      </p:tavLst>
                                    </p:anim>
                                  </p:childTnLst>
                                </p:cTn>
                              </p:par>
                            </p:childTnLst>
                          </p:cTn>
                        </p:par>
                        <p:par>
                          <p:cTn id="47" fill="hold">
                            <p:stCondLst>
                              <p:cond delay="6200"/>
                            </p:stCondLst>
                            <p:childTnLst>
                              <p:par>
                                <p:cTn id="48" presetID="2" presetClass="entr" presetSubtype="9" fill="hold" grpId="0" nodeType="after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1100" fill="hold"/>
                                        <p:tgtEl>
                                          <p:spTgt spid="66"/>
                                        </p:tgtEl>
                                        <p:attrNameLst>
                                          <p:attrName>ppt_x</p:attrName>
                                        </p:attrNameLst>
                                      </p:cBhvr>
                                      <p:tavLst>
                                        <p:tav tm="0">
                                          <p:val>
                                            <p:strVal val="0-#ppt_w/2"/>
                                          </p:val>
                                        </p:tav>
                                        <p:tav tm="100000">
                                          <p:val>
                                            <p:strVal val="#ppt_x"/>
                                          </p:val>
                                        </p:tav>
                                      </p:tavLst>
                                    </p:anim>
                                    <p:anim calcmode="lin" valueType="num">
                                      <p:cBhvr additive="base">
                                        <p:cTn id="51" dur="1100" fill="hold"/>
                                        <p:tgtEl>
                                          <p:spTgt spid="66"/>
                                        </p:tgtEl>
                                        <p:attrNameLst>
                                          <p:attrName>ppt_y</p:attrName>
                                        </p:attrNameLst>
                                      </p:cBhvr>
                                      <p:tavLst>
                                        <p:tav tm="0">
                                          <p:val>
                                            <p:strVal val="0-#ppt_h/2"/>
                                          </p:val>
                                        </p:tav>
                                        <p:tav tm="100000">
                                          <p:val>
                                            <p:strVal val="#ppt_y"/>
                                          </p:val>
                                        </p:tav>
                                      </p:tavLst>
                                    </p:anim>
                                  </p:childTnLst>
                                </p:cTn>
                              </p:par>
                              <p:par>
                                <p:cTn id="52" presetID="8" presetClass="emph" presetSubtype="0" fill="hold" grpId="1" nodeType="withEffect">
                                  <p:stCondLst>
                                    <p:cond delay="0"/>
                                  </p:stCondLst>
                                  <p:childTnLst>
                                    <p:animRot by="21600000">
                                      <p:cBhvr>
                                        <p:cTn id="53" dur="1100" fill="hold"/>
                                        <p:tgtEl>
                                          <p:spTgt spid="66"/>
                                        </p:tgtEl>
                                        <p:attrNameLst>
                                          <p:attrName>r</p:attrName>
                                        </p:attrNameLst>
                                      </p:cBhvr>
                                    </p:animRot>
                                  </p:childTnLst>
                                </p:cTn>
                              </p:par>
                              <p:par>
                                <p:cTn id="54" presetID="2" presetClass="entr" presetSubtype="9" fill="hold" grpId="0" nodeType="withEffect">
                                  <p:stCondLst>
                                    <p:cond delay="600"/>
                                  </p:stCondLst>
                                  <p:childTnLst>
                                    <p:set>
                                      <p:cBhvr>
                                        <p:cTn id="55" dur="1" fill="hold">
                                          <p:stCondLst>
                                            <p:cond delay="0"/>
                                          </p:stCondLst>
                                        </p:cTn>
                                        <p:tgtEl>
                                          <p:spTgt spid="67"/>
                                        </p:tgtEl>
                                        <p:attrNameLst>
                                          <p:attrName>style.visibility</p:attrName>
                                        </p:attrNameLst>
                                      </p:cBhvr>
                                      <p:to>
                                        <p:strVal val="visible"/>
                                      </p:to>
                                    </p:set>
                                    <p:anim calcmode="lin" valueType="num">
                                      <p:cBhvr additive="base">
                                        <p:cTn id="56" dur="1100" fill="hold"/>
                                        <p:tgtEl>
                                          <p:spTgt spid="67"/>
                                        </p:tgtEl>
                                        <p:attrNameLst>
                                          <p:attrName>ppt_x</p:attrName>
                                        </p:attrNameLst>
                                      </p:cBhvr>
                                      <p:tavLst>
                                        <p:tav tm="0">
                                          <p:val>
                                            <p:strVal val="0-#ppt_w/2"/>
                                          </p:val>
                                        </p:tav>
                                        <p:tav tm="100000">
                                          <p:val>
                                            <p:strVal val="#ppt_x"/>
                                          </p:val>
                                        </p:tav>
                                      </p:tavLst>
                                    </p:anim>
                                    <p:anim calcmode="lin" valueType="num">
                                      <p:cBhvr additive="base">
                                        <p:cTn id="57" dur="1100" fill="hold"/>
                                        <p:tgtEl>
                                          <p:spTgt spid="67"/>
                                        </p:tgtEl>
                                        <p:attrNameLst>
                                          <p:attrName>ppt_y</p:attrName>
                                        </p:attrNameLst>
                                      </p:cBhvr>
                                      <p:tavLst>
                                        <p:tav tm="0">
                                          <p:val>
                                            <p:strVal val="0-#ppt_h/2"/>
                                          </p:val>
                                        </p:tav>
                                        <p:tav tm="100000">
                                          <p:val>
                                            <p:strVal val="#ppt_y"/>
                                          </p:val>
                                        </p:tav>
                                      </p:tavLst>
                                    </p:anim>
                                  </p:childTnLst>
                                </p:cTn>
                              </p:par>
                              <p:par>
                                <p:cTn id="58" presetID="8" presetClass="emph" presetSubtype="0" fill="hold" grpId="1" nodeType="withEffect">
                                  <p:stCondLst>
                                    <p:cond delay="600"/>
                                  </p:stCondLst>
                                  <p:childTnLst>
                                    <p:animRot by="21600000">
                                      <p:cBhvr>
                                        <p:cTn id="59" dur="1100" fill="hold"/>
                                        <p:tgtEl>
                                          <p:spTgt spid="67"/>
                                        </p:tgtEl>
                                        <p:attrNameLst>
                                          <p:attrName>r</p:attrName>
                                        </p:attrNameLst>
                                      </p:cBhvr>
                                    </p:animRot>
                                  </p:childTnLst>
                                </p:cTn>
                              </p:par>
                              <p:par>
                                <p:cTn id="60" presetID="2" presetClass="entr" presetSubtype="9" fill="hold" grpId="0" nodeType="withEffect">
                                  <p:stCondLst>
                                    <p:cond delay="1200"/>
                                  </p:stCondLst>
                                  <p:childTnLst>
                                    <p:set>
                                      <p:cBhvr>
                                        <p:cTn id="61" dur="1" fill="hold">
                                          <p:stCondLst>
                                            <p:cond delay="0"/>
                                          </p:stCondLst>
                                        </p:cTn>
                                        <p:tgtEl>
                                          <p:spTgt spid="68"/>
                                        </p:tgtEl>
                                        <p:attrNameLst>
                                          <p:attrName>style.visibility</p:attrName>
                                        </p:attrNameLst>
                                      </p:cBhvr>
                                      <p:to>
                                        <p:strVal val="visible"/>
                                      </p:to>
                                    </p:set>
                                    <p:anim calcmode="lin" valueType="num">
                                      <p:cBhvr additive="base">
                                        <p:cTn id="62" dur="1100" fill="hold"/>
                                        <p:tgtEl>
                                          <p:spTgt spid="68"/>
                                        </p:tgtEl>
                                        <p:attrNameLst>
                                          <p:attrName>ppt_x</p:attrName>
                                        </p:attrNameLst>
                                      </p:cBhvr>
                                      <p:tavLst>
                                        <p:tav tm="0">
                                          <p:val>
                                            <p:strVal val="0-#ppt_w/2"/>
                                          </p:val>
                                        </p:tav>
                                        <p:tav tm="100000">
                                          <p:val>
                                            <p:strVal val="#ppt_x"/>
                                          </p:val>
                                        </p:tav>
                                      </p:tavLst>
                                    </p:anim>
                                    <p:anim calcmode="lin" valueType="num">
                                      <p:cBhvr additive="base">
                                        <p:cTn id="63" dur="1100" fill="hold"/>
                                        <p:tgtEl>
                                          <p:spTgt spid="68"/>
                                        </p:tgtEl>
                                        <p:attrNameLst>
                                          <p:attrName>ppt_y</p:attrName>
                                        </p:attrNameLst>
                                      </p:cBhvr>
                                      <p:tavLst>
                                        <p:tav tm="0">
                                          <p:val>
                                            <p:strVal val="0-#ppt_h/2"/>
                                          </p:val>
                                        </p:tav>
                                        <p:tav tm="100000">
                                          <p:val>
                                            <p:strVal val="#ppt_y"/>
                                          </p:val>
                                        </p:tav>
                                      </p:tavLst>
                                    </p:anim>
                                  </p:childTnLst>
                                </p:cTn>
                              </p:par>
                              <p:par>
                                <p:cTn id="64" presetID="8" presetClass="emph" presetSubtype="0" fill="hold" grpId="1" nodeType="withEffect">
                                  <p:stCondLst>
                                    <p:cond delay="1200"/>
                                  </p:stCondLst>
                                  <p:childTnLst>
                                    <p:animRot by="21600000">
                                      <p:cBhvr>
                                        <p:cTn id="65" dur="1100" fill="hold"/>
                                        <p:tgtEl>
                                          <p:spTgt spid="6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3" grpId="0"/>
      <p:bldP spid="35" grpId="0" animBg="1"/>
      <p:bldP spid="37" grpId="0" animBg="1"/>
      <p:bldP spid="36" grpId="0" animBg="1"/>
      <p:bldP spid="66" grpId="0" animBg="1"/>
      <p:bldP spid="66" grpId="1" animBg="1"/>
      <p:bldP spid="67" grpId="0" animBg="1"/>
      <p:bldP spid="67" grpId="1" animBg="1"/>
      <p:bldP spid="68" grpId="0" animBg="1"/>
      <p:bldP spid="68"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286125" y="2571750"/>
            <a:ext cx="5867400" cy="1588"/>
          </a:xfrm>
          <a:prstGeom prst="line">
            <a:avLst/>
          </a:prstGeom>
          <a:ln w="19050">
            <a:gradFill>
              <a:gsLst>
                <a:gs pos="0">
                  <a:srgbClr val="8A0012"/>
                </a:gs>
                <a:gs pos="50000">
                  <a:srgbClr val="E01425"/>
                </a:gs>
                <a:gs pos="100000">
                  <a:srgbClr val="DF6342"/>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572002" y="1935163"/>
            <a:ext cx="3895725" cy="463550"/>
          </a:xfrm>
          <a:custGeom>
            <a:avLst/>
            <a:gdLst>
              <a:gd name="connsiteX0" fmla="*/ 178130 w 3895106"/>
              <a:gd name="connsiteY0" fmla="*/ 0 h 463138"/>
              <a:gd name="connsiteX1" fmla="*/ 391885 w 3895106"/>
              <a:gd name="connsiteY1" fmla="*/ 0 h 463138"/>
              <a:gd name="connsiteX2" fmla="*/ 451262 w 3895106"/>
              <a:gd name="connsiteY2" fmla="*/ 106878 h 463138"/>
              <a:gd name="connsiteX3" fmla="*/ 534389 w 3895106"/>
              <a:gd name="connsiteY3" fmla="*/ 0 h 463138"/>
              <a:gd name="connsiteX4" fmla="*/ 3811979 w 3895106"/>
              <a:gd name="connsiteY4" fmla="*/ 0 h 463138"/>
              <a:gd name="connsiteX5" fmla="*/ 3883231 w 3895106"/>
              <a:gd name="connsiteY5" fmla="*/ 95003 h 463138"/>
              <a:gd name="connsiteX6" fmla="*/ 3895106 w 3895106"/>
              <a:gd name="connsiteY6" fmla="*/ 463138 h 463138"/>
              <a:gd name="connsiteX7" fmla="*/ 2006930 w 3895106"/>
              <a:gd name="connsiteY7" fmla="*/ 463138 h 463138"/>
              <a:gd name="connsiteX8" fmla="*/ 1971304 w 3895106"/>
              <a:gd name="connsiteY8" fmla="*/ 344384 h 463138"/>
              <a:gd name="connsiteX9" fmla="*/ 1923802 w 3895106"/>
              <a:gd name="connsiteY9" fmla="*/ 451262 h 463138"/>
              <a:gd name="connsiteX10" fmla="*/ 1923802 w 3895106"/>
              <a:gd name="connsiteY10" fmla="*/ 463138 h 463138"/>
              <a:gd name="connsiteX11" fmla="*/ 0 w 3895106"/>
              <a:gd name="connsiteY11" fmla="*/ 439387 h 463138"/>
              <a:gd name="connsiteX12" fmla="*/ 178130 w 3895106"/>
              <a:gd name="connsiteY12" fmla="*/ 0 h 46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5106" h="463138">
                <a:moveTo>
                  <a:pt x="178130" y="0"/>
                </a:moveTo>
                <a:lnTo>
                  <a:pt x="391885" y="0"/>
                </a:lnTo>
                <a:lnTo>
                  <a:pt x="451262" y="106878"/>
                </a:lnTo>
                <a:lnTo>
                  <a:pt x="534389" y="0"/>
                </a:lnTo>
                <a:lnTo>
                  <a:pt x="3811979" y="0"/>
                </a:lnTo>
                <a:lnTo>
                  <a:pt x="3883231" y="95003"/>
                </a:lnTo>
                <a:lnTo>
                  <a:pt x="3895106" y="463138"/>
                </a:lnTo>
                <a:lnTo>
                  <a:pt x="2006930" y="463138"/>
                </a:lnTo>
                <a:lnTo>
                  <a:pt x="1971304" y="344384"/>
                </a:lnTo>
                <a:lnTo>
                  <a:pt x="1923802" y="451262"/>
                </a:lnTo>
                <a:lnTo>
                  <a:pt x="1923802" y="463138"/>
                </a:lnTo>
                <a:lnTo>
                  <a:pt x="0" y="439387"/>
                </a:lnTo>
                <a:lnTo>
                  <a:pt x="178130" y="0"/>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10248" name="TextBox 6"/>
          <p:cNvSpPr txBox="1">
            <a:spLocks noChangeArrowheads="1"/>
          </p:cNvSpPr>
          <p:nvPr/>
        </p:nvSpPr>
        <p:spPr bwMode="auto">
          <a:xfrm>
            <a:off x="5004051" y="1904515"/>
            <a:ext cx="3929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2800" b="1" spc="600" dirty="0">
                <a:solidFill>
                  <a:schemeClr val="bg1"/>
                </a:solidFill>
                <a:latin typeface="微软雅黑" panose="020B0503020204020204" pitchFamily="34" charset="-122"/>
                <a:ea typeface="微软雅黑" panose="020B0503020204020204" pitchFamily="34" charset="-122"/>
              </a:rPr>
              <a:t>单击添加标题</a:t>
            </a:r>
          </a:p>
        </p:txBody>
      </p:sp>
      <p:grpSp>
        <p:nvGrpSpPr>
          <p:cNvPr id="11" name="组合 10"/>
          <p:cNvGrpSpPr/>
          <p:nvPr/>
        </p:nvGrpSpPr>
        <p:grpSpPr>
          <a:xfrm>
            <a:off x="5256559" y="2715769"/>
            <a:ext cx="1154356" cy="307777"/>
            <a:chOff x="1694389" y="3210530"/>
            <a:chExt cx="1154356" cy="307777"/>
          </a:xfrm>
        </p:grpSpPr>
        <p:sp>
          <p:nvSpPr>
            <p:cNvPr id="13" name="矩形 12"/>
            <p:cNvSpPr/>
            <p:nvPr/>
          </p:nvSpPr>
          <p:spPr>
            <a:xfrm flipH="1">
              <a:off x="1694389" y="3363838"/>
              <a:ext cx="72008" cy="72008"/>
            </a:xfrm>
            <a:prstGeom prst="rect">
              <a:avLst/>
            </a:prstGeom>
            <a:gradFill>
              <a:gsLst>
                <a:gs pos="0">
                  <a:srgbClr val="8A0012"/>
                </a:gs>
                <a:gs pos="50000">
                  <a:srgbClr val="E01425"/>
                </a:gs>
                <a:gs pos="100000">
                  <a:srgbClr val="DF6342"/>
                </a:gs>
              </a:gsLst>
              <a:lin ang="5400000" scaled="0"/>
            </a:gradFill>
            <a:ln w="10795" cap="flat" cmpd="sng" algn="ct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5" name="组合 14"/>
          <p:cNvGrpSpPr/>
          <p:nvPr/>
        </p:nvGrpSpPr>
        <p:grpSpPr>
          <a:xfrm>
            <a:off x="6658003" y="2715769"/>
            <a:ext cx="1154356" cy="307777"/>
            <a:chOff x="1694389" y="3537387"/>
            <a:chExt cx="1154356" cy="307777"/>
          </a:xfrm>
        </p:grpSpPr>
        <p:sp>
          <p:nvSpPr>
            <p:cNvPr id="16" name="矩形 15"/>
            <p:cNvSpPr/>
            <p:nvPr/>
          </p:nvSpPr>
          <p:spPr>
            <a:xfrm flipH="1">
              <a:off x="1694389" y="3690695"/>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8" name="组合 17"/>
          <p:cNvGrpSpPr/>
          <p:nvPr/>
        </p:nvGrpSpPr>
        <p:grpSpPr>
          <a:xfrm>
            <a:off x="5256559" y="3075809"/>
            <a:ext cx="1154356" cy="307777"/>
            <a:chOff x="1694389" y="3875941"/>
            <a:chExt cx="1154356" cy="307777"/>
          </a:xfrm>
        </p:grpSpPr>
        <p:sp>
          <p:nvSpPr>
            <p:cNvPr id="19" name="矩形 18"/>
            <p:cNvSpPr/>
            <p:nvPr/>
          </p:nvSpPr>
          <p:spPr>
            <a:xfrm flipH="1">
              <a:off x="1694389" y="4029249"/>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21" name="组合 20"/>
          <p:cNvGrpSpPr/>
          <p:nvPr/>
        </p:nvGrpSpPr>
        <p:grpSpPr>
          <a:xfrm>
            <a:off x="6658003" y="3075809"/>
            <a:ext cx="1154356" cy="307777"/>
            <a:chOff x="1694389" y="4211992"/>
            <a:chExt cx="1154356" cy="307777"/>
          </a:xfrm>
        </p:grpSpPr>
        <p:sp>
          <p:nvSpPr>
            <p:cNvPr id="22" name="矩形 21"/>
            <p:cNvSpPr/>
            <p:nvPr/>
          </p:nvSpPr>
          <p:spPr>
            <a:xfrm flipH="1">
              <a:off x="1694389" y="4365300"/>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smtClean="0">
                <a:solidFill>
                  <a:schemeClr val="tx1">
                    <a:lumMod val="75000"/>
                    <a:lumOff val="25000"/>
                  </a:schemeClr>
                </a:solidFill>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sp>
        <p:nvSpPr>
          <p:cNvPr id="2" name="等腰三角形 1"/>
          <p:cNvSpPr/>
          <p:nvPr/>
        </p:nvSpPr>
        <p:spPr>
          <a:xfrm rot="5400000">
            <a:off x="-571500" y="571500"/>
            <a:ext cx="5143500" cy="4000500"/>
          </a:xfrm>
          <a:prstGeom prst="triangle">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3" name="等腰三角形 2"/>
          <p:cNvSpPr/>
          <p:nvPr/>
        </p:nvSpPr>
        <p:spPr>
          <a:xfrm rot="5400000">
            <a:off x="-178594" y="2107410"/>
            <a:ext cx="1428752" cy="10715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4" name="TextBox 3"/>
          <p:cNvSpPr txBox="1"/>
          <p:nvPr/>
        </p:nvSpPr>
        <p:spPr>
          <a:xfrm>
            <a:off x="1214438" y="1814516"/>
            <a:ext cx="1857375" cy="1570037"/>
          </a:xfrm>
          <a:prstGeom prst="rect">
            <a:avLst/>
          </a:prstGeom>
          <a:noFill/>
          <a:effectLst>
            <a:outerShdw blurRad="50800" dist="38100" algn="l" rotWithShape="0">
              <a:prstClr val="black">
                <a:alpha val="40000"/>
              </a:prstClr>
            </a:outerShdw>
          </a:effectLst>
        </p:spPr>
        <p:txBody>
          <a:bodyPr lIns="91434" tIns="45717" rIns="91434" bIns="45717">
            <a:spAutoFit/>
          </a:bodyPr>
          <a:lstStyle/>
          <a:p>
            <a:pPr>
              <a:defRPr/>
            </a:pPr>
            <a:r>
              <a:rPr lang="en-US" altLang="zh-CN" sz="9600" b="1" dirty="0">
                <a:solidFill>
                  <a:prstClr val="white"/>
                </a:solidFill>
                <a:latin typeface="Arial Black" panose="020B0A04020102020204" pitchFamily="34" charset="0"/>
                <a:ea typeface="时尚中黑简体" pitchFamily="2" charset="-122"/>
              </a:rPr>
              <a:t>05</a:t>
            </a:r>
            <a:endParaRPr lang="zh-CN" altLang="en-US" sz="9600" b="1" dirty="0">
              <a:solidFill>
                <a:prstClr val="white"/>
              </a:solidFill>
              <a:latin typeface="Arial Black" panose="020B0A04020102020204" pitchFamily="34" charset="0"/>
              <a:ea typeface="时尚中黑简体" pitchFamily="2" charset="-122"/>
            </a:endParaRPr>
          </a:p>
        </p:txBody>
      </p:sp>
    </p:spTree>
    <p:extLst>
      <p:ext uri="{BB962C8B-B14F-4D97-AF65-F5344CB8AC3E}">
        <p14:creationId xmlns:p14="http://schemas.microsoft.com/office/powerpoint/2010/main" val="68821543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600"/>
                                        <p:tgtEl>
                                          <p:spTgt spid="3"/>
                                        </p:tgtEl>
                                      </p:cBhvr>
                                    </p:animEffect>
                                  </p:childTnLst>
                                </p:cTn>
                              </p:par>
                            </p:childTnLst>
                          </p:cTn>
                        </p:par>
                        <p:par>
                          <p:cTn id="11" fill="hold">
                            <p:stCondLst>
                              <p:cond delay="8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300"/>
                            </p:stCondLst>
                            <p:childTnLst>
                              <p:par>
                                <p:cTn id="16" presetID="2" presetClass="entr" presetSubtype="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fade">
                                      <p:cBhvr>
                                        <p:cTn id="23" dur="1000"/>
                                        <p:tgtEl>
                                          <p:spTgt spid="10248"/>
                                        </p:tgtEl>
                                      </p:cBhvr>
                                    </p:animEffect>
                                    <p:anim calcmode="lin" valueType="num">
                                      <p:cBhvr>
                                        <p:cTn id="24" dur="1000" fill="hold"/>
                                        <p:tgtEl>
                                          <p:spTgt spid="10248"/>
                                        </p:tgtEl>
                                        <p:attrNameLst>
                                          <p:attrName>ppt_x</p:attrName>
                                        </p:attrNameLst>
                                      </p:cBhvr>
                                      <p:tavLst>
                                        <p:tav tm="0">
                                          <p:val>
                                            <p:strVal val="#ppt_x"/>
                                          </p:val>
                                        </p:tav>
                                        <p:tav tm="100000">
                                          <p:val>
                                            <p:strVal val="#ppt_x"/>
                                          </p:val>
                                        </p:tav>
                                      </p:tavLst>
                                    </p:anim>
                                    <p:anim calcmode="lin" valueType="num">
                                      <p:cBhvr>
                                        <p:cTn id="25" dur="1000" fill="hold"/>
                                        <p:tgtEl>
                                          <p:spTgt spid="10248"/>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16" presetClass="entr" presetSubtype="2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3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248" grpId="0"/>
      <p:bldP spid="2" grpId="0" animBg="1"/>
      <p:bldP spid="3" grpId="0" animBg="1"/>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72" name="TextBox 71"/>
          <p:cNvSpPr txBox="1"/>
          <p:nvPr/>
        </p:nvSpPr>
        <p:spPr>
          <a:xfrm>
            <a:off x="6870329" y="3422498"/>
            <a:ext cx="1662111" cy="705018"/>
          </a:xfrm>
          <a:prstGeom prst="rect">
            <a:avLst/>
          </a:prstGeom>
          <a:noFill/>
        </p:spPr>
        <p:txBody>
          <a:bodyPr wrap="square" lIns="80979" tIns="40490" rIns="80979" bIns="40490" rtlCol="0">
            <a:spAutoFit/>
          </a:bodyPr>
          <a:lstStyle/>
          <a:p>
            <a:pPr algn="r" defTabSz="914400">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sp>
        <p:nvSpPr>
          <p:cNvPr id="73" name="Freeform 11"/>
          <p:cNvSpPr>
            <a:spLocks/>
          </p:cNvSpPr>
          <p:nvPr/>
        </p:nvSpPr>
        <p:spPr bwMode="auto">
          <a:xfrm>
            <a:off x="4618998" y="1334480"/>
            <a:ext cx="1373897" cy="137273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46700">
                <a:srgbClr val="E01425"/>
              </a:gs>
              <a:gs pos="0">
                <a:srgbClr val="8A0012"/>
              </a:gs>
              <a:gs pos="100000">
                <a:srgbClr val="DF6342"/>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4" name="Freeform 12"/>
          <p:cNvSpPr>
            <a:spLocks/>
          </p:cNvSpPr>
          <p:nvPr/>
        </p:nvSpPr>
        <p:spPr bwMode="auto">
          <a:xfrm>
            <a:off x="4718029" y="1430606"/>
            <a:ext cx="1168256" cy="11688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ysClr val="window" lastClr="FFFFFF"/>
          </a:soli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5" name="Oval 13"/>
          <p:cNvSpPr>
            <a:spLocks noChangeArrowheads="1"/>
          </p:cNvSpPr>
          <p:nvPr/>
        </p:nvSpPr>
        <p:spPr bwMode="auto">
          <a:xfrm>
            <a:off x="4866080" y="1578530"/>
            <a:ext cx="872154" cy="871952"/>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6" name="Freeform 108"/>
          <p:cNvSpPr>
            <a:spLocks/>
          </p:cNvSpPr>
          <p:nvPr/>
        </p:nvSpPr>
        <p:spPr bwMode="auto">
          <a:xfrm rot="16200000">
            <a:off x="2767646" y="914805"/>
            <a:ext cx="1791645" cy="1793168"/>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rgbClr val="8A0012"/>
              </a:gs>
              <a:gs pos="50000">
                <a:srgbClr val="E01425"/>
              </a:gs>
              <a:gs pos="100000">
                <a:srgbClr val="DF6342"/>
              </a:gs>
            </a:gsLst>
            <a:lin ang="54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7" name="Freeform 109"/>
          <p:cNvSpPr>
            <a:spLocks/>
          </p:cNvSpPr>
          <p:nvPr/>
        </p:nvSpPr>
        <p:spPr bwMode="auto">
          <a:xfrm rot="16200000">
            <a:off x="2894154" y="1052892"/>
            <a:ext cx="1523476" cy="1526879"/>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8" name="Oval 110"/>
          <p:cNvSpPr>
            <a:spLocks noChangeArrowheads="1"/>
          </p:cNvSpPr>
          <p:nvPr/>
        </p:nvSpPr>
        <p:spPr bwMode="auto">
          <a:xfrm rot="16200000">
            <a:off x="3086518" y="1246825"/>
            <a:ext cx="1137342" cy="1139011"/>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79" name="Freeform 120"/>
          <p:cNvSpPr>
            <a:spLocks/>
          </p:cNvSpPr>
          <p:nvPr/>
        </p:nvSpPr>
        <p:spPr bwMode="auto">
          <a:xfrm flipV="1">
            <a:off x="4618999" y="2767658"/>
            <a:ext cx="2065992" cy="2064237"/>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46700">
                <a:srgbClr val="E01425"/>
              </a:gs>
              <a:gs pos="0">
                <a:srgbClr val="8A0012"/>
              </a:gs>
              <a:gs pos="100000">
                <a:srgbClr val="DF6342"/>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r>
              <a:rPr lang="en-US" kern="0" dirty="0" smtClean="0">
                <a:solidFill>
                  <a:sysClr val="windowText" lastClr="000000"/>
                </a:solidFill>
                <a:latin typeface="微软雅黑"/>
                <a:ea typeface="微软雅黑"/>
              </a:rPr>
              <a:t>                           </a:t>
            </a:r>
            <a:endParaRPr lang="id-ID" kern="0" dirty="0">
              <a:solidFill>
                <a:sysClr val="windowText" lastClr="000000"/>
              </a:solidFill>
              <a:latin typeface="微软雅黑"/>
              <a:ea typeface="微软雅黑"/>
            </a:endParaRPr>
          </a:p>
        </p:txBody>
      </p:sp>
      <p:sp>
        <p:nvSpPr>
          <p:cNvPr id="80" name="Freeform 121"/>
          <p:cNvSpPr>
            <a:spLocks/>
          </p:cNvSpPr>
          <p:nvPr/>
        </p:nvSpPr>
        <p:spPr bwMode="auto">
          <a:xfrm flipV="1">
            <a:off x="4767916" y="2929652"/>
            <a:ext cx="1756759" cy="1757694"/>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81" name="Oval 122"/>
          <p:cNvSpPr>
            <a:spLocks noChangeArrowheads="1"/>
          </p:cNvSpPr>
          <p:nvPr/>
        </p:nvSpPr>
        <p:spPr bwMode="auto">
          <a:xfrm flipV="1">
            <a:off x="4990547" y="3153711"/>
            <a:ext cx="1311498" cy="1311193"/>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82" name="Freeform 124"/>
          <p:cNvSpPr>
            <a:spLocks/>
          </p:cNvSpPr>
          <p:nvPr/>
        </p:nvSpPr>
        <p:spPr bwMode="auto">
          <a:xfrm rot="5400000" flipV="1">
            <a:off x="3025673" y="2767007"/>
            <a:ext cx="1533728" cy="1535032"/>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46700">
                <a:srgbClr val="E01425"/>
              </a:gs>
              <a:gs pos="0">
                <a:srgbClr val="8A0012"/>
              </a:gs>
              <a:gs pos="100000">
                <a:srgbClr val="DF6342"/>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83" name="Freeform 125"/>
          <p:cNvSpPr>
            <a:spLocks/>
          </p:cNvSpPr>
          <p:nvPr/>
        </p:nvSpPr>
        <p:spPr bwMode="auto">
          <a:xfrm rot="5400000" flipV="1">
            <a:off x="3133969" y="2876753"/>
            <a:ext cx="1304163" cy="1307077"/>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gradFill>
            <a:gsLst>
              <a:gs pos="0">
                <a:sysClr val="window" lastClr="FFFFFF">
                  <a:lumMod val="85000"/>
                </a:sysClr>
              </a:gs>
              <a:gs pos="100000">
                <a:sysClr val="window" lastClr="FFFFFF"/>
              </a:gs>
            </a:gsLst>
            <a:lin ang="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84" name="Oval 126"/>
          <p:cNvSpPr>
            <a:spLocks noChangeArrowheads="1"/>
          </p:cNvSpPr>
          <p:nvPr/>
        </p:nvSpPr>
        <p:spPr bwMode="auto">
          <a:xfrm rot="5400000" flipV="1">
            <a:off x="3298641" y="3042771"/>
            <a:ext cx="973615" cy="975044"/>
          </a:xfrm>
          <a:prstGeom prst="ellipse">
            <a:avLst/>
          </a:prstGeom>
          <a:gradFill>
            <a:gsLst>
              <a:gs pos="0">
                <a:sysClr val="window" lastClr="FFFFFF">
                  <a:lumMod val="85000"/>
                </a:sysClr>
              </a:gs>
              <a:gs pos="100000">
                <a:sysClr val="window" lastClr="FFFFFF"/>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cxnSp>
        <p:nvCxnSpPr>
          <p:cNvPr id="85" name="Straight Connector 19"/>
          <p:cNvCxnSpPr/>
          <p:nvPr/>
        </p:nvCxnSpPr>
        <p:spPr>
          <a:xfrm flipH="1" flipV="1">
            <a:off x="2460540" y="1388931"/>
            <a:ext cx="441167" cy="279887"/>
          </a:xfrm>
          <a:prstGeom prst="line">
            <a:avLst/>
          </a:prstGeom>
          <a:noFill/>
          <a:ln w="9525" cap="flat" cmpd="sng" algn="ctr">
            <a:solidFill>
              <a:srgbClr val="E01425"/>
            </a:solidFill>
            <a:prstDash val="solid"/>
          </a:ln>
          <a:effectLst/>
        </p:spPr>
      </p:cxnSp>
      <p:cxnSp>
        <p:nvCxnSpPr>
          <p:cNvPr id="86" name="Straight Connector 21"/>
          <p:cNvCxnSpPr/>
          <p:nvPr/>
        </p:nvCxnSpPr>
        <p:spPr>
          <a:xfrm flipH="1">
            <a:off x="854142" y="1388931"/>
            <a:ext cx="1606399" cy="0"/>
          </a:xfrm>
          <a:prstGeom prst="line">
            <a:avLst/>
          </a:prstGeom>
          <a:noFill/>
          <a:ln w="9525" cap="flat" cmpd="sng" algn="ctr">
            <a:solidFill>
              <a:srgbClr val="E01425"/>
            </a:solidFill>
            <a:prstDash val="solid"/>
            <a:tailEnd type="oval"/>
          </a:ln>
          <a:effectLst/>
        </p:spPr>
      </p:cxnSp>
      <p:cxnSp>
        <p:nvCxnSpPr>
          <p:cNvPr id="87" name="Straight Connector 127"/>
          <p:cNvCxnSpPr/>
          <p:nvPr/>
        </p:nvCxnSpPr>
        <p:spPr>
          <a:xfrm flipH="1">
            <a:off x="2583853" y="3422497"/>
            <a:ext cx="441167" cy="279887"/>
          </a:xfrm>
          <a:prstGeom prst="line">
            <a:avLst/>
          </a:prstGeom>
          <a:noFill/>
          <a:ln w="9525" cap="flat" cmpd="sng" algn="ctr">
            <a:solidFill>
              <a:srgbClr val="E01425"/>
            </a:solidFill>
            <a:prstDash val="solid"/>
          </a:ln>
          <a:effectLst/>
        </p:spPr>
      </p:cxnSp>
      <p:cxnSp>
        <p:nvCxnSpPr>
          <p:cNvPr id="88" name="Straight Connector 128"/>
          <p:cNvCxnSpPr/>
          <p:nvPr/>
        </p:nvCxnSpPr>
        <p:spPr>
          <a:xfrm flipH="1">
            <a:off x="1152769" y="3702384"/>
            <a:ext cx="1431085" cy="0"/>
          </a:xfrm>
          <a:prstGeom prst="line">
            <a:avLst/>
          </a:prstGeom>
          <a:noFill/>
          <a:ln w="9525" cap="flat" cmpd="sng" algn="ctr">
            <a:solidFill>
              <a:srgbClr val="E01425"/>
            </a:solidFill>
            <a:prstDash val="solid"/>
            <a:tailEnd type="oval"/>
          </a:ln>
          <a:effectLst/>
        </p:spPr>
      </p:cxnSp>
      <p:cxnSp>
        <p:nvCxnSpPr>
          <p:cNvPr id="89" name="Straight Connector 134"/>
          <p:cNvCxnSpPr/>
          <p:nvPr/>
        </p:nvCxnSpPr>
        <p:spPr>
          <a:xfrm flipV="1">
            <a:off x="5886284" y="1374163"/>
            <a:ext cx="441167" cy="279887"/>
          </a:xfrm>
          <a:prstGeom prst="line">
            <a:avLst/>
          </a:prstGeom>
          <a:noFill/>
          <a:ln w="9525" cap="flat" cmpd="sng" algn="ctr">
            <a:solidFill>
              <a:srgbClr val="E01425"/>
            </a:solidFill>
            <a:prstDash val="solid"/>
          </a:ln>
          <a:effectLst/>
        </p:spPr>
      </p:cxnSp>
      <p:cxnSp>
        <p:nvCxnSpPr>
          <p:cNvPr id="90" name="Straight Connector 135"/>
          <p:cNvCxnSpPr/>
          <p:nvPr/>
        </p:nvCxnSpPr>
        <p:spPr>
          <a:xfrm>
            <a:off x="6327452" y="1374163"/>
            <a:ext cx="1385582" cy="0"/>
          </a:xfrm>
          <a:prstGeom prst="line">
            <a:avLst/>
          </a:prstGeom>
          <a:noFill/>
          <a:ln w="9525" cap="flat" cmpd="sng" algn="ctr">
            <a:solidFill>
              <a:srgbClr val="E01425"/>
            </a:solidFill>
            <a:prstDash val="solid"/>
            <a:tailEnd type="oval"/>
          </a:ln>
          <a:effectLst/>
        </p:spPr>
      </p:cxnSp>
      <p:sp>
        <p:nvSpPr>
          <p:cNvPr id="91" name="TextBox 90"/>
          <p:cNvSpPr txBox="1"/>
          <p:nvPr/>
        </p:nvSpPr>
        <p:spPr>
          <a:xfrm>
            <a:off x="811921" y="994146"/>
            <a:ext cx="1086869" cy="358770"/>
          </a:xfrm>
          <a:prstGeom prst="rect">
            <a:avLst/>
          </a:prstGeom>
          <a:noFill/>
        </p:spPr>
        <p:txBody>
          <a:bodyPr wrap="none" lIns="80979" tIns="40490" rIns="80979" bIns="40490" rtlCol="0">
            <a:spAutoFit/>
          </a:bodyPr>
          <a:lstStyle/>
          <a:p>
            <a:pPr defTabSz="914400">
              <a:defRPr/>
            </a:pPr>
            <a:r>
              <a:rPr lang="zh-CN" altLang="en-US" b="1" kern="0" dirty="0">
                <a:gradFill>
                  <a:gsLst>
                    <a:gs pos="46700">
                      <a:srgbClr val="E01425"/>
                    </a:gs>
                    <a:gs pos="0">
                      <a:srgbClr val="8A0012"/>
                    </a:gs>
                    <a:gs pos="100000">
                      <a:srgbClr val="DF6342"/>
                    </a:gs>
                  </a:gsLst>
                  <a:lin ang="9000000" scaled="0"/>
                </a:gradFill>
                <a:latin typeface="微软雅黑"/>
                <a:ea typeface="微软雅黑"/>
              </a:rPr>
              <a:t>添加标题</a:t>
            </a:r>
            <a:endParaRPr lang="id-ID" b="1" kern="0" dirty="0">
              <a:gradFill>
                <a:gsLst>
                  <a:gs pos="46700">
                    <a:srgbClr val="E01425"/>
                  </a:gs>
                  <a:gs pos="0">
                    <a:srgbClr val="8A0012"/>
                  </a:gs>
                  <a:gs pos="100000">
                    <a:srgbClr val="DF6342"/>
                  </a:gs>
                </a:gsLst>
                <a:lin ang="9000000" scaled="0"/>
              </a:gradFill>
              <a:latin typeface="微软雅黑"/>
              <a:ea typeface="微软雅黑"/>
            </a:endParaRPr>
          </a:p>
        </p:txBody>
      </p:sp>
      <p:sp>
        <p:nvSpPr>
          <p:cNvPr id="92" name="TextBox 91"/>
          <p:cNvSpPr txBox="1"/>
          <p:nvPr/>
        </p:nvSpPr>
        <p:spPr>
          <a:xfrm>
            <a:off x="811921" y="1434815"/>
            <a:ext cx="1662111" cy="705018"/>
          </a:xfrm>
          <a:prstGeom prst="rect">
            <a:avLst/>
          </a:prstGeom>
          <a:noFill/>
        </p:spPr>
        <p:txBody>
          <a:bodyPr wrap="square" lIns="80979" tIns="40490" rIns="80979" bIns="40490" rtlCol="0">
            <a:spAutoFit/>
          </a:bodyPr>
          <a:lstStyle/>
          <a:p>
            <a:pPr defTabSz="914400">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sp>
        <p:nvSpPr>
          <p:cNvPr id="93" name="TextBox 92"/>
          <p:cNvSpPr txBox="1"/>
          <p:nvPr/>
        </p:nvSpPr>
        <p:spPr>
          <a:xfrm>
            <a:off x="1093824" y="3317182"/>
            <a:ext cx="1086869" cy="358770"/>
          </a:xfrm>
          <a:prstGeom prst="rect">
            <a:avLst/>
          </a:prstGeom>
          <a:noFill/>
        </p:spPr>
        <p:txBody>
          <a:bodyPr wrap="none" lIns="80979" tIns="40490" rIns="80979" bIns="40490" rtlCol="0">
            <a:spAutoFit/>
          </a:bodyPr>
          <a:lstStyle/>
          <a:p>
            <a:pPr defTabSz="914400">
              <a:defRPr/>
            </a:pPr>
            <a:r>
              <a:rPr lang="zh-CN" altLang="en-US" b="1" kern="0" dirty="0">
                <a:gradFill>
                  <a:gsLst>
                    <a:gs pos="46700">
                      <a:srgbClr val="E01425"/>
                    </a:gs>
                    <a:gs pos="0">
                      <a:srgbClr val="8A0012"/>
                    </a:gs>
                    <a:gs pos="100000">
                      <a:srgbClr val="DF6342"/>
                    </a:gs>
                  </a:gsLst>
                  <a:lin ang="9000000" scaled="0"/>
                </a:gradFill>
                <a:latin typeface="微软雅黑"/>
                <a:ea typeface="微软雅黑"/>
              </a:rPr>
              <a:t>添加标题</a:t>
            </a:r>
            <a:endParaRPr lang="id-ID" b="1" kern="0" dirty="0">
              <a:gradFill>
                <a:gsLst>
                  <a:gs pos="46700">
                    <a:srgbClr val="E01425"/>
                  </a:gs>
                  <a:gs pos="0">
                    <a:srgbClr val="8A0012"/>
                  </a:gs>
                  <a:gs pos="100000">
                    <a:srgbClr val="DF6342"/>
                  </a:gs>
                </a:gsLst>
                <a:lin ang="9000000" scaled="0"/>
              </a:gradFill>
              <a:latin typeface="微软雅黑"/>
              <a:ea typeface="微软雅黑"/>
            </a:endParaRPr>
          </a:p>
        </p:txBody>
      </p:sp>
      <p:sp>
        <p:nvSpPr>
          <p:cNvPr id="94" name="TextBox 93"/>
          <p:cNvSpPr txBox="1"/>
          <p:nvPr/>
        </p:nvSpPr>
        <p:spPr>
          <a:xfrm>
            <a:off x="6671612" y="989270"/>
            <a:ext cx="1086869" cy="358770"/>
          </a:xfrm>
          <a:prstGeom prst="rect">
            <a:avLst/>
          </a:prstGeom>
          <a:noFill/>
        </p:spPr>
        <p:txBody>
          <a:bodyPr wrap="none" lIns="80979" tIns="40490" rIns="80979" bIns="40490" rtlCol="0">
            <a:spAutoFit/>
          </a:bodyPr>
          <a:lstStyle/>
          <a:p>
            <a:pPr algn="r" defTabSz="914400">
              <a:defRPr/>
            </a:pPr>
            <a:r>
              <a:rPr lang="zh-CN" altLang="en-US" b="1" kern="0" dirty="0">
                <a:gradFill>
                  <a:gsLst>
                    <a:gs pos="46700">
                      <a:srgbClr val="E01425"/>
                    </a:gs>
                    <a:gs pos="0">
                      <a:srgbClr val="8A0012"/>
                    </a:gs>
                    <a:gs pos="100000">
                      <a:srgbClr val="DF6342"/>
                    </a:gs>
                  </a:gsLst>
                  <a:lin ang="9000000" scaled="0"/>
                </a:gradFill>
                <a:latin typeface="微软雅黑"/>
                <a:ea typeface="微软雅黑"/>
              </a:rPr>
              <a:t>添加标题</a:t>
            </a:r>
            <a:endParaRPr lang="id-ID" b="1" kern="0" dirty="0">
              <a:gradFill>
                <a:gsLst>
                  <a:gs pos="46700">
                    <a:srgbClr val="E01425"/>
                  </a:gs>
                  <a:gs pos="0">
                    <a:srgbClr val="8A0012"/>
                  </a:gs>
                  <a:gs pos="100000">
                    <a:srgbClr val="DF6342"/>
                  </a:gs>
                </a:gsLst>
                <a:lin ang="9000000" scaled="0"/>
              </a:gradFill>
              <a:latin typeface="微软雅黑"/>
              <a:ea typeface="微软雅黑"/>
            </a:endParaRPr>
          </a:p>
        </p:txBody>
      </p:sp>
      <p:sp>
        <p:nvSpPr>
          <p:cNvPr id="95" name="TextBox 94"/>
          <p:cNvSpPr txBox="1"/>
          <p:nvPr/>
        </p:nvSpPr>
        <p:spPr>
          <a:xfrm>
            <a:off x="7439649" y="3018190"/>
            <a:ext cx="1086869" cy="358770"/>
          </a:xfrm>
          <a:prstGeom prst="rect">
            <a:avLst/>
          </a:prstGeom>
          <a:noFill/>
        </p:spPr>
        <p:txBody>
          <a:bodyPr wrap="none" lIns="80979" tIns="40490" rIns="80979" bIns="40490" rtlCol="0">
            <a:spAutoFit/>
          </a:bodyPr>
          <a:lstStyle/>
          <a:p>
            <a:pPr algn="r" defTabSz="914400">
              <a:defRPr/>
            </a:pPr>
            <a:r>
              <a:rPr lang="zh-CN" altLang="en-US" b="1" kern="0" dirty="0">
                <a:gradFill>
                  <a:gsLst>
                    <a:gs pos="46700">
                      <a:srgbClr val="E01425"/>
                    </a:gs>
                    <a:gs pos="0">
                      <a:srgbClr val="8A0012"/>
                    </a:gs>
                    <a:gs pos="100000">
                      <a:srgbClr val="DF6342"/>
                    </a:gs>
                  </a:gsLst>
                  <a:lin ang="9000000" scaled="0"/>
                </a:gradFill>
                <a:latin typeface="微软雅黑"/>
                <a:ea typeface="微软雅黑"/>
              </a:rPr>
              <a:t>添加标题</a:t>
            </a:r>
            <a:endParaRPr lang="id-ID" b="1" kern="0" dirty="0">
              <a:gradFill>
                <a:gsLst>
                  <a:gs pos="46700">
                    <a:srgbClr val="E01425"/>
                  </a:gs>
                  <a:gs pos="0">
                    <a:srgbClr val="8A0012"/>
                  </a:gs>
                  <a:gs pos="100000">
                    <a:srgbClr val="DF6342"/>
                  </a:gs>
                </a:gsLst>
                <a:lin ang="9000000" scaled="0"/>
              </a:gradFill>
              <a:latin typeface="微软雅黑"/>
              <a:ea typeface="微软雅黑"/>
            </a:endParaRPr>
          </a:p>
        </p:txBody>
      </p:sp>
      <p:sp>
        <p:nvSpPr>
          <p:cNvPr id="96" name="TextBox 95"/>
          <p:cNvSpPr txBox="1"/>
          <p:nvPr/>
        </p:nvSpPr>
        <p:spPr>
          <a:xfrm>
            <a:off x="1115360" y="3730610"/>
            <a:ext cx="1662111" cy="705018"/>
          </a:xfrm>
          <a:prstGeom prst="rect">
            <a:avLst/>
          </a:prstGeom>
          <a:noFill/>
        </p:spPr>
        <p:txBody>
          <a:bodyPr wrap="square" lIns="80979" tIns="40490" rIns="80979" bIns="40490" rtlCol="0">
            <a:spAutoFit/>
          </a:bodyPr>
          <a:lstStyle/>
          <a:p>
            <a:pPr defTabSz="914400">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sp>
        <p:nvSpPr>
          <p:cNvPr id="97" name="TextBox 96"/>
          <p:cNvSpPr txBox="1"/>
          <p:nvPr/>
        </p:nvSpPr>
        <p:spPr>
          <a:xfrm>
            <a:off x="6102254" y="1401089"/>
            <a:ext cx="1662111" cy="705018"/>
          </a:xfrm>
          <a:prstGeom prst="rect">
            <a:avLst/>
          </a:prstGeom>
          <a:noFill/>
        </p:spPr>
        <p:txBody>
          <a:bodyPr wrap="square" lIns="80979" tIns="40490" rIns="80979" bIns="40490" rtlCol="0">
            <a:spAutoFit/>
          </a:bodyPr>
          <a:lstStyle/>
          <a:p>
            <a:pPr algn="r" defTabSz="914400">
              <a:lnSpc>
                <a:spcPct val="150000"/>
              </a:lnSpc>
              <a:defRPr/>
            </a:pPr>
            <a:r>
              <a:rPr lang="zh-CN" altLang="en-US" sz="900" kern="0" dirty="0">
                <a:solidFill>
                  <a:sysClr val="windowText" lastClr="000000">
                    <a:lumMod val="75000"/>
                    <a:lumOff val="25000"/>
                  </a:sysClr>
                </a:solidFill>
                <a:latin typeface="微软雅黑"/>
                <a:ea typeface="微软雅黑"/>
              </a:rPr>
              <a:t>此处添加详细文本描述，建议与标题相关并符合整体语言风格，语言描述尽量简洁生动。</a:t>
            </a:r>
            <a:endParaRPr lang="en-US" sz="900" b="1" kern="0" dirty="0">
              <a:solidFill>
                <a:sysClr val="windowText" lastClr="000000">
                  <a:lumMod val="75000"/>
                  <a:lumOff val="25000"/>
                </a:sysClr>
              </a:solidFill>
              <a:latin typeface="微软雅黑"/>
              <a:ea typeface="微软雅黑"/>
            </a:endParaRPr>
          </a:p>
        </p:txBody>
      </p:sp>
      <p:cxnSp>
        <p:nvCxnSpPr>
          <p:cNvPr id="98" name="Straight Connector 47"/>
          <p:cNvCxnSpPr/>
          <p:nvPr/>
        </p:nvCxnSpPr>
        <p:spPr>
          <a:xfrm>
            <a:off x="6415407" y="3201557"/>
            <a:ext cx="462583" cy="179723"/>
          </a:xfrm>
          <a:prstGeom prst="line">
            <a:avLst/>
          </a:prstGeom>
          <a:noFill/>
          <a:ln w="9525" cap="flat" cmpd="sng" algn="ctr">
            <a:solidFill>
              <a:srgbClr val="E01425"/>
            </a:solidFill>
            <a:prstDash val="solid"/>
          </a:ln>
          <a:effectLst/>
        </p:spPr>
      </p:cxnSp>
      <p:cxnSp>
        <p:nvCxnSpPr>
          <p:cNvPr id="99" name="Straight Connector 48"/>
          <p:cNvCxnSpPr/>
          <p:nvPr/>
        </p:nvCxnSpPr>
        <p:spPr>
          <a:xfrm>
            <a:off x="6877990" y="3381280"/>
            <a:ext cx="1654450" cy="0"/>
          </a:xfrm>
          <a:prstGeom prst="line">
            <a:avLst/>
          </a:prstGeom>
          <a:noFill/>
          <a:ln w="9525" cap="flat" cmpd="sng" algn="ctr">
            <a:solidFill>
              <a:srgbClr val="E01425"/>
            </a:solidFill>
            <a:prstDash val="solid"/>
            <a:tailEnd type="oval"/>
          </a:ln>
          <a:effectLst/>
        </p:spPr>
      </p:cxnSp>
      <p:grpSp>
        <p:nvGrpSpPr>
          <p:cNvPr id="100" name="Group 20"/>
          <p:cNvGrpSpPr/>
          <p:nvPr/>
        </p:nvGrpSpPr>
        <p:grpSpPr>
          <a:xfrm>
            <a:off x="3453755" y="1654049"/>
            <a:ext cx="354400" cy="377732"/>
            <a:chOff x="7938" y="-1587"/>
            <a:chExt cx="1450975" cy="1547812"/>
          </a:xfrm>
          <a:gradFill>
            <a:gsLst>
              <a:gs pos="46300">
                <a:srgbClr val="E01425"/>
              </a:gs>
              <a:gs pos="0">
                <a:srgbClr val="8A0012"/>
              </a:gs>
              <a:gs pos="100000">
                <a:srgbClr val="DF6342"/>
              </a:gs>
            </a:gsLst>
            <a:lin ang="9000000" scaled="0"/>
          </a:gradFill>
        </p:grpSpPr>
        <p:sp>
          <p:nvSpPr>
            <p:cNvPr id="101"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102"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103"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grpSp>
      <p:sp>
        <p:nvSpPr>
          <p:cNvPr id="104" name="Freeform 11"/>
          <p:cNvSpPr>
            <a:spLocks noEditPoints="1"/>
          </p:cNvSpPr>
          <p:nvPr/>
        </p:nvSpPr>
        <p:spPr bwMode="auto">
          <a:xfrm>
            <a:off x="5145340" y="1853990"/>
            <a:ext cx="313633" cy="356863"/>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gradFill>
            <a:gsLst>
              <a:gs pos="46300">
                <a:srgbClr val="E01425"/>
              </a:gs>
              <a:gs pos="0">
                <a:srgbClr val="8A0012"/>
              </a:gs>
              <a:gs pos="100000">
                <a:srgbClr val="DF6342"/>
              </a:gs>
            </a:gsLst>
            <a:lin ang="9000000" scaled="0"/>
          </a:gradFill>
          <a:ln>
            <a:noFill/>
          </a:ln>
        </p:spPr>
        <p:txBody>
          <a:bodyPr vert="horz" wrap="square" lIns="80979" tIns="40490" rIns="80979" bIns="4049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grpSp>
        <p:nvGrpSpPr>
          <p:cNvPr id="105" name="Group 59"/>
          <p:cNvGrpSpPr/>
          <p:nvPr/>
        </p:nvGrpSpPr>
        <p:grpSpPr>
          <a:xfrm>
            <a:off x="5418042" y="3635331"/>
            <a:ext cx="456508" cy="475633"/>
            <a:chOff x="-251803" y="2267153"/>
            <a:chExt cx="2078037" cy="2166938"/>
          </a:xfrm>
          <a:gradFill>
            <a:gsLst>
              <a:gs pos="46300">
                <a:srgbClr val="E01425"/>
              </a:gs>
              <a:gs pos="0">
                <a:srgbClr val="8A0012"/>
              </a:gs>
              <a:gs pos="100000">
                <a:srgbClr val="DF6342"/>
              </a:gs>
            </a:gsLst>
            <a:lin ang="9000000" scaled="0"/>
          </a:gradFill>
        </p:grpSpPr>
        <p:sp>
          <p:nvSpPr>
            <p:cNvPr id="106" name="Freeform 22"/>
            <p:cNvSpPr>
              <a:spLocks/>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107"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grpSp>
      <p:grpSp>
        <p:nvGrpSpPr>
          <p:cNvPr id="108" name="Group 97"/>
          <p:cNvGrpSpPr/>
          <p:nvPr/>
        </p:nvGrpSpPr>
        <p:grpSpPr>
          <a:xfrm>
            <a:off x="3608294" y="3426466"/>
            <a:ext cx="368484" cy="259595"/>
            <a:chOff x="3175" y="1588"/>
            <a:chExt cx="1184276" cy="835025"/>
          </a:xfrm>
          <a:gradFill>
            <a:gsLst>
              <a:gs pos="46700">
                <a:srgbClr val="E01425"/>
              </a:gs>
              <a:gs pos="0">
                <a:srgbClr val="8A0012"/>
              </a:gs>
              <a:gs pos="100000">
                <a:srgbClr val="DF6342"/>
              </a:gs>
            </a:gsLst>
            <a:lin ang="9000000" scaled="0"/>
          </a:gradFill>
        </p:grpSpPr>
        <p:sp>
          <p:nvSpPr>
            <p:cNvPr id="109" name="Freeform 27"/>
            <p:cNvSpPr>
              <a:spLocks/>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sp>
          <p:nvSpPr>
            <p:cNvPr id="110" name="Freeform 28"/>
            <p:cNvSpPr>
              <a:spLocks/>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id-ID" kern="0">
                <a:solidFill>
                  <a:sysClr val="windowText" lastClr="000000"/>
                </a:solidFill>
                <a:latin typeface="微软雅黑"/>
                <a:ea typeface="微软雅黑"/>
              </a:endParaRPr>
            </a:p>
          </p:txBody>
        </p: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0-#ppt_w/2"/>
                                          </p:val>
                                        </p:tav>
                                        <p:tav tm="100000">
                                          <p:val>
                                            <p:strVal val="#ppt_x"/>
                                          </p:val>
                                        </p:tav>
                                      </p:tavLst>
                                    </p:anim>
                                    <p:anim calcmode="lin" valueType="num">
                                      <p:cBhvr additive="base">
                                        <p:cTn id="12" dur="500" fill="hold"/>
                                        <p:tgtEl>
                                          <p:spTgt spid="76"/>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73"/>
                                        </p:tgtEl>
                                        <p:attrNameLst>
                                          <p:attrName>style.visibility</p:attrName>
                                        </p:attrNameLst>
                                      </p:cBhvr>
                                      <p:to>
                                        <p:strVal val="visible"/>
                                      </p:to>
                                    </p:set>
                                    <p:anim calcmode="lin" valueType="num">
                                      <p:cBhvr additive="base">
                                        <p:cTn id="15" dur="500" fill="hold"/>
                                        <p:tgtEl>
                                          <p:spTgt spid="73"/>
                                        </p:tgtEl>
                                        <p:attrNameLst>
                                          <p:attrName>ppt_x</p:attrName>
                                        </p:attrNameLst>
                                      </p:cBhvr>
                                      <p:tavLst>
                                        <p:tav tm="0">
                                          <p:val>
                                            <p:strVal val="1+#ppt_w/2"/>
                                          </p:val>
                                        </p:tav>
                                        <p:tav tm="100000">
                                          <p:val>
                                            <p:strVal val="#ppt_x"/>
                                          </p:val>
                                        </p:tav>
                                      </p:tavLst>
                                    </p:anim>
                                    <p:anim calcmode="lin" valueType="num">
                                      <p:cBhvr additive="base">
                                        <p:cTn id="16" dur="500" fill="hold"/>
                                        <p:tgtEl>
                                          <p:spTgt spid="73"/>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79"/>
                                        </p:tgtEl>
                                        <p:attrNameLst>
                                          <p:attrName>style.visibility</p:attrName>
                                        </p:attrNameLst>
                                      </p:cBhvr>
                                      <p:to>
                                        <p:strVal val="visible"/>
                                      </p:to>
                                    </p:set>
                                    <p:anim calcmode="lin" valueType="num">
                                      <p:cBhvr additive="base">
                                        <p:cTn id="19" dur="500" fill="hold"/>
                                        <p:tgtEl>
                                          <p:spTgt spid="79"/>
                                        </p:tgtEl>
                                        <p:attrNameLst>
                                          <p:attrName>ppt_x</p:attrName>
                                        </p:attrNameLst>
                                      </p:cBhvr>
                                      <p:tavLst>
                                        <p:tav tm="0">
                                          <p:val>
                                            <p:strVal val="1+#ppt_w/2"/>
                                          </p:val>
                                        </p:tav>
                                        <p:tav tm="100000">
                                          <p:val>
                                            <p:strVal val="#ppt_x"/>
                                          </p:val>
                                        </p:tav>
                                      </p:tavLst>
                                    </p:anim>
                                    <p:anim calcmode="lin" valueType="num">
                                      <p:cBhvr additive="base">
                                        <p:cTn id="20" dur="500" fill="hold"/>
                                        <p:tgtEl>
                                          <p:spTgt spid="79"/>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fill="hold"/>
                                        <p:tgtEl>
                                          <p:spTgt spid="82"/>
                                        </p:tgtEl>
                                        <p:attrNameLst>
                                          <p:attrName>ppt_x</p:attrName>
                                        </p:attrNameLst>
                                      </p:cBhvr>
                                      <p:tavLst>
                                        <p:tav tm="0">
                                          <p:val>
                                            <p:strVal val="0-#ppt_w/2"/>
                                          </p:val>
                                        </p:tav>
                                        <p:tav tm="100000">
                                          <p:val>
                                            <p:strVal val="#ppt_x"/>
                                          </p:val>
                                        </p:tav>
                                      </p:tavLst>
                                    </p:anim>
                                    <p:anim calcmode="lin" valueType="num">
                                      <p:cBhvr additive="base">
                                        <p:cTn id="24" dur="500" fill="hold"/>
                                        <p:tgtEl>
                                          <p:spTgt spid="82"/>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500"/>
                                        <p:tgtEl>
                                          <p:spTgt spid="7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500"/>
                                        <p:tgtEl>
                                          <p:spTgt spid="7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0"/>
                                        </p:tgtEl>
                                        <p:attrNameLst>
                                          <p:attrName>style.visibility</p:attrName>
                                        </p:attrNameLst>
                                      </p:cBhvr>
                                      <p:to>
                                        <p:strVal val="visible"/>
                                      </p:to>
                                    </p:set>
                                    <p:animEffect transition="in" filter="fade">
                                      <p:cBhvr>
                                        <p:cTn id="34" dur="500"/>
                                        <p:tgtEl>
                                          <p:spTgt spid="8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8"/>
                                        </p:tgtEl>
                                        <p:attrNameLst>
                                          <p:attrName>style.visibility</p:attrName>
                                        </p:attrNameLst>
                                      </p:cBhvr>
                                      <p:to>
                                        <p:strVal val="visible"/>
                                      </p:to>
                                    </p:set>
                                    <p:animEffect transition="in" filter="fade">
                                      <p:cBhvr>
                                        <p:cTn id="40" dur="500"/>
                                        <p:tgtEl>
                                          <p:spTgt spid="7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500"/>
                                        <p:tgtEl>
                                          <p:spTgt spid="7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childTnLst>
                                </p:cTn>
                              </p:par>
                            </p:childTnLst>
                          </p:cTn>
                        </p:par>
                        <p:par>
                          <p:cTn id="50" fill="hold">
                            <p:stCondLst>
                              <p:cond delay="1500"/>
                            </p:stCondLst>
                            <p:childTnLst>
                              <p:par>
                                <p:cTn id="51" presetID="53" presetClass="entr" presetSubtype="16" fill="hold" nodeType="afterEffect">
                                  <p:stCondLst>
                                    <p:cond delay="0"/>
                                  </p:stCondLst>
                                  <p:childTnLst>
                                    <p:set>
                                      <p:cBhvr>
                                        <p:cTn id="52" dur="1" fill="hold">
                                          <p:stCondLst>
                                            <p:cond delay="0"/>
                                          </p:stCondLst>
                                        </p:cTn>
                                        <p:tgtEl>
                                          <p:spTgt spid="100"/>
                                        </p:tgtEl>
                                        <p:attrNameLst>
                                          <p:attrName>style.visibility</p:attrName>
                                        </p:attrNameLst>
                                      </p:cBhvr>
                                      <p:to>
                                        <p:strVal val="visible"/>
                                      </p:to>
                                    </p:set>
                                    <p:anim calcmode="lin" valueType="num">
                                      <p:cBhvr>
                                        <p:cTn id="53" dur="500" fill="hold"/>
                                        <p:tgtEl>
                                          <p:spTgt spid="100"/>
                                        </p:tgtEl>
                                        <p:attrNameLst>
                                          <p:attrName>ppt_w</p:attrName>
                                        </p:attrNameLst>
                                      </p:cBhvr>
                                      <p:tavLst>
                                        <p:tav tm="0">
                                          <p:val>
                                            <p:fltVal val="0"/>
                                          </p:val>
                                        </p:tav>
                                        <p:tav tm="100000">
                                          <p:val>
                                            <p:strVal val="#ppt_w"/>
                                          </p:val>
                                        </p:tav>
                                      </p:tavLst>
                                    </p:anim>
                                    <p:anim calcmode="lin" valueType="num">
                                      <p:cBhvr>
                                        <p:cTn id="54" dur="500" fill="hold"/>
                                        <p:tgtEl>
                                          <p:spTgt spid="100"/>
                                        </p:tgtEl>
                                        <p:attrNameLst>
                                          <p:attrName>ppt_h</p:attrName>
                                        </p:attrNameLst>
                                      </p:cBhvr>
                                      <p:tavLst>
                                        <p:tav tm="0">
                                          <p:val>
                                            <p:fltVal val="0"/>
                                          </p:val>
                                        </p:tav>
                                        <p:tav tm="100000">
                                          <p:val>
                                            <p:strVal val="#ppt_h"/>
                                          </p:val>
                                        </p:tav>
                                      </p:tavLst>
                                    </p:anim>
                                    <p:animEffect transition="in" filter="fade">
                                      <p:cBhvr>
                                        <p:cTn id="55" dur="500"/>
                                        <p:tgtEl>
                                          <p:spTgt spid="10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p:cTn id="58" dur="500" fill="hold"/>
                                        <p:tgtEl>
                                          <p:spTgt spid="104"/>
                                        </p:tgtEl>
                                        <p:attrNameLst>
                                          <p:attrName>ppt_w</p:attrName>
                                        </p:attrNameLst>
                                      </p:cBhvr>
                                      <p:tavLst>
                                        <p:tav tm="0">
                                          <p:val>
                                            <p:fltVal val="0"/>
                                          </p:val>
                                        </p:tav>
                                        <p:tav tm="100000">
                                          <p:val>
                                            <p:strVal val="#ppt_w"/>
                                          </p:val>
                                        </p:tav>
                                      </p:tavLst>
                                    </p:anim>
                                    <p:anim calcmode="lin" valueType="num">
                                      <p:cBhvr>
                                        <p:cTn id="59" dur="500" fill="hold"/>
                                        <p:tgtEl>
                                          <p:spTgt spid="104"/>
                                        </p:tgtEl>
                                        <p:attrNameLst>
                                          <p:attrName>ppt_h</p:attrName>
                                        </p:attrNameLst>
                                      </p:cBhvr>
                                      <p:tavLst>
                                        <p:tav tm="0">
                                          <p:val>
                                            <p:fltVal val="0"/>
                                          </p:val>
                                        </p:tav>
                                        <p:tav tm="100000">
                                          <p:val>
                                            <p:strVal val="#ppt_h"/>
                                          </p:val>
                                        </p:tav>
                                      </p:tavLst>
                                    </p:anim>
                                    <p:animEffect transition="in" filter="fade">
                                      <p:cBhvr>
                                        <p:cTn id="60" dur="500"/>
                                        <p:tgtEl>
                                          <p:spTgt spid="104"/>
                                        </p:tgtEl>
                                      </p:cBhvr>
                                    </p:animEffect>
                                  </p:childTnLst>
                                </p:cTn>
                              </p:par>
                              <p:par>
                                <p:cTn id="61" presetID="53" presetClass="entr" presetSubtype="16" fill="hold" nodeType="withEffect">
                                  <p:stCondLst>
                                    <p:cond delay="0"/>
                                  </p:stCondLst>
                                  <p:childTnLst>
                                    <p:set>
                                      <p:cBhvr>
                                        <p:cTn id="62" dur="1" fill="hold">
                                          <p:stCondLst>
                                            <p:cond delay="0"/>
                                          </p:stCondLst>
                                        </p:cTn>
                                        <p:tgtEl>
                                          <p:spTgt spid="108"/>
                                        </p:tgtEl>
                                        <p:attrNameLst>
                                          <p:attrName>style.visibility</p:attrName>
                                        </p:attrNameLst>
                                      </p:cBhvr>
                                      <p:to>
                                        <p:strVal val="visible"/>
                                      </p:to>
                                    </p:set>
                                    <p:anim calcmode="lin" valueType="num">
                                      <p:cBhvr>
                                        <p:cTn id="63" dur="500" fill="hold"/>
                                        <p:tgtEl>
                                          <p:spTgt spid="108"/>
                                        </p:tgtEl>
                                        <p:attrNameLst>
                                          <p:attrName>ppt_w</p:attrName>
                                        </p:attrNameLst>
                                      </p:cBhvr>
                                      <p:tavLst>
                                        <p:tav tm="0">
                                          <p:val>
                                            <p:fltVal val="0"/>
                                          </p:val>
                                        </p:tav>
                                        <p:tav tm="100000">
                                          <p:val>
                                            <p:strVal val="#ppt_w"/>
                                          </p:val>
                                        </p:tav>
                                      </p:tavLst>
                                    </p:anim>
                                    <p:anim calcmode="lin" valueType="num">
                                      <p:cBhvr>
                                        <p:cTn id="64" dur="500" fill="hold"/>
                                        <p:tgtEl>
                                          <p:spTgt spid="108"/>
                                        </p:tgtEl>
                                        <p:attrNameLst>
                                          <p:attrName>ppt_h</p:attrName>
                                        </p:attrNameLst>
                                      </p:cBhvr>
                                      <p:tavLst>
                                        <p:tav tm="0">
                                          <p:val>
                                            <p:fltVal val="0"/>
                                          </p:val>
                                        </p:tav>
                                        <p:tav tm="100000">
                                          <p:val>
                                            <p:strVal val="#ppt_h"/>
                                          </p:val>
                                        </p:tav>
                                      </p:tavLst>
                                    </p:anim>
                                    <p:animEffect transition="in" filter="fade">
                                      <p:cBhvr>
                                        <p:cTn id="65" dur="500"/>
                                        <p:tgtEl>
                                          <p:spTgt spid="108"/>
                                        </p:tgtEl>
                                      </p:cBhvr>
                                    </p:animEffect>
                                  </p:childTnLst>
                                </p:cTn>
                              </p:par>
                              <p:par>
                                <p:cTn id="66" presetID="53" presetClass="entr" presetSubtype="16" fill="hold" nodeType="withEffect">
                                  <p:stCondLst>
                                    <p:cond delay="0"/>
                                  </p:stCondLst>
                                  <p:childTnLst>
                                    <p:set>
                                      <p:cBhvr>
                                        <p:cTn id="67" dur="1" fill="hold">
                                          <p:stCondLst>
                                            <p:cond delay="0"/>
                                          </p:stCondLst>
                                        </p:cTn>
                                        <p:tgtEl>
                                          <p:spTgt spid="105"/>
                                        </p:tgtEl>
                                        <p:attrNameLst>
                                          <p:attrName>style.visibility</p:attrName>
                                        </p:attrNameLst>
                                      </p:cBhvr>
                                      <p:to>
                                        <p:strVal val="visible"/>
                                      </p:to>
                                    </p:set>
                                    <p:anim calcmode="lin" valueType="num">
                                      <p:cBhvr>
                                        <p:cTn id="68" dur="500" fill="hold"/>
                                        <p:tgtEl>
                                          <p:spTgt spid="105"/>
                                        </p:tgtEl>
                                        <p:attrNameLst>
                                          <p:attrName>ppt_w</p:attrName>
                                        </p:attrNameLst>
                                      </p:cBhvr>
                                      <p:tavLst>
                                        <p:tav tm="0">
                                          <p:val>
                                            <p:fltVal val="0"/>
                                          </p:val>
                                        </p:tav>
                                        <p:tav tm="100000">
                                          <p:val>
                                            <p:strVal val="#ppt_w"/>
                                          </p:val>
                                        </p:tav>
                                      </p:tavLst>
                                    </p:anim>
                                    <p:anim calcmode="lin" valueType="num">
                                      <p:cBhvr>
                                        <p:cTn id="69" dur="500" fill="hold"/>
                                        <p:tgtEl>
                                          <p:spTgt spid="105"/>
                                        </p:tgtEl>
                                        <p:attrNameLst>
                                          <p:attrName>ppt_h</p:attrName>
                                        </p:attrNameLst>
                                      </p:cBhvr>
                                      <p:tavLst>
                                        <p:tav tm="0">
                                          <p:val>
                                            <p:fltVal val="0"/>
                                          </p:val>
                                        </p:tav>
                                        <p:tav tm="100000">
                                          <p:val>
                                            <p:strVal val="#ppt_h"/>
                                          </p:val>
                                        </p:tav>
                                      </p:tavLst>
                                    </p:anim>
                                    <p:animEffect transition="in" filter="fade">
                                      <p:cBhvr>
                                        <p:cTn id="70" dur="500"/>
                                        <p:tgtEl>
                                          <p:spTgt spid="105"/>
                                        </p:tgtEl>
                                      </p:cBhvr>
                                    </p:animEffect>
                                  </p:childTnLst>
                                </p:cTn>
                              </p:par>
                            </p:childTnLst>
                          </p:cTn>
                        </p:par>
                        <p:par>
                          <p:cTn id="71" fill="hold">
                            <p:stCondLst>
                              <p:cond delay="2000"/>
                            </p:stCondLst>
                            <p:childTnLst>
                              <p:par>
                                <p:cTn id="72" presetID="8" presetClass="emph" presetSubtype="0" fill="hold" grpId="1" nodeType="afterEffect">
                                  <p:stCondLst>
                                    <p:cond delay="0"/>
                                  </p:stCondLst>
                                  <p:childTnLst>
                                    <p:animRot by="21600000">
                                      <p:cBhvr>
                                        <p:cTn id="73" dur="2000" fill="hold"/>
                                        <p:tgtEl>
                                          <p:spTgt spid="77"/>
                                        </p:tgtEl>
                                        <p:attrNameLst>
                                          <p:attrName>r</p:attrName>
                                        </p:attrNameLst>
                                      </p:cBhvr>
                                    </p:animRot>
                                  </p:childTnLst>
                                </p:cTn>
                              </p:par>
                              <p:par>
                                <p:cTn id="74" presetID="8" presetClass="emph" presetSubtype="0" fill="hold" grpId="1" nodeType="withEffect">
                                  <p:stCondLst>
                                    <p:cond delay="0"/>
                                  </p:stCondLst>
                                  <p:childTnLst>
                                    <p:animRot by="21600000">
                                      <p:cBhvr>
                                        <p:cTn id="75" dur="2000" fill="hold"/>
                                        <p:tgtEl>
                                          <p:spTgt spid="74"/>
                                        </p:tgtEl>
                                        <p:attrNameLst>
                                          <p:attrName>r</p:attrName>
                                        </p:attrNameLst>
                                      </p:cBhvr>
                                    </p:animRot>
                                  </p:childTnLst>
                                </p:cTn>
                              </p:par>
                              <p:par>
                                <p:cTn id="76" presetID="8" presetClass="emph" presetSubtype="0" fill="hold" grpId="1" nodeType="withEffect">
                                  <p:stCondLst>
                                    <p:cond delay="0"/>
                                  </p:stCondLst>
                                  <p:childTnLst>
                                    <p:animRot by="21600000">
                                      <p:cBhvr>
                                        <p:cTn id="77" dur="2000" fill="hold"/>
                                        <p:tgtEl>
                                          <p:spTgt spid="80"/>
                                        </p:tgtEl>
                                        <p:attrNameLst>
                                          <p:attrName>r</p:attrName>
                                        </p:attrNameLst>
                                      </p:cBhvr>
                                    </p:animRot>
                                  </p:childTnLst>
                                </p:cTn>
                              </p:par>
                              <p:par>
                                <p:cTn id="78" presetID="8" presetClass="emph" presetSubtype="0" fill="hold" grpId="1" nodeType="withEffect">
                                  <p:stCondLst>
                                    <p:cond delay="0"/>
                                  </p:stCondLst>
                                  <p:childTnLst>
                                    <p:animRot by="21600000">
                                      <p:cBhvr>
                                        <p:cTn id="79" dur="2000" fill="hold"/>
                                        <p:tgtEl>
                                          <p:spTgt spid="83"/>
                                        </p:tgtEl>
                                        <p:attrNameLst>
                                          <p:attrName>r</p:attrName>
                                        </p:attrNameLst>
                                      </p:cBhvr>
                                    </p:animRot>
                                  </p:childTnLst>
                                </p:cTn>
                              </p:par>
                            </p:childTnLst>
                          </p:cTn>
                        </p:par>
                        <p:par>
                          <p:cTn id="80" fill="hold">
                            <p:stCondLst>
                              <p:cond delay="4000"/>
                            </p:stCondLst>
                            <p:childTnLst>
                              <p:par>
                                <p:cTn id="81" presetID="22" presetClass="entr" presetSubtype="2" fill="hold" nodeType="afterEffect">
                                  <p:stCondLst>
                                    <p:cond delay="0"/>
                                  </p:stCondLst>
                                  <p:childTnLst>
                                    <p:set>
                                      <p:cBhvr>
                                        <p:cTn id="82" dur="1" fill="hold">
                                          <p:stCondLst>
                                            <p:cond delay="0"/>
                                          </p:stCondLst>
                                        </p:cTn>
                                        <p:tgtEl>
                                          <p:spTgt spid="85"/>
                                        </p:tgtEl>
                                        <p:attrNameLst>
                                          <p:attrName>style.visibility</p:attrName>
                                        </p:attrNameLst>
                                      </p:cBhvr>
                                      <p:to>
                                        <p:strVal val="visible"/>
                                      </p:to>
                                    </p:set>
                                    <p:animEffect transition="in" filter="wipe(right)">
                                      <p:cBhvr>
                                        <p:cTn id="83" dur="500"/>
                                        <p:tgtEl>
                                          <p:spTgt spid="85"/>
                                        </p:tgtEl>
                                      </p:cBhvr>
                                    </p:animEffect>
                                  </p:childTnLst>
                                </p:cTn>
                              </p:par>
                            </p:childTnLst>
                          </p:cTn>
                        </p:par>
                        <p:par>
                          <p:cTn id="84" fill="hold">
                            <p:stCondLst>
                              <p:cond delay="4500"/>
                            </p:stCondLst>
                            <p:childTnLst>
                              <p:par>
                                <p:cTn id="85" presetID="22" presetClass="entr" presetSubtype="2" fill="hold"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wipe(right)">
                                      <p:cBhvr>
                                        <p:cTn id="87" dur="500"/>
                                        <p:tgtEl>
                                          <p:spTgt spid="86"/>
                                        </p:tgtEl>
                                      </p:cBhvr>
                                    </p:animEffect>
                                  </p:childTnLst>
                                </p:cTn>
                              </p:par>
                            </p:childTnLst>
                          </p:cTn>
                        </p:par>
                        <p:par>
                          <p:cTn id="88" fill="hold">
                            <p:stCondLst>
                              <p:cond delay="5000"/>
                            </p:stCondLst>
                            <p:childTnLst>
                              <p:par>
                                <p:cTn id="89" presetID="10" presetClass="entr" presetSubtype="0" fill="hold" grpId="0" nodeType="afterEffect">
                                  <p:stCondLst>
                                    <p:cond delay="0"/>
                                  </p:stCondLst>
                                  <p:childTnLst>
                                    <p:set>
                                      <p:cBhvr>
                                        <p:cTn id="90" dur="1" fill="hold">
                                          <p:stCondLst>
                                            <p:cond delay="0"/>
                                          </p:stCondLst>
                                        </p:cTn>
                                        <p:tgtEl>
                                          <p:spTgt spid="91"/>
                                        </p:tgtEl>
                                        <p:attrNameLst>
                                          <p:attrName>style.visibility</p:attrName>
                                        </p:attrNameLst>
                                      </p:cBhvr>
                                      <p:to>
                                        <p:strVal val="visible"/>
                                      </p:to>
                                    </p:set>
                                    <p:animEffect transition="in" filter="fade">
                                      <p:cBhvr>
                                        <p:cTn id="91" dur="500"/>
                                        <p:tgtEl>
                                          <p:spTgt spid="9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92"/>
                                        </p:tgtEl>
                                        <p:attrNameLst>
                                          <p:attrName>style.visibility</p:attrName>
                                        </p:attrNameLst>
                                      </p:cBhvr>
                                      <p:to>
                                        <p:strVal val="visible"/>
                                      </p:to>
                                    </p:set>
                                    <p:animEffect transition="in" filter="fade">
                                      <p:cBhvr>
                                        <p:cTn id="94" dur="500"/>
                                        <p:tgtEl>
                                          <p:spTgt spid="92"/>
                                        </p:tgtEl>
                                      </p:cBhvr>
                                    </p:animEffect>
                                  </p:childTnLst>
                                </p:cTn>
                              </p:par>
                            </p:childTnLst>
                          </p:cTn>
                        </p:par>
                        <p:par>
                          <p:cTn id="95" fill="hold">
                            <p:stCondLst>
                              <p:cond delay="5500"/>
                            </p:stCondLst>
                            <p:childTnLst>
                              <p:par>
                                <p:cTn id="96" presetID="22" presetClass="entr" presetSubtype="8" fill="hold" nodeType="afterEffect">
                                  <p:stCondLst>
                                    <p:cond delay="0"/>
                                  </p:stCondLst>
                                  <p:childTnLst>
                                    <p:set>
                                      <p:cBhvr>
                                        <p:cTn id="97" dur="1" fill="hold">
                                          <p:stCondLst>
                                            <p:cond delay="0"/>
                                          </p:stCondLst>
                                        </p:cTn>
                                        <p:tgtEl>
                                          <p:spTgt spid="89"/>
                                        </p:tgtEl>
                                        <p:attrNameLst>
                                          <p:attrName>style.visibility</p:attrName>
                                        </p:attrNameLst>
                                      </p:cBhvr>
                                      <p:to>
                                        <p:strVal val="visible"/>
                                      </p:to>
                                    </p:set>
                                    <p:animEffect transition="in" filter="wipe(left)">
                                      <p:cBhvr>
                                        <p:cTn id="98" dur="500"/>
                                        <p:tgtEl>
                                          <p:spTgt spid="89"/>
                                        </p:tgtEl>
                                      </p:cBhvr>
                                    </p:animEffect>
                                  </p:childTnLst>
                                </p:cTn>
                              </p:par>
                            </p:childTnLst>
                          </p:cTn>
                        </p:par>
                        <p:par>
                          <p:cTn id="99" fill="hold">
                            <p:stCondLst>
                              <p:cond delay="6000"/>
                            </p:stCondLst>
                            <p:childTnLst>
                              <p:par>
                                <p:cTn id="100" presetID="22" presetClass="entr" presetSubtype="8" fill="hold" nodeType="afterEffect">
                                  <p:stCondLst>
                                    <p:cond delay="0"/>
                                  </p:stCondLst>
                                  <p:childTnLst>
                                    <p:set>
                                      <p:cBhvr>
                                        <p:cTn id="101" dur="1" fill="hold">
                                          <p:stCondLst>
                                            <p:cond delay="0"/>
                                          </p:stCondLst>
                                        </p:cTn>
                                        <p:tgtEl>
                                          <p:spTgt spid="90"/>
                                        </p:tgtEl>
                                        <p:attrNameLst>
                                          <p:attrName>style.visibility</p:attrName>
                                        </p:attrNameLst>
                                      </p:cBhvr>
                                      <p:to>
                                        <p:strVal val="visible"/>
                                      </p:to>
                                    </p:set>
                                    <p:animEffect transition="in" filter="wipe(left)">
                                      <p:cBhvr>
                                        <p:cTn id="102" dur="500"/>
                                        <p:tgtEl>
                                          <p:spTgt spid="90"/>
                                        </p:tgtEl>
                                      </p:cBhvr>
                                    </p:animEffect>
                                  </p:childTnLst>
                                </p:cTn>
                              </p:par>
                            </p:childTnLst>
                          </p:cTn>
                        </p:par>
                        <p:par>
                          <p:cTn id="103" fill="hold">
                            <p:stCondLst>
                              <p:cond delay="6500"/>
                            </p:stCondLst>
                            <p:childTnLst>
                              <p:par>
                                <p:cTn id="104" presetID="10" presetClass="entr" presetSubtype="0" fill="hold" grpId="0" nodeType="afterEffect">
                                  <p:stCondLst>
                                    <p:cond delay="0"/>
                                  </p:stCondLst>
                                  <p:childTnLst>
                                    <p:set>
                                      <p:cBhvr>
                                        <p:cTn id="105" dur="1" fill="hold">
                                          <p:stCondLst>
                                            <p:cond delay="0"/>
                                          </p:stCondLst>
                                        </p:cTn>
                                        <p:tgtEl>
                                          <p:spTgt spid="94"/>
                                        </p:tgtEl>
                                        <p:attrNameLst>
                                          <p:attrName>style.visibility</p:attrName>
                                        </p:attrNameLst>
                                      </p:cBhvr>
                                      <p:to>
                                        <p:strVal val="visible"/>
                                      </p:to>
                                    </p:set>
                                    <p:animEffect transition="in" filter="fade">
                                      <p:cBhvr>
                                        <p:cTn id="106" dur="500"/>
                                        <p:tgtEl>
                                          <p:spTgt spid="94"/>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97"/>
                                        </p:tgtEl>
                                        <p:attrNameLst>
                                          <p:attrName>style.visibility</p:attrName>
                                        </p:attrNameLst>
                                      </p:cBhvr>
                                      <p:to>
                                        <p:strVal val="visible"/>
                                      </p:to>
                                    </p:set>
                                    <p:animEffect transition="in" filter="fade">
                                      <p:cBhvr>
                                        <p:cTn id="109" dur="500"/>
                                        <p:tgtEl>
                                          <p:spTgt spid="97"/>
                                        </p:tgtEl>
                                      </p:cBhvr>
                                    </p:animEffect>
                                  </p:childTnLst>
                                </p:cTn>
                              </p:par>
                            </p:childTnLst>
                          </p:cTn>
                        </p:par>
                        <p:par>
                          <p:cTn id="110" fill="hold">
                            <p:stCondLst>
                              <p:cond delay="7000"/>
                            </p:stCondLst>
                            <p:childTnLst>
                              <p:par>
                                <p:cTn id="111" presetID="22" presetClass="entr" presetSubtype="2" fill="hold" nodeType="afterEffect">
                                  <p:stCondLst>
                                    <p:cond delay="0"/>
                                  </p:stCondLst>
                                  <p:childTnLst>
                                    <p:set>
                                      <p:cBhvr>
                                        <p:cTn id="112" dur="1" fill="hold">
                                          <p:stCondLst>
                                            <p:cond delay="0"/>
                                          </p:stCondLst>
                                        </p:cTn>
                                        <p:tgtEl>
                                          <p:spTgt spid="87"/>
                                        </p:tgtEl>
                                        <p:attrNameLst>
                                          <p:attrName>style.visibility</p:attrName>
                                        </p:attrNameLst>
                                      </p:cBhvr>
                                      <p:to>
                                        <p:strVal val="visible"/>
                                      </p:to>
                                    </p:set>
                                    <p:animEffect transition="in" filter="wipe(right)">
                                      <p:cBhvr>
                                        <p:cTn id="113" dur="500"/>
                                        <p:tgtEl>
                                          <p:spTgt spid="87"/>
                                        </p:tgtEl>
                                      </p:cBhvr>
                                    </p:animEffect>
                                  </p:childTnLst>
                                </p:cTn>
                              </p:par>
                            </p:childTnLst>
                          </p:cTn>
                        </p:par>
                        <p:par>
                          <p:cTn id="114" fill="hold">
                            <p:stCondLst>
                              <p:cond delay="7500"/>
                            </p:stCondLst>
                            <p:childTnLst>
                              <p:par>
                                <p:cTn id="115" presetID="22" presetClass="entr" presetSubtype="2" fill="hold" nodeType="afterEffect">
                                  <p:stCondLst>
                                    <p:cond delay="0"/>
                                  </p:stCondLst>
                                  <p:childTnLst>
                                    <p:set>
                                      <p:cBhvr>
                                        <p:cTn id="116" dur="1" fill="hold">
                                          <p:stCondLst>
                                            <p:cond delay="0"/>
                                          </p:stCondLst>
                                        </p:cTn>
                                        <p:tgtEl>
                                          <p:spTgt spid="88"/>
                                        </p:tgtEl>
                                        <p:attrNameLst>
                                          <p:attrName>style.visibility</p:attrName>
                                        </p:attrNameLst>
                                      </p:cBhvr>
                                      <p:to>
                                        <p:strVal val="visible"/>
                                      </p:to>
                                    </p:set>
                                    <p:animEffect transition="in" filter="wipe(right)">
                                      <p:cBhvr>
                                        <p:cTn id="117" dur="500"/>
                                        <p:tgtEl>
                                          <p:spTgt spid="88"/>
                                        </p:tgtEl>
                                      </p:cBhvr>
                                    </p:animEffect>
                                  </p:childTnLst>
                                </p:cTn>
                              </p:par>
                            </p:childTnLst>
                          </p:cTn>
                        </p:par>
                        <p:par>
                          <p:cTn id="118" fill="hold">
                            <p:stCondLst>
                              <p:cond delay="8000"/>
                            </p:stCondLst>
                            <p:childTnLst>
                              <p:par>
                                <p:cTn id="119" presetID="10" presetClass="entr" presetSubtype="0" fill="hold" grpId="0" nodeType="afterEffect">
                                  <p:stCondLst>
                                    <p:cond delay="0"/>
                                  </p:stCondLst>
                                  <p:childTnLst>
                                    <p:set>
                                      <p:cBhvr>
                                        <p:cTn id="120" dur="1" fill="hold">
                                          <p:stCondLst>
                                            <p:cond delay="0"/>
                                          </p:stCondLst>
                                        </p:cTn>
                                        <p:tgtEl>
                                          <p:spTgt spid="93"/>
                                        </p:tgtEl>
                                        <p:attrNameLst>
                                          <p:attrName>style.visibility</p:attrName>
                                        </p:attrNameLst>
                                      </p:cBhvr>
                                      <p:to>
                                        <p:strVal val="visible"/>
                                      </p:to>
                                    </p:set>
                                    <p:animEffect transition="in" filter="fade">
                                      <p:cBhvr>
                                        <p:cTn id="121" dur="500"/>
                                        <p:tgtEl>
                                          <p:spTgt spid="9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96"/>
                                        </p:tgtEl>
                                        <p:attrNameLst>
                                          <p:attrName>style.visibility</p:attrName>
                                        </p:attrNameLst>
                                      </p:cBhvr>
                                      <p:to>
                                        <p:strVal val="visible"/>
                                      </p:to>
                                    </p:set>
                                    <p:animEffect transition="in" filter="fade">
                                      <p:cBhvr>
                                        <p:cTn id="124" dur="500"/>
                                        <p:tgtEl>
                                          <p:spTgt spid="96"/>
                                        </p:tgtEl>
                                      </p:cBhvr>
                                    </p:animEffect>
                                  </p:childTnLst>
                                </p:cTn>
                              </p:par>
                            </p:childTnLst>
                          </p:cTn>
                        </p:par>
                        <p:par>
                          <p:cTn id="125" fill="hold">
                            <p:stCondLst>
                              <p:cond delay="8500"/>
                            </p:stCondLst>
                            <p:childTnLst>
                              <p:par>
                                <p:cTn id="126" presetID="22" presetClass="entr" presetSubtype="8" fill="hold" nodeType="afterEffect">
                                  <p:stCondLst>
                                    <p:cond delay="0"/>
                                  </p:stCondLst>
                                  <p:childTnLst>
                                    <p:set>
                                      <p:cBhvr>
                                        <p:cTn id="127" dur="1" fill="hold">
                                          <p:stCondLst>
                                            <p:cond delay="0"/>
                                          </p:stCondLst>
                                        </p:cTn>
                                        <p:tgtEl>
                                          <p:spTgt spid="98"/>
                                        </p:tgtEl>
                                        <p:attrNameLst>
                                          <p:attrName>style.visibility</p:attrName>
                                        </p:attrNameLst>
                                      </p:cBhvr>
                                      <p:to>
                                        <p:strVal val="visible"/>
                                      </p:to>
                                    </p:set>
                                    <p:animEffect transition="in" filter="wipe(left)">
                                      <p:cBhvr>
                                        <p:cTn id="128" dur="500"/>
                                        <p:tgtEl>
                                          <p:spTgt spid="98"/>
                                        </p:tgtEl>
                                      </p:cBhvr>
                                    </p:animEffect>
                                  </p:childTnLst>
                                </p:cTn>
                              </p:par>
                            </p:childTnLst>
                          </p:cTn>
                        </p:par>
                        <p:par>
                          <p:cTn id="129" fill="hold">
                            <p:stCondLst>
                              <p:cond delay="9000"/>
                            </p:stCondLst>
                            <p:childTnLst>
                              <p:par>
                                <p:cTn id="130" presetID="22" presetClass="entr" presetSubtype="8" fill="hold" nodeType="afterEffect">
                                  <p:stCondLst>
                                    <p:cond delay="0"/>
                                  </p:stCondLst>
                                  <p:childTnLst>
                                    <p:set>
                                      <p:cBhvr>
                                        <p:cTn id="131" dur="1" fill="hold">
                                          <p:stCondLst>
                                            <p:cond delay="0"/>
                                          </p:stCondLst>
                                        </p:cTn>
                                        <p:tgtEl>
                                          <p:spTgt spid="99"/>
                                        </p:tgtEl>
                                        <p:attrNameLst>
                                          <p:attrName>style.visibility</p:attrName>
                                        </p:attrNameLst>
                                      </p:cBhvr>
                                      <p:to>
                                        <p:strVal val="visible"/>
                                      </p:to>
                                    </p:set>
                                    <p:animEffect transition="in" filter="wipe(left)">
                                      <p:cBhvr>
                                        <p:cTn id="132" dur="500"/>
                                        <p:tgtEl>
                                          <p:spTgt spid="99"/>
                                        </p:tgtEl>
                                      </p:cBhvr>
                                    </p:animEffect>
                                  </p:childTnLst>
                                </p:cTn>
                              </p:par>
                            </p:childTnLst>
                          </p:cTn>
                        </p:par>
                        <p:par>
                          <p:cTn id="133" fill="hold">
                            <p:stCondLst>
                              <p:cond delay="9500"/>
                            </p:stCondLst>
                            <p:childTnLst>
                              <p:par>
                                <p:cTn id="134" presetID="10" presetClass="entr" presetSubtype="0" fill="hold" grpId="0" nodeType="afterEffect">
                                  <p:stCondLst>
                                    <p:cond delay="0"/>
                                  </p:stCondLst>
                                  <p:childTnLst>
                                    <p:set>
                                      <p:cBhvr>
                                        <p:cTn id="135" dur="1" fill="hold">
                                          <p:stCondLst>
                                            <p:cond delay="0"/>
                                          </p:stCondLst>
                                        </p:cTn>
                                        <p:tgtEl>
                                          <p:spTgt spid="95"/>
                                        </p:tgtEl>
                                        <p:attrNameLst>
                                          <p:attrName>style.visibility</p:attrName>
                                        </p:attrNameLst>
                                      </p:cBhvr>
                                      <p:to>
                                        <p:strVal val="visible"/>
                                      </p:to>
                                    </p:set>
                                    <p:animEffect transition="in" filter="fade">
                                      <p:cBhvr>
                                        <p:cTn id="136" dur="500"/>
                                        <p:tgtEl>
                                          <p:spTgt spid="95"/>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72"/>
                                        </p:tgtEl>
                                        <p:attrNameLst>
                                          <p:attrName>style.visibility</p:attrName>
                                        </p:attrNameLst>
                                      </p:cBhvr>
                                      <p:to>
                                        <p:strVal val="visible"/>
                                      </p:to>
                                    </p:set>
                                    <p:animEffect transition="in" filter="fade">
                                      <p:cBhvr>
                                        <p:cTn id="13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2" grpId="0"/>
      <p:bldP spid="73" grpId="0" animBg="1"/>
      <p:bldP spid="74" grpId="0" animBg="1"/>
      <p:bldP spid="74" grpId="1" animBg="1"/>
      <p:bldP spid="75" grpId="0" animBg="1"/>
      <p:bldP spid="76" grpId="0" animBg="1"/>
      <p:bldP spid="77" grpId="0" animBg="1"/>
      <p:bldP spid="77" grpId="1" animBg="1"/>
      <p:bldP spid="78" grpId="0" animBg="1"/>
      <p:bldP spid="79" grpId="0" animBg="1"/>
      <p:bldP spid="80" grpId="0" animBg="1"/>
      <p:bldP spid="80" grpId="1" animBg="1"/>
      <p:bldP spid="81" grpId="0" animBg="1"/>
      <p:bldP spid="82" grpId="0" animBg="1"/>
      <p:bldP spid="83" grpId="0" animBg="1"/>
      <p:bldP spid="83" grpId="1" animBg="1"/>
      <p:bldP spid="84" grpId="0" animBg="1"/>
      <p:bldP spid="91" grpId="0"/>
      <p:bldP spid="92" grpId="0"/>
      <p:bldP spid="93" grpId="0"/>
      <p:bldP spid="94" grpId="0"/>
      <p:bldP spid="95" grpId="0"/>
      <p:bldP spid="96" grpId="0"/>
      <p:bldP spid="97" grpId="0"/>
      <p:bldP spid="10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38" name="Group 59"/>
          <p:cNvGrpSpPr/>
          <p:nvPr/>
        </p:nvGrpSpPr>
        <p:grpSpPr>
          <a:xfrm>
            <a:off x="357158" y="1214430"/>
            <a:ext cx="1928826" cy="3517563"/>
            <a:chOff x="357158" y="1214428"/>
            <a:chExt cx="1928826" cy="3517562"/>
          </a:xfrm>
        </p:grpSpPr>
        <p:sp>
          <p:nvSpPr>
            <p:cNvPr id="39" name="Rectangle 1"/>
            <p:cNvSpPr/>
            <p:nvPr/>
          </p:nvSpPr>
          <p:spPr>
            <a:xfrm>
              <a:off x="357158" y="1214428"/>
              <a:ext cx="1926791" cy="1714512"/>
            </a:xfrm>
            <a:prstGeom prst="rect">
              <a:avLst/>
            </a:prstGeom>
            <a:blipFill>
              <a:blip r:embed="rId3" cstate="print"/>
              <a:srcRect/>
              <a:stretch>
                <a:fillRect t="-6191" b="-6191"/>
              </a:stretch>
            </a:blip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nvGrpSpPr>
            <p:cNvPr id="40" name="Group 50"/>
            <p:cNvGrpSpPr/>
            <p:nvPr/>
          </p:nvGrpSpPr>
          <p:grpSpPr>
            <a:xfrm>
              <a:off x="500034" y="3071816"/>
              <a:ext cx="1657400" cy="228640"/>
              <a:chOff x="500034" y="3071816"/>
              <a:chExt cx="1657400" cy="228640"/>
            </a:xfrm>
          </p:grpSpPr>
          <p:sp>
            <p:nvSpPr>
              <p:cNvPr id="47" name="5-Point Star 13"/>
              <p:cNvSpPr/>
              <p:nvPr/>
            </p:nvSpPr>
            <p:spPr>
              <a:xfrm>
                <a:off x="500034"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48" name="5-Point Star 14"/>
              <p:cNvSpPr/>
              <p:nvPr/>
            </p:nvSpPr>
            <p:spPr>
              <a:xfrm>
                <a:off x="857224"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49" name="5-Point Star 15"/>
              <p:cNvSpPr/>
              <p:nvPr/>
            </p:nvSpPr>
            <p:spPr>
              <a:xfrm>
                <a:off x="1214414"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50" name="5-Point Star 16"/>
              <p:cNvSpPr/>
              <p:nvPr/>
            </p:nvSpPr>
            <p:spPr>
              <a:xfrm>
                <a:off x="1571604"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51" name="5-Point Star 17"/>
              <p:cNvSpPr/>
              <p:nvPr/>
            </p:nvSpPr>
            <p:spPr>
              <a:xfrm>
                <a:off x="1928794"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grpSp>
          <p:nvGrpSpPr>
            <p:cNvPr id="41" name="Group 57"/>
            <p:cNvGrpSpPr/>
            <p:nvPr/>
          </p:nvGrpSpPr>
          <p:grpSpPr>
            <a:xfrm>
              <a:off x="357158" y="3500444"/>
              <a:ext cx="1928826" cy="1231546"/>
              <a:chOff x="357158" y="3500444"/>
              <a:chExt cx="1928826" cy="1231546"/>
            </a:xfrm>
          </p:grpSpPr>
          <p:sp>
            <p:nvSpPr>
              <p:cNvPr id="45" name="Rectangle 33"/>
              <p:cNvSpPr/>
              <p:nvPr/>
            </p:nvSpPr>
            <p:spPr>
              <a:xfrm>
                <a:off x="357158" y="3870216"/>
                <a:ext cx="1928826" cy="861774"/>
              </a:xfrm>
              <a:prstGeom prst="rect">
                <a:avLst/>
              </a:prstGeom>
            </p:spPr>
            <p:txBody>
              <a:bodyPr wrap="square">
                <a:spAutoFit/>
              </a:bodyPr>
              <a:lstStyle/>
              <a:p>
                <a:pPr algn="ctr">
                  <a:defRPr/>
                </a:pP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lang="en-US" altLang="zh-CN" sz="1000" kern="0" dirty="0">
                    <a:solidFill>
                      <a:sysClr val="window" lastClr="FFFFFF">
                        <a:lumMod val="65000"/>
                      </a:sysClr>
                    </a:solidFill>
                    <a:latin typeface="微软雅黑" pitchFamily="34" charset="-122"/>
                    <a:ea typeface="微软雅黑" pitchFamily="34" charset="-122"/>
                    <a:cs typeface="Open Sans Light" pitchFamily="34" charset="0"/>
                  </a:rPr>
                  <a:t>200</a:t>
                </a: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字以内。</a:t>
                </a:r>
                <a:endParaRPr lang="id-ID" sz="1000" kern="0" dirty="0">
                  <a:solidFill>
                    <a:sysClr val="window" lastClr="FFFFFF">
                      <a:lumMod val="65000"/>
                    </a:sysClr>
                  </a:solidFill>
                  <a:latin typeface="微软雅黑" pitchFamily="34" charset="-122"/>
                  <a:ea typeface="微软雅黑" pitchFamily="34" charset="-122"/>
                  <a:cs typeface="Open Sans Light" pitchFamily="34" charset="0"/>
                </a:endParaRPr>
              </a:p>
            </p:txBody>
          </p:sp>
          <p:sp>
            <p:nvSpPr>
              <p:cNvPr id="46" name="Rectangle 34"/>
              <p:cNvSpPr/>
              <p:nvPr/>
            </p:nvSpPr>
            <p:spPr>
              <a:xfrm>
                <a:off x="884330" y="3500444"/>
                <a:ext cx="955711" cy="307777"/>
              </a:xfrm>
              <a:prstGeom prst="rect">
                <a:avLst/>
              </a:prstGeom>
            </p:spPr>
            <p:txBody>
              <a:bodyPr wrap="none">
                <a:spAutoFit/>
              </a:bodyPr>
              <a:lstStyle/>
              <a:p>
                <a:pPr algn="ctr">
                  <a:defRPr/>
                </a:pPr>
                <a:r>
                  <a:rPr lang="zh-CN" altLang="en-US" sz="1400" b="1" kern="0" dirty="0">
                    <a:solidFill>
                      <a:prstClr val="black">
                        <a:lumMod val="65000"/>
                        <a:lumOff val="35000"/>
                      </a:prstClr>
                    </a:solidFill>
                    <a:latin typeface="微软雅黑" pitchFamily="34" charset="-122"/>
                    <a:ea typeface="微软雅黑" pitchFamily="34" charset="-122"/>
                    <a:cs typeface="Open Sans" pitchFamily="34" charset="0"/>
                  </a:rPr>
                  <a:t>项目名称 </a:t>
                </a:r>
                <a:endParaRPr lang="en-US" sz="1400" b="1" kern="0" dirty="0">
                  <a:solidFill>
                    <a:prstClr val="black">
                      <a:lumMod val="65000"/>
                      <a:lumOff val="35000"/>
                    </a:prstClr>
                  </a:solidFill>
                  <a:latin typeface="微软雅黑" pitchFamily="34" charset="-122"/>
                  <a:ea typeface="微软雅黑" pitchFamily="34" charset="-122"/>
                  <a:cs typeface="Open Sans" pitchFamily="34" charset="0"/>
                </a:endParaRPr>
              </a:p>
            </p:txBody>
          </p:sp>
        </p:grpSp>
        <p:grpSp>
          <p:nvGrpSpPr>
            <p:cNvPr id="42" name="Group 58"/>
            <p:cNvGrpSpPr/>
            <p:nvPr/>
          </p:nvGrpSpPr>
          <p:grpSpPr>
            <a:xfrm>
              <a:off x="785786" y="1214428"/>
              <a:ext cx="1071570" cy="357172"/>
              <a:chOff x="785786" y="1214428"/>
              <a:chExt cx="1071570" cy="357172"/>
            </a:xfrm>
          </p:grpSpPr>
          <p:sp>
            <p:nvSpPr>
              <p:cNvPr id="43" name="Rectangle 42"/>
              <p:cNvSpPr/>
              <p:nvPr/>
            </p:nvSpPr>
            <p:spPr>
              <a:xfrm>
                <a:off x="785786" y="1214428"/>
                <a:ext cx="1071570" cy="357172"/>
              </a:xfrm>
              <a:prstGeom prst="rect">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44" name="Rectangle 46"/>
              <p:cNvSpPr/>
              <p:nvPr/>
            </p:nvSpPr>
            <p:spPr>
              <a:xfrm>
                <a:off x="855622" y="1285866"/>
                <a:ext cx="976550" cy="276999"/>
              </a:xfrm>
              <a:prstGeom prst="rect">
                <a:avLst/>
              </a:prstGeom>
            </p:spPr>
            <p:txBody>
              <a:bodyPr wrap="none">
                <a:spAutoFit/>
              </a:bodyPr>
              <a:lstStyle/>
              <a:p>
                <a:pPr algn="ctr">
                  <a:defRPr/>
                </a:pPr>
                <a:r>
                  <a:rPr lang="en-US" sz="1200" kern="0" dirty="0" smtClean="0">
                    <a:solidFill>
                      <a:sysClr val="window" lastClr="FFFFFF"/>
                    </a:solidFill>
                    <a:latin typeface="微软雅黑" pitchFamily="34" charset="-122"/>
                    <a:ea typeface="微软雅黑" pitchFamily="34" charset="-122"/>
                    <a:cs typeface="Open Sans" pitchFamily="34" charset="0"/>
                  </a:rPr>
                  <a:t>20.11.2018</a:t>
                </a:r>
                <a:endParaRPr lang="en-US" sz="1200" kern="0" dirty="0">
                  <a:solidFill>
                    <a:sysClr val="window" lastClr="FFFFFF"/>
                  </a:solidFill>
                  <a:latin typeface="微软雅黑" pitchFamily="34" charset="-122"/>
                  <a:ea typeface="微软雅黑" pitchFamily="34" charset="-122"/>
                  <a:cs typeface="Open Sans" pitchFamily="34" charset="0"/>
                </a:endParaRPr>
              </a:p>
            </p:txBody>
          </p:sp>
        </p:grpSp>
      </p:grpSp>
      <p:grpSp>
        <p:nvGrpSpPr>
          <p:cNvPr id="52" name="Group 60"/>
          <p:cNvGrpSpPr/>
          <p:nvPr/>
        </p:nvGrpSpPr>
        <p:grpSpPr>
          <a:xfrm>
            <a:off x="2500301" y="1214430"/>
            <a:ext cx="1951291" cy="3517563"/>
            <a:chOff x="2500298" y="1214428"/>
            <a:chExt cx="1951291" cy="3517562"/>
          </a:xfrm>
        </p:grpSpPr>
        <p:sp>
          <p:nvSpPr>
            <p:cNvPr id="53" name="Rectangle 2"/>
            <p:cNvSpPr/>
            <p:nvPr/>
          </p:nvSpPr>
          <p:spPr>
            <a:xfrm>
              <a:off x="2524798" y="1214428"/>
              <a:ext cx="1926791" cy="1714512"/>
            </a:xfrm>
            <a:prstGeom prst="rect">
              <a:avLst/>
            </a:prstGeom>
            <a:blipFill>
              <a:blip r:embed="rId4" cstate="print"/>
              <a:stretch>
                <a:fillRect t="-6191" b="-6191"/>
              </a:stretch>
            </a:blip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nvGrpSpPr>
            <p:cNvPr id="54" name="Group 51"/>
            <p:cNvGrpSpPr/>
            <p:nvPr/>
          </p:nvGrpSpPr>
          <p:grpSpPr>
            <a:xfrm>
              <a:off x="2643174" y="3071816"/>
              <a:ext cx="1657400" cy="228640"/>
              <a:chOff x="2643174" y="3071816"/>
              <a:chExt cx="1657400" cy="228640"/>
            </a:xfrm>
          </p:grpSpPr>
          <p:sp>
            <p:nvSpPr>
              <p:cNvPr id="61" name="5-Point Star 18"/>
              <p:cNvSpPr/>
              <p:nvPr/>
            </p:nvSpPr>
            <p:spPr>
              <a:xfrm>
                <a:off x="2643174"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62" name="5-Point Star 19"/>
              <p:cNvSpPr/>
              <p:nvPr/>
            </p:nvSpPr>
            <p:spPr>
              <a:xfrm>
                <a:off x="3000364"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63" name="5-Point Star 20"/>
              <p:cNvSpPr/>
              <p:nvPr/>
            </p:nvSpPr>
            <p:spPr>
              <a:xfrm>
                <a:off x="3357554"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64" name="5-Point Star 21"/>
              <p:cNvSpPr/>
              <p:nvPr/>
            </p:nvSpPr>
            <p:spPr>
              <a:xfrm>
                <a:off x="3714744"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65" name="5-Point Star 22"/>
              <p:cNvSpPr/>
              <p:nvPr/>
            </p:nvSpPr>
            <p:spPr>
              <a:xfrm>
                <a:off x="4071934"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grpSp>
          <p:nvGrpSpPr>
            <p:cNvPr id="55" name="Group 56"/>
            <p:cNvGrpSpPr/>
            <p:nvPr/>
          </p:nvGrpSpPr>
          <p:grpSpPr>
            <a:xfrm>
              <a:off x="2500298" y="3500444"/>
              <a:ext cx="1928826" cy="1231546"/>
              <a:chOff x="2500298" y="3500444"/>
              <a:chExt cx="1928826" cy="1231546"/>
            </a:xfrm>
          </p:grpSpPr>
          <p:sp>
            <p:nvSpPr>
              <p:cNvPr id="59" name="Rectangle 36"/>
              <p:cNvSpPr/>
              <p:nvPr/>
            </p:nvSpPr>
            <p:spPr>
              <a:xfrm>
                <a:off x="2500298" y="3870216"/>
                <a:ext cx="1928826" cy="861774"/>
              </a:xfrm>
              <a:prstGeom prst="rect">
                <a:avLst/>
              </a:prstGeom>
            </p:spPr>
            <p:txBody>
              <a:bodyPr wrap="square">
                <a:spAutoFit/>
              </a:bodyPr>
              <a:lstStyle/>
              <a:p>
                <a:pPr algn="ctr">
                  <a:defRPr/>
                </a:pP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lang="en-US" altLang="zh-CN" sz="1000" kern="0" dirty="0">
                    <a:solidFill>
                      <a:sysClr val="window" lastClr="FFFFFF">
                        <a:lumMod val="65000"/>
                      </a:sysClr>
                    </a:solidFill>
                    <a:latin typeface="微软雅黑" pitchFamily="34" charset="-122"/>
                    <a:ea typeface="微软雅黑" pitchFamily="34" charset="-122"/>
                    <a:cs typeface="Open Sans Light" pitchFamily="34" charset="0"/>
                  </a:rPr>
                  <a:t>200</a:t>
                </a: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字以内。</a:t>
                </a:r>
                <a:endParaRPr lang="id-ID" altLang="zh-CN" sz="1000" kern="0" dirty="0">
                  <a:solidFill>
                    <a:sysClr val="window" lastClr="FFFFFF">
                      <a:lumMod val="65000"/>
                    </a:sysClr>
                  </a:solidFill>
                  <a:latin typeface="微软雅黑" pitchFamily="34" charset="-122"/>
                  <a:ea typeface="微软雅黑" pitchFamily="34" charset="-122"/>
                  <a:cs typeface="Open Sans Light" pitchFamily="34" charset="0"/>
                </a:endParaRPr>
              </a:p>
            </p:txBody>
          </p:sp>
          <p:sp>
            <p:nvSpPr>
              <p:cNvPr id="60" name="Rectangle 37"/>
              <p:cNvSpPr/>
              <p:nvPr/>
            </p:nvSpPr>
            <p:spPr>
              <a:xfrm>
                <a:off x="3007432" y="3500444"/>
                <a:ext cx="955711" cy="307777"/>
              </a:xfrm>
              <a:prstGeom prst="rect">
                <a:avLst/>
              </a:prstGeom>
            </p:spPr>
            <p:txBody>
              <a:bodyPr wrap="none">
                <a:spAutoFit/>
              </a:bodyPr>
              <a:lstStyle/>
              <a:p>
                <a:pPr algn="ctr">
                  <a:defRPr/>
                </a:pPr>
                <a:r>
                  <a:rPr lang="zh-CN" altLang="en-US" sz="1400" b="1" kern="0" dirty="0">
                    <a:solidFill>
                      <a:prstClr val="black">
                        <a:lumMod val="65000"/>
                        <a:lumOff val="35000"/>
                      </a:prstClr>
                    </a:solidFill>
                    <a:latin typeface="微软雅黑" pitchFamily="34" charset="-122"/>
                    <a:ea typeface="微软雅黑" pitchFamily="34" charset="-122"/>
                    <a:cs typeface="Open Sans" pitchFamily="34" charset="0"/>
                  </a:rPr>
                  <a:t>项目名称 </a:t>
                </a:r>
                <a:endParaRPr lang="en-US" sz="1400" b="1" kern="0" dirty="0">
                  <a:solidFill>
                    <a:prstClr val="black">
                      <a:lumMod val="65000"/>
                      <a:lumOff val="35000"/>
                    </a:prstClr>
                  </a:solidFill>
                  <a:latin typeface="微软雅黑" pitchFamily="34" charset="-122"/>
                  <a:ea typeface="微软雅黑" pitchFamily="34" charset="-122"/>
                  <a:cs typeface="Open Sans" pitchFamily="34" charset="0"/>
                </a:endParaRPr>
              </a:p>
            </p:txBody>
          </p:sp>
        </p:grpSp>
        <p:grpSp>
          <p:nvGrpSpPr>
            <p:cNvPr id="56" name="Group 59"/>
            <p:cNvGrpSpPr/>
            <p:nvPr/>
          </p:nvGrpSpPr>
          <p:grpSpPr>
            <a:xfrm>
              <a:off x="2928926" y="1214428"/>
              <a:ext cx="1071570" cy="357172"/>
              <a:chOff x="2928926" y="1214428"/>
              <a:chExt cx="1071570" cy="357172"/>
            </a:xfrm>
          </p:grpSpPr>
          <p:sp>
            <p:nvSpPr>
              <p:cNvPr id="57" name="Rectangle 43"/>
              <p:cNvSpPr/>
              <p:nvPr/>
            </p:nvSpPr>
            <p:spPr>
              <a:xfrm>
                <a:off x="2928926" y="1214428"/>
                <a:ext cx="1071570" cy="357172"/>
              </a:xfrm>
              <a:prstGeom prst="rect">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58" name="Rectangle 47"/>
              <p:cNvSpPr/>
              <p:nvPr/>
            </p:nvSpPr>
            <p:spPr>
              <a:xfrm>
                <a:off x="2998762" y="1285866"/>
                <a:ext cx="976550" cy="276999"/>
              </a:xfrm>
              <a:prstGeom prst="rect">
                <a:avLst/>
              </a:prstGeom>
            </p:spPr>
            <p:txBody>
              <a:bodyPr wrap="none">
                <a:spAutoFit/>
              </a:bodyPr>
              <a:lstStyle/>
              <a:p>
                <a:pPr algn="ctr">
                  <a:defRPr/>
                </a:pPr>
                <a:r>
                  <a:rPr lang="en-US" sz="1200" kern="0" dirty="0" smtClean="0">
                    <a:solidFill>
                      <a:sysClr val="window" lastClr="FFFFFF"/>
                    </a:solidFill>
                    <a:latin typeface="微软雅黑" pitchFamily="34" charset="-122"/>
                    <a:ea typeface="微软雅黑" pitchFamily="34" charset="-122"/>
                    <a:cs typeface="Open Sans" pitchFamily="34" charset="0"/>
                  </a:rPr>
                  <a:t>22.11.2018</a:t>
                </a:r>
                <a:endParaRPr lang="en-US" sz="1200" kern="0" dirty="0">
                  <a:solidFill>
                    <a:sysClr val="window" lastClr="FFFFFF"/>
                  </a:solidFill>
                  <a:latin typeface="微软雅黑" pitchFamily="34" charset="-122"/>
                  <a:ea typeface="微软雅黑" pitchFamily="34" charset="-122"/>
                  <a:cs typeface="Open Sans" pitchFamily="34" charset="0"/>
                </a:endParaRPr>
              </a:p>
            </p:txBody>
          </p:sp>
        </p:grpSp>
      </p:grpSp>
      <p:grpSp>
        <p:nvGrpSpPr>
          <p:cNvPr id="66" name="Group 61"/>
          <p:cNvGrpSpPr/>
          <p:nvPr/>
        </p:nvGrpSpPr>
        <p:grpSpPr>
          <a:xfrm>
            <a:off x="4692438" y="1214430"/>
            <a:ext cx="1951264" cy="3517563"/>
            <a:chOff x="4692438" y="1214428"/>
            <a:chExt cx="1951264" cy="3517562"/>
          </a:xfrm>
        </p:grpSpPr>
        <p:sp>
          <p:nvSpPr>
            <p:cNvPr id="67" name="Rectangle 3"/>
            <p:cNvSpPr/>
            <p:nvPr/>
          </p:nvSpPr>
          <p:spPr>
            <a:xfrm>
              <a:off x="4692438" y="1214428"/>
              <a:ext cx="1926791" cy="1714512"/>
            </a:xfrm>
            <a:prstGeom prst="rect">
              <a:avLst/>
            </a:prstGeom>
            <a:blipFill>
              <a:blip r:embed="rId5" cstate="print"/>
              <a:stretch>
                <a:fillRect t="-6191" b="-6191"/>
              </a:stretch>
            </a:blip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nvGrpSpPr>
            <p:cNvPr id="68" name="Group 52"/>
            <p:cNvGrpSpPr/>
            <p:nvPr/>
          </p:nvGrpSpPr>
          <p:grpSpPr>
            <a:xfrm>
              <a:off x="4857752" y="3071816"/>
              <a:ext cx="1657400" cy="228640"/>
              <a:chOff x="4857752" y="3071816"/>
              <a:chExt cx="1657400" cy="228640"/>
            </a:xfrm>
          </p:grpSpPr>
          <p:sp>
            <p:nvSpPr>
              <p:cNvPr id="75" name="5-Point Star 23"/>
              <p:cNvSpPr/>
              <p:nvPr/>
            </p:nvSpPr>
            <p:spPr>
              <a:xfrm>
                <a:off x="485775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76" name="5-Point Star 24"/>
              <p:cNvSpPr/>
              <p:nvPr/>
            </p:nvSpPr>
            <p:spPr>
              <a:xfrm>
                <a:off x="521494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77" name="5-Point Star 25"/>
              <p:cNvSpPr/>
              <p:nvPr/>
            </p:nvSpPr>
            <p:spPr>
              <a:xfrm>
                <a:off x="557213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78" name="5-Point Star 26"/>
              <p:cNvSpPr/>
              <p:nvPr/>
            </p:nvSpPr>
            <p:spPr>
              <a:xfrm>
                <a:off x="592932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79" name="5-Point Star 27"/>
              <p:cNvSpPr/>
              <p:nvPr/>
            </p:nvSpPr>
            <p:spPr>
              <a:xfrm>
                <a:off x="6286512" y="3071816"/>
                <a:ext cx="228640" cy="228640"/>
              </a:xfrm>
              <a:prstGeom prst="star5">
                <a:avLst/>
              </a:prstGeom>
              <a:solidFill>
                <a:sysClr val="window" lastClr="FFFFFF">
                  <a:lumMod val="85000"/>
                </a:sysClr>
              </a:soli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grpSp>
          <p:nvGrpSpPr>
            <p:cNvPr id="69" name="Group 55"/>
            <p:cNvGrpSpPr/>
            <p:nvPr/>
          </p:nvGrpSpPr>
          <p:grpSpPr>
            <a:xfrm>
              <a:off x="4714876" y="3500444"/>
              <a:ext cx="1928826" cy="1231546"/>
              <a:chOff x="4714876" y="3500444"/>
              <a:chExt cx="1928826" cy="1231546"/>
            </a:xfrm>
          </p:grpSpPr>
          <p:sp>
            <p:nvSpPr>
              <p:cNvPr id="73" name="Rectangle 38"/>
              <p:cNvSpPr/>
              <p:nvPr/>
            </p:nvSpPr>
            <p:spPr>
              <a:xfrm>
                <a:off x="4714876" y="3870216"/>
                <a:ext cx="1928826" cy="861774"/>
              </a:xfrm>
              <a:prstGeom prst="rect">
                <a:avLst/>
              </a:prstGeom>
            </p:spPr>
            <p:txBody>
              <a:bodyPr wrap="square">
                <a:spAutoFit/>
              </a:bodyPr>
              <a:lstStyle/>
              <a:p>
                <a:pPr algn="ctr">
                  <a:defRPr/>
                </a:pP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lang="en-US" altLang="zh-CN" sz="1000" kern="0" dirty="0">
                    <a:solidFill>
                      <a:sysClr val="window" lastClr="FFFFFF">
                        <a:lumMod val="65000"/>
                      </a:sysClr>
                    </a:solidFill>
                    <a:latin typeface="微软雅黑" pitchFamily="34" charset="-122"/>
                    <a:ea typeface="微软雅黑" pitchFamily="34" charset="-122"/>
                    <a:cs typeface="Open Sans Light" pitchFamily="34" charset="0"/>
                  </a:rPr>
                  <a:t>200</a:t>
                </a: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字以内。</a:t>
                </a:r>
                <a:endParaRPr lang="id-ID" altLang="zh-CN" sz="1000" kern="0" dirty="0">
                  <a:solidFill>
                    <a:sysClr val="window" lastClr="FFFFFF">
                      <a:lumMod val="65000"/>
                    </a:sysClr>
                  </a:solidFill>
                  <a:latin typeface="微软雅黑" pitchFamily="34" charset="-122"/>
                  <a:ea typeface="微软雅黑" pitchFamily="34" charset="-122"/>
                  <a:cs typeface="Open Sans Light" pitchFamily="34" charset="0"/>
                </a:endParaRPr>
              </a:p>
            </p:txBody>
          </p:sp>
          <p:sp>
            <p:nvSpPr>
              <p:cNvPr id="74" name="Rectangle 39"/>
              <p:cNvSpPr/>
              <p:nvPr/>
            </p:nvSpPr>
            <p:spPr>
              <a:xfrm>
                <a:off x="5222011" y="3500444"/>
                <a:ext cx="955711" cy="307777"/>
              </a:xfrm>
              <a:prstGeom prst="rect">
                <a:avLst/>
              </a:prstGeom>
            </p:spPr>
            <p:txBody>
              <a:bodyPr wrap="none">
                <a:spAutoFit/>
              </a:bodyPr>
              <a:lstStyle/>
              <a:p>
                <a:pPr algn="ctr">
                  <a:defRPr/>
                </a:pPr>
                <a:r>
                  <a:rPr lang="zh-CN" altLang="en-US" sz="1400" b="1" kern="0" dirty="0">
                    <a:solidFill>
                      <a:prstClr val="black">
                        <a:lumMod val="65000"/>
                        <a:lumOff val="35000"/>
                      </a:prstClr>
                    </a:solidFill>
                    <a:latin typeface="微软雅黑" pitchFamily="34" charset="-122"/>
                    <a:ea typeface="微软雅黑" pitchFamily="34" charset="-122"/>
                    <a:cs typeface="Open Sans" pitchFamily="34" charset="0"/>
                  </a:rPr>
                  <a:t>项目名称 </a:t>
                </a:r>
                <a:endParaRPr lang="en-US" sz="1400" b="1" kern="0" dirty="0">
                  <a:solidFill>
                    <a:prstClr val="black">
                      <a:lumMod val="65000"/>
                      <a:lumOff val="35000"/>
                    </a:prstClr>
                  </a:solidFill>
                  <a:latin typeface="微软雅黑" pitchFamily="34" charset="-122"/>
                  <a:ea typeface="微软雅黑" pitchFamily="34" charset="-122"/>
                  <a:cs typeface="Open Sans" pitchFamily="34" charset="0"/>
                </a:endParaRPr>
              </a:p>
            </p:txBody>
          </p:sp>
        </p:grpSp>
        <p:grpSp>
          <p:nvGrpSpPr>
            <p:cNvPr id="70" name="Group 60"/>
            <p:cNvGrpSpPr/>
            <p:nvPr/>
          </p:nvGrpSpPr>
          <p:grpSpPr>
            <a:xfrm>
              <a:off x="5143504" y="1214428"/>
              <a:ext cx="1071570" cy="357172"/>
              <a:chOff x="5143504" y="1214428"/>
              <a:chExt cx="1071570" cy="357172"/>
            </a:xfrm>
          </p:grpSpPr>
          <p:sp>
            <p:nvSpPr>
              <p:cNvPr id="71" name="Rectangle 44"/>
              <p:cNvSpPr/>
              <p:nvPr/>
            </p:nvSpPr>
            <p:spPr>
              <a:xfrm>
                <a:off x="5143504" y="1214428"/>
                <a:ext cx="1071570" cy="357172"/>
              </a:xfrm>
              <a:prstGeom prst="rect">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72" name="Rectangle 48"/>
              <p:cNvSpPr/>
              <p:nvPr/>
            </p:nvSpPr>
            <p:spPr>
              <a:xfrm>
                <a:off x="5213340" y="1285866"/>
                <a:ext cx="976550" cy="276999"/>
              </a:xfrm>
              <a:prstGeom prst="rect">
                <a:avLst/>
              </a:prstGeom>
            </p:spPr>
            <p:txBody>
              <a:bodyPr wrap="none">
                <a:spAutoFit/>
              </a:bodyPr>
              <a:lstStyle/>
              <a:p>
                <a:pPr algn="ctr">
                  <a:defRPr/>
                </a:pPr>
                <a:r>
                  <a:rPr lang="en-US" sz="1200" kern="0" dirty="0" smtClean="0">
                    <a:solidFill>
                      <a:sysClr val="window" lastClr="FFFFFF"/>
                    </a:solidFill>
                    <a:latin typeface="微软雅黑" pitchFamily="34" charset="-122"/>
                    <a:ea typeface="微软雅黑" pitchFamily="34" charset="-122"/>
                    <a:cs typeface="Open Sans" pitchFamily="34" charset="0"/>
                  </a:rPr>
                  <a:t>23.11.2018</a:t>
                </a:r>
                <a:endParaRPr lang="en-US" sz="1200" kern="0" dirty="0">
                  <a:solidFill>
                    <a:sysClr val="window" lastClr="FFFFFF"/>
                  </a:solidFill>
                  <a:latin typeface="微软雅黑" pitchFamily="34" charset="-122"/>
                  <a:ea typeface="微软雅黑" pitchFamily="34" charset="-122"/>
                  <a:cs typeface="Open Sans" pitchFamily="34" charset="0"/>
                </a:endParaRPr>
              </a:p>
            </p:txBody>
          </p:sp>
        </p:grpSp>
      </p:grpSp>
      <p:grpSp>
        <p:nvGrpSpPr>
          <p:cNvPr id="80" name="Group 63"/>
          <p:cNvGrpSpPr/>
          <p:nvPr/>
        </p:nvGrpSpPr>
        <p:grpSpPr>
          <a:xfrm>
            <a:off x="6858016" y="1214430"/>
            <a:ext cx="1928826" cy="3517563"/>
            <a:chOff x="6858016" y="1214428"/>
            <a:chExt cx="1928826" cy="3517562"/>
          </a:xfrm>
        </p:grpSpPr>
        <p:sp>
          <p:nvSpPr>
            <p:cNvPr id="81" name="Rectangle 4"/>
            <p:cNvSpPr/>
            <p:nvPr/>
          </p:nvSpPr>
          <p:spPr>
            <a:xfrm>
              <a:off x="6860051" y="1214428"/>
              <a:ext cx="1926791" cy="1714512"/>
            </a:xfrm>
            <a:prstGeom prst="rect">
              <a:avLst/>
            </a:prstGeom>
            <a:blipFill>
              <a:blip r:embed="rId6" cstate="print"/>
              <a:stretch>
                <a:fillRect t="-6191" b="-6191"/>
              </a:stretch>
            </a:blip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nvGrpSpPr>
            <p:cNvPr id="82" name="Group 53"/>
            <p:cNvGrpSpPr/>
            <p:nvPr/>
          </p:nvGrpSpPr>
          <p:grpSpPr>
            <a:xfrm>
              <a:off x="7000892" y="3071816"/>
              <a:ext cx="1657400" cy="228640"/>
              <a:chOff x="7000892" y="3071816"/>
              <a:chExt cx="1657400" cy="228640"/>
            </a:xfrm>
          </p:grpSpPr>
          <p:sp>
            <p:nvSpPr>
              <p:cNvPr id="89" name="5-Point Star 28"/>
              <p:cNvSpPr/>
              <p:nvPr/>
            </p:nvSpPr>
            <p:spPr>
              <a:xfrm>
                <a:off x="700089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90" name="5-Point Star 29"/>
              <p:cNvSpPr/>
              <p:nvPr/>
            </p:nvSpPr>
            <p:spPr>
              <a:xfrm>
                <a:off x="735808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91" name="5-Point Star 30"/>
              <p:cNvSpPr/>
              <p:nvPr/>
            </p:nvSpPr>
            <p:spPr>
              <a:xfrm>
                <a:off x="771527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92" name="5-Point Star 31"/>
              <p:cNvSpPr/>
              <p:nvPr/>
            </p:nvSpPr>
            <p:spPr>
              <a:xfrm>
                <a:off x="807246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93" name="5-Point Star 32"/>
              <p:cNvSpPr/>
              <p:nvPr/>
            </p:nvSpPr>
            <p:spPr>
              <a:xfrm>
                <a:off x="8429652" y="3071816"/>
                <a:ext cx="228640" cy="228640"/>
              </a:xfrm>
              <a:prstGeom prst="star5">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grpSp>
        <p:grpSp>
          <p:nvGrpSpPr>
            <p:cNvPr id="83" name="Group 54"/>
            <p:cNvGrpSpPr/>
            <p:nvPr/>
          </p:nvGrpSpPr>
          <p:grpSpPr>
            <a:xfrm>
              <a:off x="6858016" y="3500444"/>
              <a:ext cx="1928826" cy="1231546"/>
              <a:chOff x="6858016" y="3500444"/>
              <a:chExt cx="1928826" cy="1231546"/>
            </a:xfrm>
          </p:grpSpPr>
          <p:sp>
            <p:nvSpPr>
              <p:cNvPr id="87" name="Rectangle 40"/>
              <p:cNvSpPr/>
              <p:nvPr/>
            </p:nvSpPr>
            <p:spPr>
              <a:xfrm>
                <a:off x="6858016" y="3870216"/>
                <a:ext cx="1928826" cy="861774"/>
              </a:xfrm>
              <a:prstGeom prst="rect">
                <a:avLst/>
              </a:prstGeom>
            </p:spPr>
            <p:txBody>
              <a:bodyPr wrap="square">
                <a:spAutoFit/>
              </a:bodyPr>
              <a:lstStyle/>
              <a:p>
                <a:pPr algn="ctr">
                  <a:defRPr/>
                </a:pP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此处添加详细文本描述，建议与标题相关并符合整体语言风格，语言描述尽量简洁生动。尽量将每页幻灯片的字数控制在</a:t>
                </a:r>
                <a:r>
                  <a:rPr lang="en-US" altLang="zh-CN" sz="1000" kern="0" dirty="0">
                    <a:solidFill>
                      <a:sysClr val="window" lastClr="FFFFFF">
                        <a:lumMod val="65000"/>
                      </a:sysClr>
                    </a:solidFill>
                    <a:latin typeface="微软雅黑" pitchFamily="34" charset="-122"/>
                    <a:ea typeface="微软雅黑" pitchFamily="34" charset="-122"/>
                    <a:cs typeface="Open Sans Light" pitchFamily="34" charset="0"/>
                  </a:rPr>
                  <a:t>200</a:t>
                </a:r>
                <a:r>
                  <a:rPr lang="zh-CN" altLang="en-US" sz="1000" kern="0" dirty="0">
                    <a:solidFill>
                      <a:sysClr val="window" lastClr="FFFFFF">
                        <a:lumMod val="65000"/>
                      </a:sysClr>
                    </a:solidFill>
                    <a:latin typeface="微软雅黑" pitchFamily="34" charset="-122"/>
                    <a:ea typeface="微软雅黑" pitchFamily="34" charset="-122"/>
                    <a:cs typeface="Open Sans Light" pitchFamily="34" charset="0"/>
                  </a:rPr>
                  <a:t>字以内。</a:t>
                </a:r>
                <a:endParaRPr lang="id-ID" altLang="zh-CN" sz="1000" kern="0" dirty="0">
                  <a:solidFill>
                    <a:sysClr val="window" lastClr="FFFFFF">
                      <a:lumMod val="65000"/>
                    </a:sysClr>
                  </a:solidFill>
                  <a:latin typeface="微软雅黑" pitchFamily="34" charset="-122"/>
                  <a:ea typeface="微软雅黑" pitchFamily="34" charset="-122"/>
                  <a:cs typeface="Open Sans Light" pitchFamily="34" charset="0"/>
                </a:endParaRPr>
              </a:p>
            </p:txBody>
          </p:sp>
          <p:sp>
            <p:nvSpPr>
              <p:cNvPr id="88" name="Rectangle 41"/>
              <p:cNvSpPr/>
              <p:nvPr/>
            </p:nvSpPr>
            <p:spPr>
              <a:xfrm>
                <a:off x="7419652" y="3500444"/>
                <a:ext cx="846707" cy="276999"/>
              </a:xfrm>
              <a:prstGeom prst="rect">
                <a:avLst/>
              </a:prstGeom>
            </p:spPr>
            <p:txBody>
              <a:bodyPr wrap="none">
                <a:spAutoFit/>
              </a:bodyPr>
              <a:lstStyle/>
              <a:p>
                <a:pPr algn="ctr">
                  <a:defRPr/>
                </a:pPr>
                <a:r>
                  <a:rPr lang="zh-CN" altLang="en-US" sz="1200" b="1" kern="0" dirty="0">
                    <a:solidFill>
                      <a:prstClr val="black">
                        <a:lumMod val="65000"/>
                        <a:lumOff val="35000"/>
                      </a:prstClr>
                    </a:solidFill>
                    <a:latin typeface="微软雅黑" pitchFamily="34" charset="-122"/>
                    <a:ea typeface="微软雅黑" pitchFamily="34" charset="-122"/>
                    <a:cs typeface="Open Sans" pitchFamily="34" charset="0"/>
                  </a:rPr>
                  <a:t>项目名称 </a:t>
                </a:r>
                <a:endParaRPr lang="en-US" sz="1200" b="1" kern="0" dirty="0">
                  <a:solidFill>
                    <a:prstClr val="black">
                      <a:lumMod val="65000"/>
                      <a:lumOff val="35000"/>
                    </a:prstClr>
                  </a:solidFill>
                  <a:latin typeface="微软雅黑" pitchFamily="34" charset="-122"/>
                  <a:ea typeface="微软雅黑" pitchFamily="34" charset="-122"/>
                  <a:cs typeface="Open Sans" pitchFamily="34" charset="0"/>
                </a:endParaRPr>
              </a:p>
            </p:txBody>
          </p:sp>
        </p:grpSp>
        <p:grpSp>
          <p:nvGrpSpPr>
            <p:cNvPr id="84" name="Group 61"/>
            <p:cNvGrpSpPr/>
            <p:nvPr/>
          </p:nvGrpSpPr>
          <p:grpSpPr>
            <a:xfrm>
              <a:off x="7286644" y="1214428"/>
              <a:ext cx="1071570" cy="357172"/>
              <a:chOff x="7286644" y="1214428"/>
              <a:chExt cx="1071570" cy="357172"/>
            </a:xfrm>
          </p:grpSpPr>
          <p:sp>
            <p:nvSpPr>
              <p:cNvPr id="85" name="Rectangle 45"/>
              <p:cNvSpPr/>
              <p:nvPr/>
            </p:nvSpPr>
            <p:spPr>
              <a:xfrm>
                <a:off x="7286644" y="1214428"/>
                <a:ext cx="1071570" cy="357172"/>
              </a:xfrm>
              <a:prstGeom prst="rect">
                <a:avLst/>
              </a:prstGeom>
              <a:gradFill>
                <a:gsLst>
                  <a:gs pos="46700">
                    <a:srgbClr val="E01425"/>
                  </a:gs>
                  <a:gs pos="0">
                    <a:srgbClr val="8A0012"/>
                  </a:gs>
                  <a:gs pos="100000">
                    <a:srgbClr val="DF6342"/>
                  </a:gs>
                </a:gsLst>
                <a:lin ang="9000000" scaled="0"/>
              </a:gradFill>
              <a:ln w="25400" cap="flat" cmpd="sng" algn="ctr">
                <a:noFill/>
                <a:prstDash val="solid"/>
              </a:ln>
              <a:effectLst/>
            </p:spPr>
            <p:txBody>
              <a:bodyPr rtlCol="0" anchor="ctr"/>
              <a:lstStyle/>
              <a:p>
                <a:pPr algn="ctr">
                  <a:defRPr/>
                </a:pPr>
                <a:endParaRPr lang="en-US" kern="0">
                  <a:solidFill>
                    <a:sysClr val="window" lastClr="FFFFFF"/>
                  </a:solidFill>
                  <a:latin typeface="微软雅黑" pitchFamily="34" charset="-122"/>
                  <a:ea typeface="微软雅黑" pitchFamily="34" charset="-122"/>
                </a:endParaRPr>
              </a:p>
            </p:txBody>
          </p:sp>
          <p:sp>
            <p:nvSpPr>
              <p:cNvPr id="86" name="Rectangle 49"/>
              <p:cNvSpPr/>
              <p:nvPr/>
            </p:nvSpPr>
            <p:spPr>
              <a:xfrm>
                <a:off x="7356480" y="1285866"/>
                <a:ext cx="976550" cy="276999"/>
              </a:xfrm>
              <a:prstGeom prst="rect">
                <a:avLst/>
              </a:prstGeom>
            </p:spPr>
            <p:txBody>
              <a:bodyPr wrap="none">
                <a:spAutoFit/>
              </a:bodyPr>
              <a:lstStyle/>
              <a:p>
                <a:pPr algn="ctr">
                  <a:defRPr/>
                </a:pPr>
                <a:r>
                  <a:rPr lang="en-US" sz="1200" kern="0" dirty="0" smtClean="0">
                    <a:solidFill>
                      <a:sysClr val="window" lastClr="FFFFFF"/>
                    </a:solidFill>
                    <a:latin typeface="微软雅黑" pitchFamily="34" charset="-122"/>
                    <a:ea typeface="微软雅黑" pitchFamily="34" charset="-122"/>
                    <a:cs typeface="Open Sans" pitchFamily="34" charset="0"/>
                  </a:rPr>
                  <a:t>24.11.2018</a:t>
                </a:r>
                <a:endParaRPr lang="en-US" sz="1200" kern="0" dirty="0">
                  <a:solidFill>
                    <a:sysClr val="window" lastClr="FFFFFF"/>
                  </a:solidFill>
                  <a:latin typeface="微软雅黑" pitchFamily="34" charset="-122"/>
                  <a:ea typeface="微软雅黑" pitchFamily="34" charset="-122"/>
                  <a:cs typeface="Open Sans" pitchFamily="34" charset="0"/>
                </a:endParaRPr>
              </a:p>
            </p:txBody>
          </p:sp>
        </p:grp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slide(fromTop)">
                                      <p:cBhvr>
                                        <p:cTn id="11" dur="500"/>
                                        <p:tgtEl>
                                          <p:spTgt spid="38"/>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slide(fromTop)">
                                      <p:cBhvr>
                                        <p:cTn id="15" dur="500"/>
                                        <p:tgtEl>
                                          <p:spTgt spid="52"/>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slide(fromTop)">
                                      <p:cBhvr>
                                        <p:cTn id="19" dur="500"/>
                                        <p:tgtEl>
                                          <p:spTgt spid="66"/>
                                        </p:tgtEl>
                                      </p:cBhvr>
                                    </p:animEffect>
                                  </p:childTnLst>
                                </p:cTn>
                              </p:par>
                            </p:childTnLst>
                          </p:cTn>
                        </p:par>
                        <p:par>
                          <p:cTn id="20" fill="hold">
                            <p:stCondLst>
                              <p:cond delay="2000"/>
                            </p:stCondLst>
                            <p:childTnLst>
                              <p:par>
                                <p:cTn id="21" presetID="12" presetClass="entr" presetSubtype="1"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slide(fromTop)">
                                      <p:cBhvr>
                                        <p:cTn id="2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矩形 8"/>
          <p:cNvSpPr/>
          <p:nvPr/>
        </p:nvSpPr>
        <p:spPr>
          <a:xfrm>
            <a:off x="827584" y="1176213"/>
            <a:ext cx="1296144" cy="3384376"/>
          </a:xfrm>
          <a:prstGeom prst="rect">
            <a:avLst/>
          </a:prstGeom>
          <a:solidFill>
            <a:sysClr val="windowText" lastClr="000000">
              <a:lumMod val="65000"/>
              <a:lumOff val="35000"/>
            </a:sysClr>
          </a:soli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0" name="五边形 9"/>
          <p:cNvSpPr/>
          <p:nvPr/>
        </p:nvSpPr>
        <p:spPr>
          <a:xfrm>
            <a:off x="1505020" y="1383617"/>
            <a:ext cx="2108226" cy="648072"/>
          </a:xfrm>
          <a:prstGeom prst="homePlate">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1" name="五边形 10"/>
          <p:cNvSpPr/>
          <p:nvPr/>
        </p:nvSpPr>
        <p:spPr>
          <a:xfrm>
            <a:off x="1505020" y="2140537"/>
            <a:ext cx="2108226" cy="648072"/>
          </a:xfrm>
          <a:prstGeom prst="homePlate">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2" name="五边形 11"/>
          <p:cNvSpPr/>
          <p:nvPr/>
        </p:nvSpPr>
        <p:spPr>
          <a:xfrm>
            <a:off x="1505020" y="2897457"/>
            <a:ext cx="2108226" cy="648072"/>
          </a:xfrm>
          <a:prstGeom prst="homePlate">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sp>
        <p:nvSpPr>
          <p:cNvPr id="13" name="五边形 12"/>
          <p:cNvSpPr/>
          <p:nvPr/>
        </p:nvSpPr>
        <p:spPr>
          <a:xfrm>
            <a:off x="1505020" y="3654377"/>
            <a:ext cx="2108226" cy="648072"/>
          </a:xfrm>
          <a:prstGeom prst="homePlate">
            <a:avLst/>
          </a:prstGeom>
          <a:gradFill>
            <a:gsLst>
              <a:gs pos="0">
                <a:srgbClr val="8A0012"/>
              </a:gs>
              <a:gs pos="50000">
                <a:srgbClr val="E01425"/>
              </a:gs>
              <a:gs pos="100000">
                <a:srgbClr val="DF6342"/>
              </a:gs>
            </a:gsLst>
            <a:lin ang="5400000" scaled="0"/>
          </a:gradFill>
          <a:ln w="25400" cap="flat" cmpd="sng" algn="ctr">
            <a:noFill/>
            <a:prstDash val="solid"/>
          </a:ln>
          <a:effectLst/>
        </p:spPr>
        <p:txBody>
          <a:bodyPr lIns="91434" tIns="45717" rIns="91434" bIns="45717" rtlCol="0" anchor="ctr"/>
          <a:lstStyle/>
          <a:p>
            <a:pPr algn="ctr">
              <a:defRPr/>
            </a:pPr>
            <a:endParaRPr lang="zh-CN" altLang="en-US" kern="0">
              <a:solidFill>
                <a:sysClr val="window" lastClr="FFFFFF"/>
              </a:solidFill>
              <a:latin typeface="Calibri"/>
              <a:ea typeface="宋体"/>
            </a:endParaRPr>
          </a:p>
        </p:txBody>
      </p:sp>
      <p:grpSp>
        <p:nvGrpSpPr>
          <p:cNvPr id="14" name="组合 13"/>
          <p:cNvGrpSpPr/>
          <p:nvPr/>
        </p:nvGrpSpPr>
        <p:grpSpPr>
          <a:xfrm>
            <a:off x="3363146" y="1383617"/>
            <a:ext cx="5062653" cy="648072"/>
            <a:chOff x="3363144" y="1383617"/>
            <a:chExt cx="5062653" cy="648072"/>
          </a:xfrm>
        </p:grpSpPr>
        <p:sp>
          <p:nvSpPr>
            <p:cNvPr id="15" name="矩形 17"/>
            <p:cNvSpPr/>
            <p:nvPr/>
          </p:nvSpPr>
          <p:spPr>
            <a:xfrm>
              <a:off x="3363144" y="138361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6" name="TextBox 15"/>
            <p:cNvSpPr txBox="1"/>
            <p:nvPr/>
          </p:nvSpPr>
          <p:spPr>
            <a:xfrm>
              <a:off x="3923928" y="155376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kern="0" dirty="0">
                  <a:solidFill>
                    <a:sysClr val="windowText" lastClr="000000">
                      <a:lumMod val="65000"/>
                      <a:lumOff val="35000"/>
                    </a:sysClr>
                  </a:solidFill>
                </a:rPr>
                <a:t>点击输入本栏的具体文字，简明扼要的说明分项内容，此为概念图解，请根据您的具体内容酌情修改</a:t>
              </a:r>
              <a:endParaRPr lang="en-US" altLang="zh-CN" kern="0" dirty="0">
                <a:solidFill>
                  <a:sysClr val="windowText" lastClr="000000">
                    <a:lumMod val="65000"/>
                    <a:lumOff val="35000"/>
                  </a:sysClr>
                </a:solidFill>
              </a:endParaRPr>
            </a:p>
          </p:txBody>
        </p:sp>
      </p:grpSp>
      <p:sp>
        <p:nvSpPr>
          <p:cNvPr id="17" name="TextBox 16"/>
          <p:cNvSpPr txBox="1"/>
          <p:nvPr/>
        </p:nvSpPr>
        <p:spPr>
          <a:xfrm>
            <a:off x="1865060" y="1553767"/>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ctr">
              <a:defRPr/>
            </a:pPr>
            <a:r>
              <a:rPr lang="zh-CN" altLang="en-US" kern="0" dirty="0" smtClean="0">
                <a:solidFill>
                  <a:sysClr val="window" lastClr="FFFFFF"/>
                </a:solidFill>
              </a:rPr>
              <a:t>标题一</a:t>
            </a:r>
            <a:endParaRPr lang="zh-CN" altLang="en-US" kern="0" dirty="0">
              <a:solidFill>
                <a:sysClr val="window" lastClr="FFFFFF"/>
              </a:solidFill>
            </a:endParaRPr>
          </a:p>
        </p:txBody>
      </p:sp>
      <p:sp>
        <p:nvSpPr>
          <p:cNvPr id="18" name="TextBox 17"/>
          <p:cNvSpPr txBox="1"/>
          <p:nvPr/>
        </p:nvSpPr>
        <p:spPr>
          <a:xfrm>
            <a:off x="1865060" y="2310686"/>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ctr">
              <a:defRPr/>
            </a:pPr>
            <a:r>
              <a:rPr lang="zh-CN" altLang="en-US" kern="0" dirty="0">
                <a:solidFill>
                  <a:sysClr val="window" lastClr="FFFFFF"/>
                </a:solidFill>
              </a:rPr>
              <a:t>标题一</a:t>
            </a:r>
          </a:p>
        </p:txBody>
      </p:sp>
      <p:sp>
        <p:nvSpPr>
          <p:cNvPr id="19" name="TextBox 18"/>
          <p:cNvSpPr txBox="1"/>
          <p:nvPr/>
        </p:nvSpPr>
        <p:spPr>
          <a:xfrm>
            <a:off x="1865060" y="3067606"/>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ctr">
              <a:defRPr/>
            </a:pPr>
            <a:r>
              <a:rPr lang="zh-CN" altLang="en-US" kern="0" dirty="0">
                <a:solidFill>
                  <a:sysClr val="window" lastClr="FFFFFF"/>
                </a:solidFill>
              </a:rPr>
              <a:t>标题一</a:t>
            </a:r>
          </a:p>
        </p:txBody>
      </p:sp>
      <p:sp>
        <p:nvSpPr>
          <p:cNvPr id="20" name="TextBox 19"/>
          <p:cNvSpPr txBox="1"/>
          <p:nvPr/>
        </p:nvSpPr>
        <p:spPr>
          <a:xfrm>
            <a:off x="1865060" y="3824525"/>
            <a:ext cx="1230096" cy="307777"/>
          </a:xfrm>
          <a:prstGeom prst="rect">
            <a:avLst/>
          </a:prstGeom>
          <a:noFill/>
        </p:spPr>
        <p:txBody>
          <a:bodyPr wrap="square" lIns="0" tIns="0" rIns="0" bIns="0" rtlCol="0">
            <a:spAutoFit/>
          </a:bodyPr>
          <a:lstStyle>
            <a:defPPr>
              <a:defRPr lang="zh-CN"/>
            </a:defPPr>
            <a:lvl1pPr>
              <a:defRPr sz="2000" b="1">
                <a:solidFill>
                  <a:schemeClr val="bg1"/>
                </a:solidFill>
                <a:latin typeface="微软雅黑" pitchFamily="34" charset="-122"/>
                <a:ea typeface="微软雅黑" pitchFamily="34" charset="-122"/>
              </a:defRPr>
            </a:lvl1pPr>
          </a:lstStyle>
          <a:p>
            <a:pPr algn="ctr">
              <a:defRPr/>
            </a:pPr>
            <a:r>
              <a:rPr lang="zh-CN" altLang="en-US" kern="0" dirty="0">
                <a:solidFill>
                  <a:sysClr val="window" lastClr="FFFFFF"/>
                </a:solidFill>
              </a:rPr>
              <a:t>标题一</a:t>
            </a:r>
          </a:p>
        </p:txBody>
      </p:sp>
      <p:grpSp>
        <p:nvGrpSpPr>
          <p:cNvPr id="21" name="组合 20"/>
          <p:cNvGrpSpPr/>
          <p:nvPr/>
        </p:nvGrpSpPr>
        <p:grpSpPr>
          <a:xfrm>
            <a:off x="3363146" y="2140537"/>
            <a:ext cx="5062653" cy="648072"/>
            <a:chOff x="3363144" y="2140537"/>
            <a:chExt cx="5062653" cy="648072"/>
          </a:xfrm>
        </p:grpSpPr>
        <p:sp>
          <p:nvSpPr>
            <p:cNvPr id="22" name="矩形 17"/>
            <p:cNvSpPr/>
            <p:nvPr/>
          </p:nvSpPr>
          <p:spPr>
            <a:xfrm>
              <a:off x="3363144" y="214053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3" name="TextBox 22"/>
            <p:cNvSpPr txBox="1"/>
            <p:nvPr/>
          </p:nvSpPr>
          <p:spPr>
            <a:xfrm>
              <a:off x="3923928" y="228528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kern="0" dirty="0">
                  <a:solidFill>
                    <a:sysClr val="windowText" lastClr="000000">
                      <a:lumMod val="65000"/>
                      <a:lumOff val="35000"/>
                    </a:sysClr>
                  </a:solidFill>
                </a:rPr>
                <a:t>点击输入本栏的具体文字，简明扼要的说明分项内容，此为概念图解，请根据您的具体内容酌情修改</a:t>
              </a:r>
              <a:endParaRPr lang="en-US" altLang="zh-CN" kern="0" dirty="0">
                <a:solidFill>
                  <a:sysClr val="windowText" lastClr="000000">
                    <a:lumMod val="65000"/>
                    <a:lumOff val="35000"/>
                  </a:sysClr>
                </a:solidFill>
              </a:endParaRPr>
            </a:p>
          </p:txBody>
        </p:sp>
      </p:grpSp>
      <p:grpSp>
        <p:nvGrpSpPr>
          <p:cNvPr id="24" name="组合 23"/>
          <p:cNvGrpSpPr/>
          <p:nvPr/>
        </p:nvGrpSpPr>
        <p:grpSpPr>
          <a:xfrm>
            <a:off x="3363146" y="2897457"/>
            <a:ext cx="5062653" cy="648072"/>
            <a:chOff x="3363144" y="2897457"/>
            <a:chExt cx="5062653" cy="648072"/>
          </a:xfrm>
        </p:grpSpPr>
        <p:sp>
          <p:nvSpPr>
            <p:cNvPr id="25" name="矩形 17"/>
            <p:cNvSpPr/>
            <p:nvPr/>
          </p:nvSpPr>
          <p:spPr>
            <a:xfrm>
              <a:off x="3363144" y="289745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6" name="TextBox 25"/>
            <p:cNvSpPr txBox="1"/>
            <p:nvPr/>
          </p:nvSpPr>
          <p:spPr>
            <a:xfrm>
              <a:off x="3923928" y="301680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kern="0" dirty="0">
                  <a:solidFill>
                    <a:sysClr val="windowText" lastClr="000000">
                      <a:lumMod val="65000"/>
                      <a:lumOff val="35000"/>
                    </a:sysClr>
                  </a:solidFill>
                </a:rPr>
                <a:t>点击输入本栏的具体文字，简明扼要的说明分项内容，此为概念图解，请根据您的具体内容酌情修改</a:t>
              </a:r>
              <a:endParaRPr lang="en-US" altLang="zh-CN" kern="0" dirty="0">
                <a:solidFill>
                  <a:sysClr val="windowText" lastClr="000000">
                    <a:lumMod val="65000"/>
                    <a:lumOff val="35000"/>
                  </a:sysClr>
                </a:solidFill>
              </a:endParaRPr>
            </a:p>
          </p:txBody>
        </p:sp>
      </p:grpSp>
      <p:grpSp>
        <p:nvGrpSpPr>
          <p:cNvPr id="27" name="组合 26"/>
          <p:cNvGrpSpPr/>
          <p:nvPr/>
        </p:nvGrpSpPr>
        <p:grpSpPr>
          <a:xfrm>
            <a:off x="3363146" y="3654377"/>
            <a:ext cx="5062653" cy="648072"/>
            <a:chOff x="3363144" y="3654377"/>
            <a:chExt cx="5062653" cy="648072"/>
          </a:xfrm>
        </p:grpSpPr>
        <p:sp>
          <p:nvSpPr>
            <p:cNvPr id="28" name="矩形 17"/>
            <p:cNvSpPr/>
            <p:nvPr/>
          </p:nvSpPr>
          <p:spPr>
            <a:xfrm>
              <a:off x="3363144" y="3654377"/>
              <a:ext cx="5062653" cy="648072"/>
            </a:xfrm>
            <a:custGeom>
              <a:avLst/>
              <a:gdLst/>
              <a:ahLst/>
              <a:cxnLst/>
              <a:rect l="l" t="t" r="r" b="b"/>
              <a:pathLst>
                <a:path w="5062653" h="648072">
                  <a:moveTo>
                    <a:pt x="0" y="0"/>
                  </a:moveTo>
                  <a:lnTo>
                    <a:pt x="704800" y="0"/>
                  </a:lnTo>
                  <a:lnTo>
                    <a:pt x="4357853" y="0"/>
                  </a:lnTo>
                  <a:lnTo>
                    <a:pt x="5062653" y="0"/>
                  </a:lnTo>
                  <a:lnTo>
                    <a:pt x="5062653" y="648072"/>
                  </a:lnTo>
                  <a:lnTo>
                    <a:pt x="4357853" y="648072"/>
                  </a:lnTo>
                  <a:lnTo>
                    <a:pt x="704800" y="648072"/>
                  </a:lnTo>
                  <a:lnTo>
                    <a:pt x="0" y="648072"/>
                  </a:lnTo>
                  <a:lnTo>
                    <a:pt x="324036" y="324036"/>
                  </a:lnTo>
                  <a:close/>
                </a:path>
              </a:pathLst>
            </a:custGeom>
            <a:solidFill>
              <a:sysClr val="window" lastClr="FFFFFF">
                <a:lumMod val="85000"/>
              </a:sys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9" name="TextBox 28"/>
            <p:cNvSpPr txBox="1"/>
            <p:nvPr/>
          </p:nvSpPr>
          <p:spPr>
            <a:xfrm>
              <a:off x="3923928" y="3786425"/>
              <a:ext cx="4176464"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defRPr/>
              </a:pPr>
              <a:r>
                <a:rPr lang="zh-CN" altLang="en-US" kern="0" dirty="0">
                  <a:solidFill>
                    <a:sysClr val="windowText" lastClr="000000">
                      <a:lumMod val="65000"/>
                      <a:lumOff val="35000"/>
                    </a:sysClr>
                  </a:solidFill>
                </a:rPr>
                <a:t>点击输入本栏的具体文字，简明扼要的说明分项内容，此为概念图解，请根据您的具体内容酌情修改</a:t>
              </a:r>
              <a:endParaRPr lang="en-US" altLang="zh-CN" kern="0" dirty="0">
                <a:solidFill>
                  <a:sysClr val="windowText" lastClr="000000">
                    <a:lumMod val="65000"/>
                    <a:lumOff val="35000"/>
                  </a:sysClr>
                </a:solidFill>
              </a:endParaRPr>
            </a:p>
          </p:txBody>
        </p:sp>
      </p:grpSp>
      <p:sp>
        <p:nvSpPr>
          <p:cNvPr id="30" name="标题 1"/>
          <p:cNvSpPr txBox="1">
            <a:spLocks/>
          </p:cNvSpPr>
          <p:nvPr/>
        </p:nvSpPr>
        <p:spPr bwMode="auto">
          <a:xfrm>
            <a:off x="899593" y="2250269"/>
            <a:ext cx="504056" cy="1473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34" tIns="45717" rIns="91434" bIns="45717" numCol="1" anchor="ctr" anchorCtr="0" compatLnSpc="1">
            <a:prstTxWarp prst="textNoShape">
              <a:avLst/>
            </a:prstTxWarp>
          </a:bodyPr>
          <a:lstStyle>
            <a:lvl1pPr algn="l" rtl="0" fontAlgn="base">
              <a:spcBef>
                <a:spcPct val="0"/>
              </a:spcBef>
              <a:spcAft>
                <a:spcPct val="0"/>
              </a:spcAft>
              <a:defRPr sz="1600" b="0" kern="1200">
                <a:solidFill>
                  <a:schemeClr val="bg1"/>
                </a:solidFill>
                <a:latin typeface="微软雅黑" pitchFamily="34" charset="-122"/>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a:lstStyle>
          <a:p>
            <a:pPr>
              <a:defRPr/>
            </a:pPr>
            <a:r>
              <a:rPr lang="zh-CN" altLang="en-US" sz="2400" b="1" dirty="0" smtClean="0">
                <a:solidFill>
                  <a:sysClr val="window" lastClr="FFFFFF"/>
                </a:solidFill>
              </a:rPr>
              <a:t>添加</a:t>
            </a:r>
            <a:r>
              <a:rPr lang="zh-CN" altLang="en-US" sz="2400" b="1" dirty="0">
                <a:solidFill>
                  <a:sysClr val="window" lastClr="FFFFFF"/>
                </a:solidFill>
              </a:rPr>
              <a:t>标题</a:t>
            </a:r>
            <a:endParaRPr lang="en-US" altLang="zh-CN" sz="2400" b="1" dirty="0">
              <a:solidFill>
                <a:sysClr val="window" lastClr="FFFFFF"/>
              </a:solidFill>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2"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1+#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additive="base">
                                        <p:cTn id="14" dur="500" fill="hold"/>
                                        <p:tgtEl>
                                          <p:spTgt spid="30"/>
                                        </p:tgtEl>
                                        <p:attrNameLst>
                                          <p:attrName>ppt_x</p:attrName>
                                        </p:attrNameLst>
                                      </p:cBhvr>
                                      <p:tavLst>
                                        <p:tav tm="0">
                                          <p:val>
                                            <p:strVal val="1+#ppt_w/2"/>
                                          </p:val>
                                        </p:tav>
                                        <p:tav tm="100000">
                                          <p:val>
                                            <p:strVal val="#ppt_x"/>
                                          </p:val>
                                        </p:tav>
                                      </p:tavLst>
                                    </p:anim>
                                    <p:anim calcmode="lin" valueType="num">
                                      <p:cBhvr additive="base">
                                        <p:cTn id="15" dur="500" fill="hold"/>
                                        <p:tgtEl>
                                          <p:spTgt spid="30"/>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2" presetClass="entr" presetSubtype="8"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par>
                          <p:cTn id="42" fill="hold">
                            <p:stCondLst>
                              <p:cond delay="2500"/>
                            </p:stCondLst>
                            <p:childTnLst>
                              <p:par>
                                <p:cTn id="43" presetID="2" presetClass="entr" presetSubtype="4"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2" presetClass="entr" presetSubtype="8"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3500"/>
                            </p:stCondLst>
                            <p:childTnLst>
                              <p:par>
                                <p:cTn id="56" presetID="2" presetClass="entr" presetSubtype="4"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fill="hold"/>
                                        <p:tgtEl>
                                          <p:spTgt spid="13"/>
                                        </p:tgtEl>
                                        <p:attrNameLst>
                                          <p:attrName>ppt_x</p:attrName>
                                        </p:attrNameLst>
                                      </p:cBhvr>
                                      <p:tavLst>
                                        <p:tav tm="0">
                                          <p:val>
                                            <p:strVal val="#ppt_x"/>
                                          </p:val>
                                        </p:tav>
                                        <p:tav tm="100000">
                                          <p:val>
                                            <p:strVal val="#ppt_x"/>
                                          </p:val>
                                        </p:tav>
                                      </p:tavLst>
                                    </p:anim>
                                    <p:anim calcmode="lin" valueType="num">
                                      <p:cBhvr additive="base">
                                        <p:cTn id="59" dur="500" fill="hold"/>
                                        <p:tgtEl>
                                          <p:spTgt spid="13"/>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22" presetClass="entr" presetSubtype="8"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animBg="1"/>
      <p:bldP spid="13" grpId="0" animBg="1"/>
      <p:bldP spid="17" grpId="0"/>
      <p:bldP spid="18" grpId="0"/>
      <p:bldP spid="19" grpId="0"/>
      <p:bldP spid="20" grpId="0"/>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Shape 6891"/>
          <p:cNvSpPr/>
          <p:nvPr/>
        </p:nvSpPr>
        <p:spPr>
          <a:xfrm flipH="1">
            <a:off x="5278674"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10" name="Shape 6914"/>
          <p:cNvSpPr/>
          <p:nvPr/>
        </p:nvSpPr>
        <p:spPr>
          <a:xfrm>
            <a:off x="2896385" y="1235585"/>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gradFill>
            <a:gsLst>
              <a:gs pos="0">
                <a:srgbClr val="8A0012"/>
              </a:gs>
              <a:gs pos="50000">
                <a:srgbClr val="E01425"/>
              </a:gs>
              <a:gs pos="100000">
                <a:srgbClr val="DF6342"/>
              </a:gs>
            </a:gsLst>
            <a:lin ang="5400000" scaled="0"/>
          </a:gradFill>
          <a:ln w="12700" cmpd="sng">
            <a:noFill/>
            <a:miter lim="800000"/>
            <a:headEnd/>
            <a:tailEnd/>
          </a:ln>
        </p:spPr>
        <p:txBody>
          <a:bodyPr lIns="91434" tIns="45717" rIns="91434" bIns="45717" anchor="ctr"/>
          <a:lstStyle/>
          <a:p>
            <a:pPr>
              <a:defRPr/>
            </a:pPr>
            <a:endParaRPr kern="0">
              <a:solidFill>
                <a:sysClr val="windowText" lastClr="000000"/>
              </a:solidFill>
            </a:endParaRPr>
          </a:p>
        </p:txBody>
      </p:sp>
      <p:sp>
        <p:nvSpPr>
          <p:cNvPr id="11" name="Shape 6915"/>
          <p:cNvSpPr/>
          <p:nvPr/>
        </p:nvSpPr>
        <p:spPr>
          <a:xfrm>
            <a:off x="4566956" y="1235583"/>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gradFill>
            <a:gsLst>
              <a:gs pos="0">
                <a:srgbClr val="8A0012"/>
              </a:gs>
              <a:gs pos="50000">
                <a:srgbClr val="E01425"/>
              </a:gs>
              <a:gs pos="100000">
                <a:srgbClr val="DF6342"/>
              </a:gs>
            </a:gsLst>
            <a:lin ang="5400000" scaled="0"/>
          </a:gradFill>
          <a:ln w="12700" cmpd="sng">
            <a:noFill/>
            <a:miter lim="800000"/>
            <a:headEnd/>
            <a:tailEnd/>
          </a:ln>
        </p:spPr>
        <p:txBody>
          <a:bodyPr lIns="91434" tIns="45717" rIns="91434" bIns="45717" anchor="ctr"/>
          <a:lstStyle/>
          <a:p>
            <a:pPr>
              <a:defRPr/>
            </a:pPr>
            <a:endParaRPr kern="0">
              <a:solidFill>
                <a:sysClr val="windowText" lastClr="000000"/>
              </a:solidFill>
            </a:endParaRPr>
          </a:p>
        </p:txBody>
      </p:sp>
      <p:sp>
        <p:nvSpPr>
          <p:cNvPr id="12"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gradFill>
            <a:gsLst>
              <a:gs pos="0">
                <a:srgbClr val="8A0012"/>
              </a:gs>
              <a:gs pos="50000">
                <a:srgbClr val="E01425"/>
              </a:gs>
              <a:gs pos="100000">
                <a:srgbClr val="DF6342"/>
              </a:gs>
            </a:gsLst>
            <a:lin ang="5400000" scaled="0"/>
          </a:gradFill>
          <a:ln w="12700" cmpd="sng">
            <a:solidFill>
              <a:srgbClr val="D76327"/>
            </a:solidFill>
            <a:miter lim="800000"/>
            <a:headEnd/>
            <a:tailEnd/>
          </a:ln>
        </p:spPr>
        <p:txBody>
          <a:bodyPr lIns="91434" tIns="45717" rIns="91434" bIns="45717" anchor="ctr"/>
          <a:lstStyle/>
          <a:p>
            <a:pPr>
              <a:defRPr/>
            </a:pPr>
            <a:endParaRPr kern="0">
              <a:solidFill>
                <a:sysClr val="windowText" lastClr="000000"/>
              </a:solidFill>
            </a:endParaRPr>
          </a:p>
        </p:txBody>
      </p:sp>
      <p:sp>
        <p:nvSpPr>
          <p:cNvPr id="13" name="Shape 6917"/>
          <p:cNvSpPr/>
          <p:nvPr/>
        </p:nvSpPr>
        <p:spPr>
          <a:xfrm>
            <a:off x="4390030" y="2914874"/>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gradFill>
            <a:gsLst>
              <a:gs pos="0">
                <a:srgbClr val="8A0012"/>
              </a:gs>
              <a:gs pos="50000">
                <a:srgbClr val="E01425"/>
              </a:gs>
              <a:gs pos="100000">
                <a:srgbClr val="DF6342"/>
              </a:gs>
            </a:gsLst>
            <a:lin ang="5400000" scaled="0"/>
          </a:gradFill>
          <a:ln w="12700" cmpd="sng">
            <a:noFill/>
            <a:miter lim="800000"/>
            <a:headEnd/>
            <a:tailEnd/>
          </a:ln>
        </p:spPr>
        <p:txBody>
          <a:bodyPr lIns="91434" tIns="45717" rIns="91434" bIns="45717" anchor="ctr"/>
          <a:lstStyle/>
          <a:p>
            <a:pPr>
              <a:defRPr/>
            </a:pPr>
            <a:endParaRPr kern="0">
              <a:solidFill>
                <a:sysClr val="windowText" lastClr="000000"/>
              </a:solidFill>
            </a:endParaRPr>
          </a:p>
        </p:txBody>
      </p:sp>
      <p:sp>
        <p:nvSpPr>
          <p:cNvPr id="14" name="Shape 6926"/>
          <p:cNvSpPr/>
          <p:nvPr/>
        </p:nvSpPr>
        <p:spPr>
          <a:xfrm>
            <a:off x="2434460" y="1618256"/>
            <a:ext cx="957017" cy="4461"/>
          </a:xfrm>
          <a:prstGeom prst="line">
            <a:avLst/>
          </a:prstGeom>
          <a:ln w="6350">
            <a:solidFill>
              <a:sysClr val="window" lastClr="FFFFFF">
                <a:lumMod val="65000"/>
              </a:sysClr>
            </a:solidFill>
            <a:prstDash val="dash"/>
            <a:miter lim="400000"/>
            <a:headEnd type="triangle"/>
          </a:ln>
        </p:spPr>
        <p:txBody>
          <a:bodyPr lIns="0" tIns="0" rIns="0" bIns="0"/>
          <a:lstStyle/>
          <a:p>
            <a:pPr defTabSz="432023">
              <a:defRPr sz="1200">
                <a:uFillTx/>
                <a:latin typeface="Helvetica"/>
                <a:ea typeface="Helvetica"/>
                <a:cs typeface="Helvetica"/>
                <a:sym typeface="Helvetica"/>
              </a:defRPr>
            </a:pPr>
            <a:endParaRPr sz="1200" kern="0">
              <a:solidFill>
                <a:sysClr val="windowText" lastClr="000000"/>
              </a:solidFill>
              <a:latin typeface="微软雅黑"/>
              <a:cs typeface="Helvetica"/>
              <a:sym typeface="Helvetica"/>
            </a:endParaRPr>
          </a:p>
        </p:txBody>
      </p:sp>
      <p:sp>
        <p:nvSpPr>
          <p:cNvPr id="15" name="Shape 6927"/>
          <p:cNvSpPr/>
          <p:nvPr/>
        </p:nvSpPr>
        <p:spPr>
          <a:xfrm>
            <a:off x="2434459" y="3329137"/>
            <a:ext cx="525089" cy="152"/>
          </a:xfrm>
          <a:prstGeom prst="line">
            <a:avLst/>
          </a:prstGeom>
          <a:ln w="6350">
            <a:solidFill>
              <a:sysClr val="window" lastClr="FFFFFF">
                <a:lumMod val="65000"/>
              </a:sysClr>
            </a:solidFill>
            <a:prstDash val="dash"/>
            <a:miter lim="400000"/>
            <a:headEnd type="triangle"/>
          </a:ln>
        </p:spPr>
        <p:txBody>
          <a:bodyPr lIns="0" tIns="0" rIns="0" bIns="0"/>
          <a:lstStyle/>
          <a:p>
            <a:pPr defTabSz="432023">
              <a:defRPr sz="1200">
                <a:uFillTx/>
                <a:latin typeface="Helvetica"/>
                <a:ea typeface="Helvetica"/>
                <a:cs typeface="Helvetica"/>
                <a:sym typeface="Helvetica"/>
              </a:defRPr>
            </a:pPr>
            <a:endParaRPr sz="1200" kern="0">
              <a:solidFill>
                <a:sysClr val="windowText" lastClr="000000"/>
              </a:solidFill>
              <a:latin typeface="微软雅黑"/>
              <a:cs typeface="Helvetica"/>
              <a:sym typeface="Helvetica"/>
            </a:endParaRPr>
          </a:p>
        </p:txBody>
      </p:sp>
      <p:sp>
        <p:nvSpPr>
          <p:cNvPr id="16" name="Shape 6928"/>
          <p:cNvSpPr/>
          <p:nvPr/>
        </p:nvSpPr>
        <p:spPr>
          <a:xfrm flipH="1">
            <a:off x="5821913" y="1618280"/>
            <a:ext cx="879165" cy="1"/>
          </a:xfrm>
          <a:prstGeom prst="line">
            <a:avLst/>
          </a:prstGeom>
          <a:ln w="6350">
            <a:solidFill>
              <a:sysClr val="window" lastClr="FFFFFF">
                <a:lumMod val="65000"/>
              </a:sysClr>
            </a:solidFill>
            <a:prstDash val="dash"/>
            <a:miter lim="400000"/>
            <a:headEnd type="triangle"/>
          </a:ln>
        </p:spPr>
        <p:txBody>
          <a:bodyPr lIns="0" tIns="0" rIns="0" bIns="0"/>
          <a:lstStyle/>
          <a:p>
            <a:pPr defTabSz="432023">
              <a:defRPr sz="1200">
                <a:uFillTx/>
                <a:latin typeface="Helvetica"/>
                <a:ea typeface="Helvetica"/>
                <a:cs typeface="Helvetica"/>
                <a:sym typeface="Helvetica"/>
              </a:defRPr>
            </a:pPr>
            <a:endParaRPr sz="1200" kern="0">
              <a:solidFill>
                <a:sysClr val="windowText" lastClr="000000"/>
              </a:solidFill>
              <a:latin typeface="微软雅黑"/>
              <a:cs typeface="Helvetica"/>
              <a:sym typeface="Helvetica"/>
            </a:endParaRPr>
          </a:p>
        </p:txBody>
      </p:sp>
      <p:sp>
        <p:nvSpPr>
          <p:cNvPr id="17" name="Shape 6929"/>
          <p:cNvSpPr/>
          <p:nvPr/>
        </p:nvSpPr>
        <p:spPr>
          <a:xfrm flipH="1">
            <a:off x="5974942" y="3329140"/>
            <a:ext cx="726137" cy="1"/>
          </a:xfrm>
          <a:prstGeom prst="line">
            <a:avLst/>
          </a:prstGeom>
          <a:ln w="6350">
            <a:solidFill>
              <a:sysClr val="window" lastClr="FFFFFF">
                <a:lumMod val="65000"/>
              </a:sysClr>
            </a:solidFill>
            <a:prstDash val="dash"/>
            <a:miter lim="400000"/>
            <a:headEnd type="triangle"/>
          </a:ln>
        </p:spPr>
        <p:txBody>
          <a:bodyPr lIns="0" tIns="0" rIns="0" bIns="0"/>
          <a:lstStyle/>
          <a:p>
            <a:pPr defTabSz="432023">
              <a:defRPr sz="1200">
                <a:uFillTx/>
                <a:latin typeface="Helvetica"/>
                <a:ea typeface="Helvetica"/>
                <a:cs typeface="Helvetica"/>
                <a:sym typeface="Helvetica"/>
              </a:defRPr>
            </a:pPr>
            <a:endParaRPr sz="1200" kern="0">
              <a:solidFill>
                <a:sysClr val="windowText" lastClr="000000"/>
              </a:solidFill>
              <a:latin typeface="微软雅黑"/>
              <a:cs typeface="Helvetica"/>
              <a:sym typeface="Helvetica"/>
            </a:endParaRPr>
          </a:p>
        </p:txBody>
      </p:sp>
      <p:sp>
        <p:nvSpPr>
          <p:cNvPr id="18" name="Freeform 41"/>
          <p:cNvSpPr>
            <a:spLocks noEditPoints="1"/>
          </p:cNvSpPr>
          <p:nvPr/>
        </p:nvSpPr>
        <p:spPr bwMode="auto">
          <a:xfrm>
            <a:off x="4060604" y="2449949"/>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adFill>
            <a:gsLst>
              <a:gs pos="0">
                <a:srgbClr val="8A0012"/>
              </a:gs>
              <a:gs pos="50000">
                <a:srgbClr val="E01425"/>
              </a:gs>
              <a:gs pos="100000">
                <a:srgbClr val="DF6342"/>
              </a:gs>
            </a:gsLst>
            <a:lin ang="5400000" scaled="0"/>
          </a:gradFill>
          <a:ln w="9525">
            <a:noFill/>
            <a:round/>
            <a:headEnd/>
            <a:tailEnd/>
          </a:ln>
        </p:spPr>
        <p:txBody>
          <a:bodyPr lIns="91434" tIns="45717" rIns="91434" bIns="45717"/>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9" name="Content Placeholder 2"/>
          <p:cNvSpPr txBox="1">
            <a:spLocks/>
          </p:cNvSpPr>
          <p:nvPr/>
        </p:nvSpPr>
        <p:spPr>
          <a:xfrm>
            <a:off x="436380" y="1275606"/>
            <a:ext cx="1975380" cy="1220658"/>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defTabSz="457166">
              <a:buClr>
                <a:srgbClr val="0070C0">
                  <a:lumMod val="75000"/>
                </a:srgbClr>
              </a:buClr>
              <a:defRPr/>
            </a:pPr>
            <a:r>
              <a:rPr lang="zh-CN" altLang="en-US" b="1" dirty="0">
                <a:solidFill>
                  <a:sysClr val="windowText" lastClr="000000">
                    <a:lumMod val="65000"/>
                    <a:lumOff val="35000"/>
                  </a:sysClr>
                </a:solidFill>
                <a:latin typeface="微软雅黑"/>
                <a:ea typeface="微软雅黑"/>
                <a:cs typeface="Arial" panose="020B0604020202020204" pitchFamily="34" charset="0"/>
              </a:rPr>
              <a:t>填加标题</a:t>
            </a:r>
            <a:endParaRPr lang="id-ID" b="1" dirty="0">
              <a:solidFill>
                <a:sysClr val="windowText" lastClr="000000">
                  <a:lumMod val="65000"/>
                  <a:lumOff val="35000"/>
                </a:sysClr>
              </a:solidFill>
              <a:latin typeface="微软雅黑"/>
              <a:ea typeface="微软雅黑"/>
              <a:cs typeface="Arial" panose="020B0604020202020204" pitchFamily="34" charset="0"/>
            </a:endParaRPr>
          </a:p>
          <a:p>
            <a:pPr defTabSz="457166">
              <a:lnSpc>
                <a:spcPct val="120000"/>
              </a:lnSpc>
              <a:buClr>
                <a:srgbClr val="0070C0">
                  <a:lumMod val="75000"/>
                </a:srgbClr>
              </a:buClr>
              <a:defRPr/>
            </a:pPr>
            <a:r>
              <a:rPr lang="zh-CN" altLang="en-US" sz="1100" dirty="0">
                <a:solidFill>
                  <a:sysClr val="windowText" lastClr="000000">
                    <a:lumMod val="65000"/>
                    <a:lumOff val="35000"/>
                  </a:sys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ysClr val="windowText" lastClr="000000">
                  <a:lumMod val="65000"/>
                  <a:lumOff val="35000"/>
                </a:sysClr>
              </a:solidFill>
              <a:latin typeface="微软雅黑" pitchFamily="34" charset="-122"/>
              <a:ea typeface="微软雅黑" panose="020B0503020204020204" pitchFamily="34" charset="-122"/>
            </a:endParaRPr>
          </a:p>
        </p:txBody>
      </p:sp>
      <p:sp>
        <p:nvSpPr>
          <p:cNvPr id="20" name="Content Placeholder 2"/>
          <p:cNvSpPr txBox="1">
            <a:spLocks/>
          </p:cNvSpPr>
          <p:nvPr/>
        </p:nvSpPr>
        <p:spPr>
          <a:xfrm>
            <a:off x="405216" y="3007276"/>
            <a:ext cx="1975380" cy="1220658"/>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defTabSz="457166">
              <a:buClr>
                <a:srgbClr val="0070C0">
                  <a:lumMod val="75000"/>
                </a:srgbClr>
              </a:buClr>
              <a:defRPr/>
            </a:pPr>
            <a:r>
              <a:rPr lang="zh-CN" altLang="en-US" b="1" dirty="0">
                <a:solidFill>
                  <a:sysClr val="windowText" lastClr="000000">
                    <a:lumMod val="65000"/>
                    <a:lumOff val="35000"/>
                  </a:sysClr>
                </a:solidFill>
                <a:latin typeface="微软雅黑"/>
                <a:ea typeface="微软雅黑"/>
                <a:cs typeface="Arial" panose="020B0604020202020204" pitchFamily="34" charset="0"/>
              </a:rPr>
              <a:t>填加标题</a:t>
            </a:r>
            <a:endParaRPr lang="en-US" altLang="zh-CN" b="1" dirty="0">
              <a:solidFill>
                <a:sysClr val="windowText" lastClr="000000">
                  <a:lumMod val="65000"/>
                  <a:lumOff val="35000"/>
                </a:sysClr>
              </a:solidFill>
              <a:latin typeface="微软雅黑"/>
              <a:ea typeface="微软雅黑"/>
              <a:cs typeface="Arial" panose="020B0604020202020204" pitchFamily="34" charset="0"/>
            </a:endParaRPr>
          </a:p>
          <a:p>
            <a:pPr defTabSz="457166">
              <a:lnSpc>
                <a:spcPct val="120000"/>
              </a:lnSpc>
              <a:buClr>
                <a:srgbClr val="0070C0">
                  <a:lumMod val="75000"/>
                </a:srgbClr>
              </a:buClr>
              <a:defRPr/>
            </a:pPr>
            <a:r>
              <a:rPr lang="zh-CN" altLang="en-US" sz="1100" dirty="0">
                <a:solidFill>
                  <a:sysClr val="windowText" lastClr="000000">
                    <a:lumMod val="65000"/>
                    <a:lumOff val="35000"/>
                  </a:sys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ysClr val="windowText" lastClr="000000">
                  <a:lumMod val="65000"/>
                  <a:lumOff val="35000"/>
                </a:sysClr>
              </a:solidFill>
              <a:latin typeface="微软雅黑" pitchFamily="34" charset="-122"/>
              <a:ea typeface="微软雅黑" panose="020B0503020204020204" pitchFamily="34" charset="-122"/>
            </a:endParaRPr>
          </a:p>
        </p:txBody>
      </p:sp>
      <p:sp>
        <p:nvSpPr>
          <p:cNvPr id="21" name="Content Placeholder 2"/>
          <p:cNvSpPr txBox="1">
            <a:spLocks/>
          </p:cNvSpPr>
          <p:nvPr/>
        </p:nvSpPr>
        <p:spPr>
          <a:xfrm>
            <a:off x="6773084" y="1286180"/>
            <a:ext cx="1975380" cy="1220658"/>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457166">
              <a:buClr>
                <a:srgbClr val="0070C0">
                  <a:lumMod val="75000"/>
                </a:srgbClr>
              </a:buClr>
              <a:defRPr/>
            </a:pPr>
            <a:r>
              <a:rPr lang="zh-CN" altLang="en-US" b="1" dirty="0">
                <a:solidFill>
                  <a:sysClr val="windowText" lastClr="000000">
                    <a:lumMod val="65000"/>
                    <a:lumOff val="35000"/>
                  </a:sysClr>
                </a:solidFill>
                <a:latin typeface="微软雅黑"/>
                <a:ea typeface="微软雅黑"/>
                <a:cs typeface="Arial" panose="020B0604020202020204" pitchFamily="34" charset="0"/>
              </a:rPr>
              <a:t>填加标题</a:t>
            </a:r>
            <a:endParaRPr lang="id-ID" b="1" dirty="0">
              <a:solidFill>
                <a:sysClr val="windowText" lastClr="000000">
                  <a:lumMod val="65000"/>
                  <a:lumOff val="35000"/>
                </a:sysClr>
              </a:solidFill>
              <a:latin typeface="微软雅黑"/>
              <a:ea typeface="微软雅黑"/>
              <a:cs typeface="Arial" panose="020B0604020202020204" pitchFamily="34" charset="0"/>
            </a:endParaRPr>
          </a:p>
          <a:p>
            <a:pPr algn="l" defTabSz="457166">
              <a:lnSpc>
                <a:spcPct val="120000"/>
              </a:lnSpc>
              <a:buClr>
                <a:srgbClr val="0070C0">
                  <a:lumMod val="75000"/>
                </a:srgbClr>
              </a:buClr>
              <a:defRPr/>
            </a:pPr>
            <a:r>
              <a:rPr lang="zh-CN" altLang="en-US" sz="1100" dirty="0">
                <a:solidFill>
                  <a:sysClr val="windowText" lastClr="000000">
                    <a:lumMod val="65000"/>
                    <a:lumOff val="35000"/>
                  </a:sys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ysClr val="windowText" lastClr="000000">
                  <a:lumMod val="65000"/>
                  <a:lumOff val="35000"/>
                </a:sysClr>
              </a:solidFill>
              <a:latin typeface="微软雅黑" pitchFamily="34" charset="-122"/>
              <a:ea typeface="微软雅黑" panose="020B0503020204020204" pitchFamily="34" charset="-122"/>
            </a:endParaRPr>
          </a:p>
        </p:txBody>
      </p:sp>
      <p:sp>
        <p:nvSpPr>
          <p:cNvPr id="22" name="Content Placeholder 2"/>
          <p:cNvSpPr txBox="1">
            <a:spLocks/>
          </p:cNvSpPr>
          <p:nvPr/>
        </p:nvSpPr>
        <p:spPr>
          <a:xfrm>
            <a:off x="6773084" y="3004404"/>
            <a:ext cx="1975380" cy="1220658"/>
          </a:xfrm>
          <a:prstGeom prst="rect">
            <a:avLst/>
          </a:prstGeom>
        </p:spPr>
        <p:txBody>
          <a:bodyPr vert="horz" lIns="91434" tIns="45717" rIns="91434" bIns="45717"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defTabSz="457166">
              <a:buClr>
                <a:srgbClr val="0070C0">
                  <a:lumMod val="75000"/>
                </a:srgbClr>
              </a:buClr>
              <a:defRPr/>
            </a:pPr>
            <a:r>
              <a:rPr lang="zh-CN" altLang="en-US" b="1" dirty="0">
                <a:solidFill>
                  <a:sysClr val="windowText" lastClr="000000">
                    <a:lumMod val="65000"/>
                    <a:lumOff val="35000"/>
                  </a:sysClr>
                </a:solidFill>
                <a:latin typeface="微软雅黑"/>
                <a:ea typeface="微软雅黑"/>
                <a:cs typeface="Arial" panose="020B0604020202020204" pitchFamily="34" charset="0"/>
              </a:rPr>
              <a:t>填加标题</a:t>
            </a:r>
            <a:endParaRPr lang="en-US" altLang="zh-CN" b="1" dirty="0">
              <a:solidFill>
                <a:sysClr val="windowText" lastClr="000000">
                  <a:lumMod val="65000"/>
                  <a:lumOff val="35000"/>
                </a:sysClr>
              </a:solidFill>
              <a:latin typeface="微软雅黑"/>
              <a:ea typeface="微软雅黑"/>
              <a:cs typeface="Arial" panose="020B0604020202020204" pitchFamily="34" charset="0"/>
            </a:endParaRPr>
          </a:p>
          <a:p>
            <a:pPr algn="l" defTabSz="457166">
              <a:lnSpc>
                <a:spcPct val="120000"/>
              </a:lnSpc>
              <a:buClr>
                <a:srgbClr val="0070C0">
                  <a:lumMod val="75000"/>
                </a:srgbClr>
              </a:buClr>
              <a:defRPr/>
            </a:pPr>
            <a:r>
              <a:rPr lang="zh-CN" altLang="en-US" sz="1100" dirty="0">
                <a:solidFill>
                  <a:sysClr val="windowText" lastClr="000000">
                    <a:lumMod val="65000"/>
                    <a:lumOff val="35000"/>
                  </a:sys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ysClr val="windowText" lastClr="000000">
                  <a:lumMod val="65000"/>
                  <a:lumOff val="35000"/>
                </a:sys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0"/>
                                        <p:tgtEl>
                                          <p:spTgt spid="18"/>
                                        </p:tgtEl>
                                      </p:cBhvr>
                                    </p:animEffect>
                                    <p:anim calcmode="lin" valueType="num">
                                      <p:cBhvr>
                                        <p:cTn id="12" dur="2000" fill="hold"/>
                                        <p:tgtEl>
                                          <p:spTgt spid="18"/>
                                        </p:tgtEl>
                                        <p:attrNameLst>
                                          <p:attrName>ppt_w</p:attrName>
                                        </p:attrNameLst>
                                      </p:cBhvr>
                                      <p:tavLst>
                                        <p:tav tm="0" fmla="#ppt_w*sin(2.5*pi*$)">
                                          <p:val>
                                            <p:fltVal val="0"/>
                                          </p:val>
                                        </p:tav>
                                        <p:tav tm="100000">
                                          <p:val>
                                            <p:fltVal val="1"/>
                                          </p:val>
                                        </p:tav>
                                      </p:tavLst>
                                    </p:anim>
                                    <p:anim calcmode="lin" valueType="num">
                                      <p:cBhvr>
                                        <p:cTn id="13" dur="2000" fill="hold"/>
                                        <p:tgtEl>
                                          <p:spTgt spid="18"/>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right)">
                                      <p:cBhvr>
                                        <p:cTn id="32" dur="500"/>
                                        <p:tgtEl>
                                          <p:spTgt spid="15"/>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p:nvPr/>
        </p:nvGrpSpPr>
        <p:grpSpPr>
          <a:xfrm>
            <a:off x="981499" y="1203599"/>
            <a:ext cx="1620180" cy="3192123"/>
            <a:chOff x="981499" y="1275606"/>
            <a:chExt cx="1620180" cy="3192123"/>
          </a:xfrm>
        </p:grpSpPr>
        <p:sp>
          <p:nvSpPr>
            <p:cNvPr id="10" name="Freeform 5"/>
            <p:cNvSpPr>
              <a:spLocks/>
            </p:cNvSpPr>
            <p:nvPr/>
          </p:nvSpPr>
          <p:spPr bwMode="auto">
            <a:xfrm>
              <a:off x="981499"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gradFill>
              <a:gsLst>
                <a:gs pos="0">
                  <a:srgbClr val="8A0012"/>
                </a:gs>
                <a:gs pos="50000">
                  <a:srgbClr val="E01425"/>
                </a:gs>
                <a:gs pos="100000">
                  <a:srgbClr val="DF6342"/>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1" name="Freeform 25"/>
            <p:cNvSpPr>
              <a:spLocks/>
            </p:cNvSpPr>
            <p:nvPr/>
          </p:nvSpPr>
          <p:spPr bwMode="auto">
            <a:xfrm>
              <a:off x="981499"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2" name="矩形 11"/>
            <p:cNvSpPr/>
            <p:nvPr/>
          </p:nvSpPr>
          <p:spPr>
            <a:xfrm>
              <a:off x="1014520" y="1783660"/>
              <a:ext cx="220934" cy="246221"/>
            </a:xfrm>
            <a:prstGeom prst="rect">
              <a:avLst/>
            </a:prstGeom>
          </p:spPr>
          <p:txBody>
            <a:bodyPr wrap="square" lIns="0" tIns="0" rIns="0" bIns="0">
              <a:spAutoFit/>
            </a:bodyPr>
            <a:lstStyle/>
            <a:p>
              <a:pPr algn="ctr">
                <a:defRPr/>
              </a:pPr>
              <a:r>
                <a:rPr lang="en-US" altLang="zh-CN" sz="1600" b="1" kern="0" spc="-150" dirty="0">
                  <a:solidFill>
                    <a:srgbClr val="E01425"/>
                  </a:solidFill>
                  <a:latin typeface="微软雅黑" pitchFamily="34" charset="-122"/>
                  <a:ea typeface="微软雅黑" pitchFamily="34" charset="-122"/>
                </a:rPr>
                <a:t>01</a:t>
              </a:r>
              <a:endParaRPr lang="zh-CN" altLang="en-US" sz="1600" b="1" kern="0" spc="-150" dirty="0">
                <a:solidFill>
                  <a:srgbClr val="E01425"/>
                </a:solidFill>
                <a:latin typeface="微软雅黑" pitchFamily="34" charset="-122"/>
                <a:ea typeface="微软雅黑" pitchFamily="34" charset="-122"/>
              </a:endParaRPr>
            </a:p>
          </p:txBody>
        </p:sp>
        <p:sp>
          <p:nvSpPr>
            <p:cNvPr id="13" name="TextBox 12"/>
            <p:cNvSpPr txBox="1"/>
            <p:nvPr/>
          </p:nvSpPr>
          <p:spPr>
            <a:xfrm>
              <a:off x="1149734" y="2325363"/>
              <a:ext cx="1296286" cy="1426031"/>
            </a:xfrm>
            <a:prstGeom prst="rect">
              <a:avLst/>
            </a:prstGeom>
            <a:noFill/>
          </p:spPr>
          <p:txBody>
            <a:bodyPr wrap="square" rtlCol="0">
              <a:spAutoFit/>
            </a:bodyPr>
            <a:lstStyle/>
            <a:p>
              <a:pPr algn="just">
                <a:lnSpc>
                  <a:spcPts val="1300"/>
                </a:lnSpc>
                <a:defRPr/>
              </a:pPr>
              <a:r>
                <a:rPr lang="zh-CN" altLang="en-US" sz="1000" kern="0" dirty="0">
                  <a:solidFill>
                    <a:srgbClr val="FFFFFF"/>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1000" kern="0" dirty="0">
                <a:solidFill>
                  <a:srgbClr val="FFFFFF"/>
                </a:solidFill>
                <a:latin typeface="微软雅黑" pitchFamily="34" charset="-122"/>
                <a:ea typeface="微软雅黑" pitchFamily="34" charset="-122"/>
              </a:endParaRPr>
            </a:p>
            <a:p>
              <a:pPr algn="just">
                <a:lnSpc>
                  <a:spcPts val="1300"/>
                </a:lnSpc>
                <a:defRPr/>
              </a:pPr>
              <a:endParaRPr lang="en-US" altLang="zh-CN" sz="1000" kern="0" dirty="0">
                <a:solidFill>
                  <a:srgbClr val="FFFFFF"/>
                </a:solidFill>
                <a:latin typeface="微软雅黑" pitchFamily="34" charset="-122"/>
                <a:ea typeface="微软雅黑" pitchFamily="34" charset="-122"/>
              </a:endParaRPr>
            </a:p>
            <a:p>
              <a:pPr algn="just">
                <a:lnSpc>
                  <a:spcPts val="1300"/>
                </a:lnSpc>
                <a:defRPr/>
              </a:pPr>
              <a:r>
                <a:rPr lang="en-US" altLang="zh-CN" sz="1000" kern="0" dirty="0">
                  <a:solidFill>
                    <a:srgbClr val="FFFFFF"/>
                  </a:solidFill>
                  <a:latin typeface="微软雅黑" pitchFamily="34" charset="-122"/>
                  <a:ea typeface="微软雅黑" pitchFamily="34" charset="-122"/>
                </a:rPr>
                <a:t>… …</a:t>
              </a:r>
            </a:p>
          </p:txBody>
        </p:sp>
        <p:sp>
          <p:nvSpPr>
            <p:cNvPr id="14" name="TextBox 13"/>
            <p:cNvSpPr txBox="1"/>
            <p:nvPr/>
          </p:nvSpPr>
          <p:spPr>
            <a:xfrm>
              <a:off x="1264327" y="1750202"/>
              <a:ext cx="1337351" cy="307777"/>
            </a:xfrm>
            <a:prstGeom prst="rect">
              <a:avLst/>
            </a:prstGeom>
            <a:noFill/>
          </p:spPr>
          <p:txBody>
            <a:bodyPr wrap="square" rtlCol="0">
              <a:spAutoFit/>
            </a:bodyPr>
            <a:lstStyle/>
            <a:p>
              <a:pPr>
                <a:defRPr/>
              </a:pPr>
              <a:r>
                <a:rPr lang="zh-CN" altLang="en-US" sz="1400" b="1" kern="0" dirty="0">
                  <a:solidFill>
                    <a:srgbClr val="FFFFFF"/>
                  </a:solidFill>
                  <a:latin typeface="微软雅黑" pitchFamily="34" charset="-122"/>
                  <a:ea typeface="微软雅黑" pitchFamily="34" charset="-122"/>
                </a:rPr>
                <a:t>标题关键字</a:t>
              </a:r>
            </a:p>
          </p:txBody>
        </p:sp>
      </p:grpSp>
      <p:grpSp>
        <p:nvGrpSpPr>
          <p:cNvPr id="15" name="组合 14"/>
          <p:cNvGrpSpPr/>
          <p:nvPr/>
        </p:nvGrpSpPr>
        <p:grpSpPr>
          <a:xfrm>
            <a:off x="2886235" y="1203599"/>
            <a:ext cx="1620180" cy="3192123"/>
            <a:chOff x="2886235" y="1275606"/>
            <a:chExt cx="1620180" cy="3192123"/>
          </a:xfrm>
        </p:grpSpPr>
        <p:sp>
          <p:nvSpPr>
            <p:cNvPr id="16" name="Freeform 5"/>
            <p:cNvSpPr>
              <a:spLocks/>
            </p:cNvSpPr>
            <p:nvPr/>
          </p:nvSpPr>
          <p:spPr bwMode="auto">
            <a:xfrm>
              <a:off x="2886235"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gradFill>
              <a:gsLst>
                <a:gs pos="0">
                  <a:srgbClr val="8A0012"/>
                </a:gs>
                <a:gs pos="50000">
                  <a:srgbClr val="E01425"/>
                </a:gs>
                <a:gs pos="100000">
                  <a:srgbClr val="DF6342"/>
                </a:gs>
              </a:gsLst>
              <a:lin ang="5400000" scaled="0"/>
            </a:gradFill>
            <a:ln w="12700">
              <a:noFill/>
              <a:round/>
              <a:headEnd/>
              <a:tailEnd/>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7" name="Freeform 25"/>
            <p:cNvSpPr>
              <a:spLocks/>
            </p:cNvSpPr>
            <p:nvPr/>
          </p:nvSpPr>
          <p:spPr bwMode="auto">
            <a:xfrm>
              <a:off x="2886235"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18" name="矩形 17"/>
            <p:cNvSpPr/>
            <p:nvPr/>
          </p:nvSpPr>
          <p:spPr>
            <a:xfrm>
              <a:off x="2919256" y="1783660"/>
              <a:ext cx="220934" cy="246221"/>
            </a:xfrm>
            <a:prstGeom prst="rect">
              <a:avLst/>
            </a:prstGeom>
          </p:spPr>
          <p:txBody>
            <a:bodyPr wrap="square" lIns="0" tIns="0" rIns="0" bIns="0">
              <a:spAutoFit/>
            </a:bodyPr>
            <a:lstStyle/>
            <a:p>
              <a:pPr algn="ctr">
                <a:defRPr/>
              </a:pPr>
              <a:r>
                <a:rPr lang="en-US" altLang="zh-CN" sz="1600" b="1" kern="0" spc="-150" dirty="0">
                  <a:solidFill>
                    <a:srgbClr val="E01425"/>
                  </a:solidFill>
                  <a:latin typeface="微软雅黑" pitchFamily="34" charset="-122"/>
                  <a:ea typeface="微软雅黑" pitchFamily="34" charset="-122"/>
                </a:rPr>
                <a:t>02</a:t>
              </a:r>
              <a:endParaRPr lang="zh-CN" altLang="en-US" sz="1600" b="1" kern="0" spc="-150" dirty="0">
                <a:solidFill>
                  <a:srgbClr val="E01425"/>
                </a:solidFill>
                <a:latin typeface="微软雅黑" pitchFamily="34" charset="-122"/>
                <a:ea typeface="微软雅黑" pitchFamily="34" charset="-122"/>
              </a:endParaRPr>
            </a:p>
          </p:txBody>
        </p:sp>
        <p:sp>
          <p:nvSpPr>
            <p:cNvPr id="19" name="TextBox 18"/>
            <p:cNvSpPr txBox="1"/>
            <p:nvPr/>
          </p:nvSpPr>
          <p:spPr>
            <a:xfrm>
              <a:off x="3063422" y="2325363"/>
              <a:ext cx="1296286" cy="1426031"/>
            </a:xfrm>
            <a:prstGeom prst="rect">
              <a:avLst/>
            </a:prstGeom>
            <a:noFill/>
          </p:spPr>
          <p:txBody>
            <a:bodyPr wrap="square" rtlCol="0">
              <a:spAutoFit/>
            </a:bodyPr>
            <a:lstStyle/>
            <a:p>
              <a:pPr algn="just">
                <a:lnSpc>
                  <a:spcPts val="1300"/>
                </a:lnSpc>
                <a:defRPr/>
              </a:pPr>
              <a:r>
                <a:rPr lang="zh-CN" altLang="en-US" sz="1000" kern="0" dirty="0">
                  <a:solidFill>
                    <a:sysClr val="window" lastClr="FFFFFF"/>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1000" kern="0" dirty="0">
                <a:solidFill>
                  <a:sysClr val="window" lastClr="FFFFFF"/>
                </a:solidFill>
                <a:latin typeface="微软雅黑" pitchFamily="34" charset="-122"/>
                <a:ea typeface="微软雅黑" pitchFamily="34" charset="-122"/>
              </a:endParaRPr>
            </a:p>
            <a:p>
              <a:pPr algn="just">
                <a:lnSpc>
                  <a:spcPts val="1300"/>
                </a:lnSpc>
                <a:defRPr/>
              </a:pPr>
              <a:endParaRPr lang="en-US" altLang="zh-CN" sz="1000" kern="0" dirty="0">
                <a:solidFill>
                  <a:sysClr val="window" lastClr="FFFFFF"/>
                </a:solidFill>
                <a:latin typeface="微软雅黑" pitchFamily="34" charset="-122"/>
                <a:ea typeface="微软雅黑" pitchFamily="34" charset="-122"/>
              </a:endParaRPr>
            </a:p>
            <a:p>
              <a:pPr algn="just">
                <a:lnSpc>
                  <a:spcPts val="1300"/>
                </a:lnSpc>
                <a:defRPr/>
              </a:pPr>
              <a:r>
                <a:rPr lang="en-US" altLang="zh-CN" sz="1000" kern="0" dirty="0">
                  <a:solidFill>
                    <a:srgbClr val="FFFFFF"/>
                  </a:solidFill>
                  <a:latin typeface="微软雅黑" pitchFamily="34" charset="-122"/>
                  <a:ea typeface="微软雅黑" pitchFamily="34" charset="-122"/>
                </a:rPr>
                <a:t>… …</a:t>
              </a:r>
            </a:p>
          </p:txBody>
        </p:sp>
        <p:sp>
          <p:nvSpPr>
            <p:cNvPr id="20" name="TextBox 19"/>
            <p:cNvSpPr txBox="1"/>
            <p:nvPr/>
          </p:nvSpPr>
          <p:spPr>
            <a:xfrm>
              <a:off x="3169065" y="1750202"/>
              <a:ext cx="1337350" cy="307777"/>
            </a:xfrm>
            <a:prstGeom prst="rect">
              <a:avLst/>
            </a:prstGeom>
            <a:noFill/>
          </p:spPr>
          <p:txBody>
            <a:bodyPr wrap="square" rtlCol="0">
              <a:spAutoFit/>
            </a:bodyPr>
            <a:lstStyle/>
            <a:p>
              <a:pPr>
                <a:defRPr/>
              </a:pPr>
              <a:r>
                <a:rPr lang="zh-CN" altLang="en-US" sz="1400" b="1" kern="0" dirty="0">
                  <a:solidFill>
                    <a:srgbClr val="FFFFFF"/>
                  </a:solidFill>
                  <a:latin typeface="微软雅黑" pitchFamily="34" charset="-122"/>
                  <a:ea typeface="微软雅黑" pitchFamily="34" charset="-122"/>
                </a:rPr>
                <a:t>标题关键字</a:t>
              </a:r>
            </a:p>
          </p:txBody>
        </p:sp>
      </p:grpSp>
      <p:grpSp>
        <p:nvGrpSpPr>
          <p:cNvPr id="21" name="组合 20"/>
          <p:cNvGrpSpPr/>
          <p:nvPr/>
        </p:nvGrpSpPr>
        <p:grpSpPr>
          <a:xfrm>
            <a:off x="4790971" y="1203599"/>
            <a:ext cx="1620180" cy="3192123"/>
            <a:chOff x="4790971" y="1275606"/>
            <a:chExt cx="1620180" cy="3192123"/>
          </a:xfrm>
        </p:grpSpPr>
        <p:sp>
          <p:nvSpPr>
            <p:cNvPr id="22" name="Freeform 5"/>
            <p:cNvSpPr>
              <a:spLocks/>
            </p:cNvSpPr>
            <p:nvPr/>
          </p:nvSpPr>
          <p:spPr bwMode="auto">
            <a:xfrm>
              <a:off x="4790971"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gradFill>
              <a:gsLst>
                <a:gs pos="0">
                  <a:srgbClr val="8A0012"/>
                </a:gs>
                <a:gs pos="50000">
                  <a:srgbClr val="E01425"/>
                </a:gs>
                <a:gs pos="100000">
                  <a:srgbClr val="DF6342"/>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23" name="Freeform 25"/>
            <p:cNvSpPr>
              <a:spLocks/>
            </p:cNvSpPr>
            <p:nvPr/>
          </p:nvSpPr>
          <p:spPr bwMode="auto">
            <a:xfrm>
              <a:off x="4790971"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24" name="矩形 23"/>
            <p:cNvSpPr/>
            <p:nvPr/>
          </p:nvSpPr>
          <p:spPr>
            <a:xfrm>
              <a:off x="4823992" y="1783660"/>
              <a:ext cx="220934" cy="246221"/>
            </a:xfrm>
            <a:prstGeom prst="rect">
              <a:avLst/>
            </a:prstGeom>
          </p:spPr>
          <p:txBody>
            <a:bodyPr wrap="square" lIns="0" tIns="0" rIns="0" bIns="0">
              <a:spAutoFit/>
            </a:bodyPr>
            <a:lstStyle/>
            <a:p>
              <a:pPr algn="ctr">
                <a:defRPr/>
              </a:pPr>
              <a:r>
                <a:rPr lang="en-US" altLang="zh-CN" sz="1600" b="1" kern="0" spc="-150" dirty="0">
                  <a:solidFill>
                    <a:srgbClr val="E01425"/>
                  </a:solidFill>
                  <a:latin typeface="微软雅黑" pitchFamily="34" charset="-122"/>
                  <a:ea typeface="微软雅黑" pitchFamily="34" charset="-122"/>
                </a:rPr>
                <a:t>03</a:t>
              </a:r>
              <a:endParaRPr lang="zh-CN" altLang="en-US" sz="1600" b="1" kern="0" spc="-150" dirty="0">
                <a:solidFill>
                  <a:srgbClr val="E01425"/>
                </a:solidFill>
                <a:latin typeface="微软雅黑" pitchFamily="34" charset="-122"/>
                <a:ea typeface="微软雅黑" pitchFamily="34" charset="-122"/>
              </a:endParaRPr>
            </a:p>
          </p:txBody>
        </p:sp>
        <p:sp>
          <p:nvSpPr>
            <p:cNvPr id="25" name="TextBox 24"/>
            <p:cNvSpPr txBox="1"/>
            <p:nvPr/>
          </p:nvSpPr>
          <p:spPr>
            <a:xfrm>
              <a:off x="4965975" y="2325363"/>
              <a:ext cx="1296286" cy="1426031"/>
            </a:xfrm>
            <a:prstGeom prst="rect">
              <a:avLst/>
            </a:prstGeom>
            <a:noFill/>
          </p:spPr>
          <p:txBody>
            <a:bodyPr wrap="square" rtlCol="0">
              <a:spAutoFit/>
            </a:bodyPr>
            <a:lstStyle/>
            <a:p>
              <a:pPr algn="just">
                <a:lnSpc>
                  <a:spcPts val="1300"/>
                </a:lnSpc>
                <a:defRPr/>
              </a:pPr>
              <a:r>
                <a:rPr lang="zh-CN" altLang="en-US" sz="1000" kern="0" dirty="0">
                  <a:solidFill>
                    <a:srgbClr val="FFFFFF"/>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1000" kern="0" dirty="0">
                <a:solidFill>
                  <a:srgbClr val="FFFFFF"/>
                </a:solidFill>
                <a:latin typeface="微软雅黑" pitchFamily="34" charset="-122"/>
                <a:ea typeface="微软雅黑" pitchFamily="34" charset="-122"/>
              </a:endParaRPr>
            </a:p>
            <a:p>
              <a:pPr algn="just">
                <a:lnSpc>
                  <a:spcPts val="1300"/>
                </a:lnSpc>
                <a:defRPr/>
              </a:pPr>
              <a:endParaRPr lang="en-US" altLang="zh-CN" sz="1000" kern="0" dirty="0">
                <a:solidFill>
                  <a:srgbClr val="FFFFFF"/>
                </a:solidFill>
                <a:latin typeface="微软雅黑" pitchFamily="34" charset="-122"/>
                <a:ea typeface="微软雅黑" pitchFamily="34" charset="-122"/>
              </a:endParaRPr>
            </a:p>
            <a:p>
              <a:pPr algn="just">
                <a:lnSpc>
                  <a:spcPts val="1300"/>
                </a:lnSpc>
                <a:defRPr/>
              </a:pPr>
              <a:r>
                <a:rPr lang="en-US" altLang="zh-CN" sz="1000" kern="0" dirty="0">
                  <a:solidFill>
                    <a:srgbClr val="FFFFFF"/>
                  </a:solidFill>
                  <a:latin typeface="微软雅黑" pitchFamily="34" charset="-122"/>
                  <a:ea typeface="微软雅黑" pitchFamily="34" charset="-122"/>
                </a:rPr>
                <a:t>… …</a:t>
              </a:r>
            </a:p>
          </p:txBody>
        </p:sp>
        <p:sp>
          <p:nvSpPr>
            <p:cNvPr id="26" name="TextBox 25"/>
            <p:cNvSpPr txBox="1"/>
            <p:nvPr/>
          </p:nvSpPr>
          <p:spPr>
            <a:xfrm>
              <a:off x="5073801" y="1750202"/>
              <a:ext cx="1337350" cy="307777"/>
            </a:xfrm>
            <a:prstGeom prst="rect">
              <a:avLst/>
            </a:prstGeom>
            <a:noFill/>
          </p:spPr>
          <p:txBody>
            <a:bodyPr wrap="square" rtlCol="0">
              <a:spAutoFit/>
            </a:bodyPr>
            <a:lstStyle/>
            <a:p>
              <a:pPr>
                <a:defRPr/>
              </a:pPr>
              <a:r>
                <a:rPr lang="zh-CN" altLang="en-US" sz="1400" b="1" kern="0" dirty="0">
                  <a:solidFill>
                    <a:srgbClr val="FFFFFF"/>
                  </a:solidFill>
                  <a:latin typeface="微软雅黑" pitchFamily="34" charset="-122"/>
                  <a:ea typeface="微软雅黑" pitchFamily="34" charset="-122"/>
                </a:rPr>
                <a:t>标题关键字</a:t>
              </a:r>
            </a:p>
          </p:txBody>
        </p:sp>
      </p:grpSp>
      <p:grpSp>
        <p:nvGrpSpPr>
          <p:cNvPr id="27" name="组合 26"/>
          <p:cNvGrpSpPr/>
          <p:nvPr/>
        </p:nvGrpSpPr>
        <p:grpSpPr>
          <a:xfrm>
            <a:off x="6695708" y="1203599"/>
            <a:ext cx="1620180" cy="3192123"/>
            <a:chOff x="6695708" y="1275606"/>
            <a:chExt cx="1620180" cy="3192123"/>
          </a:xfrm>
        </p:grpSpPr>
        <p:sp>
          <p:nvSpPr>
            <p:cNvPr id="28" name="Freeform 5"/>
            <p:cNvSpPr>
              <a:spLocks/>
            </p:cNvSpPr>
            <p:nvPr/>
          </p:nvSpPr>
          <p:spPr bwMode="auto">
            <a:xfrm>
              <a:off x="6695708" y="1275606"/>
              <a:ext cx="1620180" cy="3192123"/>
            </a:xfrm>
            <a:custGeom>
              <a:avLst/>
              <a:gdLst/>
              <a:ahLst/>
              <a:cxnLst/>
              <a:rect l="l" t="t" r="r" b="b"/>
              <a:pathLst>
                <a:path w="1620180" h="3192123">
                  <a:moveTo>
                    <a:pt x="175619" y="98"/>
                  </a:moveTo>
                  <a:cubicBezTo>
                    <a:pt x="189197" y="-316"/>
                    <a:pt x="203071" y="565"/>
                    <a:pt x="217047" y="2846"/>
                  </a:cubicBezTo>
                  <a:lnTo>
                    <a:pt x="1498868" y="213511"/>
                  </a:lnTo>
                  <a:cubicBezTo>
                    <a:pt x="1566467" y="224396"/>
                    <a:pt x="1620180" y="281064"/>
                    <a:pt x="1620180" y="346377"/>
                  </a:cubicBezTo>
                  <a:lnTo>
                    <a:pt x="1620180" y="792725"/>
                  </a:lnTo>
                  <a:lnTo>
                    <a:pt x="1620180" y="2187291"/>
                  </a:lnTo>
                  <a:lnTo>
                    <a:pt x="1620180" y="2633639"/>
                  </a:lnTo>
                  <a:cubicBezTo>
                    <a:pt x="1620180" y="2702473"/>
                    <a:pt x="1571582" y="2746975"/>
                    <a:pt x="1519330" y="2763944"/>
                  </a:cubicBezTo>
                  <a:lnTo>
                    <a:pt x="250299" y="3181111"/>
                  </a:lnTo>
                  <a:cubicBezTo>
                    <a:pt x="126428" y="3221771"/>
                    <a:pt x="0" y="3144613"/>
                    <a:pt x="0" y="3035439"/>
                  </a:cubicBezTo>
                  <a:lnTo>
                    <a:pt x="0" y="2589091"/>
                  </a:lnTo>
                  <a:lnTo>
                    <a:pt x="0" y="608633"/>
                  </a:lnTo>
                  <a:lnTo>
                    <a:pt x="0" y="162285"/>
                  </a:lnTo>
                  <a:cubicBezTo>
                    <a:pt x="0" y="69279"/>
                    <a:pt x="80571" y="2991"/>
                    <a:pt x="175619" y="98"/>
                  </a:cubicBezTo>
                  <a:close/>
                </a:path>
              </a:pathLst>
            </a:custGeom>
            <a:gradFill>
              <a:gsLst>
                <a:gs pos="0">
                  <a:srgbClr val="8A0012"/>
                </a:gs>
                <a:gs pos="50000">
                  <a:srgbClr val="E01425"/>
                </a:gs>
                <a:gs pos="100000">
                  <a:srgbClr val="DF6342"/>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29" name="Freeform 25"/>
            <p:cNvSpPr>
              <a:spLocks/>
            </p:cNvSpPr>
            <p:nvPr/>
          </p:nvSpPr>
          <p:spPr bwMode="auto">
            <a:xfrm>
              <a:off x="6695708" y="1678373"/>
              <a:ext cx="333384" cy="457093"/>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30" name="矩形 29"/>
            <p:cNvSpPr/>
            <p:nvPr/>
          </p:nvSpPr>
          <p:spPr>
            <a:xfrm>
              <a:off x="6728729" y="1783660"/>
              <a:ext cx="220934" cy="246221"/>
            </a:xfrm>
            <a:prstGeom prst="rect">
              <a:avLst/>
            </a:prstGeom>
          </p:spPr>
          <p:txBody>
            <a:bodyPr wrap="square" lIns="0" tIns="0" rIns="0" bIns="0">
              <a:spAutoFit/>
            </a:bodyPr>
            <a:lstStyle/>
            <a:p>
              <a:pPr algn="ctr">
                <a:defRPr/>
              </a:pPr>
              <a:r>
                <a:rPr lang="en-US" altLang="zh-CN" sz="1600" b="1" kern="0" spc="-150" dirty="0">
                  <a:solidFill>
                    <a:srgbClr val="E01425"/>
                  </a:solidFill>
                  <a:latin typeface="微软雅黑" pitchFamily="34" charset="-122"/>
                  <a:ea typeface="微软雅黑" pitchFamily="34" charset="-122"/>
                </a:rPr>
                <a:t>04</a:t>
              </a:r>
              <a:endParaRPr lang="zh-CN" altLang="en-US" sz="1600" b="1" kern="0" spc="-150" dirty="0">
                <a:solidFill>
                  <a:srgbClr val="E01425"/>
                </a:solidFill>
                <a:latin typeface="微软雅黑" pitchFamily="34" charset="-122"/>
                <a:ea typeface="微软雅黑" pitchFamily="34" charset="-122"/>
              </a:endParaRPr>
            </a:p>
          </p:txBody>
        </p:sp>
        <p:sp>
          <p:nvSpPr>
            <p:cNvPr id="31" name="TextBox 30"/>
            <p:cNvSpPr txBox="1"/>
            <p:nvPr/>
          </p:nvSpPr>
          <p:spPr>
            <a:xfrm>
              <a:off x="6886803" y="2325363"/>
              <a:ext cx="1296286" cy="1426031"/>
            </a:xfrm>
            <a:prstGeom prst="rect">
              <a:avLst/>
            </a:prstGeom>
            <a:noFill/>
          </p:spPr>
          <p:txBody>
            <a:bodyPr wrap="square" rtlCol="0">
              <a:spAutoFit/>
            </a:bodyPr>
            <a:lstStyle/>
            <a:p>
              <a:pPr algn="just">
                <a:lnSpc>
                  <a:spcPts val="1300"/>
                </a:lnSpc>
                <a:defRPr/>
              </a:pPr>
              <a:r>
                <a:rPr lang="zh-CN" altLang="en-US" sz="1000" kern="0" dirty="0">
                  <a:solidFill>
                    <a:srgbClr val="FFFFFF"/>
                  </a:solidFill>
                  <a:latin typeface="微软雅黑" pitchFamily="34" charset="-122"/>
                  <a:ea typeface="微软雅黑" pitchFamily="34" charset="-122"/>
                </a:rPr>
                <a:t>点击输入简要文字内容，文字内容需概括精炼，不用多余的文字修饰，言简意赅的说明该项内容。</a:t>
              </a:r>
              <a:endParaRPr lang="en-US" altLang="zh-CN" sz="1000" kern="0" dirty="0">
                <a:solidFill>
                  <a:srgbClr val="FFFFFF"/>
                </a:solidFill>
                <a:latin typeface="微软雅黑" pitchFamily="34" charset="-122"/>
                <a:ea typeface="微软雅黑" pitchFamily="34" charset="-122"/>
              </a:endParaRPr>
            </a:p>
            <a:p>
              <a:pPr algn="just">
                <a:lnSpc>
                  <a:spcPts val="1300"/>
                </a:lnSpc>
                <a:defRPr/>
              </a:pPr>
              <a:endParaRPr lang="en-US" altLang="zh-CN" sz="1000" kern="0" dirty="0">
                <a:solidFill>
                  <a:srgbClr val="FFFFFF"/>
                </a:solidFill>
                <a:latin typeface="微软雅黑" pitchFamily="34" charset="-122"/>
                <a:ea typeface="微软雅黑" pitchFamily="34" charset="-122"/>
              </a:endParaRPr>
            </a:p>
            <a:p>
              <a:pPr algn="just">
                <a:lnSpc>
                  <a:spcPts val="1300"/>
                </a:lnSpc>
                <a:defRPr/>
              </a:pPr>
              <a:r>
                <a:rPr lang="en-US" altLang="zh-CN" sz="1000" kern="0" dirty="0">
                  <a:solidFill>
                    <a:srgbClr val="FFFFFF"/>
                  </a:solidFill>
                  <a:latin typeface="微软雅黑" pitchFamily="34" charset="-122"/>
                  <a:ea typeface="微软雅黑" pitchFamily="34" charset="-122"/>
                </a:rPr>
                <a:t>… …</a:t>
              </a:r>
            </a:p>
          </p:txBody>
        </p:sp>
        <p:sp>
          <p:nvSpPr>
            <p:cNvPr id="32" name="TextBox 31"/>
            <p:cNvSpPr txBox="1"/>
            <p:nvPr/>
          </p:nvSpPr>
          <p:spPr>
            <a:xfrm>
              <a:off x="6978538" y="1750202"/>
              <a:ext cx="1337350" cy="307777"/>
            </a:xfrm>
            <a:prstGeom prst="rect">
              <a:avLst/>
            </a:prstGeom>
            <a:noFill/>
          </p:spPr>
          <p:txBody>
            <a:bodyPr wrap="square" rtlCol="0">
              <a:spAutoFit/>
            </a:bodyPr>
            <a:lstStyle/>
            <a:p>
              <a:pPr>
                <a:defRPr/>
              </a:pPr>
              <a:r>
                <a:rPr lang="zh-CN" altLang="en-US" sz="1400" b="1" kern="0" dirty="0">
                  <a:solidFill>
                    <a:srgbClr val="FFFFFF"/>
                  </a:solidFill>
                  <a:latin typeface="微软雅黑" pitchFamily="34" charset="-122"/>
                  <a:ea typeface="微软雅黑" pitchFamily="34" charset="-122"/>
                </a:rPr>
                <a:t>标题关键字</a:t>
              </a:r>
            </a:p>
          </p:txBody>
        </p: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52"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Scale>
                                      <p:cBhvr>
                                        <p:cTn id="1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9"/>
                                        </p:tgtEl>
                                        <p:attrNameLst>
                                          <p:attrName>ppt_x</p:attrName>
                                          <p:attrName>ppt_y</p:attrName>
                                        </p:attrNameLst>
                                      </p:cBhvr>
                                    </p:animMotion>
                                    <p:animEffect transition="in" filter="fade">
                                      <p:cBhvr>
                                        <p:cTn id="12" dur="1000"/>
                                        <p:tgtEl>
                                          <p:spTgt spid="9"/>
                                        </p:tgtEl>
                                      </p:cBhvr>
                                    </p:animEffect>
                                  </p:childTnLst>
                                </p:cTn>
                              </p:par>
                            </p:childTnLst>
                          </p:cTn>
                        </p:par>
                        <p:par>
                          <p:cTn id="13" fill="hold">
                            <p:stCondLst>
                              <p:cond delay="1000"/>
                            </p:stCondLst>
                            <p:childTnLst>
                              <p:par>
                                <p:cTn id="14" presetID="52"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Scale>
                                      <p:cBhvr>
                                        <p:cTn id="1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5"/>
                                        </p:tgtEl>
                                        <p:attrNameLst>
                                          <p:attrName>ppt_x</p:attrName>
                                          <p:attrName>ppt_y</p:attrName>
                                        </p:attrNameLst>
                                      </p:cBhvr>
                                    </p:animMotion>
                                    <p:animEffect transition="in" filter="fade">
                                      <p:cBhvr>
                                        <p:cTn id="18" dur="1000"/>
                                        <p:tgtEl>
                                          <p:spTgt spid="15"/>
                                        </p:tgtEl>
                                      </p:cBhvr>
                                    </p:animEffect>
                                  </p:childTnLst>
                                </p:cTn>
                              </p:par>
                            </p:childTnLst>
                          </p:cTn>
                        </p:par>
                        <p:par>
                          <p:cTn id="19" fill="hold">
                            <p:stCondLst>
                              <p:cond delay="2000"/>
                            </p:stCondLst>
                            <p:childTnLst>
                              <p:par>
                                <p:cTn id="20" presetID="5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Scale>
                                      <p:cBhvr>
                                        <p:cTn id="2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21"/>
                                        </p:tgtEl>
                                        <p:attrNameLst>
                                          <p:attrName>ppt_x</p:attrName>
                                          <p:attrName>ppt_y</p:attrName>
                                        </p:attrNameLst>
                                      </p:cBhvr>
                                    </p:animMotion>
                                    <p:animEffect transition="in" filter="fade">
                                      <p:cBhvr>
                                        <p:cTn id="24" dur="1000"/>
                                        <p:tgtEl>
                                          <p:spTgt spid="21"/>
                                        </p:tgtEl>
                                      </p:cBhvr>
                                    </p:animEffect>
                                  </p:childTnLst>
                                </p:cTn>
                              </p:par>
                            </p:childTnLst>
                          </p:cTn>
                        </p:par>
                        <p:par>
                          <p:cTn id="25" fill="hold">
                            <p:stCondLst>
                              <p:cond delay="3000"/>
                            </p:stCondLst>
                            <p:childTnLst>
                              <p:par>
                                <p:cTn id="26" presetID="52"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Scale>
                                      <p:cBhvr>
                                        <p:cTn id="28"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7"/>
                                        </p:tgtEl>
                                        <p:attrNameLst>
                                          <p:attrName>ppt_x</p:attrName>
                                          <p:attrName>ppt_y</p:attrName>
                                        </p:attrNameLst>
                                      </p:cBhvr>
                                    </p:animMotion>
                                    <p:animEffect transition="in" filter="fade">
                                      <p:cBhvr>
                                        <p:cTn id="3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716016" y="2542590"/>
            <a:ext cx="3239848" cy="965264"/>
          </a:xfrm>
          <a:prstGeom prst="rect">
            <a:avLst/>
          </a:prstGeom>
        </p:spPr>
        <p:txBody>
          <a:bodyPr wrap="square" lIns="68580" tIns="34290" rIns="68580" bIns="34290" anchor="ctr">
            <a:spAutoFit/>
          </a:bodyPr>
          <a:lstStyle>
            <a:defPPr>
              <a:defRPr lang="zh-CN"/>
            </a:defPPr>
            <a:lvl1pPr>
              <a:lnSpc>
                <a:spcPct val="150000"/>
              </a:lnSpc>
              <a:defRPr sz="4000" b="0">
                <a:solidFill>
                  <a:schemeClr val="bg1">
                    <a:lumMod val="50000"/>
                  </a:schemeClr>
                </a:solidFill>
                <a:latin typeface="微软雅黑" panose="020B0503020204020204" pitchFamily="34" charset="-122"/>
                <a:ea typeface="微软雅黑" panose="020B0503020204020204" pitchFamily="34" charset="-122"/>
              </a:defRPr>
            </a:lvl1pPr>
          </a:lstStyle>
          <a:p>
            <a:pPr defTabSz="914400">
              <a:defRPr/>
            </a:pPr>
            <a:r>
              <a:rPr lang="en-US" altLang="zh-CN" sz="4400" b="1" kern="0" spc="300" dirty="0" smtClean="0">
                <a:gradFill>
                  <a:gsLst>
                    <a:gs pos="46700">
                      <a:srgbClr val="E01425"/>
                    </a:gs>
                    <a:gs pos="0">
                      <a:srgbClr val="8A0012"/>
                    </a:gs>
                    <a:gs pos="100000">
                      <a:srgbClr val="DF6342"/>
                    </a:gs>
                  </a:gsLst>
                  <a:lin ang="9000000" scaled="0"/>
                </a:gradFill>
              </a:rPr>
              <a:t>THANKS!</a:t>
            </a:r>
            <a:endParaRPr lang="zh-CN" altLang="en-US" sz="4400" b="1" kern="0" spc="300" dirty="0">
              <a:gradFill>
                <a:gsLst>
                  <a:gs pos="46700">
                    <a:srgbClr val="E01425"/>
                  </a:gs>
                  <a:gs pos="0">
                    <a:srgbClr val="8A0012"/>
                  </a:gs>
                  <a:gs pos="100000">
                    <a:srgbClr val="DF6342"/>
                  </a:gs>
                </a:gsLst>
                <a:lin ang="9000000" scaled="0"/>
              </a:gradFill>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865" y="1779662"/>
            <a:ext cx="2741984" cy="3137016"/>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4299942"/>
            <a:ext cx="9144000" cy="2686050"/>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64712" y="2715766"/>
            <a:ext cx="3146207" cy="2574169"/>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45265" y="-20538"/>
            <a:ext cx="2678663" cy="1778289"/>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6549" y="309413"/>
            <a:ext cx="1684640" cy="1118385"/>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71321" y="543882"/>
            <a:ext cx="5233392" cy="2371969"/>
          </a:xfrm>
          <a:prstGeom prst="rect">
            <a:avLst/>
          </a:prstGeom>
        </p:spPr>
      </p:pic>
    </p:spTree>
    <p:extLst>
      <p:ext uri="{BB962C8B-B14F-4D97-AF65-F5344CB8AC3E}">
        <p14:creationId xmlns:p14="http://schemas.microsoft.com/office/powerpoint/2010/main" val="2237842164"/>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900"/>
                                            <p:tgtEl>
                                              <p:spTgt spid="8"/>
                                            </p:tgtEl>
                                          </p:cBhvr>
                                        </p:animEffect>
                                      </p:childTnLst>
                                    </p:cTn>
                                  </p:par>
                                </p:childTnLst>
                              </p:cTn>
                            </p:par>
                            <p:par>
                              <p:cTn id="8" fill="hold">
                                <p:stCondLst>
                                  <p:cond delay="900"/>
                                </p:stCondLst>
                                <p:childTnLst>
                                  <p:par>
                                    <p:cTn id="9" presetID="2" presetClass="entr" presetSubtype="4" accel="46000" fill="hold" nodeType="afterEffect" p14:presetBounceEnd="48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8000">
                                          <p:cBhvr additive="base">
                                            <p:cTn id="11" dur="1200" fill="hold"/>
                                            <p:tgtEl>
                                              <p:spTgt spid="7"/>
                                            </p:tgtEl>
                                            <p:attrNameLst>
                                              <p:attrName>ppt_x</p:attrName>
                                            </p:attrNameLst>
                                          </p:cBhvr>
                                          <p:tavLst>
                                            <p:tav tm="0">
                                              <p:val>
                                                <p:strVal val="#ppt_x"/>
                                              </p:val>
                                            </p:tav>
                                            <p:tav tm="100000">
                                              <p:val>
                                                <p:strVal val="#ppt_x"/>
                                              </p:val>
                                            </p:tav>
                                          </p:tavLst>
                                        </p:anim>
                                        <p:anim calcmode="lin" valueType="num" p14:bounceEnd="48000">
                                          <p:cBhvr additive="base">
                                            <p:cTn id="12" dur="12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21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3100"/>
                                </p:stCondLst>
                                <p:childTnLst>
                                  <p:par>
                                    <p:cTn id="20" presetID="55"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0.70"/>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childTnLst>
                              </p:cTn>
                            </p:par>
                            <p:par>
                              <p:cTn id="25" fill="hold">
                                <p:stCondLst>
                                  <p:cond delay="41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90"/>
                                            <p:tgtEl>
                                              <p:spTgt spid="10"/>
                                            </p:tgtEl>
                                          </p:cBhvr>
                                        </p:animEffect>
                                      </p:childTnLst>
                                    </p:cTn>
                                  </p:par>
                                </p:childTnLst>
                              </p:cTn>
                            </p:par>
                            <p:par>
                              <p:cTn id="29" fill="hold">
                                <p:stCondLst>
                                  <p:cond delay="4890"/>
                                </p:stCondLst>
                                <p:childTnLst>
                                  <p:par>
                                    <p:cTn id="30" presetID="23" presetClass="entr" presetSubtype="16"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700" fill="hold"/>
                                            <p:tgtEl>
                                              <p:spTgt spid="11"/>
                                            </p:tgtEl>
                                            <p:attrNameLst>
                                              <p:attrName>ppt_w</p:attrName>
                                            </p:attrNameLst>
                                          </p:cBhvr>
                                          <p:tavLst>
                                            <p:tav tm="0">
                                              <p:val>
                                                <p:fltVal val="0"/>
                                              </p:val>
                                            </p:tav>
                                            <p:tav tm="100000">
                                              <p:val>
                                                <p:strVal val="#ppt_w"/>
                                              </p:val>
                                            </p:tav>
                                          </p:tavLst>
                                        </p:anim>
                                        <p:anim calcmode="lin" valueType="num">
                                          <p:cBhvr>
                                            <p:cTn id="33" dur="700" fill="hold"/>
                                            <p:tgtEl>
                                              <p:spTgt spid="11"/>
                                            </p:tgtEl>
                                            <p:attrNameLst>
                                              <p:attrName>ppt_h</p:attrName>
                                            </p:attrNameLst>
                                          </p:cBhvr>
                                          <p:tavLst>
                                            <p:tav tm="0">
                                              <p:val>
                                                <p:fltVal val="0"/>
                                              </p:val>
                                            </p:tav>
                                            <p:tav tm="100000">
                                              <p:val>
                                                <p:strVal val="#ppt_h"/>
                                              </p:val>
                                            </p:tav>
                                          </p:tavLst>
                                        </p:anim>
                                      </p:childTnLst>
                                    </p:cTn>
                                  </p:par>
                                </p:childTnLst>
                              </p:cTn>
                            </p:par>
                            <p:par>
                              <p:cTn id="34" fill="hold">
                                <p:stCondLst>
                                  <p:cond delay="5590"/>
                                </p:stCondLst>
                                <p:childTnLst>
                                  <p:par>
                                    <p:cTn id="35" presetID="17" presetClass="entr" presetSubtype="1" fill="hold" grpId="0" nodeType="afterEffect">
                                      <p:stCondLst>
                                        <p:cond delay="0"/>
                                      </p:stCondLst>
                                      <p:iterate type="lt">
                                        <p:tmPct val="40000"/>
                                      </p:iterate>
                                      <p:childTnLst>
                                        <p:set>
                                          <p:cBhvr>
                                            <p:cTn id="36" dur="1" fill="hold">
                                              <p:stCondLst>
                                                <p:cond delay="0"/>
                                              </p:stCondLst>
                                            </p:cTn>
                                            <p:tgtEl>
                                              <p:spTgt spid="17"/>
                                            </p:tgtEl>
                                            <p:attrNameLst>
                                              <p:attrName>style.visibility</p:attrName>
                                            </p:attrNameLst>
                                          </p:cBhvr>
                                          <p:to>
                                            <p:strVal val="visible"/>
                                          </p:to>
                                        </p:set>
                                        <p:anim calcmode="lin" valueType="num">
                                          <p:cBhvr>
                                            <p:cTn id="37" dur="250" fill="hold"/>
                                            <p:tgtEl>
                                              <p:spTgt spid="17"/>
                                            </p:tgtEl>
                                            <p:attrNameLst>
                                              <p:attrName>ppt_x</p:attrName>
                                            </p:attrNameLst>
                                          </p:cBhvr>
                                          <p:tavLst>
                                            <p:tav tm="0">
                                              <p:val>
                                                <p:strVal val="#ppt_x"/>
                                              </p:val>
                                            </p:tav>
                                            <p:tav tm="100000">
                                              <p:val>
                                                <p:strVal val="#ppt_x"/>
                                              </p:val>
                                            </p:tav>
                                          </p:tavLst>
                                        </p:anim>
                                        <p:anim calcmode="lin" valueType="num">
                                          <p:cBhvr>
                                            <p:cTn id="38" dur="250" fill="hold"/>
                                            <p:tgtEl>
                                              <p:spTgt spid="17"/>
                                            </p:tgtEl>
                                            <p:attrNameLst>
                                              <p:attrName>ppt_y</p:attrName>
                                            </p:attrNameLst>
                                          </p:cBhvr>
                                          <p:tavLst>
                                            <p:tav tm="0">
                                              <p:val>
                                                <p:strVal val="#ppt_y-#ppt_h/2"/>
                                              </p:val>
                                            </p:tav>
                                            <p:tav tm="100000">
                                              <p:val>
                                                <p:strVal val="#ppt_y"/>
                                              </p:val>
                                            </p:tav>
                                          </p:tavLst>
                                        </p:anim>
                                        <p:anim calcmode="lin" valueType="num">
                                          <p:cBhvr>
                                            <p:cTn id="39" dur="250" fill="hold"/>
                                            <p:tgtEl>
                                              <p:spTgt spid="17"/>
                                            </p:tgtEl>
                                            <p:attrNameLst>
                                              <p:attrName>ppt_w</p:attrName>
                                            </p:attrNameLst>
                                          </p:cBhvr>
                                          <p:tavLst>
                                            <p:tav tm="0">
                                              <p:val>
                                                <p:strVal val="#ppt_w"/>
                                              </p:val>
                                            </p:tav>
                                            <p:tav tm="100000">
                                              <p:val>
                                                <p:strVal val="#ppt_w"/>
                                              </p:val>
                                            </p:tav>
                                          </p:tavLst>
                                        </p:anim>
                                        <p:anim calcmode="lin" valueType="num">
                                          <p:cBhvr>
                                            <p:cTn id="40" dur="25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900"/>
                                            <p:tgtEl>
                                              <p:spTgt spid="8"/>
                                            </p:tgtEl>
                                          </p:cBhvr>
                                        </p:animEffect>
                                      </p:childTnLst>
                                    </p:cTn>
                                  </p:par>
                                </p:childTnLst>
                              </p:cTn>
                            </p:par>
                            <p:par>
                              <p:cTn id="8" fill="hold">
                                <p:stCondLst>
                                  <p:cond delay="900"/>
                                </p:stCondLst>
                                <p:childTnLst>
                                  <p:par>
                                    <p:cTn id="9" presetID="2" presetClass="entr" presetSubtype="4" accel="4600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00" fill="hold"/>
                                            <p:tgtEl>
                                              <p:spTgt spid="7"/>
                                            </p:tgtEl>
                                            <p:attrNameLst>
                                              <p:attrName>ppt_x</p:attrName>
                                            </p:attrNameLst>
                                          </p:cBhvr>
                                          <p:tavLst>
                                            <p:tav tm="0">
                                              <p:val>
                                                <p:strVal val="#ppt_x"/>
                                              </p:val>
                                            </p:tav>
                                            <p:tav tm="100000">
                                              <p:val>
                                                <p:strVal val="#ppt_x"/>
                                              </p:val>
                                            </p:tav>
                                          </p:tavLst>
                                        </p:anim>
                                        <p:anim calcmode="lin" valueType="num">
                                          <p:cBhvr additive="base">
                                            <p:cTn id="12" dur="12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21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3100"/>
                                </p:stCondLst>
                                <p:childTnLst>
                                  <p:par>
                                    <p:cTn id="20" presetID="55"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0.70"/>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childTnLst>
                              </p:cTn>
                            </p:par>
                            <p:par>
                              <p:cTn id="25" fill="hold">
                                <p:stCondLst>
                                  <p:cond delay="4100"/>
                                </p:stCondLst>
                                <p:childTnLst>
                                  <p:par>
                                    <p:cTn id="26" presetID="10"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90"/>
                                            <p:tgtEl>
                                              <p:spTgt spid="10"/>
                                            </p:tgtEl>
                                          </p:cBhvr>
                                        </p:animEffect>
                                      </p:childTnLst>
                                    </p:cTn>
                                  </p:par>
                                </p:childTnLst>
                              </p:cTn>
                            </p:par>
                            <p:par>
                              <p:cTn id="29" fill="hold">
                                <p:stCondLst>
                                  <p:cond delay="4890"/>
                                </p:stCondLst>
                                <p:childTnLst>
                                  <p:par>
                                    <p:cTn id="30" presetID="23" presetClass="entr" presetSubtype="16"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700" fill="hold"/>
                                            <p:tgtEl>
                                              <p:spTgt spid="11"/>
                                            </p:tgtEl>
                                            <p:attrNameLst>
                                              <p:attrName>ppt_w</p:attrName>
                                            </p:attrNameLst>
                                          </p:cBhvr>
                                          <p:tavLst>
                                            <p:tav tm="0">
                                              <p:val>
                                                <p:fltVal val="0"/>
                                              </p:val>
                                            </p:tav>
                                            <p:tav tm="100000">
                                              <p:val>
                                                <p:strVal val="#ppt_w"/>
                                              </p:val>
                                            </p:tav>
                                          </p:tavLst>
                                        </p:anim>
                                        <p:anim calcmode="lin" valueType="num">
                                          <p:cBhvr>
                                            <p:cTn id="33" dur="700" fill="hold"/>
                                            <p:tgtEl>
                                              <p:spTgt spid="11"/>
                                            </p:tgtEl>
                                            <p:attrNameLst>
                                              <p:attrName>ppt_h</p:attrName>
                                            </p:attrNameLst>
                                          </p:cBhvr>
                                          <p:tavLst>
                                            <p:tav tm="0">
                                              <p:val>
                                                <p:fltVal val="0"/>
                                              </p:val>
                                            </p:tav>
                                            <p:tav tm="100000">
                                              <p:val>
                                                <p:strVal val="#ppt_h"/>
                                              </p:val>
                                            </p:tav>
                                          </p:tavLst>
                                        </p:anim>
                                      </p:childTnLst>
                                    </p:cTn>
                                  </p:par>
                                </p:childTnLst>
                              </p:cTn>
                            </p:par>
                            <p:par>
                              <p:cTn id="34" fill="hold">
                                <p:stCondLst>
                                  <p:cond delay="5590"/>
                                </p:stCondLst>
                                <p:childTnLst>
                                  <p:par>
                                    <p:cTn id="35" presetID="17" presetClass="entr" presetSubtype="1" fill="hold" grpId="0" nodeType="afterEffect">
                                      <p:stCondLst>
                                        <p:cond delay="0"/>
                                      </p:stCondLst>
                                      <p:iterate type="lt">
                                        <p:tmPct val="40000"/>
                                      </p:iterate>
                                      <p:childTnLst>
                                        <p:set>
                                          <p:cBhvr>
                                            <p:cTn id="36" dur="1" fill="hold">
                                              <p:stCondLst>
                                                <p:cond delay="0"/>
                                              </p:stCondLst>
                                            </p:cTn>
                                            <p:tgtEl>
                                              <p:spTgt spid="17"/>
                                            </p:tgtEl>
                                            <p:attrNameLst>
                                              <p:attrName>style.visibility</p:attrName>
                                            </p:attrNameLst>
                                          </p:cBhvr>
                                          <p:to>
                                            <p:strVal val="visible"/>
                                          </p:to>
                                        </p:set>
                                        <p:anim calcmode="lin" valueType="num">
                                          <p:cBhvr>
                                            <p:cTn id="37" dur="250" fill="hold"/>
                                            <p:tgtEl>
                                              <p:spTgt spid="17"/>
                                            </p:tgtEl>
                                            <p:attrNameLst>
                                              <p:attrName>ppt_x</p:attrName>
                                            </p:attrNameLst>
                                          </p:cBhvr>
                                          <p:tavLst>
                                            <p:tav tm="0">
                                              <p:val>
                                                <p:strVal val="#ppt_x"/>
                                              </p:val>
                                            </p:tav>
                                            <p:tav tm="100000">
                                              <p:val>
                                                <p:strVal val="#ppt_x"/>
                                              </p:val>
                                            </p:tav>
                                          </p:tavLst>
                                        </p:anim>
                                        <p:anim calcmode="lin" valueType="num">
                                          <p:cBhvr>
                                            <p:cTn id="38" dur="250" fill="hold"/>
                                            <p:tgtEl>
                                              <p:spTgt spid="17"/>
                                            </p:tgtEl>
                                            <p:attrNameLst>
                                              <p:attrName>ppt_y</p:attrName>
                                            </p:attrNameLst>
                                          </p:cBhvr>
                                          <p:tavLst>
                                            <p:tav tm="0">
                                              <p:val>
                                                <p:strVal val="#ppt_y-#ppt_h/2"/>
                                              </p:val>
                                            </p:tav>
                                            <p:tav tm="100000">
                                              <p:val>
                                                <p:strVal val="#ppt_y"/>
                                              </p:val>
                                            </p:tav>
                                          </p:tavLst>
                                        </p:anim>
                                        <p:anim calcmode="lin" valueType="num">
                                          <p:cBhvr>
                                            <p:cTn id="39" dur="250" fill="hold"/>
                                            <p:tgtEl>
                                              <p:spTgt spid="17"/>
                                            </p:tgtEl>
                                            <p:attrNameLst>
                                              <p:attrName>ppt_w</p:attrName>
                                            </p:attrNameLst>
                                          </p:cBhvr>
                                          <p:tavLst>
                                            <p:tav tm="0">
                                              <p:val>
                                                <p:strVal val="#ppt_w"/>
                                              </p:val>
                                            </p:tav>
                                            <p:tav tm="100000">
                                              <p:val>
                                                <p:strVal val="#ppt_w"/>
                                              </p:val>
                                            </p:tav>
                                          </p:tavLst>
                                        </p:anim>
                                        <p:anim calcmode="lin" valueType="num">
                                          <p:cBhvr>
                                            <p:cTn id="40" dur="25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036510249"/>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3286125" y="2571750"/>
            <a:ext cx="5867400" cy="1588"/>
          </a:xfrm>
          <a:prstGeom prst="line">
            <a:avLst/>
          </a:prstGeom>
          <a:ln w="19050">
            <a:gradFill>
              <a:gsLst>
                <a:gs pos="0">
                  <a:srgbClr val="8A0012"/>
                </a:gs>
                <a:gs pos="50000">
                  <a:srgbClr val="E01425"/>
                </a:gs>
                <a:gs pos="100000">
                  <a:srgbClr val="DF6342"/>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 name="任意多边形 9"/>
          <p:cNvSpPr/>
          <p:nvPr/>
        </p:nvSpPr>
        <p:spPr>
          <a:xfrm>
            <a:off x="4572002" y="1935163"/>
            <a:ext cx="3895725" cy="463550"/>
          </a:xfrm>
          <a:custGeom>
            <a:avLst/>
            <a:gdLst>
              <a:gd name="connsiteX0" fmla="*/ 178130 w 3895106"/>
              <a:gd name="connsiteY0" fmla="*/ 0 h 463138"/>
              <a:gd name="connsiteX1" fmla="*/ 391885 w 3895106"/>
              <a:gd name="connsiteY1" fmla="*/ 0 h 463138"/>
              <a:gd name="connsiteX2" fmla="*/ 451262 w 3895106"/>
              <a:gd name="connsiteY2" fmla="*/ 106878 h 463138"/>
              <a:gd name="connsiteX3" fmla="*/ 534389 w 3895106"/>
              <a:gd name="connsiteY3" fmla="*/ 0 h 463138"/>
              <a:gd name="connsiteX4" fmla="*/ 3811979 w 3895106"/>
              <a:gd name="connsiteY4" fmla="*/ 0 h 463138"/>
              <a:gd name="connsiteX5" fmla="*/ 3883231 w 3895106"/>
              <a:gd name="connsiteY5" fmla="*/ 95003 h 463138"/>
              <a:gd name="connsiteX6" fmla="*/ 3895106 w 3895106"/>
              <a:gd name="connsiteY6" fmla="*/ 463138 h 463138"/>
              <a:gd name="connsiteX7" fmla="*/ 2006930 w 3895106"/>
              <a:gd name="connsiteY7" fmla="*/ 463138 h 463138"/>
              <a:gd name="connsiteX8" fmla="*/ 1971304 w 3895106"/>
              <a:gd name="connsiteY8" fmla="*/ 344384 h 463138"/>
              <a:gd name="connsiteX9" fmla="*/ 1923802 w 3895106"/>
              <a:gd name="connsiteY9" fmla="*/ 451262 h 463138"/>
              <a:gd name="connsiteX10" fmla="*/ 1923802 w 3895106"/>
              <a:gd name="connsiteY10" fmla="*/ 463138 h 463138"/>
              <a:gd name="connsiteX11" fmla="*/ 0 w 3895106"/>
              <a:gd name="connsiteY11" fmla="*/ 439387 h 463138"/>
              <a:gd name="connsiteX12" fmla="*/ 178130 w 3895106"/>
              <a:gd name="connsiteY12" fmla="*/ 0 h 46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95106" h="463138">
                <a:moveTo>
                  <a:pt x="178130" y="0"/>
                </a:moveTo>
                <a:lnTo>
                  <a:pt x="391885" y="0"/>
                </a:lnTo>
                <a:lnTo>
                  <a:pt x="451262" y="106878"/>
                </a:lnTo>
                <a:lnTo>
                  <a:pt x="534389" y="0"/>
                </a:lnTo>
                <a:lnTo>
                  <a:pt x="3811979" y="0"/>
                </a:lnTo>
                <a:lnTo>
                  <a:pt x="3883231" y="95003"/>
                </a:lnTo>
                <a:lnTo>
                  <a:pt x="3895106" y="463138"/>
                </a:lnTo>
                <a:lnTo>
                  <a:pt x="2006930" y="463138"/>
                </a:lnTo>
                <a:lnTo>
                  <a:pt x="1971304" y="344384"/>
                </a:lnTo>
                <a:lnTo>
                  <a:pt x="1923802" y="451262"/>
                </a:lnTo>
                <a:lnTo>
                  <a:pt x="1923802" y="463138"/>
                </a:lnTo>
                <a:lnTo>
                  <a:pt x="0" y="439387"/>
                </a:lnTo>
                <a:lnTo>
                  <a:pt x="178130" y="0"/>
                </a:lnTo>
                <a:close/>
              </a:path>
            </a:pathLst>
          </a:cu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10248" name="TextBox 6"/>
          <p:cNvSpPr txBox="1">
            <a:spLocks noChangeArrowheads="1"/>
          </p:cNvSpPr>
          <p:nvPr/>
        </p:nvSpPr>
        <p:spPr bwMode="auto">
          <a:xfrm>
            <a:off x="5004051" y="1904515"/>
            <a:ext cx="3929063" cy="523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2800" b="1" spc="600" dirty="0" smtClean="0">
                <a:solidFill>
                  <a:schemeClr val="bg1"/>
                </a:solidFill>
                <a:latin typeface="微软雅黑" panose="020B0503020204020204" pitchFamily="34" charset="-122"/>
                <a:ea typeface="微软雅黑" panose="020B0503020204020204" pitchFamily="34" charset="-122"/>
              </a:rPr>
              <a:t>单击添加</a:t>
            </a:r>
            <a:r>
              <a:rPr lang="zh-CN" altLang="en-US" sz="2800" b="1" spc="600" dirty="0">
                <a:solidFill>
                  <a:schemeClr val="bg1"/>
                </a:solidFill>
                <a:latin typeface="微软雅黑" panose="020B0503020204020204" pitchFamily="34" charset="-122"/>
                <a:ea typeface="微软雅黑" panose="020B0503020204020204" pitchFamily="34" charset="-122"/>
              </a:rPr>
              <a:t>标题</a:t>
            </a:r>
          </a:p>
        </p:txBody>
      </p:sp>
      <p:grpSp>
        <p:nvGrpSpPr>
          <p:cNvPr id="11" name="组合 10"/>
          <p:cNvGrpSpPr/>
          <p:nvPr/>
        </p:nvGrpSpPr>
        <p:grpSpPr>
          <a:xfrm>
            <a:off x="5256559" y="2715769"/>
            <a:ext cx="1154356" cy="307777"/>
            <a:chOff x="1694389" y="3210530"/>
            <a:chExt cx="1154356" cy="307777"/>
          </a:xfrm>
        </p:grpSpPr>
        <p:sp>
          <p:nvSpPr>
            <p:cNvPr id="13" name="矩形 12"/>
            <p:cNvSpPr/>
            <p:nvPr/>
          </p:nvSpPr>
          <p:spPr>
            <a:xfrm flipH="1">
              <a:off x="1694389" y="3363838"/>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4" name="TextBox 13"/>
            <p:cNvSpPr txBox="1"/>
            <p:nvPr/>
          </p:nvSpPr>
          <p:spPr>
            <a:xfrm>
              <a:off x="1766397" y="3210530"/>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5" name="组合 14"/>
          <p:cNvGrpSpPr/>
          <p:nvPr/>
        </p:nvGrpSpPr>
        <p:grpSpPr>
          <a:xfrm>
            <a:off x="6658003" y="2715769"/>
            <a:ext cx="1154356" cy="307777"/>
            <a:chOff x="1694389" y="3537387"/>
            <a:chExt cx="1154356" cy="307777"/>
          </a:xfrm>
        </p:grpSpPr>
        <p:sp>
          <p:nvSpPr>
            <p:cNvPr id="16" name="矩形 15"/>
            <p:cNvSpPr/>
            <p:nvPr/>
          </p:nvSpPr>
          <p:spPr>
            <a:xfrm flipH="1">
              <a:off x="1694389" y="3690695"/>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17" name="TextBox 16"/>
            <p:cNvSpPr txBox="1"/>
            <p:nvPr/>
          </p:nvSpPr>
          <p:spPr>
            <a:xfrm>
              <a:off x="1766397" y="3537387"/>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18" name="组合 17"/>
          <p:cNvGrpSpPr/>
          <p:nvPr/>
        </p:nvGrpSpPr>
        <p:grpSpPr>
          <a:xfrm>
            <a:off x="5256559" y="3075809"/>
            <a:ext cx="1154356" cy="307777"/>
            <a:chOff x="1694389" y="3875941"/>
            <a:chExt cx="1154356" cy="307777"/>
          </a:xfrm>
        </p:grpSpPr>
        <p:sp>
          <p:nvSpPr>
            <p:cNvPr id="19" name="矩形 18"/>
            <p:cNvSpPr/>
            <p:nvPr/>
          </p:nvSpPr>
          <p:spPr>
            <a:xfrm flipH="1">
              <a:off x="1694389" y="4029249"/>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0" name="TextBox 19"/>
            <p:cNvSpPr txBox="1"/>
            <p:nvPr/>
          </p:nvSpPr>
          <p:spPr>
            <a:xfrm>
              <a:off x="1766397" y="3875941"/>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grpSp>
        <p:nvGrpSpPr>
          <p:cNvPr id="21" name="组合 20"/>
          <p:cNvGrpSpPr/>
          <p:nvPr/>
        </p:nvGrpSpPr>
        <p:grpSpPr>
          <a:xfrm>
            <a:off x="6658003" y="3075809"/>
            <a:ext cx="1154356" cy="307777"/>
            <a:chOff x="1694389" y="4211992"/>
            <a:chExt cx="1154356" cy="307777"/>
          </a:xfrm>
        </p:grpSpPr>
        <p:sp>
          <p:nvSpPr>
            <p:cNvPr id="22" name="矩形 21"/>
            <p:cNvSpPr/>
            <p:nvPr/>
          </p:nvSpPr>
          <p:spPr>
            <a:xfrm flipH="1">
              <a:off x="1694389" y="4365300"/>
              <a:ext cx="72008" cy="72008"/>
            </a:xfrm>
            <a:prstGeom prst="rect">
              <a:avLst/>
            </a:prstGeom>
            <a:gradFill>
              <a:gsLst>
                <a:gs pos="0">
                  <a:srgbClr val="8A0012"/>
                </a:gs>
                <a:gs pos="50000">
                  <a:srgbClr val="E01425"/>
                </a:gs>
                <a:gs pos="100000">
                  <a:srgbClr val="DF6342"/>
                </a:gs>
              </a:gsLst>
              <a:lin ang="5400000" scaled="0"/>
            </a:gradFill>
            <a:ln w="10795" cap="flat" cmpd="sng" algn="ctr">
              <a:noFill/>
              <a:prstDash val="solid"/>
            </a:ln>
            <a:effectLst/>
          </p:spPr>
          <p:txBody>
            <a:bodyPr rtlCol="0" anchor="ctr"/>
            <a:lstStyle/>
            <a:p>
              <a:pPr algn="ctr">
                <a:defRPr/>
              </a:pPr>
              <a:endParaRPr lang="zh-CN" altLang="en-US" kern="0">
                <a:solidFill>
                  <a:schemeClr val="tx1">
                    <a:lumMod val="75000"/>
                    <a:lumOff val="25000"/>
                  </a:schemeClr>
                </a:solidFill>
              </a:endParaRPr>
            </a:p>
          </p:txBody>
        </p:sp>
        <p:sp>
          <p:nvSpPr>
            <p:cNvPr id="23" name="TextBox 22"/>
            <p:cNvSpPr txBox="1"/>
            <p:nvPr/>
          </p:nvSpPr>
          <p:spPr>
            <a:xfrm>
              <a:off x="1766397" y="4211992"/>
              <a:ext cx="1082348" cy="307777"/>
            </a:xfrm>
            <a:prstGeom prst="rect">
              <a:avLst/>
            </a:prstGeom>
            <a:noFill/>
          </p:spPr>
          <p:txBody>
            <a:bodyPr wrap="none" rtlCol="0">
              <a:spAutoFit/>
            </a:bodyPr>
            <a:lstStyle/>
            <a:p>
              <a:pPr>
                <a:defRPr/>
              </a:pPr>
              <a:r>
                <a:rPr lang="zh-CN" altLang="en-US" sz="1400" kern="0" dirty="0">
                  <a:solidFill>
                    <a:schemeClr val="tx1">
                      <a:lumMod val="75000"/>
                      <a:lumOff val="25000"/>
                    </a:schemeClr>
                  </a:solidFill>
                  <a:latin typeface="微软雅黑"/>
                  <a:ea typeface="微软雅黑"/>
                  <a:cs typeface="方正豪体简体" panose="03000509000000000000" pitchFamily="65" charset="-122"/>
                </a:rPr>
                <a:t>添加小标题</a:t>
              </a:r>
            </a:p>
          </p:txBody>
        </p:sp>
      </p:grpSp>
      <p:sp>
        <p:nvSpPr>
          <p:cNvPr id="2" name="等腰三角形 1"/>
          <p:cNvSpPr/>
          <p:nvPr/>
        </p:nvSpPr>
        <p:spPr>
          <a:xfrm rot="5400000">
            <a:off x="-571500" y="571500"/>
            <a:ext cx="5143500" cy="4000500"/>
          </a:xfrm>
          <a:prstGeom prst="triangle">
            <a:avLst/>
          </a:prstGeom>
          <a:gradFill>
            <a:gsLst>
              <a:gs pos="0">
                <a:srgbClr val="8A0012"/>
              </a:gs>
              <a:gs pos="50000">
                <a:srgbClr val="E01425"/>
              </a:gs>
              <a:gs pos="100000">
                <a:srgbClr val="DF634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3" name="等腰三角形 2"/>
          <p:cNvSpPr/>
          <p:nvPr/>
        </p:nvSpPr>
        <p:spPr>
          <a:xfrm rot="5400000">
            <a:off x="-178594" y="2107410"/>
            <a:ext cx="1428752" cy="107156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anchor="ctr"/>
          <a:lstStyle/>
          <a:p>
            <a:pPr algn="ctr">
              <a:defRPr/>
            </a:pPr>
            <a:endParaRPr lang="zh-CN" altLang="en-US">
              <a:solidFill>
                <a:prstClr val="white"/>
              </a:solidFill>
            </a:endParaRPr>
          </a:p>
        </p:txBody>
      </p:sp>
      <p:sp>
        <p:nvSpPr>
          <p:cNvPr id="4" name="TextBox 3"/>
          <p:cNvSpPr txBox="1"/>
          <p:nvPr/>
        </p:nvSpPr>
        <p:spPr>
          <a:xfrm>
            <a:off x="1214438" y="1814516"/>
            <a:ext cx="1857375" cy="1570037"/>
          </a:xfrm>
          <a:prstGeom prst="rect">
            <a:avLst/>
          </a:prstGeom>
          <a:noFill/>
          <a:effectLst>
            <a:outerShdw blurRad="50800" dist="38100" algn="l" rotWithShape="0">
              <a:prstClr val="black">
                <a:alpha val="40000"/>
              </a:prstClr>
            </a:outerShdw>
          </a:effectLst>
        </p:spPr>
        <p:txBody>
          <a:bodyPr lIns="91434" tIns="45717" rIns="91434" bIns="45717">
            <a:spAutoFit/>
          </a:bodyPr>
          <a:lstStyle/>
          <a:p>
            <a:pPr>
              <a:defRPr/>
            </a:pPr>
            <a:r>
              <a:rPr lang="en-US" altLang="zh-CN" sz="9600" b="1" dirty="0">
                <a:solidFill>
                  <a:prstClr val="white"/>
                </a:solidFill>
                <a:latin typeface="Arial Black" panose="020B0A04020102020204" pitchFamily="34" charset="0"/>
                <a:ea typeface="时尚中黑简体" pitchFamily="2" charset="-122"/>
              </a:rPr>
              <a:t>01</a:t>
            </a:r>
            <a:endParaRPr lang="zh-CN" altLang="en-US" sz="9600" b="1" dirty="0">
              <a:solidFill>
                <a:prstClr val="white"/>
              </a:solidFill>
              <a:latin typeface="Arial Black" panose="020B0A04020102020204" pitchFamily="34" charset="0"/>
              <a:ea typeface="时尚中黑简体" pitchFamily="2" charset="-122"/>
            </a:endParaRPr>
          </a:p>
        </p:txBody>
      </p:sp>
    </p:spTree>
    <p:extLst>
      <p:ext uri="{BB962C8B-B14F-4D97-AF65-F5344CB8AC3E}">
        <p14:creationId xmlns:p14="http://schemas.microsoft.com/office/powerpoint/2010/main" val="200345860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600"/>
                                        <p:tgtEl>
                                          <p:spTgt spid="3"/>
                                        </p:tgtEl>
                                      </p:cBhvr>
                                    </p:animEffect>
                                  </p:childTnLst>
                                </p:cTn>
                              </p:par>
                            </p:childTnLst>
                          </p:cTn>
                        </p:par>
                        <p:par>
                          <p:cTn id="11" fill="hold">
                            <p:stCondLst>
                              <p:cond delay="8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300"/>
                            </p:stCondLst>
                            <p:childTnLst>
                              <p:par>
                                <p:cTn id="16" presetID="2" presetClass="entr" presetSubtype="2"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10248"/>
                                        </p:tgtEl>
                                        <p:attrNameLst>
                                          <p:attrName>style.visibility</p:attrName>
                                        </p:attrNameLst>
                                      </p:cBhvr>
                                      <p:to>
                                        <p:strVal val="visible"/>
                                      </p:to>
                                    </p:set>
                                    <p:animEffect transition="in" filter="fade">
                                      <p:cBhvr>
                                        <p:cTn id="23" dur="1000"/>
                                        <p:tgtEl>
                                          <p:spTgt spid="10248"/>
                                        </p:tgtEl>
                                      </p:cBhvr>
                                    </p:animEffect>
                                    <p:anim calcmode="lin" valueType="num">
                                      <p:cBhvr>
                                        <p:cTn id="24" dur="1000" fill="hold"/>
                                        <p:tgtEl>
                                          <p:spTgt spid="10248"/>
                                        </p:tgtEl>
                                        <p:attrNameLst>
                                          <p:attrName>ppt_x</p:attrName>
                                        </p:attrNameLst>
                                      </p:cBhvr>
                                      <p:tavLst>
                                        <p:tav tm="0">
                                          <p:val>
                                            <p:strVal val="#ppt_x"/>
                                          </p:val>
                                        </p:tav>
                                        <p:tav tm="100000">
                                          <p:val>
                                            <p:strVal val="#ppt_x"/>
                                          </p:val>
                                        </p:tav>
                                      </p:tavLst>
                                    </p:anim>
                                    <p:anim calcmode="lin" valueType="num">
                                      <p:cBhvr>
                                        <p:cTn id="25" dur="1000" fill="hold"/>
                                        <p:tgtEl>
                                          <p:spTgt spid="10248"/>
                                        </p:tgtEl>
                                        <p:attrNameLst>
                                          <p:attrName>ppt_y</p:attrName>
                                        </p:attrNameLst>
                                      </p:cBhvr>
                                      <p:tavLst>
                                        <p:tav tm="0">
                                          <p:val>
                                            <p:strVal val="#ppt_y+.1"/>
                                          </p:val>
                                        </p:tav>
                                        <p:tav tm="100000">
                                          <p:val>
                                            <p:strVal val="#ppt_y"/>
                                          </p:val>
                                        </p:tav>
                                      </p:tavLst>
                                    </p:anim>
                                  </p:childTnLst>
                                </p:cTn>
                              </p:par>
                            </p:childTnLst>
                          </p:cTn>
                        </p:par>
                        <p:par>
                          <p:cTn id="26" fill="hold">
                            <p:stCondLst>
                              <p:cond delay="2800"/>
                            </p:stCondLst>
                            <p:childTnLst>
                              <p:par>
                                <p:cTn id="27" presetID="16" presetClass="entr" presetSubtype="2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par>
                          <p:cTn id="30" fill="hold">
                            <p:stCondLst>
                              <p:cond delay="33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
                                          </p:val>
                                        </p:tav>
                                        <p:tav tm="100000">
                                          <p:val>
                                            <p:strVal val="#ppt_x"/>
                                          </p:val>
                                        </p:tav>
                                      </p:tavLst>
                                    </p:anim>
                                    <p:anim calcmode="lin" valueType="num">
                                      <p:cBhvr>
                                        <p:cTn id="40" dur="500" fill="hold"/>
                                        <p:tgtEl>
                                          <p:spTgt spid="15"/>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8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248" grpId="0"/>
      <p:bldP spid="2" grpId="0" animBg="1"/>
      <p:bldP spid="3" grpId="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838447" y="3508207"/>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1" name="组合 10"/>
          <p:cNvGrpSpPr/>
          <p:nvPr/>
        </p:nvGrpSpPr>
        <p:grpSpPr>
          <a:xfrm>
            <a:off x="3379108" y="1062355"/>
            <a:ext cx="5081324" cy="1155296"/>
            <a:chOff x="3347864" y="1152445"/>
            <a:chExt cx="4752528" cy="1080119"/>
          </a:xfrm>
        </p:grpSpPr>
        <p:sp>
          <p:nvSpPr>
            <p:cNvPr id="12" name="矩形 11"/>
            <p:cNvSpPr/>
            <p:nvPr/>
          </p:nvSpPr>
          <p:spPr>
            <a:xfrm>
              <a:off x="3347864" y="1152445"/>
              <a:ext cx="4752528" cy="267178"/>
            </a:xfrm>
            <a:prstGeom prst="rect">
              <a:avLst/>
            </a:prstGeom>
            <a:gradFill>
              <a:gsLst>
                <a:gs pos="0">
                  <a:srgbClr val="8A0012"/>
                </a:gs>
                <a:gs pos="50000">
                  <a:srgbClr val="E01425"/>
                </a:gs>
                <a:gs pos="100000">
                  <a:srgbClr val="DF6342"/>
                </a:gs>
              </a:gsLst>
              <a:lin ang="5400000" scaled="0"/>
            </a:gradFill>
            <a:ln w="12700" cmpd="sng">
              <a:solidFill>
                <a:sysClr val="windowText" lastClr="000000">
                  <a:lumMod val="65000"/>
                  <a:lumOff val="35000"/>
                </a:sysClr>
              </a:solidFill>
              <a:miter lim="800000"/>
              <a:headEnd/>
              <a:tailEnd/>
            </a:ln>
          </p:spPr>
          <p:txBody>
            <a:bodyPr anchor="ctr"/>
            <a:lstStyle/>
            <a:p>
              <a:pPr algn="ctr">
                <a:defRPr/>
              </a:pPr>
              <a:r>
                <a:rPr lang="zh-CN" altLang="en-US" sz="1400" kern="0" dirty="0">
                  <a:solidFill>
                    <a:sysClr val="window" lastClr="FFFFFF"/>
                  </a:solidFill>
                  <a:latin typeface="微软雅黑" pitchFamily="34" charset="-122"/>
                  <a:ea typeface="微软雅黑" pitchFamily="34" charset="-122"/>
                </a:rPr>
                <a:t>添加标题</a:t>
              </a:r>
              <a:endParaRPr lang="en-US" altLang="zh-CN" sz="1400" kern="0" dirty="0">
                <a:solidFill>
                  <a:sysClr val="window" lastClr="FFFFFF"/>
                </a:solidFill>
                <a:latin typeface="微软雅黑" pitchFamily="34" charset="-122"/>
                <a:ea typeface="微软雅黑" pitchFamily="34" charset="-122"/>
              </a:endParaRPr>
            </a:p>
          </p:txBody>
        </p:sp>
        <p:sp>
          <p:nvSpPr>
            <p:cNvPr id="13" name="矩形 12"/>
            <p:cNvSpPr/>
            <p:nvPr/>
          </p:nvSpPr>
          <p:spPr>
            <a:xfrm>
              <a:off x="3347864" y="1419622"/>
              <a:ext cx="4752528" cy="812942"/>
            </a:xfrm>
            <a:prstGeom prst="rect">
              <a:avLst/>
            </a:prstGeom>
            <a:noFill/>
            <a:ln w="12700" cmpd="sng">
              <a:gradFill>
                <a:gsLst>
                  <a:gs pos="0">
                    <a:srgbClr val="8A0012"/>
                  </a:gs>
                  <a:gs pos="50000">
                    <a:srgbClr val="E01425"/>
                  </a:gs>
                  <a:gs pos="100000">
                    <a:srgbClr val="DF6342"/>
                  </a:gs>
                </a:gsLst>
                <a:lin ang="5400000" scaled="0"/>
              </a:gradFill>
              <a:miter lim="800000"/>
              <a:headEnd/>
              <a:tailEnd/>
            </a:ln>
          </p:spPr>
          <p:txBody>
            <a:bodyPr anchor="ctr"/>
            <a:lstStyle/>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p>
          </p:txBody>
        </p:sp>
      </p:grpSp>
      <p:grpSp>
        <p:nvGrpSpPr>
          <p:cNvPr id="14" name="组合 13"/>
          <p:cNvGrpSpPr/>
          <p:nvPr/>
        </p:nvGrpSpPr>
        <p:grpSpPr>
          <a:xfrm>
            <a:off x="3379108" y="2287041"/>
            <a:ext cx="5081324" cy="1155298"/>
            <a:chOff x="3347864" y="1152444"/>
            <a:chExt cx="4752528" cy="1080120"/>
          </a:xfrm>
        </p:grpSpPr>
        <p:sp>
          <p:nvSpPr>
            <p:cNvPr id="15" name="矩形 14"/>
            <p:cNvSpPr/>
            <p:nvPr/>
          </p:nvSpPr>
          <p:spPr>
            <a:xfrm>
              <a:off x="3347864" y="1152444"/>
              <a:ext cx="4752528" cy="267178"/>
            </a:xfrm>
            <a:prstGeom prst="rect">
              <a:avLst/>
            </a:prstGeom>
            <a:gradFill>
              <a:gsLst>
                <a:gs pos="0">
                  <a:srgbClr val="8A0012"/>
                </a:gs>
                <a:gs pos="50000">
                  <a:srgbClr val="E01425"/>
                </a:gs>
                <a:gs pos="100000">
                  <a:srgbClr val="DF6342"/>
                </a:gs>
              </a:gsLst>
              <a:lin ang="5400000" scaled="0"/>
            </a:gradFill>
            <a:ln w="12700" cmpd="sng">
              <a:solidFill>
                <a:sysClr val="windowText" lastClr="000000">
                  <a:lumMod val="65000"/>
                  <a:lumOff val="35000"/>
                </a:sysClr>
              </a:solidFill>
              <a:miter lim="800000"/>
              <a:headEnd/>
              <a:tailEnd/>
            </a:ln>
          </p:spPr>
          <p:txBody>
            <a:bodyPr anchor="ctr"/>
            <a:lstStyle/>
            <a:p>
              <a:pPr algn="ctr">
                <a:defRPr/>
              </a:pPr>
              <a:r>
                <a:rPr lang="zh-CN" altLang="en-US" sz="1400" kern="0" dirty="0">
                  <a:solidFill>
                    <a:sysClr val="window" lastClr="FFFFFF"/>
                  </a:solidFill>
                  <a:latin typeface="微软雅黑" pitchFamily="34" charset="-122"/>
                  <a:ea typeface="微软雅黑" pitchFamily="34" charset="-122"/>
                </a:rPr>
                <a:t>添加标题</a:t>
              </a:r>
              <a:endParaRPr lang="en-US" altLang="zh-CN" sz="1400" kern="0" dirty="0">
                <a:solidFill>
                  <a:sysClr val="window" lastClr="FFFFFF"/>
                </a:solidFill>
                <a:latin typeface="微软雅黑" pitchFamily="34" charset="-122"/>
                <a:ea typeface="微软雅黑" pitchFamily="34" charset="-122"/>
              </a:endParaRPr>
            </a:p>
          </p:txBody>
        </p:sp>
        <p:sp>
          <p:nvSpPr>
            <p:cNvPr id="16" name="矩形 15"/>
            <p:cNvSpPr/>
            <p:nvPr/>
          </p:nvSpPr>
          <p:spPr>
            <a:xfrm>
              <a:off x="3347864" y="1419622"/>
              <a:ext cx="4752528" cy="812942"/>
            </a:xfrm>
            <a:prstGeom prst="rect">
              <a:avLst/>
            </a:prstGeom>
            <a:noFill/>
            <a:ln w="12700" cmpd="sng">
              <a:gradFill>
                <a:gsLst>
                  <a:gs pos="0">
                    <a:srgbClr val="8A0012"/>
                  </a:gs>
                  <a:gs pos="50000">
                    <a:srgbClr val="E01425"/>
                  </a:gs>
                  <a:gs pos="100000">
                    <a:srgbClr val="DF6342"/>
                  </a:gs>
                </a:gsLst>
                <a:lin ang="5400000" scaled="0"/>
              </a:gradFill>
              <a:miter lim="800000"/>
              <a:headEnd/>
              <a:tailEnd/>
            </a:ln>
          </p:spPr>
          <p:txBody>
            <a:bodyPr anchor="ctr"/>
            <a:lstStyle/>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p>
          </p:txBody>
        </p:sp>
      </p:grpSp>
      <p:grpSp>
        <p:nvGrpSpPr>
          <p:cNvPr id="17" name="组合 16"/>
          <p:cNvGrpSpPr/>
          <p:nvPr/>
        </p:nvGrpSpPr>
        <p:grpSpPr>
          <a:xfrm>
            <a:off x="3379108" y="3504684"/>
            <a:ext cx="5081324" cy="1155298"/>
            <a:chOff x="3347864" y="1152444"/>
            <a:chExt cx="4752528" cy="1080120"/>
          </a:xfrm>
        </p:grpSpPr>
        <p:sp>
          <p:nvSpPr>
            <p:cNvPr id="18" name="矩形 17"/>
            <p:cNvSpPr/>
            <p:nvPr/>
          </p:nvSpPr>
          <p:spPr>
            <a:xfrm>
              <a:off x="3347864" y="1152444"/>
              <a:ext cx="4752528" cy="267178"/>
            </a:xfrm>
            <a:prstGeom prst="rect">
              <a:avLst/>
            </a:prstGeom>
            <a:gradFill>
              <a:gsLst>
                <a:gs pos="0">
                  <a:srgbClr val="8A0012"/>
                </a:gs>
                <a:gs pos="50000">
                  <a:srgbClr val="E01425"/>
                </a:gs>
                <a:gs pos="100000">
                  <a:srgbClr val="DF6342"/>
                </a:gs>
              </a:gsLst>
              <a:lin ang="5400000" scaled="0"/>
            </a:gradFill>
            <a:ln w="12700" cmpd="sng">
              <a:solidFill>
                <a:sysClr val="windowText" lastClr="000000">
                  <a:lumMod val="65000"/>
                  <a:lumOff val="35000"/>
                </a:sysClr>
              </a:solidFill>
              <a:miter lim="800000"/>
              <a:headEnd/>
              <a:tailEnd/>
            </a:ln>
          </p:spPr>
          <p:txBody>
            <a:bodyPr anchor="ctr"/>
            <a:lstStyle/>
            <a:p>
              <a:pPr algn="ctr">
                <a:defRPr/>
              </a:pPr>
              <a:r>
                <a:rPr lang="zh-CN" altLang="en-US" sz="1400" kern="0" dirty="0">
                  <a:solidFill>
                    <a:sysClr val="window" lastClr="FFFFFF"/>
                  </a:solidFill>
                  <a:latin typeface="微软雅黑" pitchFamily="34" charset="-122"/>
                  <a:ea typeface="微软雅黑" pitchFamily="34" charset="-122"/>
                </a:rPr>
                <a:t>添加标题</a:t>
              </a:r>
              <a:endParaRPr lang="en-US" altLang="zh-CN" sz="1400" kern="0" dirty="0">
                <a:solidFill>
                  <a:sysClr val="window" lastClr="FFFFFF"/>
                </a:solidFill>
                <a:latin typeface="微软雅黑" pitchFamily="34" charset="-122"/>
                <a:ea typeface="微软雅黑" pitchFamily="34" charset="-122"/>
              </a:endParaRPr>
            </a:p>
          </p:txBody>
        </p:sp>
        <p:sp>
          <p:nvSpPr>
            <p:cNvPr id="19" name="矩形 18"/>
            <p:cNvSpPr/>
            <p:nvPr/>
          </p:nvSpPr>
          <p:spPr>
            <a:xfrm>
              <a:off x="3347864" y="1419622"/>
              <a:ext cx="4752528" cy="812942"/>
            </a:xfrm>
            <a:prstGeom prst="rect">
              <a:avLst/>
            </a:prstGeom>
            <a:noFill/>
            <a:ln w="12700" cmpd="sng">
              <a:gradFill>
                <a:gsLst>
                  <a:gs pos="0">
                    <a:srgbClr val="8A0012"/>
                  </a:gs>
                  <a:gs pos="50000">
                    <a:srgbClr val="E01425"/>
                  </a:gs>
                  <a:gs pos="100000">
                    <a:srgbClr val="DF6342"/>
                  </a:gs>
                </a:gsLst>
                <a:lin ang="5400000" scaled="0"/>
              </a:gradFill>
              <a:miter lim="800000"/>
              <a:headEnd/>
              <a:tailEnd/>
            </a:ln>
          </p:spPr>
          <p:txBody>
            <a:bodyPr anchor="ctr"/>
            <a:lstStyle/>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endParaRPr lang="en-US" altLang="zh-CN" sz="1100" kern="0" dirty="0">
                <a:solidFill>
                  <a:sysClr val="windowText" lastClr="000000"/>
                </a:solidFill>
                <a:latin typeface="微软雅黑" pitchFamily="34" charset="-122"/>
                <a:ea typeface="微软雅黑" pitchFamily="34" charset="-122"/>
              </a:endParaRPr>
            </a:p>
            <a:p>
              <a:pPr algn="ctr">
                <a:defRPr/>
              </a:pPr>
              <a:r>
                <a:rPr lang="zh-CN" altLang="en-US" sz="1100" kern="0" dirty="0">
                  <a:solidFill>
                    <a:sysClr val="windowText" lastClr="000000"/>
                  </a:solidFill>
                  <a:latin typeface="微软雅黑" pitchFamily="34" charset="-122"/>
                  <a:ea typeface="微软雅黑" pitchFamily="34" charset="-122"/>
                </a:rPr>
                <a:t>单击此处填加文字内容单击此处填加文字内容单击此处填加文字内容</a:t>
              </a:r>
            </a:p>
          </p:txBody>
        </p:sp>
      </p:grpSp>
      <p:pic>
        <p:nvPicPr>
          <p:cNvPr id="20"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838448" y="2287041"/>
            <a:ext cx="2328345" cy="1155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20000">
                                          <p:cBhvr additive="base">
                                            <p:cTn id="11"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20000">
                                          <p:cBhvr additive="base">
                                            <p:cTn id="15"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22"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anim calcmode="lin" valueType="num">
                                          <p:cBhvr>
                                            <p:cTn id="33" dur="500" fill="hold"/>
                                            <p:tgtEl>
                                              <p:spTgt spid="17"/>
                                            </p:tgtEl>
                                            <p:attrNameLst>
                                              <p:attrName>ppt_x</p:attrName>
                                            </p:attrNameLst>
                                          </p:cBhvr>
                                          <p:tavLst>
                                            <p:tav tm="0">
                                              <p:val>
                                                <p:strVal val="#ppt_x"/>
                                              </p:val>
                                            </p:tav>
                                            <p:tav tm="100000">
                                              <p:val>
                                                <p:strVal val="#ppt_x"/>
                                              </p:val>
                                            </p:tav>
                                          </p:tavLst>
                                        </p:anim>
                                        <p:anim calcmode="lin" valueType="num">
                                          <p:cBhvr>
                                            <p:cTn id="3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up)">
                                          <p:cBhvr>
                                            <p:cTn id="20" dur="500"/>
                                            <p:tgtEl>
                                              <p:spTgt spid="20"/>
                                            </p:tgtEl>
                                          </p:cBhvr>
                                        </p:animEffect>
                                      </p:childTnLst>
                                    </p:cTn>
                                  </p:par>
                                  <p:par>
                                    <p:cTn id="21" presetID="22" presetClass="entr" presetSubtype="1"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up)">
                                          <p:cBhvr>
                                            <p:cTn id="23" dur="500"/>
                                            <p:tgtEl>
                                              <p:spTgt spid="14"/>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anim calcmode="lin" valueType="num">
                                          <p:cBhvr>
                                            <p:cTn id="28" dur="500" fill="hold"/>
                                            <p:tgtEl>
                                              <p:spTgt spid="10"/>
                                            </p:tgtEl>
                                            <p:attrNameLst>
                                              <p:attrName>ppt_x</p:attrName>
                                            </p:attrNameLst>
                                          </p:cBhvr>
                                          <p:tavLst>
                                            <p:tav tm="0">
                                              <p:val>
                                                <p:strVal val="#ppt_x"/>
                                              </p:val>
                                            </p:tav>
                                            <p:tav tm="100000">
                                              <p:val>
                                                <p:strVal val="#ppt_x"/>
                                              </p:val>
                                            </p:tav>
                                          </p:tavLst>
                                        </p:anim>
                                        <p:anim calcmode="lin" valueType="num">
                                          <p:cBhvr>
                                            <p:cTn id="29" dur="5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anim calcmode="lin" valueType="num">
                                          <p:cBhvr>
                                            <p:cTn id="33" dur="500" fill="hold"/>
                                            <p:tgtEl>
                                              <p:spTgt spid="17"/>
                                            </p:tgtEl>
                                            <p:attrNameLst>
                                              <p:attrName>ppt_x</p:attrName>
                                            </p:attrNameLst>
                                          </p:cBhvr>
                                          <p:tavLst>
                                            <p:tav tm="0">
                                              <p:val>
                                                <p:strVal val="#ppt_x"/>
                                              </p:val>
                                            </p:tav>
                                            <p:tav tm="100000">
                                              <p:val>
                                                <p:strVal val="#ppt_x"/>
                                              </p:val>
                                            </p:tav>
                                          </p:tavLst>
                                        </p:anim>
                                        <p:anim calcmode="lin" valueType="num">
                                          <p:cBhvr>
                                            <p:cTn id="3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sp>
        <p:nvSpPr>
          <p:cNvPr id="9" name="Freeform 6"/>
          <p:cNvSpPr>
            <a:spLocks/>
          </p:cNvSpPr>
          <p:nvPr/>
        </p:nvSpPr>
        <p:spPr bwMode="auto">
          <a:xfrm>
            <a:off x="0" y="2489901"/>
            <a:ext cx="9144000" cy="2653600"/>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ysClr val="windowText" lastClr="000000">
                <a:lumMod val="65000"/>
                <a:lumOff val="35000"/>
              </a:sysClr>
            </a:solidFill>
            <a:prstDash val="solid"/>
            <a:round/>
            <a:headEnd/>
            <a:tailEnd/>
          </a:ln>
        </p:spPr>
        <p:txBody>
          <a:bodyPr vert="horz" wrap="square" lIns="98174" tIns="49088" rIns="98174" bIns="49088" numCol="1" anchor="t" anchorCtr="0" compatLnSpc="1">
            <a:prstTxWarp prst="textNoShape">
              <a:avLst/>
            </a:prstTxWarp>
          </a:bodyPr>
          <a:lstStyle/>
          <a:p>
            <a:pPr algn="ctr" fontAlgn="base">
              <a:spcBef>
                <a:spcPct val="0"/>
              </a:spcBef>
              <a:spcAft>
                <a:spcPct val="0"/>
              </a:spcAft>
              <a:defRPr/>
            </a:pPr>
            <a:endParaRPr lang="en-US" sz="2200" kern="0">
              <a:solidFill>
                <a:srgbClr val="000000"/>
              </a:solidFill>
              <a:latin typeface="微软雅黑"/>
              <a:ea typeface="微软雅黑"/>
              <a:sym typeface="Gill Sans" charset="0"/>
            </a:endParaRPr>
          </a:p>
        </p:txBody>
      </p:sp>
      <p:sp>
        <p:nvSpPr>
          <p:cNvPr id="10" name="Oval Callout 10"/>
          <p:cNvSpPr/>
          <p:nvPr/>
        </p:nvSpPr>
        <p:spPr bwMode="auto">
          <a:xfrm rot="19660752">
            <a:off x="185057" y="2573502"/>
            <a:ext cx="1197907" cy="1160692"/>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11" name="Oval 9"/>
          <p:cNvSpPr/>
          <p:nvPr/>
        </p:nvSpPr>
        <p:spPr bwMode="auto">
          <a:xfrm>
            <a:off x="887417" y="4016753"/>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12" name="Rectangle 17"/>
          <p:cNvSpPr>
            <a:spLocks/>
          </p:cNvSpPr>
          <p:nvPr/>
        </p:nvSpPr>
        <p:spPr bwMode="auto">
          <a:xfrm>
            <a:off x="1030462" y="4343551"/>
            <a:ext cx="1198550" cy="55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13" name="Oval Callout 85"/>
          <p:cNvSpPr/>
          <p:nvPr/>
        </p:nvSpPr>
        <p:spPr bwMode="auto">
          <a:xfrm rot="8037643">
            <a:off x="2365709" y="3550942"/>
            <a:ext cx="1183233" cy="1175084"/>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14" name="Oval 86"/>
          <p:cNvSpPr/>
          <p:nvPr/>
        </p:nvSpPr>
        <p:spPr bwMode="auto">
          <a:xfrm rot="8637565">
            <a:off x="2358255" y="3140660"/>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15" name="Oval 94"/>
          <p:cNvSpPr/>
          <p:nvPr/>
        </p:nvSpPr>
        <p:spPr bwMode="auto">
          <a:xfrm rot="9824873">
            <a:off x="5255471" y="2398544"/>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16" name="Oval 99"/>
          <p:cNvSpPr/>
          <p:nvPr/>
        </p:nvSpPr>
        <p:spPr bwMode="auto">
          <a:xfrm>
            <a:off x="3760791" y="2686061"/>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17" name="Rectangle 17"/>
          <p:cNvSpPr>
            <a:spLocks/>
          </p:cNvSpPr>
          <p:nvPr/>
        </p:nvSpPr>
        <p:spPr bwMode="auto">
          <a:xfrm>
            <a:off x="3547659" y="3086146"/>
            <a:ext cx="1138632" cy="55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18" name="Rectangle 17"/>
          <p:cNvSpPr>
            <a:spLocks/>
          </p:cNvSpPr>
          <p:nvPr/>
        </p:nvSpPr>
        <p:spPr bwMode="auto">
          <a:xfrm>
            <a:off x="4857733" y="1699983"/>
            <a:ext cx="1104683" cy="5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19" name="Rectangle 17"/>
          <p:cNvSpPr>
            <a:spLocks/>
          </p:cNvSpPr>
          <p:nvPr/>
        </p:nvSpPr>
        <p:spPr bwMode="auto">
          <a:xfrm>
            <a:off x="1638646" y="2419392"/>
            <a:ext cx="1104683" cy="609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20" name="Oval Callout 10"/>
          <p:cNvSpPr/>
          <p:nvPr/>
        </p:nvSpPr>
        <p:spPr bwMode="auto">
          <a:xfrm rot="19660752">
            <a:off x="3136498" y="1186905"/>
            <a:ext cx="1197907" cy="1160692"/>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21" name="Oval 99"/>
          <p:cNvSpPr/>
          <p:nvPr/>
        </p:nvSpPr>
        <p:spPr bwMode="auto">
          <a:xfrm>
            <a:off x="6614225" y="2359262"/>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22" name="Oval 99"/>
          <p:cNvSpPr/>
          <p:nvPr/>
        </p:nvSpPr>
        <p:spPr bwMode="auto">
          <a:xfrm>
            <a:off x="8052512" y="2514596"/>
            <a:ext cx="272987" cy="269643"/>
          </a:xfrm>
          <a:prstGeom prst="ellipse">
            <a:avLst/>
          </a:prstGeom>
          <a:solidFill>
            <a:sysClr val="windowText" lastClr="000000">
              <a:lumMod val="65000"/>
              <a:lumOff val="35000"/>
            </a:sysClr>
          </a:soli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rgbClr val="000000"/>
              </a:solidFill>
              <a:latin typeface="微软雅黑"/>
              <a:ea typeface="微软雅黑"/>
              <a:sym typeface="Gill Sans" charset="0"/>
            </a:endParaRPr>
          </a:p>
        </p:txBody>
      </p:sp>
      <p:sp>
        <p:nvSpPr>
          <p:cNvPr id="23" name="Oval Callout 85"/>
          <p:cNvSpPr/>
          <p:nvPr/>
        </p:nvSpPr>
        <p:spPr bwMode="auto">
          <a:xfrm rot="9305715">
            <a:off x="4910915" y="2937706"/>
            <a:ext cx="1183052" cy="1175264"/>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24" name="Oval Callout 10"/>
          <p:cNvSpPr/>
          <p:nvPr/>
        </p:nvSpPr>
        <p:spPr bwMode="auto">
          <a:xfrm rot="20704326">
            <a:off x="6216429" y="877527"/>
            <a:ext cx="1197907" cy="1160692"/>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25" name="Oval Callout 85"/>
          <p:cNvSpPr/>
          <p:nvPr/>
        </p:nvSpPr>
        <p:spPr bwMode="auto">
          <a:xfrm rot="9900337">
            <a:off x="7543030" y="3069238"/>
            <a:ext cx="1183052" cy="1175264"/>
          </a:xfrm>
          <a:prstGeom prst="wedgeEllipseCallout">
            <a:avLst/>
          </a:prstGeom>
          <a:gradFill>
            <a:gsLst>
              <a:gs pos="0">
                <a:srgbClr val="8A0012"/>
              </a:gs>
              <a:gs pos="50000">
                <a:srgbClr val="E01425"/>
              </a:gs>
              <a:gs pos="100000">
                <a:srgbClr val="DF6342"/>
              </a:gs>
            </a:gsLst>
            <a:lin ang="5400000" scaled="0"/>
          </a:gradFill>
          <a:ln w="25400" cap="flat" cmpd="sng" algn="ctr">
            <a:noFill/>
            <a:prstDash val="solid"/>
            <a:round/>
            <a:headEnd type="none" w="med" len="med"/>
            <a:tailEnd type="none" w="med" len="med"/>
          </a:ln>
          <a:effectLst/>
          <a:extLst/>
        </p:spPr>
        <p:txBody>
          <a:bodyPr vert="horz" wrap="square" lIns="98174" tIns="49088" rIns="98174" bIns="49088" numCol="1" rtlCol="0" anchor="t" anchorCtr="0" compatLnSpc="1">
            <a:prstTxWarp prst="textNoShape">
              <a:avLst/>
            </a:prstTxWarp>
          </a:bodyPr>
          <a:lstStyle/>
          <a:p>
            <a:pPr algn="ctr" defTabSz="981755" fontAlgn="base">
              <a:spcBef>
                <a:spcPct val="0"/>
              </a:spcBef>
              <a:spcAft>
                <a:spcPct val="0"/>
              </a:spcAft>
              <a:defRPr/>
            </a:pPr>
            <a:endParaRPr lang="en-US" sz="6000" kern="0">
              <a:solidFill>
                <a:sysClr val="window" lastClr="FFFFFF"/>
              </a:solidFill>
              <a:latin typeface="微软雅黑"/>
              <a:ea typeface="微软雅黑"/>
              <a:sym typeface="Gill Sans" charset="0"/>
            </a:endParaRPr>
          </a:p>
        </p:txBody>
      </p:sp>
      <p:sp>
        <p:nvSpPr>
          <p:cNvPr id="26" name="Rectangle 17"/>
          <p:cNvSpPr>
            <a:spLocks/>
          </p:cNvSpPr>
          <p:nvPr/>
        </p:nvSpPr>
        <p:spPr bwMode="auto">
          <a:xfrm>
            <a:off x="6258605" y="2800370"/>
            <a:ext cx="1104683" cy="5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27" name="Rectangle 17"/>
          <p:cNvSpPr>
            <a:spLocks/>
          </p:cNvSpPr>
          <p:nvPr/>
        </p:nvSpPr>
        <p:spPr bwMode="auto">
          <a:xfrm>
            <a:off x="7696893" y="1828740"/>
            <a:ext cx="1104683" cy="52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defRPr/>
            </a:pPr>
            <a:r>
              <a:rPr lang="zh-CN" altLang="en-US" sz="1000" kern="0" dirty="0">
                <a:solidFill>
                  <a:sysClr val="windowText" lastClr="000000">
                    <a:lumMod val="65000"/>
                    <a:lumOff val="35000"/>
                  </a:sysClr>
                </a:solidFill>
                <a:latin typeface="微软雅黑"/>
                <a:ea typeface="微软雅黑"/>
                <a:cs typeface="Lato Light" charset="0"/>
                <a:sym typeface="Lato Light" charset="0"/>
              </a:rPr>
              <a:t>此处添加详细文本描述，建议与标题相关并符合整体语言风格</a:t>
            </a:r>
            <a:endParaRPr lang="en-US" sz="1000" kern="0" dirty="0">
              <a:solidFill>
                <a:sysClr val="windowText" lastClr="000000">
                  <a:lumMod val="65000"/>
                  <a:lumOff val="35000"/>
                </a:sysClr>
              </a:solidFill>
              <a:latin typeface="微软雅黑"/>
              <a:ea typeface="微软雅黑"/>
              <a:cs typeface="Lato Light" charset="0"/>
              <a:sym typeface="Lato Light" charset="0"/>
            </a:endParaRPr>
          </a:p>
        </p:txBody>
      </p:sp>
      <p:sp>
        <p:nvSpPr>
          <p:cNvPr id="28" name="TextBox 27"/>
          <p:cNvSpPr txBox="1"/>
          <p:nvPr/>
        </p:nvSpPr>
        <p:spPr>
          <a:xfrm>
            <a:off x="435949" y="3017695"/>
            <a:ext cx="696123"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2006</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2609264" y="4000620"/>
            <a:ext cx="696123"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2008</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3387389" y="1590138"/>
            <a:ext cx="696123"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2009</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5154380" y="3371917"/>
            <a:ext cx="696123"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2010</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467318" y="1314344"/>
            <a:ext cx="696123"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2014</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7965872" y="3479757"/>
            <a:ext cx="337375" cy="354222"/>
          </a:xfrm>
          <a:prstGeom prst="rect">
            <a:avLst/>
          </a:prstGeom>
          <a:noFill/>
        </p:spPr>
        <p:txBody>
          <a:bodyPr wrap="none" lIns="72563" tIns="36280" rIns="72563" bIns="36280" rtlCol="0">
            <a:spAutoFit/>
          </a:bodyPr>
          <a:lstStyle/>
          <a:p>
            <a:pPr defTabSz="933938">
              <a:defRPr/>
            </a:pPr>
            <a:r>
              <a:rPr lang="en-US" altLang="zh-CN" kern="0" dirty="0">
                <a:solidFill>
                  <a:sysClr val="window" lastClr="FFFFFF"/>
                </a:solidFill>
                <a:latin typeface="微软雅黑" panose="020B0503020204020204" pitchFamily="34" charset="-122"/>
                <a:ea typeface="微软雅黑" panose="020B0503020204020204" pitchFamily="34" charset="-122"/>
              </a:rPr>
              <a:t>…</a:t>
            </a: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4"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53" presetClass="entr" presetSubtype="16" fill="hold" grpId="0" nodeType="withEffect">
                                  <p:stCondLst>
                                    <p:cond delay="10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250" fill="hold"/>
                                        <p:tgtEl>
                                          <p:spTgt spid="11"/>
                                        </p:tgtEl>
                                        <p:attrNameLst>
                                          <p:attrName>ppt_w</p:attrName>
                                        </p:attrNameLst>
                                      </p:cBhvr>
                                      <p:tavLst>
                                        <p:tav tm="0">
                                          <p:val>
                                            <p:fltVal val="0"/>
                                          </p:val>
                                        </p:tav>
                                        <p:tav tm="100000">
                                          <p:val>
                                            <p:strVal val="#ppt_w"/>
                                          </p:val>
                                        </p:tav>
                                      </p:tavLst>
                                    </p:anim>
                                    <p:anim calcmode="lin" valueType="num">
                                      <p:cBhvr>
                                        <p:cTn id="14" dur="250" fill="hold"/>
                                        <p:tgtEl>
                                          <p:spTgt spid="11"/>
                                        </p:tgtEl>
                                        <p:attrNameLst>
                                          <p:attrName>ppt_h</p:attrName>
                                        </p:attrNameLst>
                                      </p:cBhvr>
                                      <p:tavLst>
                                        <p:tav tm="0">
                                          <p:val>
                                            <p:fltVal val="0"/>
                                          </p:val>
                                        </p:tav>
                                        <p:tav tm="100000">
                                          <p:val>
                                            <p:strVal val="#ppt_h"/>
                                          </p:val>
                                        </p:tav>
                                      </p:tavLst>
                                    </p:anim>
                                    <p:animEffect transition="in" filter="fade">
                                      <p:cBhvr>
                                        <p:cTn id="15" dur="250"/>
                                        <p:tgtEl>
                                          <p:spTgt spid="11"/>
                                        </p:tgtEl>
                                      </p:cBhvr>
                                    </p:animEffect>
                                  </p:childTnLst>
                                </p:cTn>
                              </p:par>
                              <p:par>
                                <p:cTn id="16" presetID="2" presetClass="entr" presetSubtype="1" fill="hold" grpId="0" nodeType="withEffect">
                                  <p:stCondLst>
                                    <p:cond delay="150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250" fill="hold"/>
                                        <p:tgtEl>
                                          <p:spTgt spid="10"/>
                                        </p:tgtEl>
                                        <p:attrNameLst>
                                          <p:attrName>ppt_x</p:attrName>
                                        </p:attrNameLst>
                                      </p:cBhvr>
                                      <p:tavLst>
                                        <p:tav tm="0">
                                          <p:val>
                                            <p:strVal val="#ppt_x"/>
                                          </p:val>
                                        </p:tav>
                                        <p:tav tm="100000">
                                          <p:val>
                                            <p:strVal val="#ppt_x"/>
                                          </p:val>
                                        </p:tav>
                                      </p:tavLst>
                                    </p:anim>
                                    <p:anim calcmode="lin" valueType="num">
                                      <p:cBhvr additive="base">
                                        <p:cTn id="19" dur="250" fill="hold"/>
                                        <p:tgtEl>
                                          <p:spTgt spid="10"/>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15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53" presetClass="entr" presetSubtype="16" fill="hold" grpId="0" nodeType="withEffect">
                                  <p:stCondLst>
                                    <p:cond delay="20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250" fill="hold"/>
                                        <p:tgtEl>
                                          <p:spTgt spid="14"/>
                                        </p:tgtEl>
                                        <p:attrNameLst>
                                          <p:attrName>ppt_w</p:attrName>
                                        </p:attrNameLst>
                                      </p:cBhvr>
                                      <p:tavLst>
                                        <p:tav tm="0">
                                          <p:val>
                                            <p:fltVal val="0"/>
                                          </p:val>
                                        </p:tav>
                                        <p:tav tm="100000">
                                          <p:val>
                                            <p:strVal val="#ppt_w"/>
                                          </p:val>
                                        </p:tav>
                                      </p:tavLst>
                                    </p:anim>
                                    <p:anim calcmode="lin" valueType="num">
                                      <p:cBhvr>
                                        <p:cTn id="29" dur="250" fill="hold"/>
                                        <p:tgtEl>
                                          <p:spTgt spid="14"/>
                                        </p:tgtEl>
                                        <p:attrNameLst>
                                          <p:attrName>ppt_h</p:attrName>
                                        </p:attrNameLst>
                                      </p:cBhvr>
                                      <p:tavLst>
                                        <p:tav tm="0">
                                          <p:val>
                                            <p:fltVal val="0"/>
                                          </p:val>
                                        </p:tav>
                                        <p:tav tm="100000">
                                          <p:val>
                                            <p:strVal val="#ppt_h"/>
                                          </p:val>
                                        </p:tav>
                                      </p:tavLst>
                                    </p:anim>
                                    <p:animEffect transition="in" filter="fade">
                                      <p:cBhvr>
                                        <p:cTn id="30" dur="250"/>
                                        <p:tgtEl>
                                          <p:spTgt spid="14"/>
                                        </p:tgtEl>
                                      </p:cBhvr>
                                    </p:animEffect>
                                  </p:childTnLst>
                                </p:cTn>
                              </p:par>
                              <p:par>
                                <p:cTn id="31" presetID="2" presetClass="entr" presetSubtype="4" fill="hold" grpId="0" nodeType="withEffect">
                                  <p:stCondLst>
                                    <p:cond delay="25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250" fill="hold"/>
                                        <p:tgtEl>
                                          <p:spTgt spid="13"/>
                                        </p:tgtEl>
                                        <p:attrNameLst>
                                          <p:attrName>ppt_x</p:attrName>
                                        </p:attrNameLst>
                                      </p:cBhvr>
                                      <p:tavLst>
                                        <p:tav tm="0">
                                          <p:val>
                                            <p:strVal val="#ppt_x"/>
                                          </p:val>
                                        </p:tav>
                                        <p:tav tm="100000">
                                          <p:val>
                                            <p:strVal val="#ppt_x"/>
                                          </p:val>
                                        </p:tav>
                                      </p:tavLst>
                                    </p:anim>
                                    <p:anim calcmode="lin" valueType="num">
                                      <p:cBhvr additive="base">
                                        <p:cTn id="34" dur="250" fill="hold"/>
                                        <p:tgtEl>
                                          <p:spTgt spid="13"/>
                                        </p:tgtEl>
                                        <p:attrNameLst>
                                          <p:attrName>ppt_y</p:attrName>
                                        </p:attrNameLst>
                                      </p:cBhvr>
                                      <p:tavLst>
                                        <p:tav tm="0">
                                          <p:val>
                                            <p:strVal val="1+#ppt_h/2"/>
                                          </p:val>
                                        </p:tav>
                                        <p:tav tm="100000">
                                          <p:val>
                                            <p:strVal val="#ppt_y"/>
                                          </p:val>
                                        </p:tav>
                                      </p:tavLst>
                                    </p:anim>
                                  </p:childTnLst>
                                </p:cTn>
                              </p:par>
                              <p:par>
                                <p:cTn id="35" presetID="10" presetClass="entr" presetSubtype="0" fill="hold" grpId="0" nodeType="withEffect">
                                  <p:stCondLst>
                                    <p:cond delay="250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22" presetClass="entr" presetSubtype="8" fill="hold" grpId="0" nodeType="withEffect">
                                  <p:stCondLst>
                                    <p:cond delay="250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53" presetClass="entr" presetSubtype="16" fill="hold" grpId="0" nodeType="withEffect">
                                  <p:stCondLst>
                                    <p:cond delay="3000"/>
                                  </p:stCondLst>
                                  <p:childTnLst>
                                    <p:set>
                                      <p:cBhvr>
                                        <p:cTn id="42" dur="1" fill="hold">
                                          <p:stCondLst>
                                            <p:cond delay="0"/>
                                          </p:stCondLst>
                                        </p:cTn>
                                        <p:tgtEl>
                                          <p:spTgt spid="16"/>
                                        </p:tgtEl>
                                        <p:attrNameLst>
                                          <p:attrName>style.visibility</p:attrName>
                                        </p:attrNameLst>
                                      </p:cBhvr>
                                      <p:to>
                                        <p:strVal val="visible"/>
                                      </p:to>
                                    </p:set>
                                    <p:anim calcmode="lin" valueType="num">
                                      <p:cBhvr>
                                        <p:cTn id="43" dur="250" fill="hold"/>
                                        <p:tgtEl>
                                          <p:spTgt spid="16"/>
                                        </p:tgtEl>
                                        <p:attrNameLst>
                                          <p:attrName>ppt_w</p:attrName>
                                        </p:attrNameLst>
                                      </p:cBhvr>
                                      <p:tavLst>
                                        <p:tav tm="0">
                                          <p:val>
                                            <p:fltVal val="0"/>
                                          </p:val>
                                        </p:tav>
                                        <p:tav tm="100000">
                                          <p:val>
                                            <p:strVal val="#ppt_w"/>
                                          </p:val>
                                        </p:tav>
                                      </p:tavLst>
                                    </p:anim>
                                    <p:anim calcmode="lin" valueType="num">
                                      <p:cBhvr>
                                        <p:cTn id="44" dur="250" fill="hold"/>
                                        <p:tgtEl>
                                          <p:spTgt spid="16"/>
                                        </p:tgtEl>
                                        <p:attrNameLst>
                                          <p:attrName>ppt_h</p:attrName>
                                        </p:attrNameLst>
                                      </p:cBhvr>
                                      <p:tavLst>
                                        <p:tav tm="0">
                                          <p:val>
                                            <p:fltVal val="0"/>
                                          </p:val>
                                        </p:tav>
                                        <p:tav tm="100000">
                                          <p:val>
                                            <p:strVal val="#ppt_h"/>
                                          </p:val>
                                        </p:tav>
                                      </p:tavLst>
                                    </p:anim>
                                    <p:animEffect transition="in" filter="fade">
                                      <p:cBhvr>
                                        <p:cTn id="45" dur="250"/>
                                        <p:tgtEl>
                                          <p:spTgt spid="16"/>
                                        </p:tgtEl>
                                      </p:cBhvr>
                                    </p:animEffect>
                                  </p:childTnLst>
                                </p:cTn>
                              </p:par>
                              <p:par>
                                <p:cTn id="46" presetID="2" presetClass="entr" presetSubtype="1" fill="hold" grpId="0" nodeType="withEffect">
                                  <p:stCondLst>
                                    <p:cond delay="350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250" fill="hold"/>
                                        <p:tgtEl>
                                          <p:spTgt spid="20"/>
                                        </p:tgtEl>
                                        <p:attrNameLst>
                                          <p:attrName>ppt_x</p:attrName>
                                        </p:attrNameLst>
                                      </p:cBhvr>
                                      <p:tavLst>
                                        <p:tav tm="0">
                                          <p:val>
                                            <p:strVal val="#ppt_x"/>
                                          </p:val>
                                        </p:tav>
                                        <p:tav tm="100000">
                                          <p:val>
                                            <p:strVal val="#ppt_x"/>
                                          </p:val>
                                        </p:tav>
                                      </p:tavLst>
                                    </p:anim>
                                    <p:anim calcmode="lin" valueType="num">
                                      <p:cBhvr additive="base">
                                        <p:cTn id="49" dur="250" fill="hold"/>
                                        <p:tgtEl>
                                          <p:spTgt spid="20"/>
                                        </p:tgtEl>
                                        <p:attrNameLst>
                                          <p:attrName>ppt_y</p:attrName>
                                        </p:attrNameLst>
                                      </p:cBhvr>
                                      <p:tavLst>
                                        <p:tav tm="0">
                                          <p:val>
                                            <p:strVal val="0-#ppt_h/2"/>
                                          </p:val>
                                        </p:tav>
                                        <p:tav tm="100000">
                                          <p:val>
                                            <p:strVal val="#ppt_y"/>
                                          </p:val>
                                        </p:tav>
                                      </p:tavLst>
                                    </p:anim>
                                  </p:childTnLst>
                                </p:cTn>
                              </p:par>
                              <p:par>
                                <p:cTn id="50" presetID="10" presetClass="entr" presetSubtype="0" fill="hold" grpId="0" nodeType="withEffect">
                                  <p:stCondLst>
                                    <p:cond delay="350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par>
                                <p:cTn id="53" presetID="22" presetClass="entr" presetSubtype="8" fill="hold" grpId="0" nodeType="withEffect">
                                  <p:stCondLst>
                                    <p:cond delay="350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53" presetClass="entr" presetSubtype="16" fill="hold" grpId="0" nodeType="withEffect">
                                  <p:stCondLst>
                                    <p:cond delay="4000"/>
                                  </p:stCondLst>
                                  <p:childTnLst>
                                    <p:set>
                                      <p:cBhvr>
                                        <p:cTn id="57" dur="1" fill="hold">
                                          <p:stCondLst>
                                            <p:cond delay="0"/>
                                          </p:stCondLst>
                                        </p:cTn>
                                        <p:tgtEl>
                                          <p:spTgt spid="15"/>
                                        </p:tgtEl>
                                        <p:attrNameLst>
                                          <p:attrName>style.visibility</p:attrName>
                                        </p:attrNameLst>
                                      </p:cBhvr>
                                      <p:to>
                                        <p:strVal val="visible"/>
                                      </p:to>
                                    </p:set>
                                    <p:anim calcmode="lin" valueType="num">
                                      <p:cBhvr>
                                        <p:cTn id="58" dur="250" fill="hold"/>
                                        <p:tgtEl>
                                          <p:spTgt spid="15"/>
                                        </p:tgtEl>
                                        <p:attrNameLst>
                                          <p:attrName>ppt_w</p:attrName>
                                        </p:attrNameLst>
                                      </p:cBhvr>
                                      <p:tavLst>
                                        <p:tav tm="0">
                                          <p:val>
                                            <p:fltVal val="0"/>
                                          </p:val>
                                        </p:tav>
                                        <p:tav tm="100000">
                                          <p:val>
                                            <p:strVal val="#ppt_w"/>
                                          </p:val>
                                        </p:tav>
                                      </p:tavLst>
                                    </p:anim>
                                    <p:anim calcmode="lin" valueType="num">
                                      <p:cBhvr>
                                        <p:cTn id="59" dur="250" fill="hold"/>
                                        <p:tgtEl>
                                          <p:spTgt spid="15"/>
                                        </p:tgtEl>
                                        <p:attrNameLst>
                                          <p:attrName>ppt_h</p:attrName>
                                        </p:attrNameLst>
                                      </p:cBhvr>
                                      <p:tavLst>
                                        <p:tav tm="0">
                                          <p:val>
                                            <p:fltVal val="0"/>
                                          </p:val>
                                        </p:tav>
                                        <p:tav tm="100000">
                                          <p:val>
                                            <p:strVal val="#ppt_h"/>
                                          </p:val>
                                        </p:tav>
                                      </p:tavLst>
                                    </p:anim>
                                    <p:animEffect transition="in" filter="fade">
                                      <p:cBhvr>
                                        <p:cTn id="60" dur="250"/>
                                        <p:tgtEl>
                                          <p:spTgt spid="15"/>
                                        </p:tgtEl>
                                      </p:cBhvr>
                                    </p:animEffect>
                                  </p:childTnLst>
                                </p:cTn>
                              </p:par>
                              <p:par>
                                <p:cTn id="61" presetID="2" presetClass="entr" presetSubtype="4" fill="hold" grpId="0" nodeType="withEffect">
                                  <p:stCondLst>
                                    <p:cond delay="45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250" fill="hold"/>
                                        <p:tgtEl>
                                          <p:spTgt spid="23"/>
                                        </p:tgtEl>
                                        <p:attrNameLst>
                                          <p:attrName>ppt_x</p:attrName>
                                        </p:attrNameLst>
                                      </p:cBhvr>
                                      <p:tavLst>
                                        <p:tav tm="0">
                                          <p:val>
                                            <p:strVal val="#ppt_x"/>
                                          </p:val>
                                        </p:tav>
                                        <p:tav tm="100000">
                                          <p:val>
                                            <p:strVal val="#ppt_x"/>
                                          </p:val>
                                        </p:tav>
                                      </p:tavLst>
                                    </p:anim>
                                    <p:anim calcmode="lin" valueType="num">
                                      <p:cBhvr additive="base">
                                        <p:cTn id="64" dur="250" fill="hold"/>
                                        <p:tgtEl>
                                          <p:spTgt spid="23"/>
                                        </p:tgtEl>
                                        <p:attrNameLst>
                                          <p:attrName>ppt_y</p:attrName>
                                        </p:attrNameLst>
                                      </p:cBhvr>
                                      <p:tavLst>
                                        <p:tav tm="0">
                                          <p:val>
                                            <p:strVal val="1+#ppt_h/2"/>
                                          </p:val>
                                        </p:tav>
                                        <p:tav tm="100000">
                                          <p:val>
                                            <p:strVal val="#ppt_y"/>
                                          </p:val>
                                        </p:tav>
                                      </p:tavLst>
                                    </p:anim>
                                  </p:childTnLst>
                                </p:cTn>
                              </p:par>
                              <p:par>
                                <p:cTn id="65" presetID="10" presetClass="entr" presetSubtype="0" fill="hold" grpId="0" nodeType="withEffect">
                                  <p:stCondLst>
                                    <p:cond delay="450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par>
                                <p:cTn id="68" presetID="22" presetClass="entr" presetSubtype="8" fill="hold" grpId="0" nodeType="withEffect">
                                  <p:stCondLst>
                                    <p:cond delay="450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par>
                                <p:cTn id="71" presetID="53" presetClass="entr" presetSubtype="16" fill="hold" grpId="0" nodeType="withEffect">
                                  <p:stCondLst>
                                    <p:cond delay="50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250" fill="hold"/>
                                        <p:tgtEl>
                                          <p:spTgt spid="21"/>
                                        </p:tgtEl>
                                        <p:attrNameLst>
                                          <p:attrName>ppt_w</p:attrName>
                                        </p:attrNameLst>
                                      </p:cBhvr>
                                      <p:tavLst>
                                        <p:tav tm="0">
                                          <p:val>
                                            <p:fltVal val="0"/>
                                          </p:val>
                                        </p:tav>
                                        <p:tav tm="100000">
                                          <p:val>
                                            <p:strVal val="#ppt_w"/>
                                          </p:val>
                                        </p:tav>
                                      </p:tavLst>
                                    </p:anim>
                                    <p:anim calcmode="lin" valueType="num">
                                      <p:cBhvr>
                                        <p:cTn id="74" dur="250" fill="hold"/>
                                        <p:tgtEl>
                                          <p:spTgt spid="21"/>
                                        </p:tgtEl>
                                        <p:attrNameLst>
                                          <p:attrName>ppt_h</p:attrName>
                                        </p:attrNameLst>
                                      </p:cBhvr>
                                      <p:tavLst>
                                        <p:tav tm="0">
                                          <p:val>
                                            <p:fltVal val="0"/>
                                          </p:val>
                                        </p:tav>
                                        <p:tav tm="100000">
                                          <p:val>
                                            <p:strVal val="#ppt_h"/>
                                          </p:val>
                                        </p:tav>
                                      </p:tavLst>
                                    </p:anim>
                                    <p:animEffect transition="in" filter="fade">
                                      <p:cBhvr>
                                        <p:cTn id="75" dur="250"/>
                                        <p:tgtEl>
                                          <p:spTgt spid="21"/>
                                        </p:tgtEl>
                                      </p:cBhvr>
                                    </p:animEffect>
                                  </p:childTnLst>
                                </p:cTn>
                              </p:par>
                              <p:par>
                                <p:cTn id="76" presetID="2" presetClass="entr" presetSubtype="1" fill="hold" grpId="0" nodeType="withEffect">
                                  <p:stCondLst>
                                    <p:cond delay="5500"/>
                                  </p:stCondLst>
                                  <p:childTnLst>
                                    <p:set>
                                      <p:cBhvr>
                                        <p:cTn id="77" dur="1" fill="hold">
                                          <p:stCondLst>
                                            <p:cond delay="0"/>
                                          </p:stCondLst>
                                        </p:cTn>
                                        <p:tgtEl>
                                          <p:spTgt spid="24"/>
                                        </p:tgtEl>
                                        <p:attrNameLst>
                                          <p:attrName>style.visibility</p:attrName>
                                        </p:attrNameLst>
                                      </p:cBhvr>
                                      <p:to>
                                        <p:strVal val="visible"/>
                                      </p:to>
                                    </p:set>
                                    <p:anim calcmode="lin" valueType="num">
                                      <p:cBhvr additive="base">
                                        <p:cTn id="78" dur="250" fill="hold"/>
                                        <p:tgtEl>
                                          <p:spTgt spid="24"/>
                                        </p:tgtEl>
                                        <p:attrNameLst>
                                          <p:attrName>ppt_x</p:attrName>
                                        </p:attrNameLst>
                                      </p:cBhvr>
                                      <p:tavLst>
                                        <p:tav tm="0">
                                          <p:val>
                                            <p:strVal val="#ppt_x"/>
                                          </p:val>
                                        </p:tav>
                                        <p:tav tm="100000">
                                          <p:val>
                                            <p:strVal val="#ppt_x"/>
                                          </p:val>
                                        </p:tav>
                                      </p:tavLst>
                                    </p:anim>
                                    <p:anim calcmode="lin" valueType="num">
                                      <p:cBhvr additive="base">
                                        <p:cTn id="79" dur="250" fill="hold"/>
                                        <p:tgtEl>
                                          <p:spTgt spid="24"/>
                                        </p:tgtEl>
                                        <p:attrNameLst>
                                          <p:attrName>ppt_y</p:attrName>
                                        </p:attrNameLst>
                                      </p:cBhvr>
                                      <p:tavLst>
                                        <p:tav tm="0">
                                          <p:val>
                                            <p:strVal val="0-#ppt_h/2"/>
                                          </p:val>
                                        </p:tav>
                                        <p:tav tm="100000">
                                          <p:val>
                                            <p:strVal val="#ppt_y"/>
                                          </p:val>
                                        </p:tav>
                                      </p:tavLst>
                                    </p:anim>
                                  </p:childTnLst>
                                </p:cTn>
                              </p:par>
                              <p:par>
                                <p:cTn id="80" presetID="10" presetClass="entr" presetSubtype="0" fill="hold" grpId="0" nodeType="withEffect">
                                  <p:stCondLst>
                                    <p:cond delay="550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22" presetClass="entr" presetSubtype="8" fill="hold" grpId="0" nodeType="withEffect">
                                  <p:stCondLst>
                                    <p:cond delay="550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par>
                                <p:cTn id="86" presetID="53" presetClass="entr" presetSubtype="16" fill="hold" grpId="0" nodeType="withEffect">
                                  <p:stCondLst>
                                    <p:cond delay="6000"/>
                                  </p:stCondLst>
                                  <p:childTnLst>
                                    <p:set>
                                      <p:cBhvr>
                                        <p:cTn id="87" dur="1" fill="hold">
                                          <p:stCondLst>
                                            <p:cond delay="0"/>
                                          </p:stCondLst>
                                        </p:cTn>
                                        <p:tgtEl>
                                          <p:spTgt spid="22"/>
                                        </p:tgtEl>
                                        <p:attrNameLst>
                                          <p:attrName>style.visibility</p:attrName>
                                        </p:attrNameLst>
                                      </p:cBhvr>
                                      <p:to>
                                        <p:strVal val="visible"/>
                                      </p:to>
                                    </p:set>
                                    <p:anim calcmode="lin" valueType="num">
                                      <p:cBhvr>
                                        <p:cTn id="88" dur="250" fill="hold"/>
                                        <p:tgtEl>
                                          <p:spTgt spid="22"/>
                                        </p:tgtEl>
                                        <p:attrNameLst>
                                          <p:attrName>ppt_w</p:attrName>
                                        </p:attrNameLst>
                                      </p:cBhvr>
                                      <p:tavLst>
                                        <p:tav tm="0">
                                          <p:val>
                                            <p:fltVal val="0"/>
                                          </p:val>
                                        </p:tav>
                                        <p:tav tm="100000">
                                          <p:val>
                                            <p:strVal val="#ppt_w"/>
                                          </p:val>
                                        </p:tav>
                                      </p:tavLst>
                                    </p:anim>
                                    <p:anim calcmode="lin" valueType="num">
                                      <p:cBhvr>
                                        <p:cTn id="89" dur="250" fill="hold"/>
                                        <p:tgtEl>
                                          <p:spTgt spid="22"/>
                                        </p:tgtEl>
                                        <p:attrNameLst>
                                          <p:attrName>ppt_h</p:attrName>
                                        </p:attrNameLst>
                                      </p:cBhvr>
                                      <p:tavLst>
                                        <p:tav tm="0">
                                          <p:val>
                                            <p:fltVal val="0"/>
                                          </p:val>
                                        </p:tav>
                                        <p:tav tm="100000">
                                          <p:val>
                                            <p:strVal val="#ppt_h"/>
                                          </p:val>
                                        </p:tav>
                                      </p:tavLst>
                                    </p:anim>
                                    <p:animEffect transition="in" filter="fade">
                                      <p:cBhvr>
                                        <p:cTn id="90" dur="250"/>
                                        <p:tgtEl>
                                          <p:spTgt spid="22"/>
                                        </p:tgtEl>
                                      </p:cBhvr>
                                    </p:animEffect>
                                  </p:childTnLst>
                                </p:cTn>
                              </p:par>
                              <p:par>
                                <p:cTn id="91" presetID="2" presetClass="entr" presetSubtype="4" fill="hold" grpId="0" nodeType="withEffect">
                                  <p:stCondLst>
                                    <p:cond delay="6500"/>
                                  </p:stCondLst>
                                  <p:childTnLst>
                                    <p:set>
                                      <p:cBhvr>
                                        <p:cTn id="92" dur="1" fill="hold">
                                          <p:stCondLst>
                                            <p:cond delay="0"/>
                                          </p:stCondLst>
                                        </p:cTn>
                                        <p:tgtEl>
                                          <p:spTgt spid="25"/>
                                        </p:tgtEl>
                                        <p:attrNameLst>
                                          <p:attrName>style.visibility</p:attrName>
                                        </p:attrNameLst>
                                      </p:cBhvr>
                                      <p:to>
                                        <p:strVal val="visible"/>
                                      </p:to>
                                    </p:set>
                                    <p:anim calcmode="lin" valueType="num">
                                      <p:cBhvr additive="base">
                                        <p:cTn id="93" dur="250" fill="hold"/>
                                        <p:tgtEl>
                                          <p:spTgt spid="25"/>
                                        </p:tgtEl>
                                        <p:attrNameLst>
                                          <p:attrName>ppt_x</p:attrName>
                                        </p:attrNameLst>
                                      </p:cBhvr>
                                      <p:tavLst>
                                        <p:tav tm="0">
                                          <p:val>
                                            <p:strVal val="#ppt_x"/>
                                          </p:val>
                                        </p:tav>
                                        <p:tav tm="100000">
                                          <p:val>
                                            <p:strVal val="#ppt_x"/>
                                          </p:val>
                                        </p:tav>
                                      </p:tavLst>
                                    </p:anim>
                                    <p:anim calcmode="lin" valueType="num">
                                      <p:cBhvr additive="base">
                                        <p:cTn id="94" dur="250" fill="hold"/>
                                        <p:tgtEl>
                                          <p:spTgt spid="25"/>
                                        </p:tgtEl>
                                        <p:attrNameLst>
                                          <p:attrName>ppt_y</p:attrName>
                                        </p:attrNameLst>
                                      </p:cBhvr>
                                      <p:tavLst>
                                        <p:tav tm="0">
                                          <p:val>
                                            <p:strVal val="1+#ppt_h/2"/>
                                          </p:val>
                                        </p:tav>
                                        <p:tav tm="100000">
                                          <p:val>
                                            <p:strVal val="#ppt_y"/>
                                          </p:val>
                                        </p:tav>
                                      </p:tavLst>
                                    </p:anim>
                                  </p:childTnLst>
                                </p:cTn>
                              </p:par>
                              <p:par>
                                <p:cTn id="95" presetID="10" presetClass="entr" presetSubtype="0" fill="hold" grpId="0" nodeType="withEffect">
                                  <p:stCondLst>
                                    <p:cond delay="650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500"/>
                                        <p:tgtEl>
                                          <p:spTgt spid="33"/>
                                        </p:tgtEl>
                                      </p:cBhvr>
                                    </p:animEffect>
                                  </p:childTnLst>
                                </p:cTn>
                              </p:par>
                              <p:par>
                                <p:cTn id="98" presetID="22" presetClass="entr" presetSubtype="8" fill="hold" grpId="0" nodeType="withEffect">
                                  <p:stCondLst>
                                    <p:cond delay="6500"/>
                                  </p:stCondLst>
                                  <p:childTnLst>
                                    <p:set>
                                      <p:cBhvr>
                                        <p:cTn id="99" dur="1" fill="hold">
                                          <p:stCondLst>
                                            <p:cond delay="0"/>
                                          </p:stCondLst>
                                        </p:cTn>
                                        <p:tgtEl>
                                          <p:spTgt spid="27"/>
                                        </p:tgtEl>
                                        <p:attrNameLst>
                                          <p:attrName>style.visibility</p:attrName>
                                        </p:attrNameLst>
                                      </p:cBhvr>
                                      <p:to>
                                        <p:strVal val="visible"/>
                                      </p:to>
                                    </p:set>
                                    <p:animEffect transition="in" filter="wipe(lef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animBg="1"/>
      <p:bldP spid="11" grpId="0" animBg="1"/>
      <p:bldP spid="12" grpId="0"/>
      <p:bldP spid="13" grpId="0" animBg="1"/>
      <p:bldP spid="14" grpId="0" animBg="1"/>
      <p:bldP spid="15" grpId="0" animBg="1"/>
      <p:bldP spid="16" grpId="0" animBg="1"/>
      <p:bldP spid="17" grpId="0"/>
      <p:bldP spid="18" grpId="0"/>
      <p:bldP spid="19" grpId="0"/>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21" name="Group 1"/>
          <p:cNvGrpSpPr/>
          <p:nvPr/>
        </p:nvGrpSpPr>
        <p:grpSpPr>
          <a:xfrm>
            <a:off x="1" y="2397298"/>
            <a:ext cx="9145190" cy="1159579"/>
            <a:chOff x="0" y="3187371"/>
            <a:chExt cx="12192000" cy="1546463"/>
          </a:xfrm>
        </p:grpSpPr>
        <p:sp>
          <p:nvSpPr>
            <p:cNvPr id="22" name="Shape 1240"/>
            <p:cNvSpPr/>
            <p:nvPr/>
          </p:nvSpPr>
          <p:spPr>
            <a:xfrm>
              <a:off x="0" y="3187371"/>
              <a:ext cx="12192000" cy="1546463"/>
            </a:xfrm>
            <a:prstGeom prst="rect">
              <a:avLst/>
            </a:prstGeom>
            <a:solidFill>
              <a:schemeClr val="bg1">
                <a:lumMod val="85000"/>
              </a:schemeClr>
            </a:solidFill>
            <a:ln w="12700" cap="flat">
              <a:noFill/>
              <a:miter lim="400000"/>
            </a:ln>
            <a:effectLst/>
          </p:spPr>
          <p:txBody>
            <a:bodyPr wrap="square" lIns="50800" tIns="50800" rIns="50800" bIns="508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Helvetica Light"/>
                <a:ea typeface="Helvetica Light"/>
                <a:cs typeface="Helvetica Light"/>
                <a:sym typeface="Helvetica Light"/>
              </a:endParaRPr>
            </a:p>
          </p:txBody>
        </p:sp>
        <p:sp>
          <p:nvSpPr>
            <p:cNvPr id="23" name="Shape 1241"/>
            <p:cNvSpPr/>
            <p:nvPr/>
          </p:nvSpPr>
          <p:spPr>
            <a:xfrm>
              <a:off x="37002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4" name="Shape 1242"/>
            <p:cNvSpPr/>
            <p:nvPr/>
          </p:nvSpPr>
          <p:spPr>
            <a:xfrm>
              <a:off x="156235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5" name="Shape 1243"/>
            <p:cNvSpPr/>
            <p:nvPr/>
          </p:nvSpPr>
          <p:spPr>
            <a:xfrm>
              <a:off x="275468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6" name="Shape 1244"/>
            <p:cNvSpPr/>
            <p:nvPr/>
          </p:nvSpPr>
          <p:spPr>
            <a:xfrm>
              <a:off x="3947010"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7" name="Shape 1245"/>
            <p:cNvSpPr/>
            <p:nvPr/>
          </p:nvSpPr>
          <p:spPr>
            <a:xfrm>
              <a:off x="513933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8" name="Shape 1246"/>
            <p:cNvSpPr/>
            <p:nvPr/>
          </p:nvSpPr>
          <p:spPr>
            <a:xfrm>
              <a:off x="633167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29" name="Shape 1247"/>
            <p:cNvSpPr/>
            <p:nvPr/>
          </p:nvSpPr>
          <p:spPr>
            <a:xfrm>
              <a:off x="752400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30" name="Shape 1248"/>
            <p:cNvSpPr/>
            <p:nvPr/>
          </p:nvSpPr>
          <p:spPr>
            <a:xfrm>
              <a:off x="8716330"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31" name="Shape 1249"/>
            <p:cNvSpPr/>
            <p:nvPr/>
          </p:nvSpPr>
          <p:spPr>
            <a:xfrm>
              <a:off x="9908659" y="3902220"/>
              <a:ext cx="596165"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sp>
          <p:nvSpPr>
            <p:cNvPr id="32" name="Shape 1250"/>
            <p:cNvSpPr/>
            <p:nvPr/>
          </p:nvSpPr>
          <p:spPr>
            <a:xfrm>
              <a:off x="11100989" y="3902220"/>
              <a:ext cx="596166" cy="115493"/>
            </a:xfrm>
            <a:prstGeom prst="rect">
              <a:avLst/>
            </a:prstGeom>
            <a:solidFill>
              <a:srgbClr val="FFFFFF"/>
            </a:solidFill>
            <a:ln w="12700" cap="flat">
              <a:noFill/>
              <a:miter lim="400000"/>
            </a:ln>
            <a:effectLst/>
          </p:spPr>
          <p:txBody>
            <a:bodyPr wrap="square" lIns="50800" tIns="50800" rIns="50800" bIns="50800" numCol="1" anchor="ctr">
              <a:noAutofit/>
            </a:bodyPr>
            <a:lstStyle/>
            <a:p>
              <a:pPr defTabSz="685749">
                <a:defRPr sz="3100" b="1">
                  <a:latin typeface="Kontrapunkt Bob Bold"/>
                  <a:ea typeface="Kontrapunkt Bob Bold"/>
                  <a:cs typeface="Kontrapunkt Bob Bold"/>
                  <a:sym typeface="Kontrapunkt Bob Bold"/>
                </a:defRPr>
              </a:pPr>
              <a:endParaRPr sz="2300" b="1" kern="0">
                <a:solidFill>
                  <a:sysClr val="windowText" lastClr="000000"/>
                </a:solidFill>
                <a:latin typeface="Kontrapunkt Bob Bold"/>
                <a:ea typeface="Kontrapunkt Bob Bold"/>
                <a:cs typeface="Kontrapunkt Bob Bold"/>
                <a:sym typeface="Kontrapunkt Bob Bold"/>
              </a:endParaRPr>
            </a:p>
          </p:txBody>
        </p:sp>
      </p:grpSp>
      <p:grpSp>
        <p:nvGrpSpPr>
          <p:cNvPr id="33" name="Group 1257"/>
          <p:cNvGrpSpPr/>
          <p:nvPr/>
        </p:nvGrpSpPr>
        <p:grpSpPr>
          <a:xfrm rot="10800000" flipH="1">
            <a:off x="1151326" y="2891144"/>
            <a:ext cx="1098347" cy="542901"/>
            <a:chOff x="0" y="0"/>
            <a:chExt cx="3154022" cy="1635267"/>
          </a:xfrm>
          <a:solidFill>
            <a:srgbClr val="F02423"/>
          </a:solidFill>
        </p:grpSpPr>
        <p:sp>
          <p:nvSpPr>
            <p:cNvPr id="34"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35"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grpSp>
        <p:nvGrpSpPr>
          <p:cNvPr id="36" name="Group 1262"/>
          <p:cNvGrpSpPr/>
          <p:nvPr/>
        </p:nvGrpSpPr>
        <p:grpSpPr>
          <a:xfrm>
            <a:off x="2261538" y="2519171"/>
            <a:ext cx="1098347" cy="542901"/>
            <a:chOff x="0" y="0"/>
            <a:chExt cx="3154022" cy="1635267"/>
          </a:xfrm>
          <a:solidFill>
            <a:srgbClr val="F02423"/>
          </a:solidFill>
        </p:grpSpPr>
        <p:sp>
          <p:nvSpPr>
            <p:cNvPr id="37"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38"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grpSp>
        <p:nvGrpSpPr>
          <p:cNvPr id="39" name="Group 1267"/>
          <p:cNvGrpSpPr/>
          <p:nvPr/>
        </p:nvGrpSpPr>
        <p:grpSpPr>
          <a:xfrm rot="10800000" flipH="1">
            <a:off x="3371162" y="2891147"/>
            <a:ext cx="1098347" cy="542901"/>
            <a:chOff x="0" y="0"/>
            <a:chExt cx="3154022" cy="1635267"/>
          </a:xfrm>
          <a:solidFill>
            <a:srgbClr val="FF3333"/>
          </a:solidFill>
        </p:grpSpPr>
        <p:sp>
          <p:nvSpPr>
            <p:cNvPr id="40"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41"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grpSp>
        <p:nvGrpSpPr>
          <p:cNvPr id="42" name="Group 1272"/>
          <p:cNvGrpSpPr/>
          <p:nvPr/>
        </p:nvGrpSpPr>
        <p:grpSpPr>
          <a:xfrm>
            <a:off x="4479306" y="2519171"/>
            <a:ext cx="1098347" cy="542901"/>
            <a:chOff x="0" y="0"/>
            <a:chExt cx="3154022" cy="1635267"/>
          </a:xfrm>
          <a:solidFill>
            <a:srgbClr val="F02423"/>
          </a:solidFill>
        </p:grpSpPr>
        <p:sp>
          <p:nvSpPr>
            <p:cNvPr id="43"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44"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grpSp>
        <p:nvGrpSpPr>
          <p:cNvPr id="45" name="Group 1277"/>
          <p:cNvGrpSpPr/>
          <p:nvPr/>
        </p:nvGrpSpPr>
        <p:grpSpPr>
          <a:xfrm rot="10800000" flipH="1">
            <a:off x="5590997" y="2891147"/>
            <a:ext cx="1098347" cy="542901"/>
            <a:chOff x="0" y="0"/>
            <a:chExt cx="3154022" cy="1635267"/>
          </a:xfrm>
          <a:solidFill>
            <a:srgbClr val="F02423"/>
          </a:solidFill>
        </p:grpSpPr>
        <p:sp>
          <p:nvSpPr>
            <p:cNvPr id="46"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47"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grpSp>
        <p:nvGrpSpPr>
          <p:cNvPr id="48" name="Group 1282"/>
          <p:cNvGrpSpPr/>
          <p:nvPr/>
        </p:nvGrpSpPr>
        <p:grpSpPr>
          <a:xfrm>
            <a:off x="6694203" y="2519171"/>
            <a:ext cx="1098347" cy="542901"/>
            <a:chOff x="0" y="0"/>
            <a:chExt cx="3154022" cy="1635267"/>
          </a:xfrm>
          <a:solidFill>
            <a:srgbClr val="F02423"/>
          </a:solidFill>
        </p:grpSpPr>
        <p:sp>
          <p:nvSpPr>
            <p:cNvPr id="49"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0"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adFill>
              <a:gsLst>
                <a:gs pos="0">
                  <a:srgbClr val="8A0012"/>
                </a:gs>
                <a:gs pos="50000">
                  <a:srgbClr val="E01425"/>
                </a:gs>
                <a:gs pos="100000">
                  <a:srgbClr val="DF6342"/>
                </a:gs>
              </a:gsLst>
              <a:lin ang="5400000" scaled="0"/>
            </a:gradFill>
            <a:ln w="12700" cap="flat">
              <a:noFill/>
              <a:miter lim="400000"/>
            </a:ln>
            <a:effectLst/>
          </p:spPr>
          <p:txBody>
            <a:bodyPr wrap="square" lIns="38100" tIns="38100" rIns="38100" bIns="38100"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grpSp>
      <p:sp>
        <p:nvSpPr>
          <p:cNvPr id="51" name="Shape 1285"/>
          <p:cNvSpPr/>
          <p:nvPr/>
        </p:nvSpPr>
        <p:spPr>
          <a:xfrm>
            <a:off x="1155138" y="3556876"/>
            <a:ext cx="1084168"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2" name="Shape 1289"/>
          <p:cNvSpPr/>
          <p:nvPr/>
        </p:nvSpPr>
        <p:spPr>
          <a:xfrm>
            <a:off x="2261538" y="2367216"/>
            <a:ext cx="1084168"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3" name="Shape 1293"/>
          <p:cNvSpPr/>
          <p:nvPr/>
        </p:nvSpPr>
        <p:spPr>
          <a:xfrm>
            <a:off x="3376719" y="3556876"/>
            <a:ext cx="1084168"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4" name="Shape 1297"/>
          <p:cNvSpPr/>
          <p:nvPr/>
        </p:nvSpPr>
        <p:spPr>
          <a:xfrm>
            <a:off x="4483119" y="2367216"/>
            <a:ext cx="1084168"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5" name="Shape 1301"/>
          <p:cNvSpPr/>
          <p:nvPr/>
        </p:nvSpPr>
        <p:spPr>
          <a:xfrm>
            <a:off x="5598300" y="3556876"/>
            <a:ext cx="1084168"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6" name="Shape 1305"/>
          <p:cNvSpPr/>
          <p:nvPr/>
        </p:nvSpPr>
        <p:spPr>
          <a:xfrm>
            <a:off x="6704701" y="2367207"/>
            <a:ext cx="1084169" cy="29129"/>
          </a:xfrm>
          <a:prstGeom prst="rect">
            <a:avLst/>
          </a:prstGeom>
          <a:gradFill>
            <a:gsLst>
              <a:gs pos="0">
                <a:srgbClr val="8A0012"/>
              </a:gs>
              <a:gs pos="50000">
                <a:srgbClr val="E01425"/>
              </a:gs>
              <a:gs pos="100000">
                <a:srgbClr val="DF6342"/>
              </a:gs>
            </a:gsLst>
            <a:lin ang="5400000" scaled="0"/>
          </a:gradFill>
          <a:ln w="12700" cap="flat">
            <a:noFill/>
            <a:miter lim="400000"/>
          </a:ln>
          <a:effectLst/>
        </p:spPr>
        <p:txBody>
          <a:bodyPr wrap="square" lIns="38092" tIns="38092" rIns="38092" bIns="38092" numCol="1" anchor="ctr">
            <a:noAutofit/>
          </a:bodyPr>
          <a:lstStyle/>
          <a:p>
            <a:pPr defTabSz="685749">
              <a:defRPr sz="3200">
                <a:solidFill>
                  <a:srgbClr val="FFFFFF"/>
                </a:solidFill>
                <a:latin typeface="Helvetica Light"/>
                <a:ea typeface="Helvetica Light"/>
                <a:cs typeface="Helvetica Light"/>
                <a:sym typeface="Helvetica Light"/>
              </a:defRPr>
            </a:pPr>
            <a:endParaRPr sz="2400" kern="0">
              <a:solidFill>
                <a:srgbClr val="FFFFFF"/>
              </a:solidFill>
              <a:latin typeface="微软雅黑" pitchFamily="34" charset="-122"/>
              <a:ea typeface="微软雅黑" pitchFamily="34" charset="-122"/>
              <a:cs typeface="Helvetica Light"/>
              <a:sym typeface="Helvetica Light"/>
            </a:endParaRPr>
          </a:p>
        </p:txBody>
      </p:sp>
      <p:sp>
        <p:nvSpPr>
          <p:cNvPr id="57" name="Rectangle 72"/>
          <p:cNvSpPr/>
          <p:nvPr/>
        </p:nvSpPr>
        <p:spPr>
          <a:xfrm rot="20935423">
            <a:off x="1509521" y="3029510"/>
            <a:ext cx="667789" cy="207701"/>
          </a:xfrm>
          <a:prstGeom prst="rect">
            <a:avLst/>
          </a:prstGeom>
        </p:spPr>
        <p:txBody>
          <a:bodyPr wrap="square" lIns="68567" tIns="34283" rIns="68567" bIns="34283">
            <a:spAutoFit/>
          </a:bodyPr>
          <a:lstStyle/>
          <a:p>
            <a:pPr algn="ctr" defTabSz="685749"/>
            <a:r>
              <a:rPr lang="en-US" sz="900" b="1" kern="0" dirty="0" smtClean="0">
                <a:solidFill>
                  <a:sysClr val="window" lastClr="FFFFFF"/>
                </a:solidFill>
                <a:latin typeface="微软雅黑" pitchFamily="34" charset="-122"/>
                <a:ea typeface="微软雅黑" pitchFamily="34" charset="-122"/>
              </a:rPr>
              <a:t>2015</a:t>
            </a:r>
            <a:endParaRPr lang="en-US" sz="900" b="1" kern="0" dirty="0">
              <a:solidFill>
                <a:sysClr val="window" lastClr="FFFFFF"/>
              </a:solidFill>
              <a:latin typeface="微软雅黑" pitchFamily="34" charset="-122"/>
              <a:ea typeface="微软雅黑" pitchFamily="34" charset="-122"/>
            </a:endParaRPr>
          </a:p>
        </p:txBody>
      </p:sp>
      <p:sp>
        <p:nvSpPr>
          <p:cNvPr id="58" name="TextBox 57"/>
          <p:cNvSpPr txBox="1"/>
          <p:nvPr/>
        </p:nvSpPr>
        <p:spPr>
          <a:xfrm>
            <a:off x="2261903" y="1815844"/>
            <a:ext cx="1811226"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endParaRPr lang="en-US" altLang="zh-CN" sz="1100" kern="0" dirty="0">
              <a:solidFill>
                <a:sysClr val="window" lastClr="FFFFFF">
                  <a:lumMod val="50000"/>
                </a:sysClr>
              </a:solidFill>
              <a:latin typeface="微软雅黑" pitchFamily="34" charset="-122"/>
              <a:ea typeface="微软雅黑" pitchFamily="34" charset="-122"/>
            </a:endParaRP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endParaRPr lang="en-GB" altLang="zh-CN" sz="1100" kern="0" dirty="0">
              <a:solidFill>
                <a:sysClr val="window" lastClr="FFFFFF">
                  <a:lumMod val="50000"/>
                </a:sysClr>
              </a:solidFill>
              <a:latin typeface="微软雅黑" pitchFamily="34" charset="-122"/>
              <a:ea typeface="微软雅黑" pitchFamily="34" charset="-122"/>
            </a:endParaRP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endParaRPr lang="en-GB" altLang="zh-CN" sz="1100" kern="0" dirty="0">
              <a:solidFill>
                <a:sysClr val="window" lastClr="FFFFFF">
                  <a:lumMod val="50000"/>
                </a:sysClr>
              </a:solidFill>
              <a:latin typeface="微软雅黑" pitchFamily="34" charset="-122"/>
              <a:ea typeface="微软雅黑" pitchFamily="34" charset="-122"/>
            </a:endParaRPr>
          </a:p>
        </p:txBody>
      </p:sp>
      <p:sp>
        <p:nvSpPr>
          <p:cNvPr id="59" name="TextBox 58"/>
          <p:cNvSpPr txBox="1"/>
          <p:nvPr/>
        </p:nvSpPr>
        <p:spPr>
          <a:xfrm>
            <a:off x="2261907" y="1491881"/>
            <a:ext cx="1811225" cy="219291"/>
          </a:xfrm>
          <a:prstGeom prst="rect">
            <a:avLst/>
          </a:prstGeom>
          <a:noFill/>
        </p:spPr>
        <p:txBody>
          <a:bodyPr wrap="square" lIns="0" tIns="0" rIns="0" bIns="0" rtlCol="0">
            <a:spAutoFit/>
          </a:bodyPr>
          <a:lstStyle/>
          <a:p>
            <a:pPr defTabSz="685749"/>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sz="1400" b="1" kern="0" dirty="0">
              <a:solidFill>
                <a:prstClr val="black">
                  <a:lumMod val="75000"/>
                  <a:lumOff val="25000"/>
                </a:prstClr>
              </a:solidFill>
              <a:latin typeface="微软雅黑" pitchFamily="34" charset="-122"/>
              <a:ea typeface="微软雅黑" pitchFamily="34" charset="-122"/>
            </a:endParaRPr>
          </a:p>
        </p:txBody>
      </p:sp>
      <p:sp>
        <p:nvSpPr>
          <p:cNvPr id="60" name="TextBox 59"/>
          <p:cNvSpPr txBox="1"/>
          <p:nvPr/>
        </p:nvSpPr>
        <p:spPr>
          <a:xfrm>
            <a:off x="1151322" y="4030883"/>
            <a:ext cx="1811226"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p:txBody>
      </p:sp>
      <p:sp>
        <p:nvSpPr>
          <p:cNvPr id="61" name="TextBox 60"/>
          <p:cNvSpPr txBox="1"/>
          <p:nvPr/>
        </p:nvSpPr>
        <p:spPr>
          <a:xfrm>
            <a:off x="1151325" y="3739025"/>
            <a:ext cx="1811225" cy="219291"/>
          </a:xfrm>
          <a:prstGeom prst="rect">
            <a:avLst/>
          </a:prstGeom>
          <a:noFill/>
        </p:spPr>
        <p:txBody>
          <a:bodyPr wrap="square" lIns="0" tIns="0" rIns="0" bIns="0" rtlCol="0">
            <a:spAutoFit/>
          </a:bodyPr>
          <a:lstStyle/>
          <a:p>
            <a:pPr defTabSz="685749">
              <a:defRPr/>
            </a:pPr>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altLang="zh-CN" sz="1400" b="1" kern="0" dirty="0">
              <a:solidFill>
                <a:prstClr val="black">
                  <a:lumMod val="75000"/>
                  <a:lumOff val="25000"/>
                </a:prstClr>
              </a:solidFill>
              <a:latin typeface="微软雅黑" pitchFamily="34" charset="-122"/>
              <a:ea typeface="微软雅黑" pitchFamily="34" charset="-122"/>
            </a:endParaRPr>
          </a:p>
        </p:txBody>
      </p:sp>
      <p:sp>
        <p:nvSpPr>
          <p:cNvPr id="62" name="Rectangle 137"/>
          <p:cNvSpPr/>
          <p:nvPr/>
        </p:nvSpPr>
        <p:spPr>
          <a:xfrm rot="594578">
            <a:off x="2621891" y="2694080"/>
            <a:ext cx="667789" cy="207701"/>
          </a:xfrm>
          <a:prstGeom prst="rect">
            <a:avLst/>
          </a:prstGeom>
        </p:spPr>
        <p:txBody>
          <a:bodyPr wrap="square" lIns="68567" tIns="34283" rIns="68567" bIns="34283">
            <a:spAutoFit/>
          </a:bodyPr>
          <a:lstStyle/>
          <a:p>
            <a:pPr algn="ctr" defTabSz="685749"/>
            <a:r>
              <a:rPr lang="en-US" sz="900" b="1" kern="0" dirty="0" smtClean="0">
                <a:solidFill>
                  <a:sysClr val="window" lastClr="FFFFFF"/>
                </a:solidFill>
                <a:latin typeface="微软雅黑" pitchFamily="34" charset="-122"/>
                <a:ea typeface="微软雅黑" pitchFamily="34" charset="-122"/>
              </a:rPr>
              <a:t>2016</a:t>
            </a:r>
            <a:endParaRPr lang="en-US" sz="900" b="1" kern="0" dirty="0">
              <a:solidFill>
                <a:sysClr val="window" lastClr="FFFFFF"/>
              </a:solidFill>
              <a:latin typeface="微软雅黑" pitchFamily="34" charset="-122"/>
              <a:ea typeface="微软雅黑" pitchFamily="34" charset="-122"/>
            </a:endParaRPr>
          </a:p>
        </p:txBody>
      </p:sp>
      <p:sp>
        <p:nvSpPr>
          <p:cNvPr id="63" name="Rectangle 142"/>
          <p:cNvSpPr/>
          <p:nvPr/>
        </p:nvSpPr>
        <p:spPr>
          <a:xfrm rot="20856684">
            <a:off x="3724410" y="3031791"/>
            <a:ext cx="667789" cy="207701"/>
          </a:xfrm>
          <a:prstGeom prst="rect">
            <a:avLst/>
          </a:prstGeom>
        </p:spPr>
        <p:txBody>
          <a:bodyPr wrap="square" lIns="68567" tIns="34283" rIns="68567" bIns="34283">
            <a:spAutoFit/>
          </a:bodyPr>
          <a:lstStyle/>
          <a:p>
            <a:pPr algn="ctr" defTabSz="685749"/>
            <a:r>
              <a:rPr lang="en-US" sz="900" b="1" kern="0" dirty="0" smtClean="0">
                <a:solidFill>
                  <a:sysClr val="window" lastClr="FFFFFF"/>
                </a:solidFill>
                <a:latin typeface="微软雅黑" pitchFamily="34" charset="-122"/>
                <a:ea typeface="微软雅黑" pitchFamily="34" charset="-122"/>
              </a:rPr>
              <a:t>2017</a:t>
            </a:r>
            <a:endParaRPr lang="en-US" sz="900" b="1" kern="0" dirty="0">
              <a:solidFill>
                <a:sysClr val="window" lastClr="FFFFFF"/>
              </a:solidFill>
              <a:latin typeface="微软雅黑" pitchFamily="34" charset="-122"/>
              <a:ea typeface="微软雅黑" pitchFamily="34" charset="-122"/>
            </a:endParaRPr>
          </a:p>
        </p:txBody>
      </p:sp>
      <p:sp>
        <p:nvSpPr>
          <p:cNvPr id="64" name="Rectangle 143"/>
          <p:cNvSpPr/>
          <p:nvPr/>
        </p:nvSpPr>
        <p:spPr>
          <a:xfrm rot="630609">
            <a:off x="4848977" y="2697330"/>
            <a:ext cx="667789" cy="207701"/>
          </a:xfrm>
          <a:prstGeom prst="rect">
            <a:avLst/>
          </a:prstGeom>
        </p:spPr>
        <p:txBody>
          <a:bodyPr wrap="square" lIns="68567" tIns="34283" rIns="68567" bIns="34283">
            <a:spAutoFit/>
          </a:bodyPr>
          <a:lstStyle/>
          <a:p>
            <a:pPr algn="ctr" defTabSz="685749"/>
            <a:r>
              <a:rPr lang="en-US" sz="900" b="1" kern="0" dirty="0" smtClean="0">
                <a:solidFill>
                  <a:sysClr val="window" lastClr="FFFFFF"/>
                </a:solidFill>
                <a:latin typeface="微软雅黑" pitchFamily="34" charset="-122"/>
                <a:ea typeface="微软雅黑" pitchFamily="34" charset="-122"/>
              </a:rPr>
              <a:t>2018</a:t>
            </a:r>
            <a:endParaRPr lang="en-US" sz="900" b="1" kern="0" dirty="0">
              <a:solidFill>
                <a:sysClr val="window" lastClr="FFFFFF"/>
              </a:solidFill>
              <a:latin typeface="微软雅黑" pitchFamily="34" charset="-122"/>
              <a:ea typeface="微软雅黑" pitchFamily="34" charset="-122"/>
            </a:endParaRPr>
          </a:p>
        </p:txBody>
      </p:sp>
      <p:sp>
        <p:nvSpPr>
          <p:cNvPr id="65" name="Rectangle 144"/>
          <p:cNvSpPr/>
          <p:nvPr/>
        </p:nvSpPr>
        <p:spPr>
          <a:xfrm rot="20816511">
            <a:off x="5957011" y="3025805"/>
            <a:ext cx="667789" cy="207701"/>
          </a:xfrm>
          <a:prstGeom prst="rect">
            <a:avLst/>
          </a:prstGeom>
        </p:spPr>
        <p:txBody>
          <a:bodyPr wrap="square" lIns="68567" tIns="34283" rIns="68567" bIns="34283">
            <a:spAutoFit/>
          </a:bodyPr>
          <a:lstStyle/>
          <a:p>
            <a:pPr algn="ctr" defTabSz="685749"/>
            <a:r>
              <a:rPr lang="en-US" sz="900" b="1" kern="0" dirty="0" smtClean="0">
                <a:solidFill>
                  <a:sysClr val="window" lastClr="FFFFFF"/>
                </a:solidFill>
                <a:latin typeface="微软雅黑" pitchFamily="34" charset="-122"/>
                <a:ea typeface="微软雅黑" pitchFamily="34" charset="-122"/>
              </a:rPr>
              <a:t>2019</a:t>
            </a:r>
            <a:endParaRPr lang="en-US" sz="900" b="1" kern="0" dirty="0">
              <a:solidFill>
                <a:sysClr val="window" lastClr="FFFFFF"/>
              </a:solidFill>
              <a:latin typeface="微软雅黑" pitchFamily="34" charset="-122"/>
              <a:ea typeface="微软雅黑" pitchFamily="34" charset="-122"/>
            </a:endParaRPr>
          </a:p>
        </p:txBody>
      </p:sp>
      <p:sp>
        <p:nvSpPr>
          <p:cNvPr id="66" name="Rectangle 145"/>
          <p:cNvSpPr/>
          <p:nvPr/>
        </p:nvSpPr>
        <p:spPr>
          <a:xfrm rot="847487">
            <a:off x="7070003" y="2682507"/>
            <a:ext cx="667789" cy="207701"/>
          </a:xfrm>
          <a:prstGeom prst="rect">
            <a:avLst/>
          </a:prstGeom>
        </p:spPr>
        <p:txBody>
          <a:bodyPr wrap="square" lIns="68567" tIns="34283" rIns="68567" bIns="34283">
            <a:spAutoFit/>
          </a:bodyPr>
          <a:lstStyle/>
          <a:p>
            <a:pPr algn="ctr" defTabSz="685749"/>
            <a:r>
              <a:rPr lang="en-US" sz="900" b="1" kern="0" dirty="0">
                <a:solidFill>
                  <a:sysClr val="window" lastClr="FFFFFF"/>
                </a:solidFill>
                <a:latin typeface="微软雅黑" pitchFamily="34" charset="-122"/>
                <a:ea typeface="微软雅黑" pitchFamily="34" charset="-122"/>
              </a:rPr>
              <a:t>NOW</a:t>
            </a:r>
          </a:p>
        </p:txBody>
      </p:sp>
      <p:sp>
        <p:nvSpPr>
          <p:cNvPr id="67" name="TextBox 66"/>
          <p:cNvSpPr txBox="1"/>
          <p:nvPr/>
        </p:nvSpPr>
        <p:spPr>
          <a:xfrm>
            <a:off x="4479303" y="1815844"/>
            <a:ext cx="1811226"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p:txBody>
      </p:sp>
      <p:sp>
        <p:nvSpPr>
          <p:cNvPr id="68" name="TextBox 67"/>
          <p:cNvSpPr txBox="1"/>
          <p:nvPr/>
        </p:nvSpPr>
        <p:spPr>
          <a:xfrm>
            <a:off x="4479307" y="1491881"/>
            <a:ext cx="1811225" cy="219291"/>
          </a:xfrm>
          <a:prstGeom prst="rect">
            <a:avLst/>
          </a:prstGeom>
          <a:noFill/>
        </p:spPr>
        <p:txBody>
          <a:bodyPr wrap="square" lIns="0" tIns="0" rIns="0" bIns="0" rtlCol="0">
            <a:spAutoFit/>
          </a:bodyPr>
          <a:lstStyle/>
          <a:p>
            <a:pPr defTabSz="685749">
              <a:defRPr/>
            </a:pPr>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altLang="zh-CN" sz="1400" b="1" kern="0" dirty="0">
              <a:solidFill>
                <a:prstClr val="black">
                  <a:lumMod val="75000"/>
                  <a:lumOff val="25000"/>
                </a:prstClr>
              </a:solidFill>
              <a:latin typeface="微软雅黑" pitchFamily="34" charset="-122"/>
              <a:ea typeface="微软雅黑" pitchFamily="34" charset="-122"/>
            </a:endParaRPr>
          </a:p>
        </p:txBody>
      </p:sp>
      <p:sp>
        <p:nvSpPr>
          <p:cNvPr id="69" name="TextBox 68"/>
          <p:cNvSpPr txBox="1"/>
          <p:nvPr/>
        </p:nvSpPr>
        <p:spPr>
          <a:xfrm>
            <a:off x="6702581" y="1815844"/>
            <a:ext cx="1317257"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p:txBody>
      </p:sp>
      <p:sp>
        <p:nvSpPr>
          <p:cNvPr id="70" name="TextBox 69"/>
          <p:cNvSpPr txBox="1"/>
          <p:nvPr/>
        </p:nvSpPr>
        <p:spPr>
          <a:xfrm>
            <a:off x="6702581" y="1491881"/>
            <a:ext cx="1811225" cy="219291"/>
          </a:xfrm>
          <a:prstGeom prst="rect">
            <a:avLst/>
          </a:prstGeom>
          <a:noFill/>
        </p:spPr>
        <p:txBody>
          <a:bodyPr wrap="square" lIns="0" tIns="0" rIns="0" bIns="0" rtlCol="0">
            <a:spAutoFit/>
          </a:bodyPr>
          <a:lstStyle/>
          <a:p>
            <a:pPr defTabSz="685749">
              <a:defRPr/>
            </a:pPr>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altLang="zh-CN" sz="1400" b="1" kern="0" dirty="0">
              <a:solidFill>
                <a:prstClr val="black">
                  <a:lumMod val="75000"/>
                  <a:lumOff val="25000"/>
                </a:prstClr>
              </a:solidFill>
              <a:latin typeface="微软雅黑" pitchFamily="34" charset="-122"/>
              <a:ea typeface="微软雅黑" pitchFamily="34" charset="-122"/>
            </a:endParaRPr>
          </a:p>
        </p:txBody>
      </p:sp>
      <p:sp>
        <p:nvSpPr>
          <p:cNvPr id="71" name="TextBox 70"/>
          <p:cNvSpPr txBox="1"/>
          <p:nvPr/>
        </p:nvSpPr>
        <p:spPr>
          <a:xfrm>
            <a:off x="3371157" y="4030883"/>
            <a:ext cx="1811226"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p:txBody>
      </p:sp>
      <p:sp>
        <p:nvSpPr>
          <p:cNvPr id="72" name="TextBox 71"/>
          <p:cNvSpPr txBox="1"/>
          <p:nvPr/>
        </p:nvSpPr>
        <p:spPr>
          <a:xfrm>
            <a:off x="3371161" y="3729509"/>
            <a:ext cx="1811225" cy="219291"/>
          </a:xfrm>
          <a:prstGeom prst="rect">
            <a:avLst/>
          </a:prstGeom>
          <a:noFill/>
        </p:spPr>
        <p:txBody>
          <a:bodyPr wrap="square" lIns="0" tIns="0" rIns="0" bIns="0" rtlCol="0">
            <a:spAutoFit/>
          </a:bodyPr>
          <a:lstStyle/>
          <a:p>
            <a:pPr defTabSz="685749">
              <a:defRPr/>
            </a:pPr>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altLang="zh-CN" sz="1400" b="1" kern="0" dirty="0">
              <a:solidFill>
                <a:prstClr val="black">
                  <a:lumMod val="75000"/>
                  <a:lumOff val="25000"/>
                </a:prstClr>
              </a:solidFill>
              <a:latin typeface="微软雅黑" pitchFamily="34" charset="-122"/>
              <a:ea typeface="微软雅黑" pitchFamily="34" charset="-122"/>
            </a:endParaRPr>
          </a:p>
        </p:txBody>
      </p:sp>
      <p:sp>
        <p:nvSpPr>
          <p:cNvPr id="73" name="TextBox 72"/>
          <p:cNvSpPr txBox="1"/>
          <p:nvPr/>
        </p:nvSpPr>
        <p:spPr>
          <a:xfrm>
            <a:off x="5594432" y="4030883"/>
            <a:ext cx="1811226" cy="519373"/>
          </a:xfrm>
          <a:prstGeom prst="rect">
            <a:avLst/>
          </a:prstGeom>
          <a:noFill/>
        </p:spPr>
        <p:txBody>
          <a:bodyPr wrap="square" lIns="0" tIns="0" rIns="0" bIns="0" rtlCol="0">
            <a:spAutoFit/>
          </a:bodyPr>
          <a:lstStyle/>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a:p>
            <a:pPr defTabSz="685749"/>
            <a:r>
              <a:rPr lang="zh-CN" altLang="en-US" sz="1100" kern="0" dirty="0">
                <a:solidFill>
                  <a:sysClr val="window" lastClr="FFFFFF">
                    <a:lumMod val="50000"/>
                  </a:sysClr>
                </a:solidFill>
                <a:latin typeface="微软雅黑" pitchFamily="34" charset="-122"/>
                <a:ea typeface="微软雅黑" pitchFamily="34" charset="-122"/>
              </a:rPr>
              <a:t>单击添加文本内容</a:t>
            </a:r>
          </a:p>
        </p:txBody>
      </p:sp>
      <p:sp>
        <p:nvSpPr>
          <p:cNvPr id="74" name="TextBox 73"/>
          <p:cNvSpPr txBox="1"/>
          <p:nvPr/>
        </p:nvSpPr>
        <p:spPr>
          <a:xfrm>
            <a:off x="5594435" y="3736565"/>
            <a:ext cx="1811225" cy="219291"/>
          </a:xfrm>
          <a:prstGeom prst="rect">
            <a:avLst/>
          </a:prstGeom>
          <a:noFill/>
        </p:spPr>
        <p:txBody>
          <a:bodyPr wrap="square" lIns="0" tIns="0" rIns="0" bIns="0" rtlCol="0">
            <a:spAutoFit/>
          </a:bodyPr>
          <a:lstStyle/>
          <a:p>
            <a:pPr defTabSz="685749">
              <a:defRPr/>
            </a:pPr>
            <a:r>
              <a:rPr lang="zh-CN" altLang="en-US" sz="1400" b="1" kern="0" dirty="0">
                <a:solidFill>
                  <a:prstClr val="black">
                    <a:lumMod val="75000"/>
                    <a:lumOff val="25000"/>
                  </a:prstClr>
                </a:solidFill>
                <a:latin typeface="微软雅黑" pitchFamily="34" charset="-122"/>
                <a:ea typeface="微软雅黑" pitchFamily="34" charset="-122"/>
              </a:rPr>
              <a:t>添加标题</a:t>
            </a:r>
            <a:endParaRPr lang="en-GB" altLang="zh-CN" sz="1400" b="1" kern="0" dirty="0">
              <a:solidFill>
                <a:prstClr val="black">
                  <a:lumMod val="75000"/>
                  <a:lumOff val="2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57"/>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strips(downRight)">
                                      <p:cBhvr>
                                        <p:cTn id="21" dur="500"/>
                                        <p:tgtEl>
                                          <p:spTgt spid="51"/>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62"/>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strips(upRight)">
                                      <p:cBhvr>
                                        <p:cTn id="38" dur="500"/>
                                        <p:tgtEl>
                                          <p:spTgt spid="52"/>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fade">
                                      <p:cBhvr>
                                        <p:cTn id="45" dur="500"/>
                                        <p:tgtEl>
                                          <p:spTgt spid="59"/>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strips(downRight)">
                                      <p:cBhvr>
                                        <p:cTn id="55" dur="500"/>
                                        <p:tgtEl>
                                          <p:spTgt spid="53"/>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fade">
                                      <p:cBhvr>
                                        <p:cTn id="59" dur="500"/>
                                        <p:tgtEl>
                                          <p:spTgt spid="7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fade">
                                      <p:cBhvr>
                                        <p:cTn id="62" dur="500"/>
                                        <p:tgtEl>
                                          <p:spTgt spid="7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64"/>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54"/>
                                        </p:tgtEl>
                                        <p:attrNameLst>
                                          <p:attrName>style.visibility</p:attrName>
                                        </p:attrNameLst>
                                      </p:cBhvr>
                                      <p:to>
                                        <p:strVal val="visible"/>
                                      </p:to>
                                    </p:set>
                                    <p:animEffect transition="in" filter="strips(upRight)">
                                      <p:cBhvr>
                                        <p:cTn id="72" dur="500"/>
                                        <p:tgtEl>
                                          <p:spTgt spid="54"/>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500"/>
                                        <p:tgtEl>
                                          <p:spTgt spid="45"/>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65"/>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strips(downRight)">
                                      <p:cBhvr>
                                        <p:cTn id="89" dur="500"/>
                                        <p:tgtEl>
                                          <p:spTgt spid="55"/>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4"/>
                                        </p:tgtEl>
                                        <p:attrNameLst>
                                          <p:attrName>style.visibility</p:attrName>
                                        </p:attrNameLst>
                                      </p:cBhvr>
                                      <p:to>
                                        <p:strVal val="visible"/>
                                      </p:to>
                                    </p:set>
                                    <p:animEffect transition="in" filter="fade">
                                      <p:cBhvr>
                                        <p:cTn id="93" dur="500"/>
                                        <p:tgtEl>
                                          <p:spTgt spid="7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fade">
                                      <p:cBhvr>
                                        <p:cTn id="96" dur="500"/>
                                        <p:tgtEl>
                                          <p:spTgt spid="73"/>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fade">
                                      <p:cBhvr>
                                        <p:cTn id="100" dur="500"/>
                                        <p:tgtEl>
                                          <p:spTgt spid="48"/>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66"/>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56"/>
                                        </p:tgtEl>
                                        <p:attrNameLst>
                                          <p:attrName>style.visibility</p:attrName>
                                        </p:attrNameLst>
                                      </p:cBhvr>
                                      <p:to>
                                        <p:strVal val="visible"/>
                                      </p:to>
                                    </p:set>
                                    <p:animEffect transition="in" filter="strips(upRight)">
                                      <p:cBhvr>
                                        <p:cTn id="106" dur="500"/>
                                        <p:tgtEl>
                                          <p:spTgt spid="56"/>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69"/>
                                        </p:tgtEl>
                                        <p:attrNameLst>
                                          <p:attrName>style.visibility</p:attrName>
                                        </p:attrNameLst>
                                      </p:cBhvr>
                                      <p:to>
                                        <p:strVal val="visible"/>
                                      </p:to>
                                    </p:set>
                                    <p:animEffect transition="in" filter="fade">
                                      <p:cBhvr>
                                        <p:cTn id="110" dur="500"/>
                                        <p:tgtEl>
                                          <p:spTgt spid="69"/>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70"/>
                                        </p:tgtEl>
                                        <p:attrNameLst>
                                          <p:attrName>style.visibility</p:attrName>
                                        </p:attrNameLst>
                                      </p:cBhvr>
                                      <p:to>
                                        <p:strVal val="visible"/>
                                      </p:to>
                                    </p:set>
                                    <p:animEffect transition="in" filter="fade">
                                      <p:cBhvr>
                                        <p:cTn id="11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1" grpId="0" animBg="1"/>
      <p:bldP spid="52" grpId="0" animBg="1"/>
      <p:bldP spid="53" grpId="0" animBg="1"/>
      <p:bldP spid="54" grpId="0" animBg="1"/>
      <p:bldP spid="55" grpId="0" animBg="1"/>
      <p:bldP spid="56" grpId="0" animBg="1"/>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9" name="组合 8"/>
          <p:cNvGrpSpPr>
            <a:grpSpLocks/>
          </p:cNvGrpSpPr>
          <p:nvPr/>
        </p:nvGrpSpPr>
        <p:grpSpPr bwMode="auto">
          <a:xfrm>
            <a:off x="6338891" y="2371726"/>
            <a:ext cx="2243137" cy="2243138"/>
            <a:chOff x="768366" y="1765300"/>
            <a:chExt cx="2992140" cy="2992140"/>
          </a:xfrm>
        </p:grpSpPr>
        <p:sp>
          <p:nvSpPr>
            <p:cNvPr id="10" name="椭圆 9"/>
            <p:cNvSpPr/>
            <p:nvPr/>
          </p:nvSpPr>
          <p:spPr bwMode="auto">
            <a:xfrm>
              <a:off x="768366" y="1765300"/>
              <a:ext cx="2992140" cy="2992140"/>
            </a:xfrm>
            <a:prstGeom prst="ellipse">
              <a:avLst/>
            </a:prstGeom>
            <a:gradFill>
              <a:gsLst>
                <a:gs pos="0">
                  <a:srgbClr val="8A0012"/>
                </a:gs>
                <a:gs pos="50000">
                  <a:srgbClr val="E01425"/>
                </a:gs>
                <a:gs pos="100000">
                  <a:srgbClr val="DF6342"/>
                </a:gs>
              </a:gsLst>
              <a:lin ang="5400000" scaled="0"/>
            </a:grad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sp>
          <p:nvSpPr>
            <p:cNvPr id="11" name="椭圆 10"/>
            <p:cNvSpPr/>
            <p:nvPr/>
          </p:nvSpPr>
          <p:spPr bwMode="auto">
            <a:xfrm>
              <a:off x="920832" y="1917766"/>
              <a:ext cx="2687208" cy="2687209"/>
            </a:xfrm>
            <a:prstGeom prst="ellipse">
              <a:avLst/>
            </a:prstGeom>
            <a:blipFill>
              <a:blip r:embed="rId3" cstate="print"/>
              <a:stretch>
                <a:fillRect/>
              </a:stretch>
            </a:blip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grpSp>
      <p:grpSp>
        <p:nvGrpSpPr>
          <p:cNvPr id="12" name="组合 11"/>
          <p:cNvGrpSpPr>
            <a:grpSpLocks/>
          </p:cNvGrpSpPr>
          <p:nvPr/>
        </p:nvGrpSpPr>
        <p:grpSpPr bwMode="auto">
          <a:xfrm>
            <a:off x="3332166" y="1077916"/>
            <a:ext cx="2243137" cy="2243137"/>
            <a:chOff x="768366" y="1765300"/>
            <a:chExt cx="2992140" cy="2992140"/>
          </a:xfrm>
        </p:grpSpPr>
        <p:sp>
          <p:nvSpPr>
            <p:cNvPr id="13" name="椭圆 12"/>
            <p:cNvSpPr/>
            <p:nvPr/>
          </p:nvSpPr>
          <p:spPr bwMode="auto">
            <a:xfrm>
              <a:off x="768366" y="1765300"/>
              <a:ext cx="2992140" cy="2992140"/>
            </a:xfrm>
            <a:prstGeom prst="ellipse">
              <a:avLst/>
            </a:prstGeom>
            <a:gradFill>
              <a:gsLst>
                <a:gs pos="0">
                  <a:srgbClr val="8A0012"/>
                </a:gs>
                <a:gs pos="50000">
                  <a:srgbClr val="E01425"/>
                </a:gs>
                <a:gs pos="100000">
                  <a:srgbClr val="DF6342"/>
                </a:gs>
              </a:gsLst>
              <a:lin ang="5400000" scaled="0"/>
            </a:grad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sp>
          <p:nvSpPr>
            <p:cNvPr id="14" name="椭圆 13"/>
            <p:cNvSpPr/>
            <p:nvPr/>
          </p:nvSpPr>
          <p:spPr bwMode="auto">
            <a:xfrm>
              <a:off x="920832" y="1917766"/>
              <a:ext cx="2687208" cy="2687208"/>
            </a:xfrm>
            <a:prstGeom prst="ellipse">
              <a:avLst/>
            </a:prstGeom>
            <a:blipFill>
              <a:blip r:embed="rId4" cstate="print"/>
              <a:stretch>
                <a:fillRect/>
              </a:stretch>
            </a:blip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grpSp>
      <p:grpSp>
        <p:nvGrpSpPr>
          <p:cNvPr id="15" name="组合 14"/>
          <p:cNvGrpSpPr>
            <a:grpSpLocks/>
          </p:cNvGrpSpPr>
          <p:nvPr/>
        </p:nvGrpSpPr>
        <p:grpSpPr bwMode="auto">
          <a:xfrm>
            <a:off x="612775" y="2727328"/>
            <a:ext cx="2243138" cy="2244725"/>
            <a:chOff x="768366" y="1765300"/>
            <a:chExt cx="2992140" cy="2992140"/>
          </a:xfrm>
        </p:grpSpPr>
        <p:sp>
          <p:nvSpPr>
            <p:cNvPr id="16" name="椭圆 15"/>
            <p:cNvSpPr/>
            <p:nvPr/>
          </p:nvSpPr>
          <p:spPr bwMode="auto">
            <a:xfrm>
              <a:off x="768366" y="1765300"/>
              <a:ext cx="2992140" cy="2992140"/>
            </a:xfrm>
            <a:prstGeom prst="ellipse">
              <a:avLst/>
            </a:prstGeom>
            <a:gradFill>
              <a:gsLst>
                <a:gs pos="0">
                  <a:srgbClr val="8A0012"/>
                </a:gs>
                <a:gs pos="50000">
                  <a:srgbClr val="E01425"/>
                </a:gs>
                <a:gs pos="100000">
                  <a:srgbClr val="DF6342"/>
                </a:gs>
              </a:gsLst>
              <a:lin ang="5400000" scaled="0"/>
            </a:grad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sp>
          <p:nvSpPr>
            <p:cNvPr id="17" name="椭圆 16"/>
            <p:cNvSpPr/>
            <p:nvPr/>
          </p:nvSpPr>
          <p:spPr bwMode="auto">
            <a:xfrm>
              <a:off x="920832" y="1917658"/>
              <a:ext cx="2687209" cy="2687424"/>
            </a:xfrm>
            <a:prstGeom prst="ellipse">
              <a:avLst/>
            </a:prstGeom>
            <a:blipFill>
              <a:blip r:embed="rId5" cstate="print"/>
              <a:stretch>
                <a:fillRect/>
              </a:stretch>
            </a:blipFill>
            <a:ln w="9525" cap="flat" cmpd="sng" algn="ctr">
              <a:noFill/>
              <a:prstDash val="solid"/>
              <a:round/>
              <a:headEnd type="none" w="med" len="med"/>
              <a:tailEnd type="none" w="med" len="med"/>
            </a:ln>
            <a:effectLst/>
            <a:extLst/>
          </p:spPr>
          <p:txBody>
            <a:bodyPr/>
            <a:lstStyle/>
            <a:p>
              <a:pPr defTabSz="685566">
                <a:defRPr/>
              </a:pPr>
              <a:endParaRPr lang="zh-CN" altLang="en-US" sz="1100" kern="0">
                <a:solidFill>
                  <a:prstClr val="black"/>
                </a:solidFill>
                <a:latin typeface="Calibri"/>
                <a:ea typeface="微软雅黑"/>
              </a:endParaRPr>
            </a:p>
          </p:txBody>
        </p:sp>
      </p:grpSp>
      <p:sp>
        <p:nvSpPr>
          <p:cNvPr id="18" name="椭圆 17"/>
          <p:cNvSpPr/>
          <p:nvPr/>
        </p:nvSpPr>
        <p:spPr bwMode="auto">
          <a:xfrm>
            <a:off x="550866" y="2698750"/>
            <a:ext cx="720725" cy="719138"/>
          </a:xfrm>
          <a:prstGeom prst="ellipse">
            <a:avLst/>
          </a:pr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lgn="ctr">
              <a:defRPr/>
            </a:pPr>
            <a:endParaRPr lang="zh-CN" altLang="en-US" sz="1400" kern="0">
              <a:solidFill>
                <a:prstClr val="black">
                  <a:lumMod val="85000"/>
                  <a:lumOff val="15000"/>
                </a:prstClr>
              </a:solidFill>
              <a:latin typeface="微软雅黑"/>
              <a:ea typeface="微软雅黑"/>
            </a:endParaRPr>
          </a:p>
        </p:txBody>
      </p:sp>
      <p:sp>
        <p:nvSpPr>
          <p:cNvPr id="19" name="椭圆 18"/>
          <p:cNvSpPr/>
          <p:nvPr/>
        </p:nvSpPr>
        <p:spPr bwMode="auto">
          <a:xfrm>
            <a:off x="3422653" y="874716"/>
            <a:ext cx="720725" cy="720725"/>
          </a:xfrm>
          <a:prstGeom prst="ellipse">
            <a:avLst/>
          </a:pr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lgn="ctr">
              <a:defRPr/>
            </a:pPr>
            <a:endParaRPr lang="zh-CN" altLang="en-US" sz="1400" kern="0">
              <a:solidFill>
                <a:sysClr val="window" lastClr="FFFFFF"/>
              </a:solidFill>
              <a:latin typeface="微软雅黑"/>
              <a:ea typeface="微软雅黑"/>
            </a:endParaRPr>
          </a:p>
        </p:txBody>
      </p:sp>
      <p:sp>
        <p:nvSpPr>
          <p:cNvPr id="20" name="椭圆 19"/>
          <p:cNvSpPr/>
          <p:nvPr/>
        </p:nvSpPr>
        <p:spPr bwMode="auto">
          <a:xfrm>
            <a:off x="6337300" y="2395541"/>
            <a:ext cx="719138" cy="720725"/>
          </a:xfrm>
          <a:prstGeom prst="ellipse">
            <a:avLst/>
          </a:prstGeom>
          <a:gradFill>
            <a:gsLst>
              <a:gs pos="0">
                <a:srgbClr val="8A0012"/>
              </a:gs>
              <a:gs pos="50000">
                <a:srgbClr val="E01425"/>
              </a:gs>
              <a:gs pos="100000">
                <a:srgbClr val="DF6342"/>
              </a:gs>
            </a:gsLst>
            <a:lin ang="5400000" scaled="0"/>
          </a:gradFill>
          <a:ln w="12700" cmpd="sng">
            <a:noFill/>
            <a:miter lim="800000"/>
            <a:headEnd/>
            <a:tailEnd/>
          </a:ln>
          <a:extLst/>
        </p:spPr>
        <p:txBody>
          <a:bodyPr lIns="91434" tIns="45717" rIns="91434" bIns="45717" anchor="ctr"/>
          <a:lstStyle/>
          <a:p>
            <a:pPr algn="ctr">
              <a:defRPr/>
            </a:pPr>
            <a:endParaRPr lang="zh-CN" altLang="en-US" sz="1400" kern="0">
              <a:solidFill>
                <a:sysClr val="window" lastClr="FFFFFF"/>
              </a:solidFill>
              <a:latin typeface="微软雅黑"/>
              <a:ea typeface="微软雅黑"/>
            </a:endParaRPr>
          </a:p>
        </p:txBody>
      </p:sp>
      <p:sp>
        <p:nvSpPr>
          <p:cNvPr id="21" name="TextBox 20"/>
          <p:cNvSpPr txBox="1">
            <a:spLocks noChangeArrowheads="1"/>
          </p:cNvSpPr>
          <p:nvPr/>
        </p:nvSpPr>
        <p:spPr bwMode="auto">
          <a:xfrm>
            <a:off x="659255" y="2882902"/>
            <a:ext cx="503945"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400" kern="0" dirty="0">
                <a:solidFill>
                  <a:sysClr val="window" lastClr="FFFFFF"/>
                </a:solidFill>
                <a:latin typeface="微软雅黑" pitchFamily="34" charset="-122"/>
                <a:ea typeface="微软雅黑" pitchFamily="34" charset="-122"/>
              </a:rPr>
              <a:t>标题</a:t>
            </a:r>
          </a:p>
        </p:txBody>
      </p:sp>
      <p:sp>
        <p:nvSpPr>
          <p:cNvPr id="22" name="TextBox 21"/>
          <p:cNvSpPr txBox="1">
            <a:spLocks noChangeArrowheads="1"/>
          </p:cNvSpPr>
          <p:nvPr/>
        </p:nvSpPr>
        <p:spPr bwMode="auto">
          <a:xfrm>
            <a:off x="3528661" y="1087440"/>
            <a:ext cx="503945"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400" kern="0" dirty="0">
                <a:solidFill>
                  <a:sysClr val="window" lastClr="FFFFFF"/>
                </a:solidFill>
                <a:latin typeface="微软雅黑" pitchFamily="34" charset="-122"/>
                <a:ea typeface="微软雅黑" pitchFamily="34" charset="-122"/>
              </a:rPr>
              <a:t>标题</a:t>
            </a:r>
          </a:p>
        </p:txBody>
      </p:sp>
      <p:sp>
        <p:nvSpPr>
          <p:cNvPr id="23" name="TextBox 22"/>
          <p:cNvSpPr txBox="1">
            <a:spLocks noChangeArrowheads="1"/>
          </p:cNvSpPr>
          <p:nvPr/>
        </p:nvSpPr>
        <p:spPr bwMode="auto">
          <a:xfrm>
            <a:off x="6455217" y="2595565"/>
            <a:ext cx="503945" cy="28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defRPr/>
            </a:pPr>
            <a:r>
              <a:rPr lang="zh-CN" altLang="en-US" sz="1400" kern="0" dirty="0">
                <a:solidFill>
                  <a:sysClr val="window" lastClr="FFFFFF"/>
                </a:solidFill>
                <a:latin typeface="微软雅黑" pitchFamily="34" charset="-122"/>
                <a:ea typeface="微软雅黑" pitchFamily="34" charset="-122"/>
              </a:rPr>
              <a:t>标题</a:t>
            </a:r>
          </a:p>
        </p:txBody>
      </p:sp>
      <p:sp>
        <p:nvSpPr>
          <p:cNvPr id="24" name="TextBox 23"/>
          <p:cNvSpPr txBox="1">
            <a:spLocks noChangeArrowheads="1"/>
          </p:cNvSpPr>
          <p:nvPr/>
        </p:nvSpPr>
        <p:spPr bwMode="auto">
          <a:xfrm>
            <a:off x="801688" y="1379539"/>
            <a:ext cx="1943100" cy="96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100">
                <a:solidFill>
                  <a:srgbClr val="000000"/>
                </a:solidFill>
                <a:latin typeface="微软雅黑" pitchFamily="34" charset="-122"/>
                <a:ea typeface="微软雅黑" pitchFamily="34" charset="-122"/>
              </a:rPr>
              <a:t>您的内容打在这里，或者通过复制您的文本后，在此框中选择粘贴，并选择只保留文字。</a:t>
            </a:r>
            <a:endParaRPr lang="en-US" altLang="zh-CN" sz="1100">
              <a:solidFill>
                <a:srgbClr val="000000"/>
              </a:solidFill>
              <a:latin typeface="微软雅黑" pitchFamily="34" charset="-122"/>
              <a:ea typeface="微软雅黑" pitchFamily="34" charset="-122"/>
            </a:endParaRPr>
          </a:p>
        </p:txBody>
      </p:sp>
      <p:sp>
        <p:nvSpPr>
          <p:cNvPr id="25" name="TextBox 24"/>
          <p:cNvSpPr txBox="1">
            <a:spLocks noChangeArrowheads="1"/>
          </p:cNvSpPr>
          <p:nvPr/>
        </p:nvSpPr>
        <p:spPr bwMode="auto">
          <a:xfrm>
            <a:off x="3514725" y="3484564"/>
            <a:ext cx="1944688" cy="96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100" dirty="0">
                <a:solidFill>
                  <a:srgbClr val="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rgbClr val="000000"/>
              </a:solidFill>
              <a:latin typeface="微软雅黑" pitchFamily="34" charset="-122"/>
              <a:ea typeface="微软雅黑" pitchFamily="34" charset="-122"/>
            </a:endParaRPr>
          </a:p>
        </p:txBody>
      </p:sp>
      <p:sp>
        <p:nvSpPr>
          <p:cNvPr id="26" name="TextBox 25"/>
          <p:cNvSpPr txBox="1">
            <a:spLocks noChangeArrowheads="1"/>
          </p:cNvSpPr>
          <p:nvPr/>
        </p:nvSpPr>
        <p:spPr bwMode="auto">
          <a:xfrm>
            <a:off x="6553200" y="950914"/>
            <a:ext cx="1943100" cy="969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58" tIns="34280" rIns="68558" bIns="34280">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100">
                <a:solidFill>
                  <a:srgbClr val="000000"/>
                </a:solidFill>
                <a:latin typeface="微软雅黑" pitchFamily="34" charset="-122"/>
                <a:ea typeface="微软雅黑" pitchFamily="34" charset="-122"/>
              </a:rPr>
              <a:t>您的内容打在这里，或者通过复制您的文本后，在此框中选择粘贴，并选择只保留文字。</a:t>
            </a:r>
            <a:endParaRPr lang="en-US" altLang="zh-CN" sz="1100">
              <a:solidFill>
                <a:srgbClr val="000000"/>
              </a:solidFill>
              <a:latin typeface="微软雅黑" pitchFamily="34" charset="-122"/>
              <a:ea typeface="微软雅黑" pitchFamily="34" charset="-122"/>
            </a:endParaRPr>
          </a:p>
        </p:txBody>
      </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Scale>
                                      <p:cBhvr>
                                        <p:cTn id="21"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18"/>
                                        </p:tgtEl>
                                        <p:attrNameLst>
                                          <p:attrName>ppt_x</p:attrName>
                                          <p:attrName>ppt_y</p:attrName>
                                        </p:attrNameLst>
                                      </p:cBhvr>
                                    </p:animMotion>
                                    <p:animEffect transition="in" filter="fade">
                                      <p:cBhvr>
                                        <p:cTn id="23" dur="500"/>
                                        <p:tgtEl>
                                          <p:spTgt spid="18"/>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Scale>
                                      <p:cBhvr>
                                        <p:cTn id="26" dur="5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21"/>
                                        </p:tgtEl>
                                        <p:attrNameLst>
                                          <p:attrName>ppt_x</p:attrName>
                                          <p:attrName>ppt_y</p:attrName>
                                        </p:attrNameLst>
                                      </p:cBhvr>
                                    </p:animMotion>
                                    <p:animEffect transition="in" filter="fade">
                                      <p:cBhvr>
                                        <p:cTn id="28" dur="500"/>
                                        <p:tgtEl>
                                          <p:spTgt spid="21"/>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up)">
                                      <p:cBhvr>
                                        <p:cTn id="38" dur="500"/>
                                        <p:tgtEl>
                                          <p:spTgt spid="25"/>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Scale>
                                      <p:cBhvr>
                                        <p:cTn id="42"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19"/>
                                        </p:tgtEl>
                                        <p:attrNameLst>
                                          <p:attrName>ppt_x</p:attrName>
                                          <p:attrName>ppt_y</p:attrName>
                                        </p:attrNameLst>
                                      </p:cBhvr>
                                    </p:animMotion>
                                    <p:animEffect transition="in" filter="fade">
                                      <p:cBhvr>
                                        <p:cTn id="44" dur="500"/>
                                        <p:tgtEl>
                                          <p:spTgt spid="19"/>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Scale>
                                      <p:cBhvr>
                                        <p:cTn id="47" dur="5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22"/>
                                        </p:tgtEl>
                                        <p:attrNameLst>
                                          <p:attrName>ppt_x</p:attrName>
                                          <p:attrName>ppt_y</p:attrName>
                                        </p:attrNameLst>
                                      </p:cBhvr>
                                    </p:animMotion>
                                    <p:animEffect transition="in" filter="fade">
                                      <p:cBhvr>
                                        <p:cTn id="49" dur="500"/>
                                        <p:tgtEl>
                                          <p:spTgt spid="22"/>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anim calcmode="lin" valueType="num">
                                      <p:cBhvr>
                                        <p:cTn id="54" dur="500" fill="hold"/>
                                        <p:tgtEl>
                                          <p:spTgt spid="9"/>
                                        </p:tgtEl>
                                        <p:attrNameLst>
                                          <p:attrName>ppt_x</p:attrName>
                                        </p:attrNameLst>
                                      </p:cBhvr>
                                      <p:tavLst>
                                        <p:tav tm="0">
                                          <p:val>
                                            <p:strVal val="#ppt_x"/>
                                          </p:val>
                                        </p:tav>
                                        <p:tav tm="100000">
                                          <p:val>
                                            <p:strVal val="#ppt_x"/>
                                          </p:val>
                                        </p:tav>
                                      </p:tavLst>
                                    </p:anim>
                                    <p:anim calcmode="lin" valueType="num">
                                      <p:cBhvr>
                                        <p:cTn id="55" dur="500" fill="hold"/>
                                        <p:tgtEl>
                                          <p:spTgt spid="9"/>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wipe(down)">
                                      <p:cBhvr>
                                        <p:cTn id="59" dur="500"/>
                                        <p:tgtEl>
                                          <p:spTgt spid="26"/>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Scale>
                                      <p:cBhvr>
                                        <p:cTn id="63" dur="5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20"/>
                                        </p:tgtEl>
                                        <p:attrNameLst>
                                          <p:attrName>ppt_x</p:attrName>
                                          <p:attrName>ppt_y</p:attrName>
                                        </p:attrNameLst>
                                      </p:cBhvr>
                                    </p:animMotion>
                                    <p:animEffect transition="in" filter="fade">
                                      <p:cBhvr>
                                        <p:cTn id="65" dur="500"/>
                                        <p:tgtEl>
                                          <p:spTgt spid="20"/>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Scale>
                                      <p:cBhvr>
                                        <p:cTn id="68"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23"/>
                                        </p:tgtEl>
                                        <p:attrNameLst>
                                          <p:attrName>ppt_x</p:attrName>
                                          <p:attrName>ppt_y</p:attrName>
                                        </p:attrNameLst>
                                      </p:cBhvr>
                                    </p:animMotion>
                                    <p:animEffect transition="in" filter="fade">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19" grpId="0" animBg="1"/>
      <p:bldP spid="20" grpId="0" animBg="1"/>
      <p:bldP spid="21" grpId="0"/>
      <p:bldP spid="22" grpId="0"/>
      <p:bldP spid="23" grpId="0"/>
      <p:bldP spid="24" grpId="0"/>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1"/>
          <p:cNvSpPr txBox="1">
            <a:spLocks noChangeArrowheads="1"/>
          </p:cNvSpPr>
          <p:nvPr/>
        </p:nvSpPr>
        <p:spPr bwMode="auto">
          <a:xfrm>
            <a:off x="179512" y="123478"/>
            <a:ext cx="24427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kern="0" spc="300" dirty="0">
                <a:solidFill>
                  <a:sysClr val="windowText" lastClr="000000">
                    <a:lumMod val="65000"/>
                    <a:lumOff val="35000"/>
                  </a:sysClr>
                </a:solidFill>
                <a:latin typeface="微软雅黑" pitchFamily="34" charset="-122"/>
                <a:ea typeface="微软雅黑" pitchFamily="34" charset="-122"/>
              </a:rPr>
              <a:t>点此添加标题内容</a:t>
            </a:r>
          </a:p>
        </p:txBody>
      </p:sp>
      <p:grpSp>
        <p:nvGrpSpPr>
          <p:cNvPr id="22" name="组合 21"/>
          <p:cNvGrpSpPr/>
          <p:nvPr/>
        </p:nvGrpSpPr>
        <p:grpSpPr>
          <a:xfrm>
            <a:off x="899595" y="3077695"/>
            <a:ext cx="1943101" cy="242888"/>
            <a:chOff x="865188" y="3173686"/>
            <a:chExt cx="1943101" cy="242888"/>
          </a:xfrm>
          <a:gradFill>
            <a:gsLst>
              <a:gs pos="0">
                <a:srgbClr val="8A0012"/>
              </a:gs>
              <a:gs pos="50000">
                <a:srgbClr val="E01425"/>
              </a:gs>
              <a:gs pos="100000">
                <a:srgbClr val="DF6342"/>
              </a:gs>
            </a:gsLst>
            <a:lin ang="5400000" scaled="0"/>
          </a:gradFill>
        </p:grpSpPr>
        <p:sp>
          <p:nvSpPr>
            <p:cNvPr id="23" name="Freeform 378"/>
            <p:cNvSpPr>
              <a:spLocks/>
            </p:cNvSpPr>
            <p:nvPr/>
          </p:nvSpPr>
          <p:spPr bwMode="auto">
            <a:xfrm>
              <a:off x="865188" y="3173686"/>
              <a:ext cx="1421408" cy="242888"/>
            </a:xfrm>
            <a:custGeom>
              <a:avLst/>
              <a:gdLst>
                <a:gd name="T0" fmla="*/ 255 w 255"/>
                <a:gd name="T1" fmla="*/ 33 h 65"/>
                <a:gd name="T2" fmla="*/ 239 w 255"/>
                <a:gd name="T3" fmla="*/ 0 h 65"/>
                <a:gd name="T4" fmla="*/ 17 w 255"/>
                <a:gd name="T5" fmla="*/ 0 h 65"/>
                <a:gd name="T6" fmla="*/ 0 w 255"/>
                <a:gd name="T7" fmla="*/ 33 h 65"/>
                <a:gd name="T8" fmla="*/ 0 w 255"/>
                <a:gd name="T9" fmla="*/ 33 h 65"/>
                <a:gd name="T10" fmla="*/ 17 w 255"/>
                <a:gd name="T11" fmla="*/ 65 h 65"/>
                <a:gd name="T12" fmla="*/ 239 w 255"/>
                <a:gd name="T13" fmla="*/ 65 h 65"/>
                <a:gd name="T14" fmla="*/ 255 w 255"/>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grpFill/>
            <a:ln>
              <a:noFill/>
            </a:ln>
            <a:extLst/>
          </p:spPr>
          <p:txBody>
            <a:bodyPr/>
            <a:lstStyle/>
            <a:p>
              <a:pPr fontAlgn="base">
                <a:spcBef>
                  <a:spcPct val="0"/>
                </a:spcBef>
                <a:spcAft>
                  <a:spcPct val="0"/>
                </a:spcAft>
                <a:defRPr/>
              </a:pPr>
              <a:endParaRPr lang="zh-CN" altLang="en-US" sz="1600" kern="0">
                <a:solidFill>
                  <a:srgbClr val="C00000"/>
                </a:solidFill>
              </a:endParaRPr>
            </a:p>
          </p:txBody>
        </p:sp>
        <p:sp>
          <p:nvSpPr>
            <p:cNvPr id="24" name="Freeform 379"/>
            <p:cNvSpPr>
              <a:spLocks/>
            </p:cNvSpPr>
            <p:nvPr/>
          </p:nvSpPr>
          <p:spPr bwMode="auto">
            <a:xfrm>
              <a:off x="1847851" y="3173686"/>
              <a:ext cx="960438" cy="242888"/>
            </a:xfrm>
            <a:custGeom>
              <a:avLst/>
              <a:gdLst>
                <a:gd name="T0" fmla="*/ 256 w 256"/>
                <a:gd name="T1" fmla="*/ 33 h 65"/>
                <a:gd name="T2" fmla="*/ 239 w 256"/>
                <a:gd name="T3" fmla="*/ 0 h 65"/>
                <a:gd name="T4" fmla="*/ 17 w 256"/>
                <a:gd name="T5" fmla="*/ 0 h 65"/>
                <a:gd name="T6" fmla="*/ 0 w 256"/>
                <a:gd name="T7" fmla="*/ 33 h 65"/>
                <a:gd name="T8" fmla="*/ 0 w 256"/>
                <a:gd name="T9" fmla="*/ 33 h 65"/>
                <a:gd name="T10" fmla="*/ 17 w 256"/>
                <a:gd name="T11" fmla="*/ 65 h 65"/>
                <a:gd name="T12" fmla="*/ 239 w 256"/>
                <a:gd name="T13" fmla="*/ 65 h 65"/>
                <a:gd name="T14" fmla="*/ 256 w 256"/>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grpFill/>
            <a:ln>
              <a:noFill/>
            </a:ln>
            <a:extLst/>
          </p:spPr>
          <p:txBody>
            <a:bodyPr/>
            <a:lstStyle/>
            <a:p>
              <a:pPr fontAlgn="base">
                <a:spcBef>
                  <a:spcPct val="0"/>
                </a:spcBef>
                <a:spcAft>
                  <a:spcPct val="0"/>
                </a:spcAft>
                <a:defRPr/>
              </a:pPr>
              <a:endParaRPr lang="zh-CN" altLang="en-US" sz="1600" kern="0">
                <a:solidFill>
                  <a:srgbClr val="C00000"/>
                </a:solidFill>
              </a:endParaRPr>
            </a:p>
          </p:txBody>
        </p:sp>
      </p:grpSp>
      <p:grpSp>
        <p:nvGrpSpPr>
          <p:cNvPr id="25" name="组合 24"/>
          <p:cNvGrpSpPr/>
          <p:nvPr/>
        </p:nvGrpSpPr>
        <p:grpSpPr>
          <a:xfrm>
            <a:off x="2722043" y="3077695"/>
            <a:ext cx="2692401" cy="242888"/>
            <a:chOff x="2687638" y="3173686"/>
            <a:chExt cx="2692401" cy="242888"/>
          </a:xfrm>
          <a:gradFill>
            <a:gsLst>
              <a:gs pos="0">
                <a:srgbClr val="8A0012"/>
              </a:gs>
              <a:gs pos="50000">
                <a:srgbClr val="E01425"/>
              </a:gs>
              <a:gs pos="100000">
                <a:srgbClr val="DF6342"/>
              </a:gs>
            </a:gsLst>
            <a:lin ang="5400000" scaled="0"/>
          </a:gradFill>
        </p:grpSpPr>
        <p:sp>
          <p:nvSpPr>
            <p:cNvPr id="26" name="Freeform 380"/>
            <p:cNvSpPr>
              <a:spLocks/>
            </p:cNvSpPr>
            <p:nvPr/>
          </p:nvSpPr>
          <p:spPr bwMode="auto">
            <a:xfrm>
              <a:off x="2687638" y="3173686"/>
              <a:ext cx="1919288"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grpFill/>
            <a:ln>
              <a:noFill/>
            </a:ln>
            <a:extLst/>
          </p:spPr>
          <p:txBody>
            <a:bodyPr/>
            <a:lstStyle/>
            <a:p>
              <a:pPr fontAlgn="base">
                <a:spcBef>
                  <a:spcPct val="0"/>
                </a:spcBef>
                <a:spcAft>
                  <a:spcPct val="0"/>
                </a:spcAft>
                <a:defRPr/>
              </a:pPr>
              <a:endParaRPr lang="zh-CN" altLang="en-US" sz="1600" kern="0">
                <a:solidFill>
                  <a:srgbClr val="C00000"/>
                </a:solidFill>
              </a:endParaRPr>
            </a:p>
          </p:txBody>
        </p:sp>
        <p:sp>
          <p:nvSpPr>
            <p:cNvPr id="27" name="Freeform 381"/>
            <p:cNvSpPr>
              <a:spLocks/>
            </p:cNvSpPr>
            <p:nvPr/>
          </p:nvSpPr>
          <p:spPr bwMode="auto">
            <a:xfrm>
              <a:off x="3832226" y="3173686"/>
              <a:ext cx="1547813" cy="242888"/>
            </a:xfrm>
            <a:custGeom>
              <a:avLst/>
              <a:gdLst>
                <a:gd name="T0" fmla="*/ 413 w 413"/>
                <a:gd name="T1" fmla="*/ 33 h 65"/>
                <a:gd name="T2" fmla="*/ 396 w 413"/>
                <a:gd name="T3" fmla="*/ 0 h 65"/>
                <a:gd name="T4" fmla="*/ 17 w 413"/>
                <a:gd name="T5" fmla="*/ 0 h 65"/>
                <a:gd name="T6" fmla="*/ 0 w 413"/>
                <a:gd name="T7" fmla="*/ 33 h 65"/>
                <a:gd name="T8" fmla="*/ 0 w 413"/>
                <a:gd name="T9" fmla="*/ 33 h 65"/>
                <a:gd name="T10" fmla="*/ 17 w 413"/>
                <a:gd name="T11" fmla="*/ 65 h 65"/>
                <a:gd name="T12" fmla="*/ 396 w 413"/>
                <a:gd name="T13" fmla="*/ 65 h 65"/>
                <a:gd name="T14" fmla="*/ 413 w 413"/>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grpFill/>
            <a:ln>
              <a:noFill/>
            </a:ln>
            <a:extLst/>
          </p:spPr>
          <p:txBody>
            <a:bodyPr/>
            <a:lstStyle/>
            <a:p>
              <a:pPr fontAlgn="base">
                <a:spcBef>
                  <a:spcPct val="0"/>
                </a:spcBef>
                <a:spcAft>
                  <a:spcPct val="0"/>
                </a:spcAft>
                <a:defRPr/>
              </a:pPr>
              <a:endParaRPr lang="zh-CN" altLang="en-US" sz="1600" kern="0">
                <a:solidFill>
                  <a:srgbClr val="C00000"/>
                </a:solidFill>
              </a:endParaRPr>
            </a:p>
          </p:txBody>
        </p:sp>
      </p:grpSp>
      <p:sp>
        <p:nvSpPr>
          <p:cNvPr id="28" name="Freeform 382"/>
          <p:cNvSpPr>
            <a:spLocks/>
          </p:cNvSpPr>
          <p:nvPr/>
        </p:nvSpPr>
        <p:spPr bwMode="auto">
          <a:xfrm>
            <a:off x="5268393" y="3077695"/>
            <a:ext cx="2938462" cy="242888"/>
          </a:xfrm>
          <a:custGeom>
            <a:avLst/>
            <a:gdLst>
              <a:gd name="T0" fmla="*/ 514 w 514"/>
              <a:gd name="T1" fmla="*/ 33 h 65"/>
              <a:gd name="T2" fmla="*/ 497 w 514"/>
              <a:gd name="T3" fmla="*/ 0 h 65"/>
              <a:gd name="T4" fmla="*/ 17 w 514"/>
              <a:gd name="T5" fmla="*/ 0 h 65"/>
              <a:gd name="T6" fmla="*/ 0 w 514"/>
              <a:gd name="T7" fmla="*/ 33 h 65"/>
              <a:gd name="T8" fmla="*/ 0 w 514"/>
              <a:gd name="T9" fmla="*/ 33 h 65"/>
              <a:gd name="T10" fmla="*/ 17 w 514"/>
              <a:gd name="T11" fmla="*/ 65 h 65"/>
              <a:gd name="T12" fmla="*/ 497 w 514"/>
              <a:gd name="T13" fmla="*/ 65 h 65"/>
              <a:gd name="T14" fmla="*/ 514 w 514"/>
              <a:gd name="T15" fmla="*/ 3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gradFill>
            <a:gsLst>
              <a:gs pos="0">
                <a:srgbClr val="8A0012"/>
              </a:gs>
              <a:gs pos="50000">
                <a:srgbClr val="E01425"/>
              </a:gs>
              <a:gs pos="100000">
                <a:srgbClr val="DF6342"/>
              </a:gs>
            </a:gsLst>
            <a:lin ang="5400000" scaled="0"/>
          </a:gradFill>
          <a:ln>
            <a:noFill/>
          </a:ln>
          <a:extLst/>
        </p:spPr>
        <p:txBody>
          <a:bodyPr lIns="91434" tIns="45717" rIns="91434" bIns="45717"/>
          <a:lstStyle/>
          <a:p>
            <a:pPr fontAlgn="base">
              <a:spcBef>
                <a:spcPct val="0"/>
              </a:spcBef>
              <a:spcAft>
                <a:spcPct val="0"/>
              </a:spcAft>
              <a:defRPr/>
            </a:pPr>
            <a:endParaRPr lang="zh-CN" altLang="en-US" sz="1600" kern="0">
              <a:solidFill>
                <a:srgbClr val="C00000"/>
              </a:solidFill>
            </a:endParaRPr>
          </a:p>
        </p:txBody>
      </p:sp>
      <p:grpSp>
        <p:nvGrpSpPr>
          <p:cNvPr id="29" name="组合 28"/>
          <p:cNvGrpSpPr/>
          <p:nvPr/>
        </p:nvGrpSpPr>
        <p:grpSpPr>
          <a:xfrm>
            <a:off x="6599513" y="2937993"/>
            <a:ext cx="525463" cy="522288"/>
            <a:chOff x="6635751" y="3033986"/>
            <a:chExt cx="525463" cy="522288"/>
          </a:xfrm>
        </p:grpSpPr>
        <p:sp>
          <p:nvSpPr>
            <p:cNvPr id="30" name="Oval 414"/>
            <p:cNvSpPr>
              <a:spLocks noChangeArrowheads="1"/>
            </p:cNvSpPr>
            <p:nvPr/>
          </p:nvSpPr>
          <p:spPr bwMode="auto">
            <a:xfrm>
              <a:off x="6635751" y="3033986"/>
              <a:ext cx="525463" cy="522288"/>
            </a:xfrm>
            <a:prstGeom prst="ellipse">
              <a:avLst/>
            </a:prstGeom>
            <a:gradFill>
              <a:gsLst>
                <a:gs pos="0">
                  <a:srgbClr val="8A0012"/>
                </a:gs>
                <a:gs pos="50000">
                  <a:srgbClr val="E01425"/>
                </a:gs>
                <a:gs pos="100000">
                  <a:srgbClr val="DF6342"/>
                </a:gs>
              </a:gsLst>
              <a:lin ang="5400000" scaled="0"/>
            </a:gradFill>
            <a:ln>
              <a:noFill/>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zh-CN" altLang="en-US" kern="0">
                <a:solidFill>
                  <a:srgbClr val="C00000"/>
                </a:solidFill>
              </a:endParaRPr>
            </a:p>
          </p:txBody>
        </p:sp>
        <p:sp>
          <p:nvSpPr>
            <p:cNvPr id="31" name="Oval 415"/>
            <p:cNvSpPr>
              <a:spLocks noChangeArrowheads="1"/>
            </p:cNvSpPr>
            <p:nvPr/>
          </p:nvSpPr>
          <p:spPr bwMode="auto">
            <a:xfrm>
              <a:off x="6789738" y="3187974"/>
              <a:ext cx="217488" cy="214313"/>
            </a:xfrm>
            <a:prstGeom prst="ellipse">
              <a:avLst/>
            </a:prstGeom>
            <a:solidFill>
              <a:sysClr val="window" lastClr="FFFFFF"/>
            </a:solidFill>
            <a:ln>
              <a:noFill/>
            </a:ln>
            <a:extLst/>
          </p:spPr>
          <p:txBody>
            <a:bodyPr/>
            <a:lstStyle/>
            <a:p>
              <a:pPr fontAlgn="base">
                <a:spcBef>
                  <a:spcPct val="0"/>
                </a:spcBef>
                <a:spcAft>
                  <a:spcPct val="0"/>
                </a:spcAft>
                <a:defRPr/>
              </a:pPr>
              <a:endParaRPr lang="zh-CN" altLang="en-US" sz="1600" kern="0">
                <a:solidFill>
                  <a:srgbClr val="C00000"/>
                </a:solidFill>
              </a:endParaRPr>
            </a:p>
          </p:txBody>
        </p:sp>
      </p:grpSp>
      <p:grpSp>
        <p:nvGrpSpPr>
          <p:cNvPr id="32" name="组合 31"/>
          <p:cNvGrpSpPr/>
          <p:nvPr/>
        </p:nvGrpSpPr>
        <p:grpSpPr>
          <a:xfrm>
            <a:off x="4117457" y="2937993"/>
            <a:ext cx="523875" cy="522288"/>
            <a:chOff x="4083051" y="3033986"/>
            <a:chExt cx="523875" cy="522288"/>
          </a:xfrm>
        </p:grpSpPr>
        <p:sp>
          <p:nvSpPr>
            <p:cNvPr id="33" name="Oval 416"/>
            <p:cNvSpPr>
              <a:spLocks noChangeArrowheads="1"/>
            </p:cNvSpPr>
            <p:nvPr/>
          </p:nvSpPr>
          <p:spPr bwMode="auto">
            <a:xfrm>
              <a:off x="4083051" y="3033986"/>
              <a:ext cx="523875" cy="522288"/>
            </a:xfrm>
            <a:prstGeom prst="ellipse">
              <a:avLst/>
            </a:prstGeom>
            <a:gradFill>
              <a:gsLst>
                <a:gs pos="0">
                  <a:srgbClr val="8A0012"/>
                </a:gs>
                <a:gs pos="50000">
                  <a:srgbClr val="E01425"/>
                </a:gs>
                <a:gs pos="100000">
                  <a:srgbClr val="DF6342"/>
                </a:gs>
              </a:gsLst>
              <a:lin ang="5400000" scaled="0"/>
            </a:gradFill>
            <a:ln>
              <a:noFill/>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zh-CN" altLang="en-US" kern="0">
                <a:solidFill>
                  <a:srgbClr val="C00000"/>
                </a:solidFill>
              </a:endParaRPr>
            </a:p>
          </p:txBody>
        </p:sp>
        <p:sp>
          <p:nvSpPr>
            <p:cNvPr id="34" name="Oval 417"/>
            <p:cNvSpPr>
              <a:spLocks noChangeArrowheads="1"/>
            </p:cNvSpPr>
            <p:nvPr/>
          </p:nvSpPr>
          <p:spPr bwMode="auto">
            <a:xfrm>
              <a:off x="4237038" y="3187974"/>
              <a:ext cx="217488" cy="214313"/>
            </a:xfrm>
            <a:prstGeom prst="ellipse">
              <a:avLst/>
            </a:prstGeom>
            <a:solidFill>
              <a:sysClr val="window" lastClr="FFFFFF"/>
            </a:solidFill>
            <a:ln>
              <a:noFill/>
            </a:ln>
            <a:extLst/>
          </p:spPr>
          <p:txBody>
            <a:bodyPr/>
            <a:lstStyle/>
            <a:p>
              <a:pPr fontAlgn="base">
                <a:spcBef>
                  <a:spcPct val="0"/>
                </a:spcBef>
                <a:spcAft>
                  <a:spcPct val="0"/>
                </a:spcAft>
                <a:defRPr/>
              </a:pPr>
              <a:endParaRPr lang="zh-CN" altLang="en-US" sz="1600" kern="0">
                <a:solidFill>
                  <a:srgbClr val="C00000"/>
                </a:solidFill>
              </a:endParaRPr>
            </a:p>
          </p:txBody>
        </p:sp>
      </p:grpSp>
      <p:grpSp>
        <p:nvGrpSpPr>
          <p:cNvPr id="35" name="组合 34"/>
          <p:cNvGrpSpPr/>
          <p:nvPr/>
        </p:nvGrpSpPr>
        <p:grpSpPr>
          <a:xfrm>
            <a:off x="1602857" y="2937993"/>
            <a:ext cx="523875" cy="522288"/>
            <a:chOff x="1568451" y="3033986"/>
            <a:chExt cx="523875" cy="522288"/>
          </a:xfrm>
        </p:grpSpPr>
        <p:sp>
          <p:nvSpPr>
            <p:cNvPr id="36" name="Oval 416"/>
            <p:cNvSpPr>
              <a:spLocks noChangeArrowheads="1"/>
            </p:cNvSpPr>
            <p:nvPr/>
          </p:nvSpPr>
          <p:spPr bwMode="auto">
            <a:xfrm>
              <a:off x="1568451" y="3033986"/>
              <a:ext cx="523875" cy="522288"/>
            </a:xfrm>
            <a:prstGeom prst="ellipse">
              <a:avLst/>
            </a:prstGeom>
            <a:gradFill>
              <a:gsLst>
                <a:gs pos="0">
                  <a:srgbClr val="8A0012"/>
                </a:gs>
                <a:gs pos="50000">
                  <a:srgbClr val="E01425"/>
                </a:gs>
                <a:gs pos="100000">
                  <a:srgbClr val="DF6342"/>
                </a:gs>
              </a:gsLst>
              <a:lin ang="5400000" scaled="0"/>
            </a:gradFill>
            <a:ln>
              <a:noFill/>
            </a:ln>
            <a:extLst/>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zh-CN" altLang="en-US" kern="0">
                <a:solidFill>
                  <a:srgbClr val="C00000"/>
                </a:solidFill>
              </a:endParaRPr>
            </a:p>
          </p:txBody>
        </p:sp>
        <p:sp>
          <p:nvSpPr>
            <p:cNvPr id="37" name="Oval 417"/>
            <p:cNvSpPr>
              <a:spLocks noChangeArrowheads="1"/>
            </p:cNvSpPr>
            <p:nvPr/>
          </p:nvSpPr>
          <p:spPr bwMode="auto">
            <a:xfrm>
              <a:off x="1722438" y="3187974"/>
              <a:ext cx="217488" cy="214313"/>
            </a:xfrm>
            <a:prstGeom prst="ellipse">
              <a:avLst/>
            </a:prstGeom>
            <a:solidFill>
              <a:sysClr val="window" lastClr="FFFFFF"/>
            </a:solidFill>
            <a:ln>
              <a:noFill/>
            </a:ln>
            <a:extLst/>
          </p:spPr>
          <p:txBody>
            <a:bodyPr/>
            <a:lstStyle/>
            <a:p>
              <a:pPr fontAlgn="base">
                <a:spcBef>
                  <a:spcPct val="0"/>
                </a:spcBef>
                <a:spcAft>
                  <a:spcPct val="0"/>
                </a:spcAft>
                <a:defRPr/>
              </a:pPr>
              <a:endParaRPr lang="zh-CN" altLang="en-US" sz="1600" kern="0">
                <a:solidFill>
                  <a:srgbClr val="C00000"/>
                </a:solidFill>
              </a:endParaRPr>
            </a:p>
          </p:txBody>
        </p:sp>
      </p:grpSp>
      <p:sp>
        <p:nvSpPr>
          <p:cNvPr id="38" name="TextBox 692"/>
          <p:cNvSpPr txBox="1"/>
          <p:nvPr/>
        </p:nvSpPr>
        <p:spPr bwMode="auto">
          <a:xfrm>
            <a:off x="1023209" y="3746528"/>
            <a:ext cx="2595582" cy="769441"/>
          </a:xfrm>
          <a:prstGeom prst="rect">
            <a:avLst/>
          </a:prstGeom>
          <a:noFill/>
        </p:spPr>
        <p:txBody>
          <a:bodyPr wrap="none" lIns="91434" tIns="45717" rIns="91434" bIns="45717">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816212" fontAlgn="auto">
              <a:spcBef>
                <a:spcPts val="0"/>
              </a:spcBef>
              <a:spcAft>
                <a:spcPts val="0"/>
              </a:spcAft>
              <a:defRPr/>
            </a:pPr>
            <a:r>
              <a:rPr lang="zh-CN" altLang="en-US" sz="4400" spc="300" dirty="0">
                <a:solidFill>
                  <a:prstClr val="black">
                    <a:lumMod val="65000"/>
                    <a:lumOff val="35000"/>
                  </a:prstClr>
                </a:solidFill>
                <a:latin typeface="微软雅黑" pitchFamily="34" charset="-122"/>
                <a:ea typeface="微软雅黑" pitchFamily="34" charset="-122"/>
                <a:cs typeface="Arial" pitchFamily="34" charset="0"/>
              </a:rPr>
              <a:t>添加标题</a:t>
            </a:r>
          </a:p>
        </p:txBody>
      </p:sp>
      <p:sp>
        <p:nvSpPr>
          <p:cNvPr id="39" name="矩形 1"/>
          <p:cNvSpPr>
            <a:spLocks noChangeArrowheads="1"/>
          </p:cNvSpPr>
          <p:nvPr/>
        </p:nvSpPr>
        <p:spPr bwMode="auto">
          <a:xfrm>
            <a:off x="3510214" y="3866877"/>
            <a:ext cx="4734197" cy="511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30000"/>
              </a:lnSpc>
            </a:pPr>
            <a:r>
              <a:rPr lang="zh-CN" altLang="en-US" sz="1100" dirty="0">
                <a:solidFill>
                  <a:srgbClr val="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rgbClr val="000000"/>
              </a:solidFill>
              <a:latin typeface="微软雅黑" pitchFamily="34" charset="-122"/>
              <a:ea typeface="微软雅黑" pitchFamily="34" charset="-122"/>
            </a:endParaRPr>
          </a:p>
        </p:txBody>
      </p:sp>
      <p:grpSp>
        <p:nvGrpSpPr>
          <p:cNvPr id="40" name="组合 39"/>
          <p:cNvGrpSpPr/>
          <p:nvPr/>
        </p:nvGrpSpPr>
        <p:grpSpPr>
          <a:xfrm>
            <a:off x="1920358" y="1107605"/>
            <a:ext cx="1761331" cy="1722438"/>
            <a:chOff x="1885951" y="1203598"/>
            <a:chExt cx="1761331" cy="1722438"/>
          </a:xfrm>
        </p:grpSpPr>
        <p:sp>
          <p:nvSpPr>
            <p:cNvPr id="41" name="Freeform 5"/>
            <p:cNvSpPr>
              <a:spLocks/>
            </p:cNvSpPr>
            <p:nvPr/>
          </p:nvSpPr>
          <p:spPr bwMode="auto">
            <a:xfrm>
              <a:off x="1885951" y="1203598"/>
              <a:ext cx="1704975" cy="1722438"/>
            </a:xfrm>
            <a:custGeom>
              <a:avLst/>
              <a:gdLst>
                <a:gd name="T0" fmla="*/ 225 w 455"/>
                <a:gd name="T1" fmla="*/ 459 h 459"/>
                <a:gd name="T2" fmla="*/ 455 w 455"/>
                <a:gd name="T3" fmla="*/ 230 h 459"/>
                <a:gd name="T4" fmla="*/ 225 w 455"/>
                <a:gd name="T5" fmla="*/ 0 h 459"/>
                <a:gd name="T6" fmla="*/ 0 w 455"/>
                <a:gd name="T7" fmla="*/ 185 h 459"/>
                <a:gd name="T8" fmla="*/ 5 w 455"/>
                <a:gd name="T9" fmla="*/ 459 h 459"/>
                <a:gd name="T10" fmla="*/ 225 w 455"/>
                <a:gd name="T11" fmla="*/ 459 h 459"/>
              </a:gdLst>
              <a:ahLst/>
              <a:cxnLst>
                <a:cxn ang="0">
                  <a:pos x="T0" y="T1"/>
                </a:cxn>
                <a:cxn ang="0">
                  <a:pos x="T2" y="T3"/>
                </a:cxn>
                <a:cxn ang="0">
                  <a:pos x="T4" y="T5"/>
                </a:cxn>
                <a:cxn ang="0">
                  <a:pos x="T6" y="T7"/>
                </a:cxn>
                <a:cxn ang="0">
                  <a:pos x="T8" y="T9"/>
                </a:cxn>
                <a:cxn ang="0">
                  <a:pos x="T10" y="T11"/>
                </a:cxn>
              </a:cxnLst>
              <a:rect l="0" t="0" r="r" b="b"/>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gradFill>
              <a:gsLst>
                <a:gs pos="0">
                  <a:srgbClr val="8A0012"/>
                </a:gs>
                <a:gs pos="50000">
                  <a:srgbClr val="E01425"/>
                </a:gs>
                <a:gs pos="100000">
                  <a:srgbClr val="DF6342"/>
                </a:gs>
              </a:gsLst>
              <a:lin ang="5400000" scaled="0"/>
            </a:gradFill>
            <a:ln>
              <a:noFill/>
            </a:ln>
            <a:extLst/>
          </p:spPr>
          <p:txBody>
            <a:bodyPr/>
            <a:lstStyle/>
            <a:p>
              <a:pPr fontAlgn="base">
                <a:spcBef>
                  <a:spcPct val="0"/>
                </a:spcBef>
                <a:spcAft>
                  <a:spcPct val="0"/>
                </a:spcAft>
                <a:defRPr/>
              </a:pPr>
              <a:endParaRPr lang="zh-CN" altLang="en-US" sz="1600" kern="0">
                <a:solidFill>
                  <a:prstClr val="white"/>
                </a:solidFill>
              </a:endParaRPr>
            </a:p>
          </p:txBody>
        </p:sp>
        <p:sp>
          <p:nvSpPr>
            <p:cNvPr id="42" name="TextBox 692"/>
            <p:cNvSpPr txBox="1"/>
            <p:nvPr/>
          </p:nvSpPr>
          <p:spPr bwMode="auto">
            <a:xfrm>
              <a:off x="20496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816212" fontAlgn="auto">
                <a:spcBef>
                  <a:spcPts val="0"/>
                </a:spcBef>
                <a:spcAft>
                  <a:spcPts val="0"/>
                </a:spcAft>
                <a:defRPr/>
              </a:pPr>
              <a:r>
                <a:rPr lang="zh-CN" altLang="en-US" sz="2000" spc="300" dirty="0">
                  <a:solidFill>
                    <a:prstClr val="white"/>
                  </a:solidFill>
                  <a:latin typeface="微软雅黑" pitchFamily="34" charset="-122"/>
                  <a:ea typeface="微软雅黑" pitchFamily="34" charset="-122"/>
                  <a:cs typeface="Arial" pitchFamily="34" charset="0"/>
                </a:rPr>
                <a:t>添加标题</a:t>
              </a:r>
            </a:p>
          </p:txBody>
        </p:sp>
        <p:sp>
          <p:nvSpPr>
            <p:cNvPr id="43" name="矩形 1"/>
            <p:cNvSpPr>
              <a:spLocks noChangeArrowheads="1"/>
            </p:cNvSpPr>
            <p:nvPr/>
          </p:nvSpPr>
          <p:spPr bwMode="auto">
            <a:xfrm>
              <a:off x="1950173" y="2021133"/>
              <a:ext cx="169710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12" fontAlgn="base">
                <a:spcBef>
                  <a:spcPct val="0"/>
                </a:spcBef>
                <a:spcAft>
                  <a:spcPct val="0"/>
                </a:spcAft>
                <a:defRPr/>
              </a:pPr>
              <a:r>
                <a:rPr lang="zh-CN" altLang="en-US" sz="1100" kern="0" dirty="0">
                  <a:solidFill>
                    <a:prstClr val="white"/>
                  </a:solidFill>
                  <a:latin typeface="微软雅黑" pitchFamily="34" charset="-122"/>
                  <a:ea typeface="微软雅黑" pitchFamily="34" charset="-122"/>
                </a:rPr>
                <a:t>点击添加文字信息内容</a:t>
              </a:r>
              <a:endParaRPr lang="en-US" altLang="zh-CN" sz="1100" kern="0" dirty="0">
                <a:solidFill>
                  <a:prstClr val="white"/>
                </a:solidFill>
                <a:latin typeface="微软雅黑" pitchFamily="34" charset="-122"/>
                <a:ea typeface="微软雅黑" pitchFamily="34" charset="-122"/>
              </a:endParaRPr>
            </a:p>
            <a:p>
              <a:pPr defTabSz="816212">
                <a:defRPr/>
              </a:pPr>
              <a:r>
                <a:rPr lang="zh-CN" altLang="en-US" sz="1100" kern="0" dirty="0">
                  <a:solidFill>
                    <a:prstClr val="white"/>
                  </a:solidFill>
                  <a:latin typeface="微软雅黑" pitchFamily="34" charset="-122"/>
                  <a:ea typeface="微软雅黑" pitchFamily="34" charset="-122"/>
                </a:rPr>
                <a:t>点击添加文字信息内容</a:t>
              </a:r>
            </a:p>
            <a:p>
              <a:pPr defTabSz="816212">
                <a:defRPr/>
              </a:pPr>
              <a:r>
                <a:rPr lang="zh-CN" altLang="en-US" sz="1100" kern="0" dirty="0">
                  <a:solidFill>
                    <a:prstClr val="white"/>
                  </a:solidFill>
                  <a:latin typeface="微软雅黑" pitchFamily="34" charset="-122"/>
                  <a:ea typeface="微软雅黑" pitchFamily="34" charset="-122"/>
                </a:rPr>
                <a:t>点击添加文字信息内容</a:t>
              </a:r>
            </a:p>
          </p:txBody>
        </p:sp>
        <p:cxnSp>
          <p:nvCxnSpPr>
            <p:cNvPr id="44" name="直接连接符 43"/>
            <p:cNvCxnSpPr/>
            <p:nvPr/>
          </p:nvCxnSpPr>
          <p:spPr>
            <a:xfrm>
              <a:off x="2034376" y="1965577"/>
              <a:ext cx="1388637" cy="0"/>
            </a:xfrm>
            <a:prstGeom prst="line">
              <a:avLst/>
            </a:prstGeom>
            <a:noFill/>
            <a:ln w="9525" cap="flat" cmpd="sng" algn="ctr">
              <a:solidFill>
                <a:sysClr val="window" lastClr="FFFFFF"/>
              </a:solidFill>
              <a:prstDash val="solid"/>
            </a:ln>
            <a:effectLst/>
          </p:spPr>
        </p:cxnSp>
      </p:grpSp>
      <p:grpSp>
        <p:nvGrpSpPr>
          <p:cNvPr id="45" name="组合 44"/>
          <p:cNvGrpSpPr/>
          <p:nvPr/>
        </p:nvGrpSpPr>
        <p:grpSpPr>
          <a:xfrm>
            <a:off x="4211119" y="1148880"/>
            <a:ext cx="1709738" cy="1722438"/>
            <a:chOff x="4176714" y="1244873"/>
            <a:chExt cx="1709738" cy="1722438"/>
          </a:xfrm>
        </p:grpSpPr>
        <p:sp>
          <p:nvSpPr>
            <p:cNvPr id="46" name="Freeform 6"/>
            <p:cNvSpPr>
              <a:spLocks/>
            </p:cNvSpPr>
            <p:nvPr/>
          </p:nvSpPr>
          <p:spPr bwMode="auto">
            <a:xfrm>
              <a:off x="4176714" y="1244873"/>
              <a:ext cx="1709738" cy="1722438"/>
            </a:xfrm>
            <a:custGeom>
              <a:avLst/>
              <a:gdLst>
                <a:gd name="T0" fmla="*/ 226 w 456"/>
                <a:gd name="T1" fmla="*/ 459 h 459"/>
                <a:gd name="T2" fmla="*/ 456 w 456"/>
                <a:gd name="T3" fmla="*/ 229 h 459"/>
                <a:gd name="T4" fmla="*/ 226 w 456"/>
                <a:gd name="T5" fmla="*/ 0 h 459"/>
                <a:gd name="T6" fmla="*/ 0 w 456"/>
                <a:gd name="T7" fmla="*/ 185 h 459"/>
                <a:gd name="T8" fmla="*/ 5 w 456"/>
                <a:gd name="T9" fmla="*/ 459 h 459"/>
                <a:gd name="T10" fmla="*/ 226 w 456"/>
                <a:gd name="T11" fmla="*/ 459 h 459"/>
              </a:gdLst>
              <a:ahLst/>
              <a:cxnLst>
                <a:cxn ang="0">
                  <a:pos x="T0" y="T1"/>
                </a:cxn>
                <a:cxn ang="0">
                  <a:pos x="T2" y="T3"/>
                </a:cxn>
                <a:cxn ang="0">
                  <a:pos x="T4" y="T5"/>
                </a:cxn>
                <a:cxn ang="0">
                  <a:pos x="T6" y="T7"/>
                </a:cxn>
                <a:cxn ang="0">
                  <a:pos x="T8" y="T9"/>
                </a:cxn>
                <a:cxn ang="0">
                  <a:pos x="T10" y="T11"/>
                </a:cxn>
              </a:cxnLst>
              <a:rect l="0" t="0" r="r" b="b"/>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gradFill>
              <a:gsLst>
                <a:gs pos="0">
                  <a:srgbClr val="8A0012"/>
                </a:gs>
                <a:gs pos="50000">
                  <a:srgbClr val="E01425"/>
                </a:gs>
                <a:gs pos="100000">
                  <a:srgbClr val="DF6342"/>
                </a:gs>
              </a:gsLst>
              <a:lin ang="5400000" scaled="0"/>
            </a:gradFill>
            <a:ln>
              <a:noFill/>
            </a:ln>
            <a:extLst/>
          </p:spPr>
          <p:txBody>
            <a:bodyPr/>
            <a:lstStyle/>
            <a:p>
              <a:pPr fontAlgn="base">
                <a:spcBef>
                  <a:spcPct val="0"/>
                </a:spcBef>
                <a:spcAft>
                  <a:spcPct val="0"/>
                </a:spcAft>
                <a:defRPr/>
              </a:pPr>
              <a:endParaRPr lang="zh-CN" altLang="en-US" sz="1600" kern="0">
                <a:solidFill>
                  <a:prstClr val="white"/>
                </a:solidFill>
              </a:endParaRPr>
            </a:p>
          </p:txBody>
        </p:sp>
        <p:sp>
          <p:nvSpPr>
            <p:cNvPr id="47" name="TextBox 692"/>
            <p:cNvSpPr txBox="1"/>
            <p:nvPr/>
          </p:nvSpPr>
          <p:spPr bwMode="auto">
            <a:xfrm>
              <a:off x="43356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816212" fontAlgn="auto">
                <a:spcBef>
                  <a:spcPts val="0"/>
                </a:spcBef>
                <a:spcAft>
                  <a:spcPts val="0"/>
                </a:spcAft>
                <a:defRPr/>
              </a:pPr>
              <a:r>
                <a:rPr lang="zh-CN" altLang="en-US" sz="2000" spc="300" dirty="0">
                  <a:solidFill>
                    <a:prstClr val="white"/>
                  </a:solidFill>
                  <a:latin typeface="微软雅黑" pitchFamily="34" charset="-122"/>
                  <a:ea typeface="微软雅黑" pitchFamily="34" charset="-122"/>
                  <a:cs typeface="Arial" pitchFamily="34" charset="0"/>
                </a:rPr>
                <a:t>添加标题</a:t>
              </a:r>
            </a:p>
          </p:txBody>
        </p:sp>
        <p:sp>
          <p:nvSpPr>
            <p:cNvPr id="48" name="矩形 1"/>
            <p:cNvSpPr>
              <a:spLocks noChangeArrowheads="1"/>
            </p:cNvSpPr>
            <p:nvPr/>
          </p:nvSpPr>
          <p:spPr bwMode="auto">
            <a:xfrm>
              <a:off x="4236173" y="2021133"/>
              <a:ext cx="1650279"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12">
                <a:defRPr/>
              </a:pPr>
              <a:r>
                <a:rPr lang="zh-CN" altLang="en-US" sz="1100" kern="0" dirty="0">
                  <a:solidFill>
                    <a:prstClr val="white"/>
                  </a:solidFill>
                  <a:latin typeface="微软雅黑" pitchFamily="34" charset="-122"/>
                  <a:ea typeface="微软雅黑" pitchFamily="34" charset="-122"/>
                </a:rPr>
                <a:t>点击添加文字信息内容</a:t>
              </a:r>
              <a:endParaRPr lang="en-US" altLang="zh-CN" sz="1100" kern="0" dirty="0">
                <a:solidFill>
                  <a:prstClr val="white"/>
                </a:solidFill>
                <a:latin typeface="微软雅黑" pitchFamily="34" charset="-122"/>
                <a:ea typeface="微软雅黑" pitchFamily="34" charset="-122"/>
              </a:endParaRPr>
            </a:p>
            <a:p>
              <a:pPr defTabSz="816212">
                <a:defRPr/>
              </a:pPr>
              <a:r>
                <a:rPr lang="zh-CN" altLang="en-US" sz="1100" kern="0" dirty="0">
                  <a:solidFill>
                    <a:prstClr val="white"/>
                  </a:solidFill>
                  <a:latin typeface="微软雅黑" pitchFamily="34" charset="-122"/>
                  <a:ea typeface="微软雅黑" pitchFamily="34" charset="-122"/>
                </a:rPr>
                <a:t>点击添加文字信息内容</a:t>
              </a:r>
            </a:p>
            <a:p>
              <a:pPr defTabSz="816212">
                <a:defRPr/>
              </a:pPr>
              <a:r>
                <a:rPr lang="zh-CN" altLang="en-US" sz="1100" kern="0" dirty="0">
                  <a:solidFill>
                    <a:prstClr val="white"/>
                  </a:solidFill>
                  <a:latin typeface="微软雅黑" pitchFamily="34" charset="-122"/>
                  <a:ea typeface="微软雅黑" pitchFamily="34" charset="-122"/>
                </a:rPr>
                <a:t>点击添加文字信息内容</a:t>
              </a:r>
            </a:p>
          </p:txBody>
        </p:sp>
        <p:cxnSp>
          <p:nvCxnSpPr>
            <p:cNvPr id="49" name="直接连接符 48"/>
            <p:cNvCxnSpPr/>
            <p:nvPr/>
          </p:nvCxnSpPr>
          <p:spPr>
            <a:xfrm>
              <a:off x="4312756" y="1965577"/>
              <a:ext cx="1388637" cy="0"/>
            </a:xfrm>
            <a:prstGeom prst="line">
              <a:avLst/>
            </a:prstGeom>
            <a:noFill/>
            <a:ln w="9525" cap="flat" cmpd="sng" algn="ctr">
              <a:solidFill>
                <a:sysClr val="window" lastClr="FFFFFF"/>
              </a:solidFill>
              <a:prstDash val="solid"/>
            </a:ln>
            <a:effectLst/>
          </p:spPr>
        </p:cxnSp>
      </p:grpSp>
      <p:grpSp>
        <p:nvGrpSpPr>
          <p:cNvPr id="50" name="组合 49"/>
          <p:cNvGrpSpPr/>
          <p:nvPr/>
        </p:nvGrpSpPr>
        <p:grpSpPr>
          <a:xfrm>
            <a:off x="6603480" y="1126658"/>
            <a:ext cx="1781746" cy="1725613"/>
            <a:chOff x="6569076" y="1222648"/>
            <a:chExt cx="1781746" cy="1725613"/>
          </a:xfrm>
          <a:solidFill>
            <a:srgbClr val="9BBB59">
              <a:lumMod val="75000"/>
            </a:srgbClr>
          </a:solidFill>
        </p:grpSpPr>
        <p:sp>
          <p:nvSpPr>
            <p:cNvPr id="51" name="Freeform 7"/>
            <p:cNvSpPr>
              <a:spLocks/>
            </p:cNvSpPr>
            <p:nvPr/>
          </p:nvSpPr>
          <p:spPr bwMode="auto">
            <a:xfrm>
              <a:off x="6569076" y="1222648"/>
              <a:ext cx="1709738" cy="1725613"/>
            </a:xfrm>
            <a:custGeom>
              <a:avLst/>
              <a:gdLst>
                <a:gd name="T0" fmla="*/ 226 w 456"/>
                <a:gd name="T1" fmla="*/ 460 h 460"/>
                <a:gd name="T2" fmla="*/ 456 w 456"/>
                <a:gd name="T3" fmla="*/ 230 h 460"/>
                <a:gd name="T4" fmla="*/ 226 w 456"/>
                <a:gd name="T5" fmla="*/ 0 h 460"/>
                <a:gd name="T6" fmla="*/ 0 w 456"/>
                <a:gd name="T7" fmla="*/ 186 h 460"/>
                <a:gd name="T8" fmla="*/ 5 w 456"/>
                <a:gd name="T9" fmla="*/ 460 h 460"/>
                <a:gd name="T10" fmla="*/ 226 w 456"/>
                <a:gd name="T11" fmla="*/ 460 h 460"/>
              </a:gdLst>
              <a:ahLst/>
              <a:cxnLst>
                <a:cxn ang="0">
                  <a:pos x="T0" y="T1"/>
                </a:cxn>
                <a:cxn ang="0">
                  <a:pos x="T2" y="T3"/>
                </a:cxn>
                <a:cxn ang="0">
                  <a:pos x="T4" y="T5"/>
                </a:cxn>
                <a:cxn ang="0">
                  <a:pos x="T6" y="T7"/>
                </a:cxn>
                <a:cxn ang="0">
                  <a:pos x="T8" y="T9"/>
                </a:cxn>
                <a:cxn ang="0">
                  <a:pos x="T10" y="T11"/>
                </a:cxn>
              </a:cxnLst>
              <a:rect l="0" t="0" r="r" b="b"/>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gradFill>
              <a:gsLst>
                <a:gs pos="0">
                  <a:srgbClr val="8A0012"/>
                </a:gs>
                <a:gs pos="50000">
                  <a:srgbClr val="E01425"/>
                </a:gs>
                <a:gs pos="100000">
                  <a:srgbClr val="DF6342"/>
                </a:gs>
              </a:gsLst>
              <a:lin ang="5400000" scaled="0"/>
            </a:gradFill>
            <a:ln>
              <a:noFill/>
            </a:ln>
            <a:extLst/>
          </p:spPr>
          <p:txBody>
            <a:bodyPr/>
            <a:lstStyle/>
            <a:p>
              <a:pPr fontAlgn="base">
                <a:spcBef>
                  <a:spcPct val="0"/>
                </a:spcBef>
                <a:spcAft>
                  <a:spcPct val="0"/>
                </a:spcAft>
                <a:defRPr/>
              </a:pPr>
              <a:endParaRPr lang="zh-CN" altLang="en-US" sz="1600" kern="0">
                <a:solidFill>
                  <a:prstClr val="white"/>
                </a:solidFill>
              </a:endParaRPr>
            </a:p>
          </p:txBody>
        </p:sp>
        <p:sp>
          <p:nvSpPr>
            <p:cNvPr id="52" name="TextBox 692"/>
            <p:cNvSpPr txBox="1"/>
            <p:nvPr/>
          </p:nvSpPr>
          <p:spPr bwMode="auto">
            <a:xfrm>
              <a:off x="6735916" y="1546417"/>
              <a:ext cx="1364476" cy="4001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816212" fontAlgn="auto">
                <a:spcBef>
                  <a:spcPts val="0"/>
                </a:spcBef>
                <a:spcAft>
                  <a:spcPts val="0"/>
                </a:spcAft>
                <a:defRPr/>
              </a:pPr>
              <a:r>
                <a:rPr lang="zh-CN" altLang="en-US" sz="2000" spc="300" dirty="0">
                  <a:solidFill>
                    <a:prstClr val="white"/>
                  </a:solidFill>
                  <a:latin typeface="微软雅黑" pitchFamily="34" charset="-122"/>
                  <a:ea typeface="微软雅黑" pitchFamily="34" charset="-122"/>
                  <a:cs typeface="Arial" pitchFamily="34" charset="0"/>
                </a:rPr>
                <a:t>添加标题</a:t>
              </a:r>
            </a:p>
          </p:txBody>
        </p:sp>
        <p:sp>
          <p:nvSpPr>
            <p:cNvPr id="53" name="矩形 1"/>
            <p:cNvSpPr>
              <a:spLocks noChangeArrowheads="1"/>
            </p:cNvSpPr>
            <p:nvPr/>
          </p:nvSpPr>
          <p:spPr bwMode="auto">
            <a:xfrm>
              <a:off x="6636473" y="2021133"/>
              <a:ext cx="1714349" cy="60016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16212">
                <a:defRPr/>
              </a:pPr>
              <a:r>
                <a:rPr lang="zh-CN" altLang="en-US" sz="1100" kern="0" dirty="0">
                  <a:solidFill>
                    <a:prstClr val="white"/>
                  </a:solidFill>
                  <a:latin typeface="微软雅黑" pitchFamily="34" charset="-122"/>
                  <a:ea typeface="微软雅黑" pitchFamily="34" charset="-122"/>
                </a:rPr>
                <a:t>点击添加文字信息内容</a:t>
              </a:r>
              <a:endParaRPr lang="en-US" altLang="zh-CN" sz="1100" kern="0" dirty="0">
                <a:solidFill>
                  <a:prstClr val="white"/>
                </a:solidFill>
                <a:latin typeface="微软雅黑" pitchFamily="34" charset="-122"/>
                <a:ea typeface="微软雅黑" pitchFamily="34" charset="-122"/>
              </a:endParaRPr>
            </a:p>
            <a:p>
              <a:pPr defTabSz="816212">
                <a:defRPr/>
              </a:pPr>
              <a:r>
                <a:rPr lang="zh-CN" altLang="en-US" sz="1100" kern="0" dirty="0">
                  <a:solidFill>
                    <a:prstClr val="white"/>
                  </a:solidFill>
                  <a:latin typeface="微软雅黑" pitchFamily="34" charset="-122"/>
                  <a:ea typeface="微软雅黑" pitchFamily="34" charset="-122"/>
                </a:rPr>
                <a:t>点击添加文字信息内容</a:t>
              </a:r>
            </a:p>
            <a:p>
              <a:pPr defTabSz="816212">
                <a:defRPr/>
              </a:pPr>
              <a:r>
                <a:rPr lang="zh-CN" altLang="en-US" sz="1100" kern="0" dirty="0">
                  <a:solidFill>
                    <a:prstClr val="white"/>
                  </a:solidFill>
                  <a:latin typeface="微软雅黑" pitchFamily="34" charset="-122"/>
                  <a:ea typeface="微软雅黑" pitchFamily="34" charset="-122"/>
                </a:rPr>
                <a:t>点击添加文字信息内容</a:t>
              </a:r>
            </a:p>
          </p:txBody>
        </p:sp>
        <p:cxnSp>
          <p:nvCxnSpPr>
            <p:cNvPr id="54" name="直接连接符 53"/>
            <p:cNvCxnSpPr/>
            <p:nvPr/>
          </p:nvCxnSpPr>
          <p:spPr>
            <a:xfrm>
              <a:off x="6697816" y="1965577"/>
              <a:ext cx="1388637" cy="0"/>
            </a:xfrm>
            <a:prstGeom prst="line">
              <a:avLst/>
            </a:prstGeom>
            <a:grpFill/>
            <a:ln w="9525" cap="flat" cmpd="sng" algn="ctr">
              <a:solidFill>
                <a:sysClr val="window" lastClr="FFFFFF"/>
              </a:solidFill>
              <a:prstDash val="solid"/>
            </a:ln>
            <a:effectLst/>
          </p:spPr>
        </p:cxnSp>
      </p:grpSp>
    </p:spTree>
    <p:extLst>
      <p:ext uri="{BB962C8B-B14F-4D97-AF65-F5344CB8AC3E}">
        <p14:creationId xmlns:p14="http://schemas.microsoft.com/office/powerpoint/2010/main" val="66509332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200" fill="hold"/>
                                        <p:tgtEl>
                                          <p:spTgt spid="35"/>
                                        </p:tgtEl>
                                        <p:attrNameLst>
                                          <p:attrName>ppt_w</p:attrName>
                                        </p:attrNameLst>
                                      </p:cBhvr>
                                      <p:tavLst>
                                        <p:tav tm="0">
                                          <p:val>
                                            <p:fltVal val="0"/>
                                          </p:val>
                                        </p:tav>
                                        <p:tav tm="100000">
                                          <p:val>
                                            <p:strVal val="#ppt_w"/>
                                          </p:val>
                                        </p:tav>
                                      </p:tavLst>
                                    </p:anim>
                                    <p:anim calcmode="lin" valueType="num">
                                      <p:cBhvr>
                                        <p:cTn id="16" dur="200" fill="hold"/>
                                        <p:tgtEl>
                                          <p:spTgt spid="35"/>
                                        </p:tgtEl>
                                        <p:attrNameLst>
                                          <p:attrName>ppt_h</p:attrName>
                                        </p:attrNameLst>
                                      </p:cBhvr>
                                      <p:tavLst>
                                        <p:tav tm="0">
                                          <p:val>
                                            <p:fltVal val="0"/>
                                          </p:val>
                                        </p:tav>
                                        <p:tav tm="100000">
                                          <p:val>
                                            <p:strVal val="#ppt_h"/>
                                          </p:val>
                                        </p:tav>
                                      </p:tavLst>
                                    </p:anim>
                                    <p:animEffect transition="in" filter="fade">
                                      <p:cBhvr>
                                        <p:cTn id="17" dur="200"/>
                                        <p:tgtEl>
                                          <p:spTgt spid="35"/>
                                        </p:tgtEl>
                                      </p:cBhvr>
                                    </p:animEffect>
                                  </p:childTnLst>
                                </p:cTn>
                              </p:par>
                              <p:par>
                                <p:cTn id="18" presetID="6" presetClass="emph" presetSubtype="0" autoRev="1" fill="hold" nodeType="withEffect">
                                  <p:stCondLst>
                                    <p:cond delay="200"/>
                                  </p:stCondLst>
                                  <p:childTnLst>
                                    <p:animScale>
                                      <p:cBhvr>
                                        <p:cTn id="19" dur="100" fill="hold"/>
                                        <p:tgtEl>
                                          <p:spTgt spid="35"/>
                                        </p:tgtEl>
                                      </p:cBhvr>
                                      <p:by x="130000" y="130000"/>
                                    </p:animScale>
                                  </p:childTnLst>
                                </p:cTn>
                              </p:par>
                            </p:childTnLst>
                          </p:cTn>
                        </p:par>
                        <p:par>
                          <p:cTn id="20" fill="hold">
                            <p:stCondLst>
                              <p:cond delay="1400"/>
                            </p:stCondLst>
                            <p:childTnLst>
                              <p:par>
                                <p:cTn id="21" presetID="2" presetClass="entr" presetSubtype="8"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300" fill="hold"/>
                                        <p:tgtEl>
                                          <p:spTgt spid="40"/>
                                        </p:tgtEl>
                                        <p:attrNameLst>
                                          <p:attrName>ppt_x</p:attrName>
                                        </p:attrNameLst>
                                      </p:cBhvr>
                                      <p:tavLst>
                                        <p:tav tm="0">
                                          <p:val>
                                            <p:strVal val="0-#ppt_w/2"/>
                                          </p:val>
                                        </p:tav>
                                        <p:tav tm="100000">
                                          <p:val>
                                            <p:strVal val="#ppt_x"/>
                                          </p:val>
                                        </p:tav>
                                      </p:tavLst>
                                    </p:anim>
                                    <p:anim calcmode="lin" valueType="num">
                                      <p:cBhvr additive="base">
                                        <p:cTn id="24" dur="300" fill="hold"/>
                                        <p:tgtEl>
                                          <p:spTgt spid="40"/>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par>
                          <p:cTn id="29" fill="hold">
                            <p:stCondLst>
                              <p:cond delay="2200"/>
                            </p:stCondLst>
                            <p:childTnLst>
                              <p:par>
                                <p:cTn id="30" presetID="53" presetClass="entr" presetSubtype="16"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200" fill="hold"/>
                                        <p:tgtEl>
                                          <p:spTgt spid="32"/>
                                        </p:tgtEl>
                                        <p:attrNameLst>
                                          <p:attrName>ppt_w</p:attrName>
                                        </p:attrNameLst>
                                      </p:cBhvr>
                                      <p:tavLst>
                                        <p:tav tm="0">
                                          <p:val>
                                            <p:fltVal val="0"/>
                                          </p:val>
                                        </p:tav>
                                        <p:tav tm="100000">
                                          <p:val>
                                            <p:strVal val="#ppt_w"/>
                                          </p:val>
                                        </p:tav>
                                      </p:tavLst>
                                    </p:anim>
                                    <p:anim calcmode="lin" valueType="num">
                                      <p:cBhvr>
                                        <p:cTn id="33" dur="200" fill="hold"/>
                                        <p:tgtEl>
                                          <p:spTgt spid="32"/>
                                        </p:tgtEl>
                                        <p:attrNameLst>
                                          <p:attrName>ppt_h</p:attrName>
                                        </p:attrNameLst>
                                      </p:cBhvr>
                                      <p:tavLst>
                                        <p:tav tm="0">
                                          <p:val>
                                            <p:fltVal val="0"/>
                                          </p:val>
                                        </p:tav>
                                        <p:tav tm="100000">
                                          <p:val>
                                            <p:strVal val="#ppt_h"/>
                                          </p:val>
                                        </p:tav>
                                      </p:tavLst>
                                    </p:anim>
                                    <p:animEffect transition="in" filter="fade">
                                      <p:cBhvr>
                                        <p:cTn id="34" dur="200"/>
                                        <p:tgtEl>
                                          <p:spTgt spid="32"/>
                                        </p:tgtEl>
                                      </p:cBhvr>
                                    </p:animEffect>
                                  </p:childTnLst>
                                </p:cTn>
                              </p:par>
                              <p:par>
                                <p:cTn id="35" presetID="6" presetClass="emph" presetSubtype="0" autoRev="1" fill="hold" nodeType="withEffect">
                                  <p:stCondLst>
                                    <p:cond delay="200"/>
                                  </p:stCondLst>
                                  <p:childTnLst>
                                    <p:animScale>
                                      <p:cBhvr>
                                        <p:cTn id="36" dur="100" fill="hold"/>
                                        <p:tgtEl>
                                          <p:spTgt spid="32"/>
                                        </p:tgtEl>
                                      </p:cBhvr>
                                      <p:by x="130000" y="130000"/>
                                    </p:animScale>
                                  </p:childTnLst>
                                </p:cTn>
                              </p:par>
                            </p:childTnLst>
                          </p:cTn>
                        </p:par>
                        <p:par>
                          <p:cTn id="37" fill="hold">
                            <p:stCondLst>
                              <p:cond delay="2600"/>
                            </p:stCondLst>
                            <p:childTnLst>
                              <p:par>
                                <p:cTn id="38" presetID="2" presetClass="entr" presetSubtype="8" fill="hold"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300" fill="hold"/>
                                        <p:tgtEl>
                                          <p:spTgt spid="45"/>
                                        </p:tgtEl>
                                        <p:attrNameLst>
                                          <p:attrName>ppt_x</p:attrName>
                                        </p:attrNameLst>
                                      </p:cBhvr>
                                      <p:tavLst>
                                        <p:tav tm="0">
                                          <p:val>
                                            <p:strVal val="0-#ppt_w/2"/>
                                          </p:val>
                                        </p:tav>
                                        <p:tav tm="100000">
                                          <p:val>
                                            <p:strVal val="#ppt_x"/>
                                          </p:val>
                                        </p:tav>
                                      </p:tavLst>
                                    </p:anim>
                                    <p:anim calcmode="lin" valueType="num">
                                      <p:cBhvr additive="base">
                                        <p:cTn id="41" dur="300" fill="hold"/>
                                        <p:tgtEl>
                                          <p:spTgt spid="45"/>
                                        </p:tgtEl>
                                        <p:attrNameLst>
                                          <p:attrName>ppt_y</p:attrName>
                                        </p:attrNameLst>
                                      </p:cBhvr>
                                      <p:tavLst>
                                        <p:tav tm="0">
                                          <p:val>
                                            <p:strVal val="#ppt_y"/>
                                          </p:val>
                                        </p:tav>
                                        <p:tav tm="100000">
                                          <p:val>
                                            <p:strVal val="#ppt_y"/>
                                          </p:val>
                                        </p:tav>
                                      </p:tavLst>
                                    </p:anim>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childTnLst>
                          </p:cTn>
                        </p:par>
                        <p:par>
                          <p:cTn id="46" fill="hold">
                            <p:stCondLst>
                              <p:cond delay="3400"/>
                            </p:stCondLst>
                            <p:childTnLst>
                              <p:par>
                                <p:cTn id="47" presetID="53" presetClass="entr" presetSubtype="16"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200" fill="hold"/>
                                        <p:tgtEl>
                                          <p:spTgt spid="29"/>
                                        </p:tgtEl>
                                        <p:attrNameLst>
                                          <p:attrName>ppt_w</p:attrName>
                                        </p:attrNameLst>
                                      </p:cBhvr>
                                      <p:tavLst>
                                        <p:tav tm="0">
                                          <p:val>
                                            <p:fltVal val="0"/>
                                          </p:val>
                                        </p:tav>
                                        <p:tav tm="100000">
                                          <p:val>
                                            <p:strVal val="#ppt_w"/>
                                          </p:val>
                                        </p:tav>
                                      </p:tavLst>
                                    </p:anim>
                                    <p:anim calcmode="lin" valueType="num">
                                      <p:cBhvr>
                                        <p:cTn id="50" dur="200" fill="hold"/>
                                        <p:tgtEl>
                                          <p:spTgt spid="29"/>
                                        </p:tgtEl>
                                        <p:attrNameLst>
                                          <p:attrName>ppt_h</p:attrName>
                                        </p:attrNameLst>
                                      </p:cBhvr>
                                      <p:tavLst>
                                        <p:tav tm="0">
                                          <p:val>
                                            <p:fltVal val="0"/>
                                          </p:val>
                                        </p:tav>
                                        <p:tav tm="100000">
                                          <p:val>
                                            <p:strVal val="#ppt_h"/>
                                          </p:val>
                                        </p:tav>
                                      </p:tavLst>
                                    </p:anim>
                                    <p:animEffect transition="in" filter="fade">
                                      <p:cBhvr>
                                        <p:cTn id="51" dur="200"/>
                                        <p:tgtEl>
                                          <p:spTgt spid="29"/>
                                        </p:tgtEl>
                                      </p:cBhvr>
                                    </p:animEffect>
                                  </p:childTnLst>
                                </p:cTn>
                              </p:par>
                              <p:par>
                                <p:cTn id="52" presetID="6" presetClass="emph" presetSubtype="0" autoRev="1" fill="hold" nodeType="withEffect">
                                  <p:stCondLst>
                                    <p:cond delay="200"/>
                                  </p:stCondLst>
                                  <p:childTnLst>
                                    <p:animScale>
                                      <p:cBhvr>
                                        <p:cTn id="53" dur="100" fill="hold"/>
                                        <p:tgtEl>
                                          <p:spTgt spid="29"/>
                                        </p:tgtEl>
                                      </p:cBhvr>
                                      <p:by x="130000" y="130000"/>
                                    </p:animScale>
                                  </p:childTnLst>
                                </p:cTn>
                              </p:par>
                            </p:childTnLst>
                          </p:cTn>
                        </p:par>
                        <p:par>
                          <p:cTn id="54" fill="hold">
                            <p:stCondLst>
                              <p:cond delay="3800"/>
                            </p:stCondLst>
                            <p:childTnLst>
                              <p:par>
                                <p:cTn id="55" presetID="2" presetClass="entr" presetSubtype="8" fill="hold"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additive="base">
                                        <p:cTn id="57" dur="300" fill="hold"/>
                                        <p:tgtEl>
                                          <p:spTgt spid="50"/>
                                        </p:tgtEl>
                                        <p:attrNameLst>
                                          <p:attrName>ppt_x</p:attrName>
                                        </p:attrNameLst>
                                      </p:cBhvr>
                                      <p:tavLst>
                                        <p:tav tm="0">
                                          <p:val>
                                            <p:strVal val="0-#ppt_w/2"/>
                                          </p:val>
                                        </p:tav>
                                        <p:tav tm="100000">
                                          <p:val>
                                            <p:strVal val="#ppt_x"/>
                                          </p:val>
                                        </p:tav>
                                      </p:tavLst>
                                    </p:anim>
                                    <p:anim calcmode="lin" valueType="num">
                                      <p:cBhvr additive="base">
                                        <p:cTn id="58" dur="300" fill="hold"/>
                                        <p:tgtEl>
                                          <p:spTgt spid="50"/>
                                        </p:tgtEl>
                                        <p:attrNameLst>
                                          <p:attrName>ppt_y</p:attrName>
                                        </p:attrNameLst>
                                      </p:cBhvr>
                                      <p:tavLst>
                                        <p:tav tm="0">
                                          <p:val>
                                            <p:strVal val="#ppt_y"/>
                                          </p:val>
                                        </p:tav>
                                        <p:tav tm="100000">
                                          <p:val>
                                            <p:strVal val="#ppt_y"/>
                                          </p:val>
                                        </p:tav>
                                      </p:tavLst>
                                    </p:anim>
                                  </p:childTnLst>
                                </p:cTn>
                              </p:par>
                            </p:childTnLst>
                          </p:cTn>
                        </p:par>
                        <p:par>
                          <p:cTn id="59" fill="hold">
                            <p:stCondLst>
                              <p:cond delay="4100"/>
                            </p:stCondLst>
                            <p:childTnLst>
                              <p:par>
                                <p:cTn id="60" presetID="2" presetClass="entr" presetSubtype="8"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300" fill="hold"/>
                                        <p:tgtEl>
                                          <p:spTgt spid="38"/>
                                        </p:tgtEl>
                                        <p:attrNameLst>
                                          <p:attrName>ppt_x</p:attrName>
                                        </p:attrNameLst>
                                      </p:cBhvr>
                                      <p:tavLst>
                                        <p:tav tm="0">
                                          <p:val>
                                            <p:strVal val="0-#ppt_w/2"/>
                                          </p:val>
                                        </p:tav>
                                        <p:tav tm="100000">
                                          <p:val>
                                            <p:strVal val="#ppt_x"/>
                                          </p:val>
                                        </p:tav>
                                      </p:tavLst>
                                    </p:anim>
                                    <p:anim calcmode="lin" valueType="num">
                                      <p:cBhvr additive="base">
                                        <p:cTn id="63" dur="300" fill="hold"/>
                                        <p:tgtEl>
                                          <p:spTgt spid="38"/>
                                        </p:tgtEl>
                                        <p:attrNameLst>
                                          <p:attrName>ppt_y</p:attrName>
                                        </p:attrNameLst>
                                      </p:cBhvr>
                                      <p:tavLst>
                                        <p:tav tm="0">
                                          <p:val>
                                            <p:strVal val="#ppt_y"/>
                                          </p:val>
                                        </p:tav>
                                        <p:tav tm="100000">
                                          <p:val>
                                            <p:strVal val="#ppt_y"/>
                                          </p:val>
                                        </p:tav>
                                      </p:tavLst>
                                    </p:anim>
                                  </p:childTnLst>
                                </p:cTn>
                              </p:par>
                            </p:childTnLst>
                          </p:cTn>
                        </p:par>
                        <p:par>
                          <p:cTn id="64" fill="hold">
                            <p:stCondLst>
                              <p:cond delay="4400"/>
                            </p:stCondLst>
                            <p:childTnLst>
                              <p:par>
                                <p:cTn id="65" presetID="2" presetClass="entr" presetSubtype="2"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300" fill="hold"/>
                                        <p:tgtEl>
                                          <p:spTgt spid="39"/>
                                        </p:tgtEl>
                                        <p:attrNameLst>
                                          <p:attrName>ppt_x</p:attrName>
                                        </p:attrNameLst>
                                      </p:cBhvr>
                                      <p:tavLst>
                                        <p:tav tm="0">
                                          <p:val>
                                            <p:strVal val="1+#ppt_w/2"/>
                                          </p:val>
                                        </p:tav>
                                        <p:tav tm="100000">
                                          <p:val>
                                            <p:strVal val="#ppt_x"/>
                                          </p:val>
                                        </p:tav>
                                      </p:tavLst>
                                    </p:anim>
                                    <p:anim calcmode="lin" valueType="num">
                                      <p:cBhvr additive="base">
                                        <p:cTn id="68" dur="3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animBg="1"/>
      <p:bldP spid="38" grpId="0"/>
      <p:bldP spid="3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c5aa03a17a6dbcd959fb408f1d583eac821"/>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我的主题色">
      <a:dk1>
        <a:sysClr val="windowText" lastClr="000000"/>
      </a:dk1>
      <a:lt1>
        <a:sysClr val="window" lastClr="FFFFFF"/>
      </a:lt1>
      <a:dk2>
        <a:srgbClr val="E6325C"/>
      </a:dk2>
      <a:lt2>
        <a:srgbClr val="E6325C"/>
      </a:lt2>
      <a:accent1>
        <a:srgbClr val="A3CD39"/>
      </a:accent1>
      <a:accent2>
        <a:srgbClr val="A3CD39"/>
      </a:accent2>
      <a:accent3>
        <a:srgbClr val="4EC0A5"/>
      </a:accent3>
      <a:accent4>
        <a:srgbClr val="4EC0A5"/>
      </a:accent4>
      <a:accent5>
        <a:srgbClr val="E4BE33"/>
      </a:accent5>
      <a:accent6>
        <a:srgbClr val="E4BE33"/>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91434" tIns="45717" rIns="91434" bIns="45717" anchor="ctr"/>
      <a:lstStyle>
        <a:defPPr algn="ctr">
          <a:defRPr>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765</TotalTime>
  <Words>5176</Words>
  <Application>Microsoft Office PowerPoint</Application>
  <PresentationFormat>全屏显示(16:9)</PresentationFormat>
  <Paragraphs>416</Paragraphs>
  <Slides>37</Slides>
  <Notes>36</Notes>
  <HiddenSlides>0</HiddenSlides>
  <MMClips>1</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37</vt:i4>
      </vt:variant>
    </vt:vector>
  </HeadingPairs>
  <TitlesOfParts>
    <vt:vector size="59" baseType="lpstr">
      <vt:lpstr>Gill Sans</vt:lpstr>
      <vt:lpstr>Helvetica Light</vt:lpstr>
      <vt:lpstr>Kontrapunkt Bob Bold</vt:lpstr>
      <vt:lpstr>Lato Light</vt:lpstr>
      <vt:lpstr>Open Sans</vt:lpstr>
      <vt:lpstr>Open Sans Light</vt:lpstr>
      <vt:lpstr>方正豪体简体</vt:lpstr>
      <vt:lpstr>时尚中黑简体</vt:lpstr>
      <vt:lpstr>宋体</vt:lpstr>
      <vt:lpstr>微软雅黑</vt:lpstr>
      <vt:lpstr>Arial</vt:lpstr>
      <vt:lpstr>Arial Black</vt:lpstr>
      <vt:lpstr>Calibri</vt:lpstr>
      <vt:lpstr>Calibri Light</vt:lpstr>
      <vt:lpstr>Helvetica</vt:lpstr>
      <vt:lpstr>Impact</vt:lpstr>
      <vt:lpstr>Verdana</vt:lpstr>
      <vt:lpstr>Office 主题​​</vt:lpstr>
      <vt:lpstr>1_Office 主题​​</vt:lpstr>
      <vt:lpstr>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阳光 男孩</cp:lastModifiedBy>
  <cp:revision>94</cp:revision>
  <dcterms:created xsi:type="dcterms:W3CDTF">2015-11-30T06:06:03Z</dcterms:created>
  <dcterms:modified xsi:type="dcterms:W3CDTF">2019-11-26T12:17:57Z</dcterms:modified>
</cp:coreProperties>
</file>